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9" name="Shape 199"/>
          <p:cNvSpPr/>
          <p:nvPr>
            <p:ph type="sldImg"/>
          </p:nvPr>
        </p:nvSpPr>
        <p:spPr>
          <a:xfrm>
            <a:off x="1143000" y="685800"/>
            <a:ext cx="4572000" cy="3429000"/>
          </a:xfrm>
          <a:prstGeom prst="rect">
            <a:avLst/>
          </a:prstGeom>
        </p:spPr>
        <p:txBody>
          <a:bodyPr/>
          <a:lstStyle/>
          <a:p>
            <a:pPr/>
          </a:p>
        </p:txBody>
      </p:sp>
      <p:sp>
        <p:nvSpPr>
          <p:cNvPr id="200" name="Shape 2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p>
        </p:txBody>
      </p:sp>
      <p:sp>
        <p:nvSpPr>
          <p:cNvPr id="126"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27"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42"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43"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52"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153"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1"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0"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7"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4" name="141703583_2880x1921.jpeg"/>
          <p:cNvSpPr/>
          <p:nvPr>
            <p:ph type="pic" idx="13"/>
          </p:nvPr>
        </p:nvSpPr>
        <p:spPr>
          <a:xfrm>
            <a:off x="-1" y="-1"/>
            <a:ext cx="13004801" cy="9753601"/>
          </a:xfrm>
          <a:prstGeom prst="rect">
            <a:avLst/>
          </a:prstGeom>
        </p:spPr>
        <p:txBody>
          <a:bodyPr lIns="91439" tIns="45719" rIns="91439" bIns="45719" anchor="t">
            <a:noAutofit/>
          </a:bodyPr>
          <a:lstStyle/>
          <a:p>
            <a:pPr/>
          </a:p>
        </p:txBody>
      </p:sp>
      <p:sp>
        <p:nvSpPr>
          <p:cNvPr id="185" name="Slide Number"/>
          <p:cNvSpPr txBox="1"/>
          <p:nvPr>
            <p:ph type="sldNum" sz="quarter" idx="2"/>
          </p:nvPr>
        </p:nvSpPr>
        <p:spPr>
          <a:xfrm>
            <a:off x="6325920" y="9280194"/>
            <a:ext cx="340260" cy="324512"/>
          </a:xfrm>
          <a:prstGeom prst="rect">
            <a:avLst/>
          </a:prstGeom>
        </p:spPr>
        <p:txBody>
          <a:bodyPr anchor="ctr"/>
          <a:lstStyle>
            <a:lvl1pPr>
              <a:defRPr sz="1600">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92" name="Title Text"/>
          <p:cNvSpPr txBox="1"/>
          <p:nvPr>
            <p:ph type="title"/>
          </p:nvPr>
        </p:nvSpPr>
        <p:spPr>
          <a:xfrm>
            <a:off x="650239" y="390595"/>
            <a:ext cx="11704322" cy="1625601"/>
          </a:xfrm>
          <a:prstGeom prst="rect">
            <a:avLst/>
          </a:prstGeom>
        </p:spPr>
        <p:txBody>
          <a:bodyPr lIns="65023" tIns="65023" rIns="65023" bIns="65023"/>
          <a:lstStyle>
            <a:lvl1pPr defTabSz="1300480">
              <a:defRPr sz="6200">
                <a:solidFill>
                  <a:srgbClr val="000000"/>
                </a:solidFill>
                <a:latin typeface="Arial"/>
                <a:ea typeface="Arial"/>
                <a:cs typeface="Arial"/>
                <a:sym typeface="Arial"/>
              </a:defRPr>
            </a:lvl1pPr>
          </a:lstStyle>
          <a:p>
            <a:pPr/>
            <a:r>
              <a:t>Title Text</a:t>
            </a:r>
          </a:p>
        </p:txBody>
      </p:sp>
      <p:sp>
        <p:nvSpPr>
          <p:cNvPr id="193" name="Slide Number"/>
          <p:cNvSpPr txBox="1"/>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buClrTx/>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2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6.png"/><Relationship Id="rId4" Type="http://schemas.openxmlformats.org/officeDocument/2006/relationships/image" Target="../media/image16.png"/><Relationship Id="rId5" Type="http://schemas.openxmlformats.org/officeDocument/2006/relationships/image" Target="../media/image2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2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16.png"/><Relationship Id="rId5" Type="http://schemas.openxmlformats.org/officeDocument/2006/relationships/image" Target="../media/image37.png"/><Relationship Id="rId6" Type="http://schemas.openxmlformats.org/officeDocument/2006/relationships/image" Target="../media/image19.png"/><Relationship Id="rId7" Type="http://schemas.openxmlformats.org/officeDocument/2006/relationships/image" Target="../media/image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8.pn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9.png"/><Relationship Id="rId4"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 Id="rId3" Type="http://schemas.openxmlformats.org/officeDocument/2006/relationships/image" Target="../media/image19.png"/><Relationship Id="rId4" Type="http://schemas.openxmlformats.org/officeDocument/2006/relationships/image" Target="../media/image40.png"/><Relationship Id="rId5" Type="http://schemas.openxmlformats.org/officeDocument/2006/relationships/image" Target="../media/image16.png"/><Relationship Id="rId6" Type="http://schemas.openxmlformats.org/officeDocument/2006/relationships/image" Target="../media/image4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4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 descr="Image"/>
          <p:cNvPicPr>
            <a:picLocks noChangeAspect="1"/>
          </p:cNvPicPr>
          <p:nvPr>
            <p:ph type="pic" idx="13"/>
          </p:nvPr>
        </p:nvPicPr>
        <p:blipFill>
          <a:blip r:embed="rId2">
            <a:extLst/>
          </a:blip>
          <a:srcRect l="0" t="0" r="0" b="0"/>
          <a:stretch>
            <a:fillRect/>
          </a:stretch>
        </p:blipFill>
        <p:spPr>
          <a:prstGeom prst="rect">
            <a:avLst/>
          </a:prstGeom>
        </p:spPr>
      </p:pic>
      <p:pic>
        <p:nvPicPr>
          <p:cNvPr id="203" name="“Things That Speak To  The…" descr="“Things That Speak To  The…"/>
          <p:cNvPicPr>
            <a:picLocks noChangeAspect="0"/>
          </p:cNvPicPr>
          <p:nvPr/>
        </p:nvPicPr>
        <p:blipFill>
          <a:blip r:embed="rId3">
            <a:extLst/>
          </a:blip>
          <a:stretch>
            <a:fillRect/>
          </a:stretch>
        </p:blipFill>
        <p:spPr>
          <a:xfrm>
            <a:off x="176578" y="192960"/>
            <a:ext cx="12651645" cy="2927120"/>
          </a:xfrm>
          <a:prstGeom prst="rect">
            <a:avLst/>
          </a:prstGeom>
          <a:effectLst>
            <a:outerShdw sx="100000" sy="100000" kx="0" ky="0" algn="b" rotWithShape="0" blurRad="63500" dist="25400" dir="5400000">
              <a:srgbClr val="000000">
                <a:alpha val="92227"/>
              </a:srgbClr>
            </a:outerShdw>
          </a:effectLst>
        </p:spPr>
      </p:pic>
      <p:sp>
        <p:nvSpPr>
          <p:cNvPr id="204" name="(Matthew 28:1-8)"/>
          <p:cNvSpPr txBox="1"/>
          <p:nvPr/>
        </p:nvSpPr>
        <p:spPr>
          <a:xfrm>
            <a:off x="3804919" y="8731345"/>
            <a:ext cx="5394961" cy="739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114300" dist="114300" dir="3095160">
                    <a:srgbClr val="000000"/>
                  </a:outerShdw>
                </a:effectLst>
                <a:latin typeface="Sonoma Script"/>
                <a:ea typeface="Sonoma Script"/>
                <a:cs typeface="Sonoma Script"/>
                <a:sym typeface="Sonoma Script"/>
              </a:defRPr>
            </a:lvl1pPr>
          </a:lstStyle>
          <a:p>
            <a:pPr/>
            <a:r>
              <a:t>(Matthew 28:1-8)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0"/>
          </p:cNvPicPr>
          <p:nvPr/>
        </p:nvPicPr>
        <p:blipFill>
          <a:blip r:embed="rId2">
            <a:extLst/>
          </a:blip>
          <a:stretch>
            <a:fillRect/>
          </a:stretch>
        </p:blipFill>
        <p:spPr>
          <a:xfrm>
            <a:off x="156061" y="2336773"/>
            <a:ext cx="12692678" cy="7226248"/>
          </a:xfrm>
          <a:prstGeom prst="rect">
            <a:avLst/>
          </a:prstGeom>
          <a:ln w="12700">
            <a:miter lim="400000"/>
          </a:ln>
        </p:spPr>
      </p:pic>
      <p:pic>
        <p:nvPicPr>
          <p:cNvPr id="250" name="TextBox 6" descr="TextBox 6"/>
          <p:cNvPicPr>
            <a:picLocks noChangeAspect="0"/>
          </p:cNvPicPr>
          <p:nvPr/>
        </p:nvPicPr>
        <p:blipFill>
          <a:blip r:embed="rId3">
            <a:extLst/>
          </a:blip>
          <a:stretch>
            <a:fillRect/>
          </a:stretch>
        </p:blipFill>
        <p:spPr>
          <a:xfrm>
            <a:off x="290878" y="1113895"/>
            <a:ext cx="12423044" cy="1757664"/>
          </a:xfrm>
          <a:prstGeom prst="rect">
            <a:avLst/>
          </a:prstGeom>
          <a:effectLst>
            <a:outerShdw sx="100000" sy="100000" kx="0" ky="0" algn="b" rotWithShape="0" blurRad="63500" dist="38100" dir="1234610">
              <a:srgbClr val="000000">
                <a:alpha val="46602"/>
              </a:srgbClr>
            </a:outerShdw>
          </a:effectLst>
        </p:spPr>
      </p:pic>
      <p:grpSp>
        <p:nvGrpSpPr>
          <p:cNvPr id="253" name="“Things That Speak To The Resurrection of Christ”"/>
          <p:cNvGrpSpPr/>
          <p:nvPr/>
        </p:nvGrpSpPr>
        <p:grpSpPr>
          <a:xfrm>
            <a:off x="303578" y="284099"/>
            <a:ext cx="12397645" cy="1092201"/>
            <a:chOff x="0" y="0"/>
            <a:chExt cx="12397643" cy="1092200"/>
          </a:xfrm>
        </p:grpSpPr>
        <p:sp>
          <p:nvSpPr>
            <p:cNvPr id="252" name="“Things That Speak To The Resurrection of Christ”"/>
            <p:cNvSpPr txBox="1"/>
            <p:nvPr/>
          </p:nvSpPr>
          <p:spPr>
            <a:xfrm>
              <a:off x="101600" y="63500"/>
              <a:ext cx="12194444" cy="825500"/>
            </a:xfrm>
            <a:prstGeom prst="rect">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51" name="“Things That Speak To The Resurrection of Christ”" descr="“Things That Speak To The Resurrection of Christ”"/>
            <p:cNvPicPr>
              <a:picLocks noChangeAspect="0"/>
            </p:cNvPicPr>
            <p:nvPr/>
          </p:nvPicPr>
          <p:blipFill>
            <a:blip r:embed="rId5">
              <a:extLst/>
            </a:blip>
            <a:stretch>
              <a:fillRect/>
            </a:stretch>
          </p:blipFill>
          <p:spPr>
            <a:xfrm>
              <a:off x="0" y="-1"/>
              <a:ext cx="12397644" cy="10922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250">
        <p:cover dir="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TextBox 6" descr="TextBox 6"/>
          <p:cNvPicPr>
            <a:picLocks noChangeAspect="0"/>
          </p:cNvPicPr>
          <p:nvPr/>
        </p:nvPicPr>
        <p:blipFill>
          <a:blip r:embed="rId2">
            <a:extLst/>
          </a:blip>
          <a:stretch>
            <a:fillRect/>
          </a:stretch>
        </p:blipFill>
        <p:spPr>
          <a:xfrm>
            <a:off x="290878" y="1113895"/>
            <a:ext cx="12423044" cy="1757664"/>
          </a:xfrm>
          <a:prstGeom prst="rect">
            <a:avLst/>
          </a:prstGeom>
          <a:effectLst>
            <a:outerShdw sx="100000" sy="100000" kx="0" ky="0" algn="b" rotWithShape="0" blurRad="63500" dist="38100" dir="1234610">
              <a:srgbClr val="000000">
                <a:alpha val="46602"/>
              </a:srgbClr>
            </a:outerShdw>
          </a:effectLst>
        </p:spPr>
      </p:pic>
      <p:grpSp>
        <p:nvGrpSpPr>
          <p:cNvPr id="258" name="“Things That Speak To The Resurrection of Christ”"/>
          <p:cNvGrpSpPr/>
          <p:nvPr/>
        </p:nvGrpSpPr>
        <p:grpSpPr>
          <a:xfrm>
            <a:off x="303578" y="284099"/>
            <a:ext cx="12397645" cy="1092201"/>
            <a:chOff x="0" y="0"/>
            <a:chExt cx="12397643" cy="1092200"/>
          </a:xfrm>
        </p:grpSpPr>
        <p:sp>
          <p:nvSpPr>
            <p:cNvPr id="257" name="“Things That Speak To The Resurrection of Christ”"/>
            <p:cNvSpPr txBox="1"/>
            <p:nvPr/>
          </p:nvSpPr>
          <p:spPr>
            <a:xfrm>
              <a:off x="101600" y="63500"/>
              <a:ext cx="12194444" cy="8255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56" name="“Things That Speak To The Resurrection of Christ”" descr="“Things That Speak To The Resurrection of Christ”"/>
            <p:cNvPicPr>
              <a:picLocks noChangeAspect="0"/>
            </p:cNvPicPr>
            <p:nvPr/>
          </p:nvPicPr>
          <p:blipFill>
            <a:blip r:embed="rId4">
              <a:extLst/>
            </a:blip>
            <a:stretch>
              <a:fillRect/>
            </a:stretch>
          </p:blipFill>
          <p:spPr>
            <a:xfrm>
              <a:off x="0" y="-1"/>
              <a:ext cx="12397644" cy="1092201"/>
            </a:xfrm>
            <a:prstGeom prst="rect">
              <a:avLst/>
            </a:prstGeom>
            <a:effectLst/>
          </p:spPr>
        </p:pic>
      </p:grpSp>
      <p:pic>
        <p:nvPicPr>
          <p:cNvPr id="259" name="Image" descr="Image"/>
          <p:cNvPicPr>
            <a:picLocks noChangeAspect="0"/>
          </p:cNvPicPr>
          <p:nvPr/>
        </p:nvPicPr>
        <p:blipFill>
          <a:blip r:embed="rId5">
            <a:extLst/>
          </a:blip>
          <a:stretch>
            <a:fillRect/>
          </a:stretch>
        </p:blipFill>
        <p:spPr>
          <a:xfrm>
            <a:off x="-77611" y="3047401"/>
            <a:ext cx="4888254" cy="6750328"/>
          </a:xfrm>
          <a:prstGeom prst="rect">
            <a:avLst/>
          </a:prstGeom>
          <a:effectLst>
            <a:outerShdw sx="100000" sy="100000" kx="0" ky="0" algn="b" rotWithShape="0" blurRad="63500" dist="38100" dir="1234610">
              <a:srgbClr val="000000">
                <a:alpha val="46602"/>
              </a:srgbClr>
            </a:outerShdw>
          </a:effectLst>
        </p:spPr>
      </p:pic>
      <p:sp>
        <p:nvSpPr>
          <p:cNvPr id="260" name="Romans 6:3–5 (NKJV)…"/>
          <p:cNvSpPr txBox="1"/>
          <p:nvPr/>
        </p:nvSpPr>
        <p:spPr>
          <a:xfrm>
            <a:off x="3800414" y="2837570"/>
            <a:ext cx="8916238" cy="66802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600">
                <a:solidFill>
                  <a:srgbClr val="000000"/>
                </a:solidFill>
                <a:latin typeface="Century Gothic"/>
                <a:ea typeface="Century Gothic"/>
                <a:cs typeface="Century Gothic"/>
                <a:sym typeface="Century Gothic"/>
              </a:defRPr>
            </a:pPr>
            <a:r>
              <a:t>Romans 6:3–5 (NKJV)</a:t>
            </a:r>
          </a:p>
          <a:p>
            <a:pPr defTabSz="457200">
              <a:buClrTx/>
              <a:defRPr sz="3500">
                <a:solidFill>
                  <a:srgbClr val="000000"/>
                </a:solidFill>
                <a:latin typeface="Century Gothic"/>
                <a:ea typeface="Century Gothic"/>
                <a:cs typeface="Century Gothic"/>
                <a:sym typeface="Century Gothic"/>
              </a:defRPr>
            </a:pPr>
            <a:r>
              <a:rPr baseline="31999"/>
              <a:t>3</a:t>
            </a:r>
            <a:r>
              <a:t> Or do you not know that as many of us as were baptized into Christ Jesus were baptized into His death? </a:t>
            </a:r>
            <a:r>
              <a:rPr baseline="31999"/>
              <a:t>4</a:t>
            </a:r>
            <a:r>
              <a:t> Therefore we were buried with Him through baptism into death, that just as Christ was raised from the dead by the glory of the Father, even so we also should walk in newness of life. </a:t>
            </a:r>
            <a:r>
              <a:rPr baseline="31999"/>
              <a:t>5</a:t>
            </a:r>
            <a:r>
              <a:t> For if we have been united together in the likeness of His death, certainly we also shall be </a:t>
            </a:r>
            <a:r>
              <a:rPr i="1"/>
              <a:t>in the likeness</a:t>
            </a:r>
            <a:r>
              <a:t> of </a:t>
            </a:r>
            <a:r>
              <a:rPr i="1"/>
              <a:t>His</a:t>
            </a:r>
            <a:r>
              <a:t> resurrection,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TextBox 6" descr="TextBox 6"/>
          <p:cNvPicPr>
            <a:picLocks noChangeAspect="0"/>
          </p:cNvPicPr>
          <p:nvPr/>
        </p:nvPicPr>
        <p:blipFill>
          <a:blip r:embed="rId2">
            <a:extLst/>
          </a:blip>
          <a:stretch>
            <a:fillRect/>
          </a:stretch>
        </p:blipFill>
        <p:spPr>
          <a:xfrm>
            <a:off x="290878" y="1113895"/>
            <a:ext cx="12423044" cy="1757664"/>
          </a:xfrm>
          <a:prstGeom prst="rect">
            <a:avLst/>
          </a:prstGeom>
          <a:effectLst>
            <a:outerShdw sx="100000" sy="100000" kx="0" ky="0" algn="b" rotWithShape="0" blurRad="63500" dist="38100" dir="1234610">
              <a:srgbClr val="000000">
                <a:alpha val="46602"/>
              </a:srgbClr>
            </a:outerShdw>
          </a:effectLst>
        </p:spPr>
      </p:pic>
      <p:grpSp>
        <p:nvGrpSpPr>
          <p:cNvPr id="265" name="“Things That Speak To The Resurrection of Christ”"/>
          <p:cNvGrpSpPr/>
          <p:nvPr/>
        </p:nvGrpSpPr>
        <p:grpSpPr>
          <a:xfrm>
            <a:off x="303578" y="284099"/>
            <a:ext cx="12397645" cy="1092201"/>
            <a:chOff x="0" y="0"/>
            <a:chExt cx="12397643" cy="1092200"/>
          </a:xfrm>
        </p:grpSpPr>
        <p:sp>
          <p:nvSpPr>
            <p:cNvPr id="264" name="“Things That Speak To The Resurrection of Christ”"/>
            <p:cNvSpPr txBox="1"/>
            <p:nvPr/>
          </p:nvSpPr>
          <p:spPr>
            <a:xfrm>
              <a:off x="101600" y="63500"/>
              <a:ext cx="12194444" cy="8255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63" name="“Things That Speak To The Resurrection of Christ”" descr="“Things That Speak To The Resurrection of Christ”"/>
            <p:cNvPicPr>
              <a:picLocks noChangeAspect="0"/>
            </p:cNvPicPr>
            <p:nvPr/>
          </p:nvPicPr>
          <p:blipFill>
            <a:blip r:embed="rId4">
              <a:extLst/>
            </a:blip>
            <a:stretch>
              <a:fillRect/>
            </a:stretch>
          </p:blipFill>
          <p:spPr>
            <a:xfrm>
              <a:off x="0" y="-1"/>
              <a:ext cx="12397644" cy="1092201"/>
            </a:xfrm>
            <a:prstGeom prst="rect">
              <a:avLst/>
            </a:prstGeom>
            <a:effectLst/>
          </p:spPr>
        </p:pic>
      </p:grpSp>
      <p:pic>
        <p:nvPicPr>
          <p:cNvPr id="266" name="Image" descr="Image"/>
          <p:cNvPicPr>
            <a:picLocks noChangeAspect="0"/>
          </p:cNvPicPr>
          <p:nvPr/>
        </p:nvPicPr>
        <p:blipFill>
          <a:blip r:embed="rId5">
            <a:extLst/>
          </a:blip>
          <a:stretch>
            <a:fillRect/>
          </a:stretch>
        </p:blipFill>
        <p:spPr>
          <a:xfrm>
            <a:off x="-77611" y="3047401"/>
            <a:ext cx="4888254" cy="6750328"/>
          </a:xfrm>
          <a:prstGeom prst="rect">
            <a:avLst/>
          </a:prstGeom>
          <a:effectLst>
            <a:outerShdw sx="100000" sy="100000" kx="0" ky="0" algn="b" rotWithShape="0" blurRad="63500" dist="38100" dir="1234610">
              <a:srgbClr val="000000">
                <a:alpha val="46602"/>
              </a:srgbClr>
            </a:outerShdw>
          </a:effectLst>
        </p:spPr>
      </p:pic>
      <p:sp>
        <p:nvSpPr>
          <p:cNvPr id="267" name="Romans 6:16–17 (NKJV)…"/>
          <p:cNvSpPr txBox="1"/>
          <p:nvPr/>
        </p:nvSpPr>
        <p:spPr>
          <a:xfrm>
            <a:off x="3872663" y="2678621"/>
            <a:ext cx="8916238" cy="6858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a:solidFill>
                  <a:srgbClr val="000000"/>
                </a:solidFill>
                <a:latin typeface="Century Gothic"/>
                <a:ea typeface="Century Gothic"/>
                <a:cs typeface="Century Gothic"/>
                <a:sym typeface="Century Gothic"/>
              </a:defRPr>
            </a:pPr>
            <a:r>
              <a:t>Romans 6:16–17 (NKJV)</a:t>
            </a:r>
          </a:p>
          <a:p>
            <a:pPr defTabSz="457200">
              <a:buClrTx/>
              <a:defRPr sz="3900">
                <a:solidFill>
                  <a:srgbClr val="000000"/>
                </a:solidFill>
                <a:latin typeface="Century Gothic"/>
                <a:ea typeface="Century Gothic"/>
                <a:cs typeface="Century Gothic"/>
                <a:sym typeface="Century Gothic"/>
              </a:defRPr>
            </a:pPr>
            <a:r>
              <a:rPr baseline="31999"/>
              <a:t>16</a:t>
            </a:r>
            <a:r>
              <a:t> Do you not know that to whom you present yourselves slaves to obey, you are that one’s slaves whom you obey, whether of sin </a:t>
            </a:r>
            <a:r>
              <a:rPr i="1"/>
              <a:t>leading</a:t>
            </a:r>
            <a:r>
              <a:t> to death, or of obedience </a:t>
            </a:r>
            <a:r>
              <a:rPr i="1"/>
              <a:t>leading</a:t>
            </a:r>
            <a:r>
              <a:t> to righteousness? </a:t>
            </a:r>
            <a:r>
              <a:rPr baseline="31999"/>
              <a:t>17</a:t>
            </a:r>
            <a:r>
              <a:t> But God be thanked that </a:t>
            </a:r>
            <a:r>
              <a:rPr i="1"/>
              <a:t>though</a:t>
            </a:r>
            <a:r>
              <a:t> you were slaves of sin, yet you obeyed from the heart that form of doctrine to which you were delivered.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TextBox 6" descr="TextBox 6"/>
          <p:cNvPicPr>
            <a:picLocks noChangeAspect="0"/>
          </p:cNvPicPr>
          <p:nvPr/>
        </p:nvPicPr>
        <p:blipFill>
          <a:blip r:embed="rId2">
            <a:extLst/>
          </a:blip>
          <a:stretch>
            <a:fillRect/>
          </a:stretch>
        </p:blipFill>
        <p:spPr>
          <a:xfrm>
            <a:off x="290878" y="1113895"/>
            <a:ext cx="12423044" cy="1757664"/>
          </a:xfrm>
          <a:prstGeom prst="rect">
            <a:avLst/>
          </a:prstGeom>
          <a:effectLst>
            <a:outerShdw sx="100000" sy="100000" kx="0" ky="0" algn="b" rotWithShape="0" blurRad="63500" dist="38100" dir="1234610">
              <a:srgbClr val="000000">
                <a:alpha val="46602"/>
              </a:srgbClr>
            </a:outerShdw>
          </a:effectLst>
        </p:spPr>
      </p:pic>
      <p:grpSp>
        <p:nvGrpSpPr>
          <p:cNvPr id="272" name="“Things That Speak To The Resurrection of Christ”"/>
          <p:cNvGrpSpPr/>
          <p:nvPr/>
        </p:nvGrpSpPr>
        <p:grpSpPr>
          <a:xfrm>
            <a:off x="303578" y="284099"/>
            <a:ext cx="12397645" cy="1092201"/>
            <a:chOff x="0" y="0"/>
            <a:chExt cx="12397643" cy="1092200"/>
          </a:xfrm>
        </p:grpSpPr>
        <p:sp>
          <p:nvSpPr>
            <p:cNvPr id="271" name="“Things That Speak To The Resurrection of Christ”"/>
            <p:cNvSpPr txBox="1"/>
            <p:nvPr/>
          </p:nvSpPr>
          <p:spPr>
            <a:xfrm>
              <a:off x="101600" y="63500"/>
              <a:ext cx="12194444" cy="8255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70" name="“Things That Speak To The Resurrection of Christ”" descr="“Things That Speak To The Resurrection of Christ”"/>
            <p:cNvPicPr>
              <a:picLocks noChangeAspect="0"/>
            </p:cNvPicPr>
            <p:nvPr/>
          </p:nvPicPr>
          <p:blipFill>
            <a:blip r:embed="rId4">
              <a:extLst/>
            </a:blip>
            <a:stretch>
              <a:fillRect/>
            </a:stretch>
          </p:blipFill>
          <p:spPr>
            <a:xfrm>
              <a:off x="0" y="-1"/>
              <a:ext cx="12397644" cy="1092201"/>
            </a:xfrm>
            <a:prstGeom prst="rect">
              <a:avLst/>
            </a:prstGeom>
            <a:effectLst/>
          </p:spPr>
        </p:pic>
      </p:grpSp>
      <p:pic>
        <p:nvPicPr>
          <p:cNvPr id="273" name="Image" descr="Image"/>
          <p:cNvPicPr>
            <a:picLocks noChangeAspect="0"/>
          </p:cNvPicPr>
          <p:nvPr/>
        </p:nvPicPr>
        <p:blipFill>
          <a:blip r:embed="rId5">
            <a:extLst/>
          </a:blip>
          <a:stretch>
            <a:fillRect/>
          </a:stretch>
        </p:blipFill>
        <p:spPr>
          <a:xfrm>
            <a:off x="-77611" y="3047401"/>
            <a:ext cx="4888254" cy="6750328"/>
          </a:xfrm>
          <a:prstGeom prst="rect">
            <a:avLst/>
          </a:prstGeom>
          <a:effectLst>
            <a:outerShdw sx="100000" sy="100000" kx="0" ky="0" algn="b" rotWithShape="0" blurRad="63500" dist="38100" dir="1234610">
              <a:srgbClr val="000000">
                <a:alpha val="46602"/>
              </a:srgbClr>
            </a:outerShdw>
          </a:effectLst>
        </p:spPr>
      </p:pic>
      <p:sp>
        <p:nvSpPr>
          <p:cNvPr id="274" name="Colossians 2:12–13 (NKJV)…"/>
          <p:cNvSpPr txBox="1"/>
          <p:nvPr/>
        </p:nvSpPr>
        <p:spPr>
          <a:xfrm>
            <a:off x="3916013" y="3298364"/>
            <a:ext cx="8916238" cy="62484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a:solidFill>
                  <a:srgbClr val="000000"/>
                </a:solidFill>
                <a:latin typeface="Century Gothic"/>
                <a:ea typeface="Century Gothic"/>
                <a:cs typeface="Century Gothic"/>
                <a:sym typeface="Century Gothic"/>
              </a:defRPr>
            </a:pPr>
            <a:r>
              <a:t>Colossians 2:12–13 (NKJV)</a:t>
            </a:r>
          </a:p>
          <a:p>
            <a:pPr defTabSz="457200">
              <a:buClrTx/>
              <a:defRPr sz="3900">
                <a:solidFill>
                  <a:srgbClr val="000000"/>
                </a:solidFill>
                <a:latin typeface="Century Gothic"/>
                <a:ea typeface="Century Gothic"/>
                <a:cs typeface="Century Gothic"/>
                <a:sym typeface="Century Gothic"/>
              </a:defRPr>
            </a:pPr>
            <a:r>
              <a:rPr baseline="31999"/>
              <a:t>12</a:t>
            </a:r>
            <a:r>
              <a:t> buried with Him in baptism, in which you also were raised with </a:t>
            </a:r>
            <a:r>
              <a:rPr i="1"/>
              <a:t>Him</a:t>
            </a:r>
            <a:r>
              <a:t> through faith in the working of God, who raised Him from the dead. </a:t>
            </a:r>
            <a:r>
              <a:rPr baseline="31999"/>
              <a:t>13</a:t>
            </a:r>
            <a:r>
              <a:t> And you, being dead in your trespasses and the uncircumcision of your flesh, He has made alive together with Him, having forgiven you all trespasses,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TextBox 6" descr="TextBox 6"/>
          <p:cNvPicPr>
            <a:picLocks noChangeAspect="0"/>
          </p:cNvPicPr>
          <p:nvPr/>
        </p:nvPicPr>
        <p:blipFill>
          <a:blip r:embed="rId2">
            <a:extLst/>
          </a:blip>
          <a:stretch>
            <a:fillRect/>
          </a:stretch>
        </p:blipFill>
        <p:spPr>
          <a:xfrm>
            <a:off x="290878" y="1113895"/>
            <a:ext cx="12423044" cy="1757664"/>
          </a:xfrm>
          <a:prstGeom prst="rect">
            <a:avLst/>
          </a:prstGeom>
          <a:effectLst>
            <a:outerShdw sx="100000" sy="100000" kx="0" ky="0" algn="b" rotWithShape="0" blurRad="63500" dist="38100" dir="1234610">
              <a:srgbClr val="000000">
                <a:alpha val="46602"/>
              </a:srgbClr>
            </a:outerShdw>
          </a:effectLst>
        </p:spPr>
      </p:pic>
      <p:grpSp>
        <p:nvGrpSpPr>
          <p:cNvPr id="279" name="“Things That Speak To The Resurrection of Christ”"/>
          <p:cNvGrpSpPr/>
          <p:nvPr/>
        </p:nvGrpSpPr>
        <p:grpSpPr>
          <a:xfrm>
            <a:off x="303578" y="284099"/>
            <a:ext cx="12397645" cy="1092201"/>
            <a:chOff x="0" y="0"/>
            <a:chExt cx="12397643" cy="1092200"/>
          </a:xfrm>
        </p:grpSpPr>
        <p:sp>
          <p:nvSpPr>
            <p:cNvPr id="278" name="“Things That Speak To The Resurrection of Christ”"/>
            <p:cNvSpPr txBox="1"/>
            <p:nvPr/>
          </p:nvSpPr>
          <p:spPr>
            <a:xfrm>
              <a:off x="101600" y="63500"/>
              <a:ext cx="12194444" cy="8255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77" name="“Things That Speak To The Resurrection of Christ”" descr="“Things That Speak To The Resurrection of Christ”"/>
            <p:cNvPicPr>
              <a:picLocks noChangeAspect="0"/>
            </p:cNvPicPr>
            <p:nvPr/>
          </p:nvPicPr>
          <p:blipFill>
            <a:blip r:embed="rId4">
              <a:extLst/>
            </a:blip>
            <a:stretch>
              <a:fillRect/>
            </a:stretch>
          </p:blipFill>
          <p:spPr>
            <a:xfrm>
              <a:off x="0" y="-1"/>
              <a:ext cx="12397644" cy="1092201"/>
            </a:xfrm>
            <a:prstGeom prst="rect">
              <a:avLst/>
            </a:prstGeom>
            <a:effectLst/>
          </p:spPr>
        </p:pic>
      </p:grpSp>
      <p:pic>
        <p:nvPicPr>
          <p:cNvPr id="280" name="Image" descr="Image"/>
          <p:cNvPicPr>
            <a:picLocks noChangeAspect="0"/>
          </p:cNvPicPr>
          <p:nvPr/>
        </p:nvPicPr>
        <p:blipFill>
          <a:blip r:embed="rId5">
            <a:extLst/>
          </a:blip>
          <a:stretch>
            <a:fillRect/>
          </a:stretch>
        </p:blipFill>
        <p:spPr>
          <a:xfrm>
            <a:off x="-77611" y="3047401"/>
            <a:ext cx="4888254" cy="6750328"/>
          </a:xfrm>
          <a:prstGeom prst="rect">
            <a:avLst/>
          </a:prstGeom>
          <a:effectLst>
            <a:outerShdw sx="100000" sy="100000" kx="0" ky="0" algn="b" rotWithShape="0" blurRad="63500" dist="38100" dir="1234610">
              <a:srgbClr val="000000">
                <a:alpha val="46602"/>
              </a:srgbClr>
            </a:outerShdw>
          </a:effectLst>
        </p:spPr>
      </p:pic>
      <p:sp>
        <p:nvSpPr>
          <p:cNvPr id="281" name="1 Corinthians 15:3–4 (NKJV)…"/>
          <p:cNvSpPr txBox="1"/>
          <p:nvPr/>
        </p:nvSpPr>
        <p:spPr>
          <a:xfrm>
            <a:off x="3944912" y="2720372"/>
            <a:ext cx="8916238" cy="68580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a:solidFill>
                  <a:srgbClr val="000000"/>
                </a:solidFill>
                <a:latin typeface="Century Gothic"/>
                <a:ea typeface="Century Gothic"/>
                <a:cs typeface="Century Gothic"/>
                <a:sym typeface="Century Gothic"/>
              </a:defRPr>
            </a:pPr>
            <a:r>
              <a:t>1 Corinthians 15:3–4 (NKJV)</a:t>
            </a:r>
          </a:p>
          <a:p>
            <a:pPr defTabSz="457200">
              <a:buClrTx/>
              <a:defRPr sz="3900">
                <a:solidFill>
                  <a:srgbClr val="000000"/>
                </a:solidFill>
                <a:latin typeface="Century Gothic"/>
                <a:ea typeface="Century Gothic"/>
                <a:cs typeface="Century Gothic"/>
                <a:sym typeface="Century Gothic"/>
              </a:defRPr>
            </a:pPr>
            <a:r>
              <a:rPr baseline="31999"/>
              <a:t>3</a:t>
            </a:r>
            <a:r>
              <a:t> For I delivered to you first of all that which I also received: that Christ died for our sins according to the Scriptures, </a:t>
            </a:r>
            <a:r>
              <a:rPr baseline="31999"/>
              <a:t>4</a:t>
            </a:r>
            <a:r>
              <a:t> and that He was buried, and that He rose again the third day according to the Scriptures, …</a:t>
            </a:r>
          </a:p>
          <a:p>
            <a:pPr defTabSz="457200">
              <a:buClrTx/>
              <a:defRPr sz="3900">
                <a:solidFill>
                  <a:srgbClr val="000000"/>
                </a:solidFill>
                <a:latin typeface="Century Gothic"/>
                <a:ea typeface="Century Gothic"/>
                <a:cs typeface="Century Gothic"/>
                <a:sym typeface="Century Gothic"/>
              </a:defRPr>
            </a:pPr>
            <a:r>
              <a:rPr baseline="31999"/>
              <a:t>29 </a:t>
            </a:r>
            <a:r>
              <a:t>Otherwise, what will they do who are baptized for the dead, if the dead do not rise at all? Why then are they baptized for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Image" descr="Image"/>
          <p:cNvPicPr>
            <a:picLocks noChangeAspect="0"/>
          </p:cNvPicPr>
          <p:nvPr/>
        </p:nvPicPr>
        <p:blipFill>
          <a:blip r:embed="rId2">
            <a:extLst/>
          </a:blip>
          <a:stretch>
            <a:fillRect/>
          </a:stretch>
        </p:blipFill>
        <p:spPr>
          <a:xfrm>
            <a:off x="-111740" y="2476329"/>
            <a:ext cx="5282029" cy="7333933"/>
          </a:xfrm>
          <a:prstGeom prst="rect">
            <a:avLst/>
          </a:prstGeom>
        </p:spPr>
      </p:pic>
      <p:pic>
        <p:nvPicPr>
          <p:cNvPr id="284" name="TextBox 6" descr="TextBox 6"/>
          <p:cNvPicPr>
            <a:picLocks noChangeAspect="0"/>
          </p:cNvPicPr>
          <p:nvPr/>
        </p:nvPicPr>
        <p:blipFill>
          <a:blip r:embed="rId3">
            <a:extLst/>
          </a:blip>
          <a:stretch>
            <a:fillRect/>
          </a:stretch>
        </p:blipFill>
        <p:spPr>
          <a:xfrm>
            <a:off x="-12700" y="1130010"/>
            <a:ext cx="13030200" cy="1757664"/>
          </a:xfrm>
          <a:prstGeom prst="rect">
            <a:avLst/>
          </a:prstGeom>
          <a:effectLst>
            <a:outerShdw sx="100000" sy="100000" kx="0" ky="0" algn="b" rotWithShape="0" blurRad="63500" dist="38100" dir="1234610">
              <a:srgbClr val="000000">
                <a:alpha val="46602"/>
              </a:srgbClr>
            </a:outerShdw>
          </a:effectLst>
        </p:spPr>
      </p:pic>
      <p:grpSp>
        <p:nvGrpSpPr>
          <p:cNvPr id="287" name="“Things That Speak To The Resurrection of Christ”"/>
          <p:cNvGrpSpPr/>
          <p:nvPr/>
        </p:nvGrpSpPr>
        <p:grpSpPr>
          <a:xfrm>
            <a:off x="303578" y="284099"/>
            <a:ext cx="12397645" cy="1092201"/>
            <a:chOff x="0" y="0"/>
            <a:chExt cx="12397643" cy="1092200"/>
          </a:xfrm>
        </p:grpSpPr>
        <p:sp>
          <p:nvSpPr>
            <p:cNvPr id="286" name="“Things That Speak To The Resurrection of Christ”"/>
            <p:cNvSpPr txBox="1"/>
            <p:nvPr/>
          </p:nvSpPr>
          <p:spPr>
            <a:xfrm>
              <a:off x="101600" y="63500"/>
              <a:ext cx="12194444" cy="825500"/>
            </a:xfrm>
            <a:prstGeom prst="rect">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85" name="“Things That Speak To The Resurrection of Christ”" descr="“Things That Speak To The Resurrection of Christ”"/>
            <p:cNvPicPr>
              <a:picLocks noChangeAspect="0"/>
            </p:cNvPicPr>
            <p:nvPr/>
          </p:nvPicPr>
          <p:blipFill>
            <a:blip r:embed="rId5">
              <a:extLst/>
            </a:blip>
            <a:stretch>
              <a:fillRect/>
            </a:stretch>
          </p:blipFill>
          <p:spPr>
            <a:xfrm>
              <a:off x="0" y="-1"/>
              <a:ext cx="12397644" cy="1092201"/>
            </a:xfrm>
            <a:prstGeom prst="rect">
              <a:avLst/>
            </a:prstGeom>
            <a:effectLst/>
          </p:spPr>
        </p:pic>
      </p:grpSp>
      <p:sp>
        <p:nvSpPr>
          <p:cNvPr id="288" name="Christians met together on the first day of the week—Acts 20:7; 1 Cor. 16:1,2…"/>
          <p:cNvSpPr txBox="1"/>
          <p:nvPr/>
        </p:nvSpPr>
        <p:spPr>
          <a:xfrm>
            <a:off x="5227232" y="2702402"/>
            <a:ext cx="7382259"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6"/>
              </a:buBlip>
              <a:defRPr b="1" sz="3400">
                <a:solidFill>
                  <a:srgbClr val="535353"/>
                </a:solidFill>
                <a:latin typeface="Century Gothic"/>
                <a:ea typeface="Century Gothic"/>
                <a:cs typeface="Century Gothic"/>
                <a:sym typeface="Century Gothic"/>
              </a:defRPr>
            </a:pPr>
            <a:r>
              <a:t>Christians met together on the first day of the week—Acts 20:7; 1 Cor. 16:1,2</a:t>
            </a:r>
          </a:p>
          <a:p>
            <a:pPr marL="1371600" indent="-685800" algn="l">
              <a:spcBef>
                <a:spcPts val="1200"/>
              </a:spcBef>
              <a:buClrTx/>
              <a:buSzPct val="80000"/>
              <a:buBlip>
                <a:blip r:embed="rId7"/>
              </a:buBlip>
              <a:defRPr sz="3400">
                <a:solidFill>
                  <a:srgbClr val="535353"/>
                </a:solidFill>
                <a:latin typeface="Century Gothic"/>
                <a:ea typeface="Century Gothic"/>
                <a:cs typeface="Century Gothic"/>
                <a:sym typeface="Century Gothic"/>
              </a:defRPr>
            </a:pPr>
            <a:r>
              <a:t>The church began on a Sunday - Acts 2</a:t>
            </a:r>
          </a:p>
          <a:p>
            <a:pPr marL="1371600" indent="-685800" algn="l">
              <a:spcBef>
                <a:spcPts val="1200"/>
              </a:spcBef>
              <a:buClrTx/>
              <a:buSzPct val="80000"/>
              <a:buBlip>
                <a:blip r:embed="rId7"/>
              </a:buBlip>
              <a:defRPr sz="3400">
                <a:solidFill>
                  <a:srgbClr val="535353"/>
                </a:solidFill>
                <a:latin typeface="Century Gothic"/>
                <a:ea typeface="Century Gothic"/>
                <a:cs typeface="Century Gothic"/>
                <a:sym typeface="Century Gothic"/>
              </a:defRPr>
            </a:pPr>
            <a:r>
              <a:t>By the end of the first century, the first day of the week was called the Lord's Day to commemorate that Jesus rose from the grave (Rev. 1:10; the first-century document Didache 14.1).</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8">
                                            <p:txEl>
                                              <p:pRg st="1" end="1"/>
                                            </p:txEl>
                                          </p:spTgt>
                                        </p:tgtEl>
                                        <p:attrNameLst>
                                          <p:attrName>style.visibility</p:attrName>
                                        </p:attrNameLst>
                                      </p:cBhvr>
                                      <p:to>
                                        <p:strVal val="visible"/>
                                      </p:to>
                                    </p:set>
                                    <p:animEffect filter="wipe(left)" transition="in">
                                      <p:cBhvr>
                                        <p:cTn id="7" dur="1500"/>
                                        <p:tgtEl>
                                          <p:spTgt spid="2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8">
                                            <p:txEl>
                                              <p:pRg st="2" end="2"/>
                                            </p:txEl>
                                          </p:spTgt>
                                        </p:tgtEl>
                                        <p:attrNameLst>
                                          <p:attrName>style.visibility</p:attrName>
                                        </p:attrNameLst>
                                      </p:cBhvr>
                                      <p:to>
                                        <p:strVal val="visible"/>
                                      </p:to>
                                    </p:set>
                                    <p:animEffect filter="wipe(left)" transition="in">
                                      <p:cBhvr>
                                        <p:cTn id="12" dur="1500"/>
                                        <p:tgtEl>
                                          <p:spTgt spid="2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0"/>
          </p:cNvPicPr>
          <p:nvPr/>
        </p:nvPicPr>
        <p:blipFill>
          <a:blip r:embed="rId2">
            <a:extLst/>
          </a:blip>
          <a:stretch>
            <a:fillRect/>
          </a:stretch>
        </p:blipFill>
        <p:spPr>
          <a:xfrm>
            <a:off x="-136573" y="1996492"/>
            <a:ext cx="6149835" cy="7847375"/>
          </a:xfrm>
          <a:prstGeom prst="rect">
            <a:avLst/>
          </a:prstGeom>
          <a:effectLst>
            <a:outerShdw sx="100000" sy="100000" kx="0" ky="0" algn="b" rotWithShape="0" blurRad="63500" dist="38100" dir="1234610">
              <a:srgbClr val="000000">
                <a:alpha val="46602"/>
              </a:srgbClr>
            </a:outerShdw>
          </a:effectLst>
        </p:spPr>
      </p:pic>
      <p:pic>
        <p:nvPicPr>
          <p:cNvPr id="291" name="TextBox 6" descr="TextBox 6"/>
          <p:cNvPicPr>
            <a:picLocks noChangeAspect="0"/>
          </p:cNvPicPr>
          <p:nvPr/>
        </p:nvPicPr>
        <p:blipFill>
          <a:blip r:embed="rId3">
            <a:extLst/>
          </a:blip>
          <a:stretch>
            <a:fillRect/>
          </a:stretch>
        </p:blipFill>
        <p:spPr>
          <a:xfrm>
            <a:off x="-12700" y="1130009"/>
            <a:ext cx="13030200" cy="1757665"/>
          </a:xfrm>
          <a:prstGeom prst="rect">
            <a:avLst/>
          </a:prstGeom>
          <a:effectLst>
            <a:outerShdw sx="100000" sy="100000" kx="0" ky="0" algn="b" rotWithShape="0" blurRad="63500" dist="38100" dir="1234610">
              <a:srgbClr val="000000">
                <a:alpha val="46602"/>
              </a:srgbClr>
            </a:outerShdw>
          </a:effectLst>
        </p:spPr>
      </p:pic>
      <p:grpSp>
        <p:nvGrpSpPr>
          <p:cNvPr id="294" name="“Things That Speak To The Resurrection of Christ”"/>
          <p:cNvGrpSpPr/>
          <p:nvPr/>
        </p:nvGrpSpPr>
        <p:grpSpPr>
          <a:xfrm>
            <a:off x="303578" y="284099"/>
            <a:ext cx="12397645" cy="1092201"/>
            <a:chOff x="0" y="0"/>
            <a:chExt cx="12397643" cy="1092200"/>
          </a:xfrm>
        </p:grpSpPr>
        <p:sp>
          <p:nvSpPr>
            <p:cNvPr id="293" name="“Things That Speak To The Resurrection of Christ”"/>
            <p:cNvSpPr txBox="1"/>
            <p:nvPr/>
          </p:nvSpPr>
          <p:spPr>
            <a:xfrm>
              <a:off x="101600" y="63500"/>
              <a:ext cx="12194444" cy="825500"/>
            </a:xfrm>
            <a:prstGeom prst="rect">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92" name="“Things That Speak To The Resurrection of Christ”" descr="“Things That Speak To The Resurrection of Christ”"/>
            <p:cNvPicPr>
              <a:picLocks noChangeAspect="0"/>
            </p:cNvPicPr>
            <p:nvPr/>
          </p:nvPicPr>
          <p:blipFill>
            <a:blip r:embed="rId5">
              <a:extLst/>
            </a:blip>
            <a:stretch>
              <a:fillRect/>
            </a:stretch>
          </p:blipFill>
          <p:spPr>
            <a:xfrm>
              <a:off x="0" y="-1"/>
              <a:ext cx="12397644" cy="1092201"/>
            </a:xfrm>
            <a:prstGeom prst="rect">
              <a:avLst/>
            </a:prstGeom>
            <a:effectLst/>
          </p:spPr>
        </p:pic>
      </p:grpSp>
      <p:sp>
        <p:nvSpPr>
          <p:cNvPr id="295" name="Christians assembled on the first day of the week to partake of the Lord’s Supper — Ac 20:7; 1 Cor. 11:23-26;…"/>
          <p:cNvSpPr txBox="1"/>
          <p:nvPr/>
        </p:nvSpPr>
        <p:spPr>
          <a:xfrm>
            <a:off x="5552600" y="2702402"/>
            <a:ext cx="7056891"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6"/>
              </a:buBlip>
              <a:defRPr b="1" sz="3600">
                <a:solidFill>
                  <a:srgbClr val="535353"/>
                </a:solidFill>
                <a:latin typeface="Century Gothic"/>
                <a:ea typeface="Century Gothic"/>
                <a:cs typeface="Century Gothic"/>
                <a:sym typeface="Century Gothic"/>
              </a:defRPr>
            </a:pPr>
            <a:r>
              <a:t>Christians assembled on the first day of the week to partake of the Lord’s Supper — Ac 20:7; 1 Cor. 11:23-26; </a:t>
            </a:r>
          </a:p>
          <a:p>
            <a:pPr marL="1371600" indent="-685800" algn="l">
              <a:spcBef>
                <a:spcPts val="1200"/>
              </a:spcBef>
              <a:buClrTx/>
              <a:buSzPct val="80000"/>
              <a:buBlip>
                <a:blip r:embed="rId7"/>
              </a:buBlip>
              <a:defRPr sz="3200">
                <a:solidFill>
                  <a:srgbClr val="535353"/>
                </a:solidFill>
                <a:latin typeface="Century Gothic"/>
                <a:ea typeface="Century Gothic"/>
                <a:cs typeface="Century Gothic"/>
                <a:sym typeface="Century Gothic"/>
              </a:defRPr>
            </a:pPr>
            <a:r>
              <a:t>"You proclaim the Lord’s death till He comes.” —       1 Cor. 11:26</a:t>
            </a:r>
          </a:p>
          <a:p>
            <a:pPr marL="1371600" indent="-685800" algn="l">
              <a:spcBef>
                <a:spcPts val="1200"/>
              </a:spcBef>
              <a:buClrTx/>
              <a:buSzPct val="80000"/>
              <a:buBlip>
                <a:blip r:embed="rId7"/>
              </a:buBlip>
              <a:defRPr sz="3200">
                <a:solidFill>
                  <a:srgbClr val="535353"/>
                </a:solidFill>
                <a:latin typeface="Century Gothic"/>
                <a:ea typeface="Century Gothic"/>
                <a:cs typeface="Century Gothic"/>
                <a:sym typeface="Century Gothic"/>
              </a:defRPr>
            </a:pPr>
            <a:r>
              <a:t>"I will not drink of this fruit of the vine from now on until that day when I drink it new with you in My Father’s kingdom.” — Mat 26:29</a:t>
            </a:r>
          </a:p>
        </p:txBody>
      </p:sp>
    </p:spTree>
  </p:cSld>
  <p:clrMapOvr>
    <a:masterClrMapping/>
  </p:clrMapOvr>
  <mc:AlternateContent xmlns:mc="http://schemas.openxmlformats.org/markup-compatibility/2006">
    <mc:Choice xmlns:p14="http://schemas.microsoft.com/office/powerpoint/2010/main" Requires="p14">
      <p:transition spd="slow" advClick="1" p14:dur="3000">
        <p14:prism dir="d" isContent="1" isInverted="0"/>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5">
                                            <p:txEl>
                                              <p:pRg st="1" end="1"/>
                                            </p:txEl>
                                          </p:spTgt>
                                        </p:tgtEl>
                                        <p:attrNameLst>
                                          <p:attrName>style.visibility</p:attrName>
                                        </p:attrNameLst>
                                      </p:cBhvr>
                                      <p:to>
                                        <p:strVal val="visible"/>
                                      </p:to>
                                    </p:set>
                                    <p:animEffect filter="wipe(left)" transition="in">
                                      <p:cBhvr>
                                        <p:cTn id="7" dur="1500"/>
                                        <p:tgtEl>
                                          <p:spTgt spid="2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5">
                                            <p:txEl>
                                              <p:pRg st="2" end="2"/>
                                            </p:txEl>
                                          </p:spTgt>
                                        </p:tgtEl>
                                        <p:attrNameLst>
                                          <p:attrName>style.visibility</p:attrName>
                                        </p:attrNameLst>
                                      </p:cBhvr>
                                      <p:to>
                                        <p:strVal val="visible"/>
                                      </p:to>
                                    </p:set>
                                    <p:animEffect filter="wipe(left)" transition="in">
                                      <p:cBhvr>
                                        <p:cTn id="12" dur="1500"/>
                                        <p:tgtEl>
                                          <p:spTgt spid="2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TextBox 6" descr="TextBox 6"/>
          <p:cNvPicPr>
            <a:picLocks noChangeAspect="0"/>
          </p:cNvPicPr>
          <p:nvPr/>
        </p:nvPicPr>
        <p:blipFill>
          <a:blip r:embed="rId2">
            <a:extLst/>
          </a:blip>
          <a:stretch>
            <a:fillRect/>
          </a:stretch>
        </p:blipFill>
        <p:spPr>
          <a:xfrm>
            <a:off x="-12700" y="1130009"/>
            <a:ext cx="13030200" cy="1757665"/>
          </a:xfrm>
          <a:prstGeom prst="rect">
            <a:avLst/>
          </a:prstGeom>
          <a:effectLst>
            <a:outerShdw sx="100000" sy="100000" kx="0" ky="0" algn="b" rotWithShape="0" blurRad="63500" dist="38100" dir="1234610">
              <a:srgbClr val="000000">
                <a:alpha val="46602"/>
              </a:srgbClr>
            </a:outerShdw>
          </a:effectLst>
        </p:spPr>
      </p:pic>
      <p:grpSp>
        <p:nvGrpSpPr>
          <p:cNvPr id="300" name="“Things That Speak To The Resurrection of Christ”"/>
          <p:cNvGrpSpPr/>
          <p:nvPr/>
        </p:nvGrpSpPr>
        <p:grpSpPr>
          <a:xfrm>
            <a:off x="303578" y="284099"/>
            <a:ext cx="12397645" cy="1092201"/>
            <a:chOff x="0" y="0"/>
            <a:chExt cx="12397643" cy="1092200"/>
          </a:xfrm>
        </p:grpSpPr>
        <p:sp>
          <p:nvSpPr>
            <p:cNvPr id="299" name="“Things That Speak To The Resurrection of Christ”"/>
            <p:cNvSpPr txBox="1"/>
            <p:nvPr/>
          </p:nvSpPr>
          <p:spPr>
            <a:xfrm>
              <a:off x="101600" y="63500"/>
              <a:ext cx="12194444" cy="8255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98" name="“Things That Speak To The Resurrection of Christ”" descr="“Things That Speak To The Resurrection of Christ”"/>
            <p:cNvPicPr>
              <a:picLocks noChangeAspect="0"/>
            </p:cNvPicPr>
            <p:nvPr/>
          </p:nvPicPr>
          <p:blipFill>
            <a:blip r:embed="rId4">
              <a:extLst/>
            </a:blip>
            <a:stretch>
              <a:fillRect/>
            </a:stretch>
          </p:blipFill>
          <p:spPr>
            <a:xfrm>
              <a:off x="0" y="-1"/>
              <a:ext cx="12397644" cy="1092201"/>
            </a:xfrm>
            <a:prstGeom prst="rect">
              <a:avLst/>
            </a:prstGeom>
            <a:effectLst/>
          </p:spPr>
        </p:pic>
      </p:grpSp>
      <p:pic>
        <p:nvPicPr>
          <p:cNvPr id="301" name="Image" descr="Image"/>
          <p:cNvPicPr>
            <a:picLocks noChangeAspect="0"/>
          </p:cNvPicPr>
          <p:nvPr/>
        </p:nvPicPr>
        <p:blipFill>
          <a:blip r:embed="rId5">
            <a:extLst/>
          </a:blip>
          <a:stretch>
            <a:fillRect/>
          </a:stretch>
        </p:blipFill>
        <p:spPr>
          <a:xfrm>
            <a:off x="13128" y="2617983"/>
            <a:ext cx="4369893" cy="7150754"/>
          </a:xfrm>
          <a:prstGeom prst="rect">
            <a:avLst/>
          </a:prstGeom>
          <a:effectLst>
            <a:outerShdw sx="100000" sy="100000" kx="0" ky="0" algn="b" rotWithShape="0" blurRad="63500" dist="38100" dir="1234610">
              <a:srgbClr val="000000">
                <a:alpha val="46602"/>
              </a:srgbClr>
            </a:outerShdw>
          </a:effectLst>
        </p:spPr>
      </p:pic>
      <p:sp>
        <p:nvSpPr>
          <p:cNvPr id="302" name="What enabled first century Christians to persevere through intense suffering? — Acts 7:57-60; 12:1,2; Rev. 2:10 ……"/>
          <p:cNvSpPr txBox="1"/>
          <p:nvPr/>
        </p:nvSpPr>
        <p:spPr>
          <a:xfrm>
            <a:off x="4127940" y="2863544"/>
            <a:ext cx="8481551"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6"/>
              </a:buBlip>
              <a:defRPr b="1" sz="3700">
                <a:solidFill>
                  <a:srgbClr val="535353"/>
                </a:solidFill>
                <a:latin typeface="Century Gothic"/>
                <a:ea typeface="Century Gothic"/>
                <a:cs typeface="Century Gothic"/>
                <a:sym typeface="Century Gothic"/>
              </a:defRPr>
            </a:pPr>
            <a:r>
              <a:t>What enabled first century Christians to persevere through intense suffering? — Acts 7:57-60; 12:1,2; Rev. 2:10 …</a:t>
            </a:r>
          </a:p>
          <a:p>
            <a:pPr marL="1371600" indent="-685800" algn="l">
              <a:spcBef>
                <a:spcPts val="1200"/>
              </a:spcBef>
              <a:buClrTx/>
              <a:buSzPct val="80000"/>
              <a:buBlip>
                <a:blip r:embed="rId7"/>
              </a:buBlip>
              <a:defRPr sz="3300">
                <a:solidFill>
                  <a:srgbClr val="535353"/>
                </a:solidFill>
                <a:latin typeface="Century Gothic"/>
                <a:ea typeface="Century Gothic"/>
                <a:cs typeface="Century Gothic"/>
                <a:sym typeface="Century Gothic"/>
              </a:defRPr>
            </a:pPr>
            <a:r>
              <a:t>“Knowing that He who raised up the Lord Jesus will also raise us up with Jesus, …” — 2 Cor. 4:14</a:t>
            </a:r>
          </a:p>
          <a:p>
            <a:pPr marL="1371600" indent="-685800" algn="l">
              <a:spcBef>
                <a:spcPts val="1200"/>
              </a:spcBef>
              <a:buClrTx/>
              <a:buSzPct val="80000"/>
              <a:buBlip>
                <a:blip r:embed="rId7"/>
              </a:buBlip>
              <a:defRPr sz="3300">
                <a:solidFill>
                  <a:srgbClr val="535353"/>
                </a:solidFill>
                <a:latin typeface="Century Gothic"/>
                <a:ea typeface="Century Gothic"/>
                <a:cs typeface="Century Gothic"/>
                <a:sym typeface="Century Gothic"/>
              </a:defRPr>
            </a:pPr>
            <a:r>
              <a:t>Paul often spoke of the certainty of the resurrection of Jesus in connection with our faithfulness &amp; hope — Rom 8:10-13; 1 Cor 6:14</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u" isContent="1" isInverted="0"/>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Effect filter="wipe(left)" transition="in">
                                      <p:cBhvr>
                                        <p:cTn id="7" dur="1500"/>
                                        <p:tgtEl>
                                          <p:spTgt spid="3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2">
                                            <p:txEl>
                                              <p:pRg st="2" end="2"/>
                                            </p:txEl>
                                          </p:spTgt>
                                        </p:tgtEl>
                                        <p:attrNameLst>
                                          <p:attrName>style.visibility</p:attrName>
                                        </p:attrNameLst>
                                      </p:cBhvr>
                                      <p:to>
                                        <p:strVal val="visible"/>
                                      </p:to>
                                    </p:set>
                                    <p:animEffect filter="wipe(left)" transition="in">
                                      <p:cBhvr>
                                        <p:cTn id="12" dur="1500"/>
                                        <p:tgtEl>
                                          <p:spTgt spid="3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TextBox 6" descr="TextBox 6"/>
          <p:cNvPicPr>
            <a:picLocks noChangeAspect="0"/>
          </p:cNvPicPr>
          <p:nvPr/>
        </p:nvPicPr>
        <p:blipFill>
          <a:blip r:embed="rId2">
            <a:extLst/>
          </a:blip>
          <a:stretch>
            <a:fillRect/>
          </a:stretch>
        </p:blipFill>
        <p:spPr>
          <a:xfrm>
            <a:off x="-12700" y="1130009"/>
            <a:ext cx="13030200" cy="1757665"/>
          </a:xfrm>
          <a:prstGeom prst="rect">
            <a:avLst/>
          </a:prstGeom>
          <a:effectLst>
            <a:outerShdw sx="100000" sy="100000" kx="0" ky="0" algn="b" rotWithShape="0" blurRad="63500" dist="38100" dir="1234610">
              <a:srgbClr val="000000">
                <a:alpha val="46602"/>
              </a:srgbClr>
            </a:outerShdw>
          </a:effectLst>
        </p:spPr>
      </p:pic>
      <p:grpSp>
        <p:nvGrpSpPr>
          <p:cNvPr id="307" name="“Things That Speak To The Resurrection of Christ”"/>
          <p:cNvGrpSpPr/>
          <p:nvPr/>
        </p:nvGrpSpPr>
        <p:grpSpPr>
          <a:xfrm>
            <a:off x="303578" y="284099"/>
            <a:ext cx="12397645" cy="1092201"/>
            <a:chOff x="0" y="0"/>
            <a:chExt cx="12397643" cy="1092200"/>
          </a:xfrm>
        </p:grpSpPr>
        <p:sp>
          <p:nvSpPr>
            <p:cNvPr id="306" name="“Things That Speak To The Resurrection of Christ”"/>
            <p:cNvSpPr txBox="1"/>
            <p:nvPr/>
          </p:nvSpPr>
          <p:spPr>
            <a:xfrm>
              <a:off x="101600" y="63500"/>
              <a:ext cx="12194444" cy="8255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305" name="“Things That Speak To The Resurrection of Christ”" descr="“Things That Speak To The Resurrection of Christ”"/>
            <p:cNvPicPr>
              <a:picLocks noChangeAspect="0"/>
            </p:cNvPicPr>
            <p:nvPr/>
          </p:nvPicPr>
          <p:blipFill>
            <a:blip r:embed="rId4">
              <a:extLst/>
            </a:blip>
            <a:stretch>
              <a:fillRect/>
            </a:stretch>
          </p:blipFill>
          <p:spPr>
            <a:xfrm>
              <a:off x="0" y="-1"/>
              <a:ext cx="12397644" cy="1092201"/>
            </a:xfrm>
            <a:prstGeom prst="rect">
              <a:avLst/>
            </a:prstGeom>
            <a:effectLst/>
          </p:spPr>
        </p:pic>
      </p:grpSp>
      <p:sp>
        <p:nvSpPr>
          <p:cNvPr id="308" name="1 Peter 3:18; … 4:1–2 … (NKJV)…"/>
          <p:cNvSpPr txBox="1"/>
          <p:nvPr/>
        </p:nvSpPr>
        <p:spPr>
          <a:xfrm>
            <a:off x="303577" y="2726803"/>
            <a:ext cx="12397645" cy="654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700">
                <a:solidFill>
                  <a:srgbClr val="000000"/>
                </a:solidFill>
                <a:latin typeface="Century Gothic"/>
                <a:ea typeface="Century Gothic"/>
                <a:cs typeface="Century Gothic"/>
                <a:sym typeface="Century Gothic"/>
              </a:defRPr>
            </a:pPr>
            <a:r>
              <a:t>1 Peter 3:18; … 4:1–2 … (NKJV) </a:t>
            </a:r>
          </a:p>
          <a:p>
            <a:pPr defTabSz="457200">
              <a:buClrTx/>
              <a:defRPr sz="4100">
                <a:solidFill>
                  <a:srgbClr val="000000"/>
                </a:solidFill>
                <a:latin typeface="Century Gothic"/>
                <a:ea typeface="Century Gothic"/>
                <a:cs typeface="Century Gothic"/>
                <a:sym typeface="Century Gothic"/>
              </a:defRPr>
            </a:pPr>
            <a:r>
              <a:rPr baseline="31999"/>
              <a:t>18 </a:t>
            </a:r>
            <a:r>
              <a:t>For Christ also suffered once for sins, the just for the unjust, that He might bring us to God, being put to death in the flesh but made alive by the Spirit, … </a:t>
            </a:r>
            <a:r>
              <a:rPr baseline="31999"/>
              <a:t>1</a:t>
            </a:r>
            <a:r>
              <a:t> Therefore, since Christ suffered for us in the flesh, arm yourselves also with the same mind, for he who has suffered in the flesh has ceased from sin, </a:t>
            </a:r>
            <a:r>
              <a:rPr baseline="31999"/>
              <a:t>2</a:t>
            </a:r>
            <a:r>
              <a:t> that he no longer should live the rest of </a:t>
            </a:r>
            <a:r>
              <a:rPr i="1"/>
              <a:t>his</a:t>
            </a:r>
            <a:r>
              <a:t> time in the flesh for the lusts of men, but for the will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TextBox 6" descr="TextBox 6"/>
          <p:cNvPicPr>
            <a:picLocks noChangeAspect="0"/>
          </p:cNvPicPr>
          <p:nvPr/>
        </p:nvPicPr>
        <p:blipFill>
          <a:blip r:embed="rId2">
            <a:extLst/>
          </a:blip>
          <a:stretch>
            <a:fillRect/>
          </a:stretch>
        </p:blipFill>
        <p:spPr>
          <a:xfrm>
            <a:off x="-12700" y="1130009"/>
            <a:ext cx="13030200" cy="1757665"/>
          </a:xfrm>
          <a:prstGeom prst="rect">
            <a:avLst/>
          </a:prstGeom>
          <a:effectLst>
            <a:outerShdw sx="100000" sy="100000" kx="0" ky="0" algn="b" rotWithShape="0" blurRad="63500" dist="38100" dir="1234610">
              <a:srgbClr val="000000">
                <a:alpha val="46602"/>
              </a:srgbClr>
            </a:outerShdw>
          </a:effectLst>
        </p:spPr>
      </p:pic>
      <p:grpSp>
        <p:nvGrpSpPr>
          <p:cNvPr id="313" name="“Things That Speak To The Resurrection of Christ”"/>
          <p:cNvGrpSpPr/>
          <p:nvPr/>
        </p:nvGrpSpPr>
        <p:grpSpPr>
          <a:xfrm>
            <a:off x="303578" y="284099"/>
            <a:ext cx="12397645" cy="1092201"/>
            <a:chOff x="0" y="0"/>
            <a:chExt cx="12397643" cy="1092200"/>
          </a:xfrm>
        </p:grpSpPr>
        <p:sp>
          <p:nvSpPr>
            <p:cNvPr id="312" name="“Things That Speak To The Resurrection of Christ”"/>
            <p:cNvSpPr txBox="1"/>
            <p:nvPr/>
          </p:nvSpPr>
          <p:spPr>
            <a:xfrm>
              <a:off x="101600" y="63500"/>
              <a:ext cx="12194444" cy="8255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311" name="“Things That Speak To The Resurrection of Christ”" descr="“Things That Speak To The Resurrection of Christ”"/>
            <p:cNvPicPr>
              <a:picLocks noChangeAspect="0"/>
            </p:cNvPicPr>
            <p:nvPr/>
          </p:nvPicPr>
          <p:blipFill>
            <a:blip r:embed="rId4">
              <a:extLst/>
            </a:blip>
            <a:stretch>
              <a:fillRect/>
            </a:stretch>
          </p:blipFill>
          <p:spPr>
            <a:xfrm>
              <a:off x="0" y="-1"/>
              <a:ext cx="12397644" cy="1092201"/>
            </a:xfrm>
            <a:prstGeom prst="rect">
              <a:avLst/>
            </a:prstGeom>
            <a:effectLst/>
          </p:spPr>
        </p:pic>
      </p:grpSp>
      <p:sp>
        <p:nvSpPr>
          <p:cNvPr id="314" name="Philippians 3:7–11 (NKJV)…"/>
          <p:cNvSpPr txBox="1"/>
          <p:nvPr/>
        </p:nvSpPr>
        <p:spPr>
          <a:xfrm>
            <a:off x="303577" y="2597890"/>
            <a:ext cx="12397645"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300"/>
              </a:spcBef>
              <a:buClrTx/>
              <a:defRPr b="1" sz="5800">
                <a:solidFill>
                  <a:srgbClr val="000000"/>
                </a:solidFill>
                <a:latin typeface="Century Gothic"/>
                <a:ea typeface="Century Gothic"/>
                <a:cs typeface="Century Gothic"/>
                <a:sym typeface="Century Gothic"/>
              </a:defRPr>
            </a:pPr>
            <a:r>
              <a:t>Philippians 3:7–11 (NKJV)</a:t>
            </a:r>
          </a:p>
          <a:p>
            <a:pPr defTabSz="457200">
              <a:buClrTx/>
              <a:defRPr sz="3400">
                <a:solidFill>
                  <a:srgbClr val="000000"/>
                </a:solidFill>
                <a:latin typeface="Century Gothic"/>
                <a:ea typeface="Century Gothic"/>
                <a:cs typeface="Century Gothic"/>
                <a:sym typeface="Century Gothic"/>
              </a:defRPr>
            </a:pPr>
            <a:r>
              <a:rPr baseline="31999"/>
              <a:t>7</a:t>
            </a:r>
            <a:r>
              <a:t> But what things were gain to me, these I have counted loss for Christ. </a:t>
            </a:r>
            <a:r>
              <a:rPr baseline="31999"/>
              <a:t>8</a:t>
            </a:r>
            <a:r>
              <a:t> Yet indeed I also count all things loss for the excellence of the knowledge of Christ Jesus my Lord, for whom I have suffered the loss of all things, and count them as rubbish, that I may gain Christ </a:t>
            </a:r>
            <a:r>
              <a:rPr baseline="31999"/>
              <a:t>9</a:t>
            </a:r>
            <a:r>
              <a:t> and be found in Him, not having my own righteousness, which </a:t>
            </a:r>
            <a:r>
              <a:rPr i="1"/>
              <a:t>is</a:t>
            </a:r>
            <a:r>
              <a:t> from the law, but that which </a:t>
            </a:r>
            <a:r>
              <a:rPr i="1"/>
              <a:t>is</a:t>
            </a:r>
            <a:r>
              <a:t> through faith in Christ, the righteousness which is from God by faith; </a:t>
            </a:r>
            <a:r>
              <a:rPr baseline="31999"/>
              <a:t>10</a:t>
            </a:r>
            <a:r>
              <a:t> that I may know Him and the power of His resurrection, and the fellowship of His sufferings, being conformed to His death, </a:t>
            </a:r>
            <a:r>
              <a:rPr baseline="31999"/>
              <a:t>11</a:t>
            </a:r>
            <a:r>
              <a:t> if, by any means, I may attain to the resurrection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Matthew 28:1–8 (NKJV)…" descr="Matthew 28:1–8 (NKJV)…"/>
          <p:cNvPicPr>
            <a:picLocks noChangeAspect="0"/>
          </p:cNvPicPr>
          <p:nvPr/>
        </p:nvPicPr>
        <p:blipFill>
          <a:blip r:embed="rId2">
            <a:extLst/>
          </a:blip>
          <a:stretch>
            <a:fillRect/>
          </a:stretch>
        </p:blipFill>
        <p:spPr>
          <a:xfrm>
            <a:off x="346136" y="308597"/>
            <a:ext cx="12312528" cy="8953501"/>
          </a:xfrm>
          <a:prstGeom prst="rect">
            <a:avLst/>
          </a:prstGeom>
          <a:effectLst>
            <a:outerShdw sx="100000" sy="100000" kx="0" ky="0" algn="b" rotWithShape="0" blurRad="190500" dist="79648" dir="5400000">
              <a:srgbClr val="000000">
                <a:alpha val="9222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ph type="pic" idx="13"/>
          </p:nvPr>
        </p:nvPicPr>
        <p:blipFill>
          <a:blip r:embed="rId2">
            <a:extLst/>
          </a:blip>
          <a:srcRect l="14158" t="0" r="7239" b="6918"/>
          <a:stretch>
            <a:fillRect/>
          </a:stretch>
        </p:blipFill>
        <p:spPr>
          <a:prstGeom prst="rect">
            <a:avLst/>
          </a:prstGeom>
        </p:spPr>
      </p:pic>
      <p:sp>
        <p:nvSpPr>
          <p:cNvPr id="317" name="The Church of Christ…"/>
          <p:cNvSpPr txBox="1"/>
          <p:nvPr/>
        </p:nvSpPr>
        <p:spPr>
          <a:xfrm>
            <a:off x="2797792" y="1881582"/>
            <a:ext cx="7912480" cy="5359401"/>
          </a:xfrm>
          <a:prstGeom prst="rect">
            <a:avLst/>
          </a:prstGeom>
          <a:solidFill>
            <a:srgbClr val="DCDDE0">
              <a:alpha val="7677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3"/>
              </a:buBlip>
              <a:defRPr sz="4800">
                <a:solidFill>
                  <a:srgbClr val="000000"/>
                </a:solidFill>
                <a:latin typeface="Century Gothic"/>
                <a:ea typeface="Century Gothic"/>
                <a:cs typeface="Century Gothic"/>
                <a:sym typeface="Century Gothic"/>
              </a:defRPr>
            </a:pPr>
            <a:r>
              <a:t>The Church of Christ</a:t>
            </a:r>
          </a:p>
          <a:p>
            <a:pPr marL="685800" indent="-685800" algn="l">
              <a:spcBef>
                <a:spcPts val="1200"/>
              </a:spcBef>
              <a:buClrTx/>
              <a:buSzPct val="80000"/>
              <a:buBlip>
                <a:blip r:embed="rId3"/>
              </a:buBlip>
              <a:defRPr sz="4800">
                <a:solidFill>
                  <a:srgbClr val="000000"/>
                </a:solidFill>
                <a:latin typeface="Century Gothic"/>
                <a:ea typeface="Century Gothic"/>
                <a:cs typeface="Century Gothic"/>
                <a:sym typeface="Century Gothic"/>
              </a:defRPr>
            </a:pPr>
            <a:r>
              <a:t>The New Covenant </a:t>
            </a:r>
          </a:p>
          <a:p>
            <a:pPr marL="685800" indent="-685800" algn="l">
              <a:spcBef>
                <a:spcPts val="1200"/>
              </a:spcBef>
              <a:buClrTx/>
              <a:buSzPct val="80000"/>
              <a:buBlip>
                <a:blip r:embed="rId3"/>
              </a:buBlip>
              <a:defRPr sz="4800">
                <a:solidFill>
                  <a:srgbClr val="000000"/>
                </a:solidFill>
                <a:latin typeface="Century Gothic"/>
                <a:ea typeface="Century Gothic"/>
                <a:cs typeface="Century Gothic"/>
                <a:sym typeface="Century Gothic"/>
              </a:defRPr>
            </a:pPr>
            <a:r>
              <a:t>Baptism Into Christ </a:t>
            </a:r>
          </a:p>
          <a:p>
            <a:pPr marL="685800" indent="-685800" algn="l">
              <a:spcBef>
                <a:spcPts val="1200"/>
              </a:spcBef>
              <a:buClrTx/>
              <a:buSzPct val="80000"/>
              <a:buBlip>
                <a:blip r:embed="rId3"/>
              </a:buBlip>
              <a:defRPr sz="4800">
                <a:solidFill>
                  <a:srgbClr val="000000"/>
                </a:solidFill>
                <a:latin typeface="Century Gothic"/>
                <a:ea typeface="Century Gothic"/>
                <a:cs typeface="Century Gothic"/>
                <a:sym typeface="Century Gothic"/>
              </a:defRPr>
            </a:pPr>
            <a:r>
              <a:t>The Day of NT Worship</a:t>
            </a:r>
          </a:p>
          <a:p>
            <a:pPr marL="685800" indent="-685800" algn="l">
              <a:spcBef>
                <a:spcPts val="1200"/>
              </a:spcBef>
              <a:buClrTx/>
              <a:buSzPct val="80000"/>
              <a:buBlip>
                <a:blip r:embed="rId3"/>
              </a:buBlip>
              <a:defRPr sz="4800">
                <a:solidFill>
                  <a:srgbClr val="000000"/>
                </a:solidFill>
                <a:latin typeface="Century Gothic"/>
                <a:ea typeface="Century Gothic"/>
                <a:cs typeface="Century Gothic"/>
                <a:sym typeface="Century Gothic"/>
              </a:defRPr>
            </a:pPr>
            <a:r>
              <a:t>The Lord’s Supper</a:t>
            </a:r>
          </a:p>
          <a:p>
            <a:pPr marL="685800" indent="-685800" algn="l">
              <a:spcBef>
                <a:spcPts val="1200"/>
              </a:spcBef>
              <a:buClrTx/>
              <a:buSzPct val="80000"/>
              <a:buBlip>
                <a:blip r:embed="rId3"/>
              </a:buBlip>
              <a:defRPr sz="4800">
                <a:solidFill>
                  <a:srgbClr val="000000"/>
                </a:solidFill>
                <a:latin typeface="Century Gothic"/>
                <a:ea typeface="Century Gothic"/>
                <a:cs typeface="Century Gothic"/>
                <a:sym typeface="Century Gothic"/>
              </a:defRPr>
            </a:pPr>
            <a:r>
              <a:t>Our Faithfulness</a:t>
            </a:r>
          </a:p>
        </p:txBody>
      </p:sp>
      <p:grpSp>
        <p:nvGrpSpPr>
          <p:cNvPr id="320" name="“Things That Speak To The Resurrection of Christ”"/>
          <p:cNvGrpSpPr/>
          <p:nvPr/>
        </p:nvGrpSpPr>
        <p:grpSpPr>
          <a:xfrm>
            <a:off x="303578" y="284099"/>
            <a:ext cx="12397645" cy="1092201"/>
            <a:chOff x="0" y="0"/>
            <a:chExt cx="12397643" cy="1092200"/>
          </a:xfrm>
        </p:grpSpPr>
        <p:sp>
          <p:nvSpPr>
            <p:cNvPr id="319" name="“Things That Speak To The Resurrection of Christ”"/>
            <p:cNvSpPr txBox="1"/>
            <p:nvPr/>
          </p:nvSpPr>
          <p:spPr>
            <a:xfrm>
              <a:off x="101600" y="63500"/>
              <a:ext cx="12194444" cy="825500"/>
            </a:xfrm>
            <a:prstGeom prst="rect">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318" name="“Things That Speak To The Resurrection of Christ”" descr="“Things That Speak To The Resurrection of Christ”"/>
            <p:cNvPicPr>
              <a:picLocks noChangeAspect="0"/>
            </p:cNvPicPr>
            <p:nvPr/>
          </p:nvPicPr>
          <p:blipFill>
            <a:blip r:embed="rId5">
              <a:extLst/>
            </a:blip>
            <a:stretch>
              <a:fillRect/>
            </a:stretch>
          </p:blipFill>
          <p:spPr>
            <a:xfrm>
              <a:off x="0" y="-1"/>
              <a:ext cx="12397644" cy="1092201"/>
            </a:xfrm>
            <a:prstGeom prst="rect">
              <a:avLst/>
            </a:prstGeom>
            <a:effectLst/>
          </p:spPr>
        </p:pic>
      </p:grpSp>
      <p:grpSp>
        <p:nvGrpSpPr>
          <p:cNvPr id="323" name="What Does My Life Say about what Jesus’ Resurrection means to me?"/>
          <p:cNvGrpSpPr/>
          <p:nvPr/>
        </p:nvGrpSpPr>
        <p:grpSpPr>
          <a:xfrm>
            <a:off x="284528" y="7746265"/>
            <a:ext cx="12435744" cy="1948179"/>
            <a:chOff x="0" y="0"/>
            <a:chExt cx="12435743" cy="1948177"/>
          </a:xfrm>
        </p:grpSpPr>
        <p:sp>
          <p:nvSpPr>
            <p:cNvPr id="322" name="What Does My Life Say about what Jesus’ Resurrection means to me?"/>
            <p:cNvSpPr txBox="1"/>
            <p:nvPr/>
          </p:nvSpPr>
          <p:spPr>
            <a:xfrm>
              <a:off x="88900" y="88900"/>
              <a:ext cx="12257944" cy="1770378"/>
            </a:xfrm>
            <a:prstGeom prst="rect">
              <a:avLst/>
            </a:prstGeom>
            <a:solidFill>
              <a:srgbClr val="AA7942">
                <a:alpha val="56876"/>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200">
                  <a:solidFill>
                    <a:srgbClr val="FFFFFF"/>
                  </a:solidFill>
                  <a:effectLst>
                    <a:outerShdw sx="100000" sy="100000" kx="0" ky="0" algn="b" rotWithShape="0" blurRad="114300" dist="114300" dir="3095160">
                      <a:srgbClr val="000000"/>
                    </a:outerShdw>
                  </a:effectLst>
                  <a:latin typeface="Phosphate Inline"/>
                  <a:ea typeface="Phosphate Inline"/>
                  <a:cs typeface="Phosphate Inline"/>
                  <a:sym typeface="Phosphate Inline"/>
                </a:defRPr>
              </a:lvl1pPr>
            </a:lstStyle>
            <a:p>
              <a:pPr/>
              <a:r>
                <a:t>What Does My Life Say about what Jesus’ Resurrection means to me?</a:t>
              </a:r>
            </a:p>
          </p:txBody>
        </p:sp>
        <p:pic>
          <p:nvPicPr>
            <p:cNvPr id="321" name="What Does My Life Say about what Jesus’ Resurrection means to me?" descr="What Does My Life Say about what Jesus’ Resurrection means to me?"/>
            <p:cNvPicPr>
              <a:picLocks noChangeAspect="0"/>
            </p:cNvPicPr>
            <p:nvPr/>
          </p:nvPicPr>
          <p:blipFill>
            <a:blip r:embed="rId6">
              <a:extLst/>
            </a:blip>
            <a:stretch>
              <a:fillRect/>
            </a:stretch>
          </p:blipFill>
          <p:spPr>
            <a:xfrm>
              <a:off x="0" y="-1"/>
              <a:ext cx="12435744" cy="194817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7">
                                            <p:bg/>
                                          </p:spTgt>
                                        </p:tgtEl>
                                        <p:attrNameLst>
                                          <p:attrName>style.visibility</p:attrName>
                                        </p:attrNameLst>
                                      </p:cBhvr>
                                      <p:to>
                                        <p:strVal val="visible"/>
                                      </p:to>
                                    </p:set>
                                    <p:animEffect filter="wipe(left)" transition="in">
                                      <p:cBhvr>
                                        <p:cTn id="7" dur="1500"/>
                                        <p:tgtEl>
                                          <p:spTgt spid="31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7">
                                            <p:txEl>
                                              <p:pRg st="0" end="0"/>
                                            </p:txEl>
                                          </p:spTgt>
                                        </p:tgtEl>
                                        <p:attrNameLst>
                                          <p:attrName>style.visibility</p:attrName>
                                        </p:attrNameLst>
                                      </p:cBhvr>
                                      <p:to>
                                        <p:strVal val="visible"/>
                                      </p:to>
                                    </p:set>
                                    <p:animEffect filter="wipe(left)" transition="in">
                                      <p:cBhvr>
                                        <p:cTn id="10" dur="1500"/>
                                        <p:tgtEl>
                                          <p:spTgt spid="3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7">
                                            <p:txEl>
                                              <p:pRg st="1" end="1"/>
                                            </p:txEl>
                                          </p:spTgt>
                                        </p:tgtEl>
                                        <p:attrNameLst>
                                          <p:attrName>style.visibility</p:attrName>
                                        </p:attrNameLst>
                                      </p:cBhvr>
                                      <p:to>
                                        <p:strVal val="visible"/>
                                      </p:to>
                                    </p:set>
                                    <p:animEffect filter="wipe(left)" transition="in">
                                      <p:cBhvr>
                                        <p:cTn id="15" dur="1500"/>
                                        <p:tgtEl>
                                          <p:spTgt spid="3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7">
                                            <p:txEl>
                                              <p:pRg st="2" end="2"/>
                                            </p:txEl>
                                          </p:spTgt>
                                        </p:tgtEl>
                                        <p:attrNameLst>
                                          <p:attrName>style.visibility</p:attrName>
                                        </p:attrNameLst>
                                      </p:cBhvr>
                                      <p:to>
                                        <p:strVal val="visible"/>
                                      </p:to>
                                    </p:set>
                                    <p:animEffect filter="wipe(left)" transition="in">
                                      <p:cBhvr>
                                        <p:cTn id="20" dur="1500"/>
                                        <p:tgtEl>
                                          <p:spTgt spid="3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17">
                                            <p:txEl>
                                              <p:pRg st="3" end="3"/>
                                            </p:txEl>
                                          </p:spTgt>
                                        </p:tgtEl>
                                        <p:attrNameLst>
                                          <p:attrName>style.visibility</p:attrName>
                                        </p:attrNameLst>
                                      </p:cBhvr>
                                      <p:to>
                                        <p:strVal val="visible"/>
                                      </p:to>
                                    </p:set>
                                    <p:animEffect filter="wipe(left)" transition="in">
                                      <p:cBhvr>
                                        <p:cTn id="25" dur="1500"/>
                                        <p:tgtEl>
                                          <p:spTgt spid="3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17">
                                            <p:txEl>
                                              <p:pRg st="4" end="4"/>
                                            </p:txEl>
                                          </p:spTgt>
                                        </p:tgtEl>
                                        <p:attrNameLst>
                                          <p:attrName>style.visibility</p:attrName>
                                        </p:attrNameLst>
                                      </p:cBhvr>
                                      <p:to>
                                        <p:strVal val="visible"/>
                                      </p:to>
                                    </p:set>
                                    <p:animEffect filter="wipe(left)" transition="in">
                                      <p:cBhvr>
                                        <p:cTn id="30" dur="1500"/>
                                        <p:tgtEl>
                                          <p:spTgt spid="31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17">
                                            <p:txEl>
                                              <p:pRg st="5" end="5"/>
                                            </p:txEl>
                                          </p:spTgt>
                                        </p:tgtEl>
                                        <p:attrNameLst>
                                          <p:attrName>style.visibility</p:attrName>
                                        </p:attrNameLst>
                                      </p:cBhvr>
                                      <p:to>
                                        <p:strVal val="visible"/>
                                      </p:to>
                                    </p:set>
                                    <p:animEffect filter="wipe(left)" transition="in">
                                      <p:cBhvr>
                                        <p:cTn id="35" dur="1500"/>
                                        <p:tgtEl>
                                          <p:spTgt spid="31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Image" descr="Image"/>
          <p:cNvPicPr>
            <a:picLocks noChangeAspect="1"/>
          </p:cNvPicPr>
          <p:nvPr>
            <p:ph type="pic" idx="13"/>
          </p:nvPr>
        </p:nvPicPr>
        <p:blipFill>
          <a:blip r:embed="rId2">
            <a:extLst/>
          </a:blip>
          <a:srcRect l="0" t="0" r="0" b="0"/>
          <a:stretch>
            <a:fillRect/>
          </a:stretch>
        </p:blipFill>
        <p:spPr>
          <a:prstGeom prst="rect">
            <a:avLst/>
          </a:prstGeom>
        </p:spPr>
      </p:pic>
      <p:pic>
        <p:nvPicPr>
          <p:cNvPr id="327" name="“Things That Speak To  The…" descr="“Things That Speak To  The…"/>
          <p:cNvPicPr>
            <a:picLocks noChangeAspect="0"/>
          </p:cNvPicPr>
          <p:nvPr/>
        </p:nvPicPr>
        <p:blipFill>
          <a:blip r:embed="rId3">
            <a:extLst/>
          </a:blip>
          <a:stretch>
            <a:fillRect/>
          </a:stretch>
        </p:blipFill>
        <p:spPr>
          <a:xfrm>
            <a:off x="176578" y="192960"/>
            <a:ext cx="12651645" cy="2927120"/>
          </a:xfrm>
          <a:prstGeom prst="rect">
            <a:avLst/>
          </a:prstGeom>
          <a:effectLst>
            <a:outerShdw sx="100000" sy="100000" kx="0" ky="0" algn="b" rotWithShape="0" blurRad="63500" dist="25400" dir="5400000">
              <a:srgbClr val="000000">
                <a:alpha val="92227"/>
              </a:srgbClr>
            </a:outerShdw>
          </a:effectLst>
        </p:spPr>
      </p:pic>
      <p:sp>
        <p:nvSpPr>
          <p:cNvPr id="328" name="(Matthew 28:1-8)"/>
          <p:cNvSpPr txBox="1"/>
          <p:nvPr/>
        </p:nvSpPr>
        <p:spPr>
          <a:xfrm>
            <a:off x="3804919" y="2865770"/>
            <a:ext cx="5394961" cy="7391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114300" dist="114300" dir="3095160">
                    <a:srgbClr val="000000"/>
                  </a:outerShdw>
                </a:effectLst>
                <a:latin typeface="Sonoma Script"/>
                <a:ea typeface="Sonoma Script"/>
                <a:cs typeface="Sonoma Script"/>
                <a:sym typeface="Sonoma Script"/>
              </a:defRPr>
            </a:lvl1pPr>
          </a:lstStyle>
          <a:p>
            <a:pPr/>
            <a:r>
              <a:t>(Matthew 28:1-8) </a:t>
            </a:r>
          </a:p>
        </p:txBody>
      </p:sp>
      <p:pic>
        <p:nvPicPr>
          <p:cNvPr id="329" name="Charts by Don McClain…" descr="Charts by Don McClain…"/>
          <p:cNvPicPr>
            <a:picLocks noChangeAspect="0"/>
          </p:cNvPicPr>
          <p:nvPr/>
        </p:nvPicPr>
        <p:blipFill>
          <a:blip r:embed="rId4">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Philippians 3:7–11 (NKJV)…" descr="Philippians 3:7–11 (NKJV)…"/>
          <p:cNvPicPr>
            <a:picLocks noChangeAspect="0"/>
          </p:cNvPicPr>
          <p:nvPr/>
        </p:nvPicPr>
        <p:blipFill>
          <a:blip r:embed="rId2">
            <a:extLst/>
          </a:blip>
          <a:stretch>
            <a:fillRect/>
          </a:stretch>
        </p:blipFill>
        <p:spPr>
          <a:xfrm>
            <a:off x="153369" y="-19051"/>
            <a:ext cx="12698062" cy="9791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Matthew 28:1–8 (NKJV)…" descr="Matthew 28:1–8 (NKJV)…"/>
          <p:cNvPicPr>
            <a:picLocks noChangeAspect="0"/>
          </p:cNvPicPr>
          <p:nvPr/>
        </p:nvPicPr>
        <p:blipFill>
          <a:blip r:embed="rId2">
            <a:extLst/>
          </a:blip>
          <a:stretch>
            <a:fillRect/>
          </a:stretch>
        </p:blipFill>
        <p:spPr>
          <a:xfrm>
            <a:off x="346136" y="308597"/>
            <a:ext cx="12312528" cy="8890001"/>
          </a:xfrm>
          <a:prstGeom prst="rect">
            <a:avLst/>
          </a:prstGeom>
          <a:effectLst>
            <a:outerShdw sx="100000" sy="100000" kx="0" ky="0" algn="b" rotWithShape="0" blurRad="190500" dist="79648" dir="5400000">
              <a:srgbClr val="000000">
                <a:alpha val="9222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ph type="pic" idx="13"/>
          </p:nvPr>
        </p:nvPicPr>
        <p:blipFill>
          <a:blip r:embed="rId2">
            <a:extLst/>
          </a:blip>
          <a:srcRect l="0" t="0" r="0" b="0"/>
          <a:stretch>
            <a:fillRect/>
          </a:stretch>
        </p:blipFill>
        <p:spPr>
          <a:prstGeom prst="rect">
            <a:avLst/>
          </a:prstGeom>
        </p:spPr>
      </p:pic>
      <p:sp>
        <p:nvSpPr>
          <p:cNvPr id="211" name="God’s proof that the Lord Jesus was Who He claimed to be:…"/>
          <p:cNvSpPr txBox="1"/>
          <p:nvPr/>
        </p:nvSpPr>
        <p:spPr>
          <a:xfrm>
            <a:off x="109722" y="1587412"/>
            <a:ext cx="6622845" cy="4838701"/>
          </a:xfrm>
          <a:prstGeom prst="rect">
            <a:avLst/>
          </a:prstGeom>
          <a:ln w="12700">
            <a:miter lim="400000"/>
          </a:ln>
          <a:effectLst>
            <a:outerShdw sx="100000" sy="100000" kx="0" ky="0" algn="b" rotWithShape="0" blurRad="190500" dist="79648" dir="5400000">
              <a:srgbClr val="000000">
                <a:alpha val="9222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FFFFFF"/>
                </a:solidFill>
                <a:effectLst>
                  <a:outerShdw sx="100000" sy="100000" kx="0" ky="0" algn="b" rotWithShape="0" blurRad="114300" dist="114300" dir="3095160">
                    <a:srgbClr val="000000"/>
                  </a:outerShdw>
                </a:effectLst>
                <a:latin typeface="Thames Nude Roman"/>
                <a:ea typeface="Thames Nude Roman"/>
                <a:cs typeface="Thames Nude Roman"/>
                <a:sym typeface="Thames Nude Roman"/>
              </a:defRPr>
            </a:pPr>
            <a:r>
              <a:t>God’s proof that the Lord Jesus was Who He claimed to be:</a:t>
            </a:r>
            <a:r>
              <a:t>  </a:t>
            </a:r>
          </a:p>
          <a:p>
            <a:pPr>
              <a:defRPr sz="6200">
                <a:solidFill>
                  <a:srgbClr val="A07142"/>
                </a:solidFill>
                <a:effectLst>
                  <a:outerShdw sx="100000" sy="100000" kx="0" ky="0" algn="b" rotWithShape="0" blurRad="114300" dist="114300" dir="3095160">
                    <a:srgbClr val="000000"/>
                  </a:outerShdw>
                </a:effectLst>
                <a:latin typeface="Phosphate Inline"/>
                <a:ea typeface="Phosphate Inline"/>
                <a:cs typeface="Phosphate Inline"/>
                <a:sym typeface="Phosphate Inline"/>
              </a:defRPr>
            </a:pPr>
            <a:r>
              <a:rPr sz="7100"/>
              <a:t>the Son of God </a:t>
            </a:r>
            <a:r>
              <a:t> </a:t>
            </a:r>
            <a:r>
              <a:rPr b="1">
                <a:solidFill>
                  <a:srgbClr val="FFFFFF"/>
                </a:solidFill>
                <a:latin typeface="Century Gothic"/>
                <a:ea typeface="Century Gothic"/>
                <a:cs typeface="Century Gothic"/>
                <a:sym typeface="Century Gothic"/>
              </a:rPr>
              <a:t>(Romans 1:4)</a:t>
            </a:r>
          </a:p>
        </p:txBody>
      </p:sp>
      <p:grpSp>
        <p:nvGrpSpPr>
          <p:cNvPr id="214" name="The resurrection of Jesus witnessed by many – (5-8; Mat 28; Mk 14; Lk 24; 1 Cor. 15:3-8; etc.)…"/>
          <p:cNvGrpSpPr/>
          <p:nvPr/>
        </p:nvGrpSpPr>
        <p:grpSpPr>
          <a:xfrm>
            <a:off x="6993925" y="1314504"/>
            <a:ext cx="5807337" cy="8305801"/>
            <a:chOff x="0" y="0"/>
            <a:chExt cx="5807336" cy="8305800"/>
          </a:xfrm>
        </p:grpSpPr>
        <p:sp>
          <p:nvSpPr>
            <p:cNvPr id="213" name="The resurrection of Jesus witnessed by many – (5-8; Mat 28; Mk 14; Lk 24; 1 Cor. 15:3-8; etc.)…"/>
            <p:cNvSpPr txBox="1"/>
            <p:nvPr/>
          </p:nvSpPr>
          <p:spPr>
            <a:xfrm>
              <a:off x="69850" y="69850"/>
              <a:ext cx="5667636" cy="8166100"/>
            </a:xfrm>
            <a:prstGeom prst="rect">
              <a:avLst/>
            </a:prstGeom>
            <a:solidFill>
              <a:srgbClr val="AA7942">
                <a:alpha val="83344"/>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914400" indent="-685800" algn="l">
                <a:spcBef>
                  <a:spcPts val="1200"/>
                </a:spcBef>
                <a:buClrTx/>
                <a:buSzPct val="80000"/>
                <a:buBlip>
                  <a:blip r:embed="rId3"/>
                </a:buBlip>
                <a:defRPr sz="3300">
                  <a:solidFill>
                    <a:srgbClr val="FFFFFF"/>
                  </a:solidFill>
                  <a:effectLst>
                    <a:outerShdw sx="100000" sy="100000" kx="0" ky="0" algn="b" rotWithShape="0" blurRad="50800" dist="63500" dir="2878823">
                      <a:srgbClr val="000000"/>
                    </a:outerShdw>
                  </a:effectLst>
                  <a:latin typeface="Century Gothic"/>
                  <a:ea typeface="Century Gothic"/>
                  <a:cs typeface="Century Gothic"/>
                  <a:sym typeface="Century Gothic"/>
                </a:defRPr>
              </a:pPr>
              <a:r>
                <a:t>The resurrection of Jesus witnessed by many – (5-8; Mat 28; Mk 14; Lk 24; 1 Cor. 15:3-8; etc.) </a:t>
              </a:r>
            </a:p>
            <a:p>
              <a:pPr marL="914400" indent="-685800" algn="l">
                <a:spcBef>
                  <a:spcPts val="1200"/>
                </a:spcBef>
                <a:buClrTx/>
                <a:buSzPct val="80000"/>
                <a:buBlip>
                  <a:blip r:embed="rId3"/>
                </a:buBlip>
                <a:defRPr sz="3300">
                  <a:solidFill>
                    <a:srgbClr val="FFFFFF"/>
                  </a:solidFill>
                  <a:effectLst>
                    <a:outerShdw sx="100000" sy="100000" kx="0" ky="0" algn="b" rotWithShape="0" blurRad="50800" dist="63500" dir="2878823">
                      <a:srgbClr val="000000"/>
                    </a:outerShdw>
                  </a:effectLst>
                  <a:latin typeface="Century Gothic"/>
                  <a:ea typeface="Century Gothic"/>
                  <a:cs typeface="Century Gothic"/>
                  <a:sym typeface="Century Gothic"/>
                </a:defRPr>
              </a:pPr>
              <a:r>
                <a:t>A supreme example of God’s power and testifies to Jesus’ authority — (Acts 2:36; Eph 1:19–20)</a:t>
              </a:r>
            </a:p>
            <a:p>
              <a:pPr marL="914400" indent="-685800" algn="l">
                <a:spcBef>
                  <a:spcPts val="1200"/>
                </a:spcBef>
                <a:buClrTx/>
                <a:buSzPct val="80000"/>
                <a:buBlip>
                  <a:blip r:embed="rId3"/>
                </a:buBlip>
                <a:defRPr sz="3300">
                  <a:solidFill>
                    <a:srgbClr val="FFFFFF"/>
                  </a:solidFill>
                  <a:effectLst>
                    <a:outerShdw sx="100000" sy="100000" kx="0" ky="0" algn="b" rotWithShape="0" blurRad="50800" dist="63500" dir="2878823">
                      <a:srgbClr val="000000"/>
                    </a:outerShdw>
                  </a:effectLst>
                  <a:latin typeface="Century Gothic"/>
                  <a:ea typeface="Century Gothic"/>
                  <a:cs typeface="Century Gothic"/>
                  <a:sym typeface="Century Gothic"/>
                </a:defRPr>
              </a:pPr>
              <a:r>
                <a:t>The Resurrection of Christ is a guarantee of our own resurrection. —(1 Cor 15:22–23; cf. Rom 6:5).</a:t>
              </a:r>
            </a:p>
          </p:txBody>
        </p:sp>
        <p:pic>
          <p:nvPicPr>
            <p:cNvPr id="212" name="The resurrection of Jesus witnessed by many – (5-8; Mat 28; Mk 14; Lk 24; 1 Cor. 15:3-8; etc.)…" descr="The resurrection of Jesus witnessed by many – (5-8; Mat 28; Mk 14; Lk 24; 1 Cor. 15:3-8; etc.)…"/>
            <p:cNvPicPr>
              <a:picLocks noChangeAspect="0"/>
            </p:cNvPicPr>
            <p:nvPr/>
          </p:nvPicPr>
          <p:blipFill>
            <a:blip r:embed="rId4">
              <a:extLst/>
            </a:blip>
            <a:stretch>
              <a:fillRect/>
            </a:stretch>
          </p:blipFill>
          <p:spPr>
            <a:xfrm>
              <a:off x="-1" y="-1"/>
              <a:ext cx="5807338" cy="8305801"/>
            </a:xfrm>
            <a:prstGeom prst="rect">
              <a:avLst/>
            </a:prstGeom>
            <a:effectLst/>
          </p:spPr>
        </p:pic>
      </p:grpSp>
      <p:pic>
        <p:nvPicPr>
          <p:cNvPr id="215" name="“Things That Speak To The Resurrection of Christ”" descr="“Things That Speak To The Resurrection of Christ”"/>
          <p:cNvPicPr>
            <a:picLocks noChangeAspect="0"/>
          </p:cNvPicPr>
          <p:nvPr/>
        </p:nvPicPr>
        <p:blipFill>
          <a:blip r:embed="rId5">
            <a:extLst/>
          </a:blip>
          <a:stretch>
            <a:fillRect/>
          </a:stretch>
        </p:blipFill>
        <p:spPr>
          <a:xfrm>
            <a:off x="290878" y="271399"/>
            <a:ext cx="12423045" cy="1155701"/>
          </a:xfrm>
          <a:prstGeom prst="rect">
            <a:avLst/>
          </a:prstGeom>
          <a:effectLst>
            <a:outerShdw sx="100000" sy="100000" kx="0" ky="0" algn="b" rotWithShape="0" blurRad="63500" dist="25400" dir="5400000">
              <a:srgbClr val="000000">
                <a:alpha val="92227"/>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4"/>
                                        </p:tgtEl>
                                        <p:attrNameLst>
                                          <p:attrName>style.visibility</p:attrName>
                                        </p:attrNameLst>
                                      </p:cBhvr>
                                      <p:to>
                                        <p:strVal val="visible"/>
                                      </p:to>
                                    </p:set>
                                    <p:animEffect filter="wipe(left)" transition="in">
                                      <p:cBhvr>
                                        <p:cTn id="7" dur="15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ph type="pic" idx="13"/>
          </p:nvPr>
        </p:nvPicPr>
        <p:blipFill>
          <a:blip r:embed="rId2">
            <a:extLst/>
          </a:blip>
          <a:srcRect l="0" t="0" r="0" b="0"/>
          <a:stretch>
            <a:fillRect/>
          </a:stretch>
        </p:blipFill>
        <p:spPr>
          <a:prstGeom prst="rect">
            <a:avLst/>
          </a:prstGeom>
        </p:spPr>
      </p:pic>
      <p:pic>
        <p:nvPicPr>
          <p:cNvPr id="218" name="“Things That Speak To The Resurrection of Christ”" descr="“Things That Speak To The Resurrection of Christ”"/>
          <p:cNvPicPr>
            <a:picLocks noChangeAspect="0"/>
          </p:cNvPicPr>
          <p:nvPr/>
        </p:nvPicPr>
        <p:blipFill>
          <a:blip r:embed="rId3">
            <a:extLst/>
          </a:blip>
          <a:stretch>
            <a:fillRect/>
          </a:stretch>
        </p:blipFill>
        <p:spPr>
          <a:xfrm>
            <a:off x="290878" y="271399"/>
            <a:ext cx="12423045" cy="1155701"/>
          </a:xfrm>
          <a:prstGeom prst="rect">
            <a:avLst/>
          </a:prstGeom>
          <a:effectLst>
            <a:outerShdw sx="100000" sy="100000" kx="0" ky="0" algn="b" rotWithShape="0" blurRad="63500" dist="25400" dir="5400000">
              <a:srgbClr val="000000">
                <a:alpha val="92227"/>
              </a:srgbClr>
            </a:outerShdw>
          </a:effectLst>
        </p:spPr>
      </p:pic>
      <p:sp>
        <p:nvSpPr>
          <p:cNvPr id="219" name="The Resurrection of Christ is at the CORE of the Christian’s FAITH:"/>
          <p:cNvSpPr txBox="1"/>
          <p:nvPr/>
        </p:nvSpPr>
        <p:spPr>
          <a:xfrm>
            <a:off x="303578" y="1871018"/>
            <a:ext cx="12397644" cy="4123688"/>
          </a:xfrm>
          <a:prstGeom prst="rect">
            <a:avLst/>
          </a:prstGeom>
          <a:ln w="12700">
            <a:miter lim="400000"/>
          </a:ln>
          <a:effectLst>
            <a:outerShdw sx="100000" sy="100000" kx="0" ky="0" algn="b" rotWithShape="0" blurRad="190500" dist="79648" dir="5400000">
              <a:srgbClr val="000000">
                <a:alpha val="9222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rgbClr val="AA7942"/>
                </a:solidFill>
                <a:effectLst>
                  <a:outerShdw sx="100000" sy="100000" kx="0" ky="0" algn="b" rotWithShape="0" blurRad="114300" dist="114300" dir="3095160">
                    <a:srgbClr val="000000"/>
                  </a:outerShdw>
                </a:effectLst>
                <a:latin typeface="Phosphate Inline"/>
                <a:ea typeface="Phosphate Inline"/>
                <a:cs typeface="Phosphate Inline"/>
                <a:sym typeface="Phosphate Inline"/>
              </a:defRPr>
            </a:lvl1pPr>
          </a:lstStyle>
          <a:p>
            <a:pPr/>
            <a:r>
              <a:t>The Resurrection of Christ is at the CORE of the Christian’s FAITH: </a:t>
            </a:r>
          </a:p>
        </p:txBody>
      </p:sp>
      <p:pic>
        <p:nvPicPr>
          <p:cNvPr id="220" name="1 Corinthians 15:17–19 (NKJV)…" descr="1 Corinthians 15:17–19 (NKJV)…"/>
          <p:cNvPicPr>
            <a:picLocks noChangeAspect="0"/>
          </p:cNvPicPr>
          <p:nvPr/>
        </p:nvPicPr>
        <p:blipFill>
          <a:blip r:embed="rId4">
            <a:extLst/>
          </a:blip>
          <a:stretch>
            <a:fillRect/>
          </a:stretch>
        </p:blipFill>
        <p:spPr>
          <a:xfrm>
            <a:off x="-12701" y="6438624"/>
            <a:ext cx="13030202" cy="3517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20"/>
                                        </p:tgtEl>
                                        <p:attrNameLst>
                                          <p:attrName>style.visibility</p:attrName>
                                        </p:attrNameLst>
                                      </p:cBhvr>
                                      <p:to>
                                        <p:strVal val="visible"/>
                                      </p:to>
                                    </p:set>
                                    <p:anim calcmode="lin" valueType="num">
                                      <p:cBhvr>
                                        <p:cTn id="7" dur="1750" fill="hold"/>
                                        <p:tgtEl>
                                          <p:spTgt spid="220"/>
                                        </p:tgtEl>
                                        <p:attrNameLst>
                                          <p:attrName>ppt_w</p:attrName>
                                        </p:attrNameLst>
                                      </p:cBhvr>
                                      <p:tavLst>
                                        <p:tav tm="0">
                                          <p:val>
                                            <p:fltVal val="0"/>
                                          </p:val>
                                        </p:tav>
                                        <p:tav tm="100000">
                                          <p:val>
                                            <p:strVal val="#ppt_w"/>
                                          </p:val>
                                        </p:tav>
                                      </p:tavLst>
                                    </p:anim>
                                    <p:anim calcmode="lin" valueType="num">
                                      <p:cBhvr>
                                        <p:cTn id="8" dur="1750" fill="hold"/>
                                        <p:tgtEl>
                                          <p:spTgt spid="2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Image" descr="Image"/>
          <p:cNvPicPr>
            <a:picLocks noChangeAspect="1"/>
          </p:cNvPicPr>
          <p:nvPr>
            <p:ph type="pic" idx="13"/>
          </p:nvPr>
        </p:nvPicPr>
        <p:blipFill>
          <a:blip r:embed="rId2">
            <a:extLst/>
          </a:blip>
          <a:srcRect l="0" t="0" r="0" b="0"/>
          <a:stretch>
            <a:fillRect/>
          </a:stretch>
        </p:blipFill>
        <p:spPr>
          <a:prstGeom prst="rect">
            <a:avLst/>
          </a:prstGeom>
        </p:spPr>
      </p:pic>
      <p:pic>
        <p:nvPicPr>
          <p:cNvPr id="223" name="“Things That Speak To The Resurrection of Christ”" descr="“Things That Speak To The Resurrection of Christ”"/>
          <p:cNvPicPr>
            <a:picLocks noChangeAspect="0"/>
          </p:cNvPicPr>
          <p:nvPr/>
        </p:nvPicPr>
        <p:blipFill>
          <a:blip r:embed="rId3">
            <a:extLst/>
          </a:blip>
          <a:stretch>
            <a:fillRect/>
          </a:stretch>
        </p:blipFill>
        <p:spPr>
          <a:xfrm>
            <a:off x="290878" y="271399"/>
            <a:ext cx="12423045" cy="1155701"/>
          </a:xfrm>
          <a:prstGeom prst="rect">
            <a:avLst/>
          </a:prstGeom>
          <a:effectLst>
            <a:outerShdw sx="100000" sy="100000" kx="0" ky="0" algn="b" rotWithShape="0" blurRad="63500" dist="25400" dir="5400000">
              <a:srgbClr val="000000">
                <a:alpha val="92227"/>
              </a:srgbClr>
            </a:outerShdw>
          </a:effectLst>
        </p:spPr>
      </p:pic>
      <p:grpSp>
        <p:nvGrpSpPr>
          <p:cNvPr id="226" name="There are some monuments revealed in the NT that center around and point clearly to the resurrection of Jesus"/>
          <p:cNvGrpSpPr/>
          <p:nvPr/>
        </p:nvGrpSpPr>
        <p:grpSpPr>
          <a:xfrm>
            <a:off x="167321" y="1595470"/>
            <a:ext cx="12670158" cy="4504688"/>
            <a:chOff x="0" y="0"/>
            <a:chExt cx="12670157" cy="4504687"/>
          </a:xfrm>
        </p:grpSpPr>
        <p:sp>
          <p:nvSpPr>
            <p:cNvPr id="225" name="There are some monuments revealed in the NT that center around and point clearly to the resurrection of Jesus"/>
            <p:cNvSpPr txBox="1"/>
            <p:nvPr/>
          </p:nvSpPr>
          <p:spPr>
            <a:xfrm>
              <a:off x="69850" y="69850"/>
              <a:ext cx="12530458" cy="4364988"/>
            </a:xfrm>
            <a:prstGeom prst="rect">
              <a:avLst/>
            </a:prstGeom>
            <a:solidFill>
              <a:srgbClr val="DCDDE0">
                <a:alpha val="60413"/>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6600">
                  <a:solidFill>
                    <a:srgbClr val="AA7942"/>
                  </a:solidFill>
                  <a:effectLst>
                    <a:outerShdw sx="100000" sy="100000" kx="0" ky="0" algn="b" rotWithShape="0" blurRad="114300" dist="114300" dir="3095160">
                      <a:srgbClr val="000000"/>
                    </a:outerShdw>
                  </a:effectLst>
                  <a:latin typeface="Phosphate Inline"/>
                  <a:ea typeface="Phosphate Inline"/>
                  <a:cs typeface="Phosphate Inline"/>
                  <a:sym typeface="Phosphate Inline"/>
                </a:defRPr>
              </a:lvl1pPr>
            </a:lstStyle>
            <a:p>
              <a:pPr/>
              <a:r>
                <a:t>There are some monuments revealed in the NT that center around and point clearly to the resurrection of Jesus</a:t>
              </a:r>
            </a:p>
          </p:txBody>
        </p:sp>
        <p:pic>
          <p:nvPicPr>
            <p:cNvPr id="224" name="There are some monuments revealed in the NT that center around and point clearly to the resurrection of Jesus" descr="There are some monuments revealed in the NT that center around and point clearly to the resurrection of Jesus"/>
            <p:cNvPicPr>
              <a:picLocks noChangeAspect="0"/>
            </p:cNvPicPr>
            <p:nvPr/>
          </p:nvPicPr>
          <p:blipFill>
            <a:blip r:embed="rId4">
              <a:extLst/>
            </a:blip>
            <a:stretch>
              <a:fillRect/>
            </a:stretch>
          </p:blipFill>
          <p:spPr>
            <a:xfrm>
              <a:off x="-1" y="-1"/>
              <a:ext cx="12670159" cy="450468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 descr="Image"/>
          <p:cNvPicPr>
            <a:picLocks noChangeAspect="0"/>
          </p:cNvPicPr>
          <p:nvPr/>
        </p:nvPicPr>
        <p:blipFill>
          <a:blip r:embed="rId2">
            <a:extLst/>
          </a:blip>
          <a:srcRect l="0" t="4" r="3927" b="0"/>
          <a:stretch>
            <a:fillRect/>
          </a:stretch>
        </p:blipFill>
        <p:spPr>
          <a:xfrm>
            <a:off x="-245989" y="2525478"/>
            <a:ext cx="7496708" cy="7349147"/>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1455" y="0"/>
                </a:moveTo>
                <a:cubicBezTo>
                  <a:pt x="9846" y="0"/>
                  <a:pt x="9126" y="2"/>
                  <a:pt x="8126" y="3"/>
                </a:cubicBezTo>
                <a:lnTo>
                  <a:pt x="8124" y="367"/>
                </a:lnTo>
                <a:cubicBezTo>
                  <a:pt x="8122" y="570"/>
                  <a:pt x="8112" y="938"/>
                  <a:pt x="8101" y="1184"/>
                </a:cubicBezTo>
                <a:cubicBezTo>
                  <a:pt x="8083" y="1570"/>
                  <a:pt x="8088" y="1650"/>
                  <a:pt x="8130" y="1767"/>
                </a:cubicBezTo>
                <a:cubicBezTo>
                  <a:pt x="8163" y="1857"/>
                  <a:pt x="8186" y="2039"/>
                  <a:pt x="8199" y="2313"/>
                </a:cubicBezTo>
                <a:cubicBezTo>
                  <a:pt x="8215" y="2659"/>
                  <a:pt x="8230" y="2759"/>
                  <a:pt x="8296" y="2936"/>
                </a:cubicBezTo>
                <a:cubicBezTo>
                  <a:pt x="8359" y="3105"/>
                  <a:pt x="8369" y="3160"/>
                  <a:pt x="8344" y="3216"/>
                </a:cubicBezTo>
                <a:cubicBezTo>
                  <a:pt x="8297" y="3323"/>
                  <a:pt x="8172" y="3415"/>
                  <a:pt x="7991" y="3478"/>
                </a:cubicBezTo>
                <a:cubicBezTo>
                  <a:pt x="7839" y="3532"/>
                  <a:pt x="7815" y="3533"/>
                  <a:pt x="7688" y="3483"/>
                </a:cubicBezTo>
                <a:cubicBezTo>
                  <a:pt x="7420" y="3377"/>
                  <a:pt x="7201" y="3416"/>
                  <a:pt x="7026" y="3602"/>
                </a:cubicBezTo>
                <a:cubicBezTo>
                  <a:pt x="6958" y="3674"/>
                  <a:pt x="6896" y="3727"/>
                  <a:pt x="6888" y="3717"/>
                </a:cubicBezTo>
                <a:cubicBezTo>
                  <a:pt x="6868" y="3693"/>
                  <a:pt x="6845" y="3731"/>
                  <a:pt x="6826" y="3799"/>
                </a:cubicBezTo>
                <a:cubicBezTo>
                  <a:pt x="6832" y="3838"/>
                  <a:pt x="6831" y="3882"/>
                  <a:pt x="6815" y="3932"/>
                </a:cubicBezTo>
                <a:cubicBezTo>
                  <a:pt x="6810" y="3946"/>
                  <a:pt x="6797" y="4011"/>
                  <a:pt x="6790" y="4042"/>
                </a:cubicBezTo>
                <a:cubicBezTo>
                  <a:pt x="6774" y="4248"/>
                  <a:pt x="6743" y="4391"/>
                  <a:pt x="6712" y="4385"/>
                </a:cubicBezTo>
                <a:cubicBezTo>
                  <a:pt x="6679" y="4537"/>
                  <a:pt x="6640" y="4683"/>
                  <a:pt x="6621" y="4722"/>
                </a:cubicBezTo>
                <a:cubicBezTo>
                  <a:pt x="6580" y="4800"/>
                  <a:pt x="6405" y="4912"/>
                  <a:pt x="6266" y="4949"/>
                </a:cubicBezTo>
                <a:cubicBezTo>
                  <a:pt x="6192" y="4969"/>
                  <a:pt x="6143" y="5022"/>
                  <a:pt x="6001" y="5234"/>
                </a:cubicBezTo>
                <a:cubicBezTo>
                  <a:pt x="5960" y="5296"/>
                  <a:pt x="5828" y="5402"/>
                  <a:pt x="5695" y="5481"/>
                </a:cubicBezTo>
                <a:cubicBezTo>
                  <a:pt x="5424" y="5641"/>
                  <a:pt x="5254" y="5835"/>
                  <a:pt x="5155" y="6092"/>
                </a:cubicBezTo>
                <a:cubicBezTo>
                  <a:pt x="5140" y="6133"/>
                  <a:pt x="5131" y="6148"/>
                  <a:pt x="5115" y="6183"/>
                </a:cubicBezTo>
                <a:cubicBezTo>
                  <a:pt x="5132" y="6225"/>
                  <a:pt x="5117" y="6272"/>
                  <a:pt x="5083" y="6256"/>
                </a:cubicBezTo>
                <a:cubicBezTo>
                  <a:pt x="5076" y="6271"/>
                  <a:pt x="5064" y="6309"/>
                  <a:pt x="5059" y="6315"/>
                </a:cubicBezTo>
                <a:cubicBezTo>
                  <a:pt x="5044" y="6339"/>
                  <a:pt x="5001" y="6447"/>
                  <a:pt x="4966" y="6555"/>
                </a:cubicBezTo>
                <a:cubicBezTo>
                  <a:pt x="4961" y="6569"/>
                  <a:pt x="4952" y="6586"/>
                  <a:pt x="4946" y="6601"/>
                </a:cubicBezTo>
                <a:cubicBezTo>
                  <a:pt x="4946" y="6602"/>
                  <a:pt x="4946" y="6602"/>
                  <a:pt x="4946" y="6603"/>
                </a:cubicBezTo>
                <a:cubicBezTo>
                  <a:pt x="4948" y="6638"/>
                  <a:pt x="4938" y="6667"/>
                  <a:pt x="4922" y="6667"/>
                </a:cubicBezTo>
                <a:cubicBezTo>
                  <a:pt x="4921" y="6667"/>
                  <a:pt x="4918" y="6670"/>
                  <a:pt x="4917" y="6671"/>
                </a:cubicBezTo>
                <a:cubicBezTo>
                  <a:pt x="4830" y="6849"/>
                  <a:pt x="4685" y="7053"/>
                  <a:pt x="4643" y="7036"/>
                </a:cubicBezTo>
                <a:cubicBezTo>
                  <a:pt x="4639" y="7034"/>
                  <a:pt x="4638" y="7035"/>
                  <a:pt x="4635" y="7037"/>
                </a:cubicBezTo>
                <a:cubicBezTo>
                  <a:pt x="4641" y="7069"/>
                  <a:pt x="4654" y="7090"/>
                  <a:pt x="4670" y="7083"/>
                </a:cubicBezTo>
                <a:cubicBezTo>
                  <a:pt x="4720" y="7059"/>
                  <a:pt x="4767" y="7133"/>
                  <a:pt x="4741" y="7196"/>
                </a:cubicBezTo>
                <a:cubicBezTo>
                  <a:pt x="4728" y="7226"/>
                  <a:pt x="4710" y="7299"/>
                  <a:pt x="4701" y="7357"/>
                </a:cubicBezTo>
                <a:cubicBezTo>
                  <a:pt x="4692" y="7415"/>
                  <a:pt x="4648" y="7561"/>
                  <a:pt x="4602" y="7682"/>
                </a:cubicBezTo>
                <a:cubicBezTo>
                  <a:pt x="4490" y="7981"/>
                  <a:pt x="4365" y="8424"/>
                  <a:pt x="4349" y="8577"/>
                </a:cubicBezTo>
                <a:cubicBezTo>
                  <a:pt x="4341" y="8646"/>
                  <a:pt x="4299" y="8753"/>
                  <a:pt x="4255" y="8816"/>
                </a:cubicBezTo>
                <a:cubicBezTo>
                  <a:pt x="4187" y="8912"/>
                  <a:pt x="4167" y="8924"/>
                  <a:pt x="4123" y="8892"/>
                </a:cubicBezTo>
                <a:cubicBezTo>
                  <a:pt x="4085" y="8863"/>
                  <a:pt x="4072" y="8813"/>
                  <a:pt x="4073" y="8695"/>
                </a:cubicBezTo>
                <a:cubicBezTo>
                  <a:pt x="4074" y="8607"/>
                  <a:pt x="4066" y="8537"/>
                  <a:pt x="4056" y="8537"/>
                </a:cubicBezTo>
                <a:cubicBezTo>
                  <a:pt x="4038" y="8537"/>
                  <a:pt x="3964" y="8700"/>
                  <a:pt x="3960" y="8748"/>
                </a:cubicBezTo>
                <a:cubicBezTo>
                  <a:pt x="3959" y="8761"/>
                  <a:pt x="3949" y="8782"/>
                  <a:pt x="3938" y="8795"/>
                </a:cubicBezTo>
                <a:cubicBezTo>
                  <a:pt x="3927" y="8808"/>
                  <a:pt x="3925" y="8860"/>
                  <a:pt x="3933" y="8909"/>
                </a:cubicBezTo>
                <a:cubicBezTo>
                  <a:pt x="3949" y="9014"/>
                  <a:pt x="3867" y="9164"/>
                  <a:pt x="3697" y="9341"/>
                </a:cubicBezTo>
                <a:cubicBezTo>
                  <a:pt x="3637" y="9403"/>
                  <a:pt x="3568" y="9499"/>
                  <a:pt x="3542" y="9554"/>
                </a:cubicBezTo>
                <a:cubicBezTo>
                  <a:pt x="3496" y="9649"/>
                  <a:pt x="3496" y="9654"/>
                  <a:pt x="3545" y="9658"/>
                </a:cubicBezTo>
                <a:cubicBezTo>
                  <a:pt x="3622" y="9665"/>
                  <a:pt x="3830" y="9867"/>
                  <a:pt x="4022" y="10123"/>
                </a:cubicBezTo>
                <a:cubicBezTo>
                  <a:pt x="4205" y="10368"/>
                  <a:pt x="4370" y="10719"/>
                  <a:pt x="4379" y="10884"/>
                </a:cubicBezTo>
                <a:cubicBezTo>
                  <a:pt x="4383" y="10941"/>
                  <a:pt x="4394" y="11007"/>
                  <a:pt x="4406" y="11030"/>
                </a:cubicBezTo>
                <a:cubicBezTo>
                  <a:pt x="4419" y="11054"/>
                  <a:pt x="4405" y="11084"/>
                  <a:pt x="4371" y="11106"/>
                </a:cubicBezTo>
                <a:cubicBezTo>
                  <a:pt x="4291" y="11157"/>
                  <a:pt x="4292" y="11158"/>
                  <a:pt x="4217" y="10980"/>
                </a:cubicBezTo>
                <a:cubicBezTo>
                  <a:pt x="4180" y="10890"/>
                  <a:pt x="4121" y="10787"/>
                  <a:pt x="4088" y="10751"/>
                </a:cubicBezTo>
                <a:cubicBezTo>
                  <a:pt x="4055" y="10715"/>
                  <a:pt x="4029" y="10657"/>
                  <a:pt x="4029" y="10623"/>
                </a:cubicBezTo>
                <a:cubicBezTo>
                  <a:pt x="4029" y="10588"/>
                  <a:pt x="4019" y="10559"/>
                  <a:pt x="4007" y="10559"/>
                </a:cubicBezTo>
                <a:cubicBezTo>
                  <a:pt x="3995" y="10559"/>
                  <a:pt x="3930" y="10475"/>
                  <a:pt x="3863" y="10371"/>
                </a:cubicBezTo>
                <a:cubicBezTo>
                  <a:pt x="3793" y="10263"/>
                  <a:pt x="3677" y="10136"/>
                  <a:pt x="3593" y="10078"/>
                </a:cubicBezTo>
                <a:cubicBezTo>
                  <a:pt x="3412" y="9952"/>
                  <a:pt x="3081" y="9828"/>
                  <a:pt x="3005" y="9858"/>
                </a:cubicBezTo>
                <a:cubicBezTo>
                  <a:pt x="2973" y="9870"/>
                  <a:pt x="2927" y="9860"/>
                  <a:pt x="2902" y="9834"/>
                </a:cubicBezTo>
                <a:cubicBezTo>
                  <a:pt x="2861" y="9794"/>
                  <a:pt x="2859" y="9798"/>
                  <a:pt x="2875" y="9880"/>
                </a:cubicBezTo>
                <a:cubicBezTo>
                  <a:pt x="2906" y="10030"/>
                  <a:pt x="2851" y="10021"/>
                  <a:pt x="2739" y="9856"/>
                </a:cubicBezTo>
                <a:cubicBezTo>
                  <a:pt x="2682" y="9772"/>
                  <a:pt x="2617" y="9702"/>
                  <a:pt x="2595" y="9702"/>
                </a:cubicBezTo>
                <a:cubicBezTo>
                  <a:pt x="2574" y="9702"/>
                  <a:pt x="2542" y="9670"/>
                  <a:pt x="2525" y="9631"/>
                </a:cubicBezTo>
                <a:cubicBezTo>
                  <a:pt x="2502" y="9579"/>
                  <a:pt x="2483" y="9570"/>
                  <a:pt x="2457" y="9596"/>
                </a:cubicBezTo>
                <a:cubicBezTo>
                  <a:pt x="2431" y="9623"/>
                  <a:pt x="2404" y="9605"/>
                  <a:pt x="2359" y="9531"/>
                </a:cubicBezTo>
                <a:cubicBezTo>
                  <a:pt x="2325" y="9476"/>
                  <a:pt x="2298" y="9417"/>
                  <a:pt x="2298" y="9400"/>
                </a:cubicBezTo>
                <a:cubicBezTo>
                  <a:pt x="2298" y="9339"/>
                  <a:pt x="2196" y="9260"/>
                  <a:pt x="2139" y="9278"/>
                </a:cubicBezTo>
                <a:cubicBezTo>
                  <a:pt x="2107" y="9288"/>
                  <a:pt x="2066" y="9273"/>
                  <a:pt x="2046" y="9244"/>
                </a:cubicBezTo>
                <a:cubicBezTo>
                  <a:pt x="2016" y="9201"/>
                  <a:pt x="1961" y="8864"/>
                  <a:pt x="1959" y="8717"/>
                </a:cubicBezTo>
                <a:cubicBezTo>
                  <a:pt x="1959" y="8693"/>
                  <a:pt x="1941" y="8674"/>
                  <a:pt x="1920" y="8674"/>
                </a:cubicBezTo>
                <a:cubicBezTo>
                  <a:pt x="1899" y="8674"/>
                  <a:pt x="1843" y="8599"/>
                  <a:pt x="1794" y="8508"/>
                </a:cubicBezTo>
                <a:cubicBezTo>
                  <a:pt x="1706" y="8344"/>
                  <a:pt x="1497" y="8090"/>
                  <a:pt x="1361" y="7982"/>
                </a:cubicBezTo>
                <a:cubicBezTo>
                  <a:pt x="1334" y="7960"/>
                  <a:pt x="1320" y="7940"/>
                  <a:pt x="1314" y="7922"/>
                </a:cubicBezTo>
                <a:cubicBezTo>
                  <a:pt x="1019" y="7867"/>
                  <a:pt x="924" y="8390"/>
                  <a:pt x="1171" y="8965"/>
                </a:cubicBezTo>
                <a:cubicBezTo>
                  <a:pt x="1204" y="9041"/>
                  <a:pt x="1233" y="9121"/>
                  <a:pt x="1237" y="9144"/>
                </a:cubicBezTo>
                <a:cubicBezTo>
                  <a:pt x="1240" y="9167"/>
                  <a:pt x="1270" y="9232"/>
                  <a:pt x="1304" y="9289"/>
                </a:cubicBezTo>
                <a:cubicBezTo>
                  <a:pt x="1338" y="9347"/>
                  <a:pt x="1356" y="9393"/>
                  <a:pt x="1344" y="9393"/>
                </a:cubicBezTo>
                <a:cubicBezTo>
                  <a:pt x="1332" y="9393"/>
                  <a:pt x="1338" y="9413"/>
                  <a:pt x="1357" y="9435"/>
                </a:cubicBezTo>
                <a:cubicBezTo>
                  <a:pt x="1375" y="9458"/>
                  <a:pt x="1391" y="9511"/>
                  <a:pt x="1391" y="9553"/>
                </a:cubicBezTo>
                <a:cubicBezTo>
                  <a:pt x="1391" y="9595"/>
                  <a:pt x="1402" y="9638"/>
                  <a:pt x="1416" y="9649"/>
                </a:cubicBezTo>
                <a:cubicBezTo>
                  <a:pt x="1430" y="9659"/>
                  <a:pt x="1436" y="9698"/>
                  <a:pt x="1427" y="9736"/>
                </a:cubicBezTo>
                <a:cubicBezTo>
                  <a:pt x="1419" y="9774"/>
                  <a:pt x="1425" y="9825"/>
                  <a:pt x="1442" y="9849"/>
                </a:cubicBezTo>
                <a:cubicBezTo>
                  <a:pt x="1465" y="9882"/>
                  <a:pt x="1462" y="9916"/>
                  <a:pt x="1430" y="9971"/>
                </a:cubicBezTo>
                <a:cubicBezTo>
                  <a:pt x="1406" y="10012"/>
                  <a:pt x="1395" y="10061"/>
                  <a:pt x="1406" y="10081"/>
                </a:cubicBezTo>
                <a:cubicBezTo>
                  <a:pt x="1416" y="10102"/>
                  <a:pt x="1398" y="10127"/>
                  <a:pt x="1365" y="10137"/>
                </a:cubicBezTo>
                <a:cubicBezTo>
                  <a:pt x="1330" y="10148"/>
                  <a:pt x="1308" y="10179"/>
                  <a:pt x="1312" y="10210"/>
                </a:cubicBezTo>
                <a:cubicBezTo>
                  <a:pt x="1317" y="10242"/>
                  <a:pt x="1289" y="10278"/>
                  <a:pt x="1243" y="10297"/>
                </a:cubicBezTo>
                <a:cubicBezTo>
                  <a:pt x="1184" y="10323"/>
                  <a:pt x="1151" y="10316"/>
                  <a:pt x="1090" y="10265"/>
                </a:cubicBezTo>
                <a:cubicBezTo>
                  <a:pt x="850" y="10061"/>
                  <a:pt x="777" y="10038"/>
                  <a:pt x="703" y="10140"/>
                </a:cubicBezTo>
                <a:cubicBezTo>
                  <a:pt x="560" y="10336"/>
                  <a:pt x="481" y="10768"/>
                  <a:pt x="537" y="11047"/>
                </a:cubicBezTo>
                <a:cubicBezTo>
                  <a:pt x="567" y="11195"/>
                  <a:pt x="595" y="11248"/>
                  <a:pt x="691" y="11337"/>
                </a:cubicBezTo>
                <a:cubicBezTo>
                  <a:pt x="756" y="11396"/>
                  <a:pt x="847" y="11456"/>
                  <a:pt x="894" y="11470"/>
                </a:cubicBezTo>
                <a:cubicBezTo>
                  <a:pt x="941" y="11483"/>
                  <a:pt x="998" y="11513"/>
                  <a:pt x="1022" y="11536"/>
                </a:cubicBezTo>
                <a:cubicBezTo>
                  <a:pt x="1045" y="11559"/>
                  <a:pt x="1087" y="11588"/>
                  <a:pt x="1115" y="11600"/>
                </a:cubicBezTo>
                <a:cubicBezTo>
                  <a:pt x="1155" y="11617"/>
                  <a:pt x="1162" y="11639"/>
                  <a:pt x="1145" y="11698"/>
                </a:cubicBezTo>
                <a:cubicBezTo>
                  <a:pt x="1084" y="11916"/>
                  <a:pt x="1206" y="12480"/>
                  <a:pt x="1315" y="12480"/>
                </a:cubicBezTo>
                <a:cubicBezTo>
                  <a:pt x="1336" y="12480"/>
                  <a:pt x="1389" y="12519"/>
                  <a:pt x="1432" y="12567"/>
                </a:cubicBezTo>
                <a:cubicBezTo>
                  <a:pt x="1475" y="12615"/>
                  <a:pt x="1516" y="12647"/>
                  <a:pt x="1525" y="12637"/>
                </a:cubicBezTo>
                <a:cubicBezTo>
                  <a:pt x="1533" y="12627"/>
                  <a:pt x="1563" y="12634"/>
                  <a:pt x="1590" y="12651"/>
                </a:cubicBezTo>
                <a:cubicBezTo>
                  <a:pt x="1600" y="12657"/>
                  <a:pt x="1604" y="12671"/>
                  <a:pt x="1609" y="12684"/>
                </a:cubicBezTo>
                <a:cubicBezTo>
                  <a:pt x="1680" y="12598"/>
                  <a:pt x="1685" y="12763"/>
                  <a:pt x="1617" y="13076"/>
                </a:cubicBezTo>
                <a:cubicBezTo>
                  <a:pt x="1545" y="13409"/>
                  <a:pt x="1537" y="13586"/>
                  <a:pt x="1573" y="13988"/>
                </a:cubicBezTo>
                <a:cubicBezTo>
                  <a:pt x="1592" y="14215"/>
                  <a:pt x="1585" y="14281"/>
                  <a:pt x="1519" y="14554"/>
                </a:cubicBezTo>
                <a:cubicBezTo>
                  <a:pt x="1477" y="14724"/>
                  <a:pt x="1447" y="14942"/>
                  <a:pt x="1427" y="15172"/>
                </a:cubicBezTo>
                <a:cubicBezTo>
                  <a:pt x="1447" y="15346"/>
                  <a:pt x="1445" y="15736"/>
                  <a:pt x="1415" y="15874"/>
                </a:cubicBezTo>
                <a:cubicBezTo>
                  <a:pt x="1396" y="15959"/>
                  <a:pt x="1364" y="16054"/>
                  <a:pt x="1343" y="16084"/>
                </a:cubicBezTo>
                <a:cubicBezTo>
                  <a:pt x="1321" y="16114"/>
                  <a:pt x="1278" y="16242"/>
                  <a:pt x="1248" y="16369"/>
                </a:cubicBezTo>
                <a:cubicBezTo>
                  <a:pt x="1194" y="16597"/>
                  <a:pt x="1197" y="16744"/>
                  <a:pt x="1255" y="16890"/>
                </a:cubicBezTo>
                <a:cubicBezTo>
                  <a:pt x="1271" y="16931"/>
                  <a:pt x="1276" y="17017"/>
                  <a:pt x="1265" y="17080"/>
                </a:cubicBezTo>
                <a:cubicBezTo>
                  <a:pt x="1237" y="17251"/>
                  <a:pt x="1239" y="17279"/>
                  <a:pt x="1294" y="17502"/>
                </a:cubicBezTo>
                <a:cubicBezTo>
                  <a:pt x="1352" y="17737"/>
                  <a:pt x="1361" y="18207"/>
                  <a:pt x="1326" y="18424"/>
                </a:cubicBezTo>
                <a:cubicBezTo>
                  <a:pt x="1327" y="18428"/>
                  <a:pt x="1330" y="18430"/>
                  <a:pt x="1331" y="18434"/>
                </a:cubicBezTo>
                <a:cubicBezTo>
                  <a:pt x="1356" y="18494"/>
                  <a:pt x="1397" y="18551"/>
                  <a:pt x="1423" y="18559"/>
                </a:cubicBezTo>
                <a:cubicBezTo>
                  <a:pt x="1440" y="18565"/>
                  <a:pt x="1450" y="18575"/>
                  <a:pt x="1455" y="18593"/>
                </a:cubicBezTo>
                <a:cubicBezTo>
                  <a:pt x="1457" y="18590"/>
                  <a:pt x="1461" y="18589"/>
                  <a:pt x="1462" y="18586"/>
                </a:cubicBezTo>
                <a:cubicBezTo>
                  <a:pt x="1474" y="18549"/>
                  <a:pt x="1485" y="18546"/>
                  <a:pt x="1511" y="18577"/>
                </a:cubicBezTo>
                <a:cubicBezTo>
                  <a:pt x="1562" y="18639"/>
                  <a:pt x="1545" y="18908"/>
                  <a:pt x="1489" y="19092"/>
                </a:cubicBezTo>
                <a:cubicBezTo>
                  <a:pt x="1497" y="19126"/>
                  <a:pt x="1504" y="19167"/>
                  <a:pt x="1504" y="19216"/>
                </a:cubicBezTo>
                <a:cubicBezTo>
                  <a:pt x="1504" y="19298"/>
                  <a:pt x="1516" y="19376"/>
                  <a:pt x="1531" y="19387"/>
                </a:cubicBezTo>
                <a:cubicBezTo>
                  <a:pt x="1543" y="19396"/>
                  <a:pt x="1531" y="19437"/>
                  <a:pt x="1510" y="19486"/>
                </a:cubicBezTo>
                <a:cubicBezTo>
                  <a:pt x="1543" y="19542"/>
                  <a:pt x="1568" y="19543"/>
                  <a:pt x="1599" y="19492"/>
                </a:cubicBezTo>
                <a:cubicBezTo>
                  <a:pt x="1631" y="19440"/>
                  <a:pt x="1639" y="19442"/>
                  <a:pt x="1705" y="19514"/>
                </a:cubicBezTo>
                <a:cubicBezTo>
                  <a:pt x="1745" y="19558"/>
                  <a:pt x="1818" y="19622"/>
                  <a:pt x="1867" y="19656"/>
                </a:cubicBezTo>
                <a:cubicBezTo>
                  <a:pt x="1974" y="19729"/>
                  <a:pt x="2048" y="19696"/>
                  <a:pt x="2105" y="19551"/>
                </a:cubicBezTo>
                <a:cubicBezTo>
                  <a:pt x="2126" y="19499"/>
                  <a:pt x="2178" y="19437"/>
                  <a:pt x="2222" y="19412"/>
                </a:cubicBezTo>
                <a:cubicBezTo>
                  <a:pt x="2296" y="19369"/>
                  <a:pt x="2299" y="19362"/>
                  <a:pt x="2251" y="19320"/>
                </a:cubicBezTo>
                <a:cubicBezTo>
                  <a:pt x="2202" y="19276"/>
                  <a:pt x="2201" y="19271"/>
                  <a:pt x="2254" y="19201"/>
                </a:cubicBezTo>
                <a:cubicBezTo>
                  <a:pt x="2284" y="19161"/>
                  <a:pt x="2323" y="19135"/>
                  <a:pt x="2342" y="19143"/>
                </a:cubicBezTo>
                <a:cubicBezTo>
                  <a:pt x="2361" y="19153"/>
                  <a:pt x="2391" y="19100"/>
                  <a:pt x="2411" y="19016"/>
                </a:cubicBezTo>
                <a:cubicBezTo>
                  <a:pt x="2431" y="18938"/>
                  <a:pt x="2458" y="18856"/>
                  <a:pt x="2473" y="18833"/>
                </a:cubicBezTo>
                <a:cubicBezTo>
                  <a:pt x="2491" y="18807"/>
                  <a:pt x="2491" y="18770"/>
                  <a:pt x="2472" y="18727"/>
                </a:cubicBezTo>
                <a:cubicBezTo>
                  <a:pt x="2456" y="18691"/>
                  <a:pt x="2448" y="18607"/>
                  <a:pt x="2457" y="18543"/>
                </a:cubicBezTo>
                <a:cubicBezTo>
                  <a:pt x="2466" y="18478"/>
                  <a:pt x="2458" y="18356"/>
                  <a:pt x="2438" y="18272"/>
                </a:cubicBezTo>
                <a:cubicBezTo>
                  <a:pt x="2418" y="18188"/>
                  <a:pt x="2400" y="18111"/>
                  <a:pt x="2399" y="18102"/>
                </a:cubicBezTo>
                <a:cubicBezTo>
                  <a:pt x="2398" y="18092"/>
                  <a:pt x="2386" y="18065"/>
                  <a:pt x="2373" y="18040"/>
                </a:cubicBezTo>
                <a:cubicBezTo>
                  <a:pt x="2359" y="18014"/>
                  <a:pt x="2360" y="17979"/>
                  <a:pt x="2376" y="17960"/>
                </a:cubicBezTo>
                <a:cubicBezTo>
                  <a:pt x="2451" y="17869"/>
                  <a:pt x="2557" y="18214"/>
                  <a:pt x="2566" y="18582"/>
                </a:cubicBezTo>
                <a:cubicBezTo>
                  <a:pt x="2567" y="18644"/>
                  <a:pt x="2584" y="18668"/>
                  <a:pt x="2625" y="18668"/>
                </a:cubicBezTo>
                <a:cubicBezTo>
                  <a:pt x="2712" y="18668"/>
                  <a:pt x="2713" y="18801"/>
                  <a:pt x="2627" y="18882"/>
                </a:cubicBezTo>
                <a:cubicBezTo>
                  <a:pt x="2587" y="18920"/>
                  <a:pt x="2548" y="19001"/>
                  <a:pt x="2538" y="19067"/>
                </a:cubicBezTo>
                <a:cubicBezTo>
                  <a:pt x="2529" y="19130"/>
                  <a:pt x="2510" y="19197"/>
                  <a:pt x="2495" y="19215"/>
                </a:cubicBezTo>
                <a:cubicBezTo>
                  <a:pt x="2480" y="19233"/>
                  <a:pt x="2469" y="19272"/>
                  <a:pt x="2469" y="19303"/>
                </a:cubicBezTo>
                <a:cubicBezTo>
                  <a:pt x="2469" y="19483"/>
                  <a:pt x="2137" y="20051"/>
                  <a:pt x="2029" y="20056"/>
                </a:cubicBezTo>
                <a:cubicBezTo>
                  <a:pt x="2013" y="20056"/>
                  <a:pt x="1965" y="20003"/>
                  <a:pt x="1921" y="19937"/>
                </a:cubicBezTo>
                <a:cubicBezTo>
                  <a:pt x="1826" y="19793"/>
                  <a:pt x="1705" y="19769"/>
                  <a:pt x="1698" y="19894"/>
                </a:cubicBezTo>
                <a:cubicBezTo>
                  <a:pt x="1696" y="19936"/>
                  <a:pt x="1691" y="19994"/>
                  <a:pt x="1688" y="20022"/>
                </a:cubicBezTo>
                <a:cubicBezTo>
                  <a:pt x="1685" y="20050"/>
                  <a:pt x="1680" y="20097"/>
                  <a:pt x="1678" y="20127"/>
                </a:cubicBezTo>
                <a:cubicBezTo>
                  <a:pt x="1675" y="20156"/>
                  <a:pt x="1656" y="20211"/>
                  <a:pt x="1634" y="20247"/>
                </a:cubicBezTo>
                <a:cubicBezTo>
                  <a:pt x="1623" y="20266"/>
                  <a:pt x="1614" y="20277"/>
                  <a:pt x="1607" y="20282"/>
                </a:cubicBezTo>
                <a:cubicBezTo>
                  <a:pt x="1609" y="20309"/>
                  <a:pt x="1612" y="20335"/>
                  <a:pt x="1610" y="20366"/>
                </a:cubicBezTo>
                <a:cubicBezTo>
                  <a:pt x="1609" y="20384"/>
                  <a:pt x="1606" y="20395"/>
                  <a:pt x="1605" y="20410"/>
                </a:cubicBezTo>
                <a:cubicBezTo>
                  <a:pt x="1644" y="20548"/>
                  <a:pt x="1722" y="20708"/>
                  <a:pt x="1759" y="20708"/>
                </a:cubicBezTo>
                <a:cubicBezTo>
                  <a:pt x="1784" y="20708"/>
                  <a:pt x="1825" y="20727"/>
                  <a:pt x="1849" y="20751"/>
                </a:cubicBezTo>
                <a:cubicBezTo>
                  <a:pt x="1888" y="20788"/>
                  <a:pt x="1889" y="20808"/>
                  <a:pt x="1855" y="20906"/>
                </a:cubicBezTo>
                <a:cubicBezTo>
                  <a:pt x="1836" y="20960"/>
                  <a:pt x="1813" y="20987"/>
                  <a:pt x="1790" y="21000"/>
                </a:cubicBezTo>
                <a:cubicBezTo>
                  <a:pt x="1864" y="21101"/>
                  <a:pt x="1953" y="21212"/>
                  <a:pt x="2027" y="21285"/>
                </a:cubicBezTo>
                <a:cubicBezTo>
                  <a:pt x="2109" y="21365"/>
                  <a:pt x="2154" y="21345"/>
                  <a:pt x="2155" y="21228"/>
                </a:cubicBezTo>
                <a:cubicBezTo>
                  <a:pt x="2156" y="21203"/>
                  <a:pt x="2205" y="21126"/>
                  <a:pt x="2264" y="21056"/>
                </a:cubicBezTo>
                <a:cubicBezTo>
                  <a:pt x="2323" y="20987"/>
                  <a:pt x="2380" y="20903"/>
                  <a:pt x="2391" y="20869"/>
                </a:cubicBezTo>
                <a:cubicBezTo>
                  <a:pt x="2413" y="20800"/>
                  <a:pt x="2469" y="20822"/>
                  <a:pt x="2469" y="20899"/>
                </a:cubicBezTo>
                <a:cubicBezTo>
                  <a:pt x="2469" y="20979"/>
                  <a:pt x="2509" y="20955"/>
                  <a:pt x="2563" y="20843"/>
                </a:cubicBezTo>
                <a:cubicBezTo>
                  <a:pt x="2606" y="20756"/>
                  <a:pt x="2631" y="20741"/>
                  <a:pt x="2705" y="20750"/>
                </a:cubicBezTo>
                <a:cubicBezTo>
                  <a:pt x="2775" y="20758"/>
                  <a:pt x="2797" y="20778"/>
                  <a:pt x="2805" y="20842"/>
                </a:cubicBezTo>
                <a:cubicBezTo>
                  <a:pt x="2810" y="20887"/>
                  <a:pt x="2800" y="20956"/>
                  <a:pt x="2783" y="20996"/>
                </a:cubicBezTo>
                <a:cubicBezTo>
                  <a:pt x="2766" y="21035"/>
                  <a:pt x="2749" y="21161"/>
                  <a:pt x="2745" y="21275"/>
                </a:cubicBezTo>
                <a:cubicBezTo>
                  <a:pt x="2739" y="21430"/>
                  <a:pt x="2728" y="21480"/>
                  <a:pt x="2696" y="21480"/>
                </a:cubicBezTo>
                <a:cubicBezTo>
                  <a:pt x="2653" y="21480"/>
                  <a:pt x="2611" y="21526"/>
                  <a:pt x="2610" y="21574"/>
                </a:cubicBezTo>
                <a:cubicBezTo>
                  <a:pt x="2610" y="21588"/>
                  <a:pt x="6733" y="21598"/>
                  <a:pt x="11794" y="21599"/>
                </a:cubicBezTo>
                <a:cubicBezTo>
                  <a:pt x="16981" y="21598"/>
                  <a:pt x="19832" y="21595"/>
                  <a:pt x="21080" y="21585"/>
                </a:cubicBezTo>
                <a:lnTo>
                  <a:pt x="21080" y="21525"/>
                </a:lnTo>
                <a:cubicBezTo>
                  <a:pt x="21080" y="21477"/>
                  <a:pt x="20990" y="21343"/>
                  <a:pt x="20819" y="21139"/>
                </a:cubicBezTo>
                <a:cubicBezTo>
                  <a:pt x="20674" y="20968"/>
                  <a:pt x="20541" y="20790"/>
                  <a:pt x="20524" y="20743"/>
                </a:cubicBezTo>
                <a:cubicBezTo>
                  <a:pt x="20451" y="20546"/>
                  <a:pt x="20428" y="20459"/>
                  <a:pt x="20428" y="20380"/>
                </a:cubicBezTo>
                <a:cubicBezTo>
                  <a:pt x="20428" y="20304"/>
                  <a:pt x="20416" y="20297"/>
                  <a:pt x="20305" y="20297"/>
                </a:cubicBezTo>
                <a:cubicBezTo>
                  <a:pt x="20208" y="20297"/>
                  <a:pt x="20169" y="20278"/>
                  <a:pt x="20112" y="20203"/>
                </a:cubicBezTo>
                <a:cubicBezTo>
                  <a:pt x="20011" y="20068"/>
                  <a:pt x="19967" y="19930"/>
                  <a:pt x="19956" y="19714"/>
                </a:cubicBezTo>
                <a:cubicBezTo>
                  <a:pt x="19948" y="19574"/>
                  <a:pt x="19930" y="19509"/>
                  <a:pt x="19886" y="19465"/>
                </a:cubicBezTo>
                <a:cubicBezTo>
                  <a:pt x="19822" y="19401"/>
                  <a:pt x="19635" y="19328"/>
                  <a:pt x="19520" y="19322"/>
                </a:cubicBezTo>
                <a:cubicBezTo>
                  <a:pt x="19459" y="19319"/>
                  <a:pt x="19450" y="19304"/>
                  <a:pt x="19454" y="19206"/>
                </a:cubicBezTo>
                <a:cubicBezTo>
                  <a:pt x="19460" y="19042"/>
                  <a:pt x="19507" y="18992"/>
                  <a:pt x="19636" y="19012"/>
                </a:cubicBezTo>
                <a:cubicBezTo>
                  <a:pt x="19696" y="19021"/>
                  <a:pt x="19779" y="19045"/>
                  <a:pt x="19823" y="19065"/>
                </a:cubicBezTo>
                <a:cubicBezTo>
                  <a:pt x="19894" y="19098"/>
                  <a:pt x="19898" y="19106"/>
                  <a:pt x="19855" y="19143"/>
                </a:cubicBezTo>
                <a:cubicBezTo>
                  <a:pt x="19803" y="19190"/>
                  <a:pt x="19819" y="19245"/>
                  <a:pt x="19896" y="19279"/>
                </a:cubicBezTo>
                <a:cubicBezTo>
                  <a:pt x="19924" y="19291"/>
                  <a:pt x="19945" y="19325"/>
                  <a:pt x="19945" y="19353"/>
                </a:cubicBezTo>
                <a:cubicBezTo>
                  <a:pt x="19945" y="19382"/>
                  <a:pt x="19966" y="19405"/>
                  <a:pt x="19992" y="19405"/>
                </a:cubicBezTo>
                <a:cubicBezTo>
                  <a:pt x="20051" y="19405"/>
                  <a:pt x="20144" y="19503"/>
                  <a:pt x="20144" y="19565"/>
                </a:cubicBezTo>
                <a:cubicBezTo>
                  <a:pt x="20144" y="19590"/>
                  <a:pt x="20161" y="19611"/>
                  <a:pt x="20182" y="19611"/>
                </a:cubicBezTo>
                <a:cubicBezTo>
                  <a:pt x="20235" y="19611"/>
                  <a:pt x="20324" y="19736"/>
                  <a:pt x="20302" y="19780"/>
                </a:cubicBezTo>
                <a:cubicBezTo>
                  <a:pt x="20292" y="19800"/>
                  <a:pt x="20261" y="19819"/>
                  <a:pt x="20235" y="19822"/>
                </a:cubicBezTo>
                <a:cubicBezTo>
                  <a:pt x="20208" y="19826"/>
                  <a:pt x="20276" y="19838"/>
                  <a:pt x="20385" y="19849"/>
                </a:cubicBezTo>
                <a:lnTo>
                  <a:pt x="20584" y="19868"/>
                </a:lnTo>
                <a:lnTo>
                  <a:pt x="20592" y="19982"/>
                </a:lnTo>
                <a:cubicBezTo>
                  <a:pt x="20601" y="20089"/>
                  <a:pt x="20605" y="20093"/>
                  <a:pt x="20643" y="20035"/>
                </a:cubicBezTo>
                <a:cubicBezTo>
                  <a:pt x="20650" y="20022"/>
                  <a:pt x="20654" y="20023"/>
                  <a:pt x="20660" y="20016"/>
                </a:cubicBezTo>
                <a:cubicBezTo>
                  <a:pt x="20659" y="20013"/>
                  <a:pt x="20658" y="20010"/>
                  <a:pt x="20657" y="20007"/>
                </a:cubicBezTo>
                <a:cubicBezTo>
                  <a:pt x="20619" y="19801"/>
                  <a:pt x="20571" y="19165"/>
                  <a:pt x="20590" y="19121"/>
                </a:cubicBezTo>
                <a:cubicBezTo>
                  <a:pt x="20612" y="19071"/>
                  <a:pt x="20657" y="19098"/>
                  <a:pt x="20688" y="19180"/>
                </a:cubicBezTo>
                <a:cubicBezTo>
                  <a:pt x="20690" y="19185"/>
                  <a:pt x="20691" y="19184"/>
                  <a:pt x="20693" y="19189"/>
                </a:cubicBezTo>
                <a:cubicBezTo>
                  <a:pt x="20689" y="18825"/>
                  <a:pt x="20685" y="18783"/>
                  <a:pt x="20624" y="18724"/>
                </a:cubicBezTo>
                <a:cubicBezTo>
                  <a:pt x="20564" y="18665"/>
                  <a:pt x="20554" y="18665"/>
                  <a:pt x="20524" y="18714"/>
                </a:cubicBezTo>
                <a:cubicBezTo>
                  <a:pt x="20496" y="18760"/>
                  <a:pt x="20479" y="18761"/>
                  <a:pt x="20415" y="18726"/>
                </a:cubicBezTo>
                <a:cubicBezTo>
                  <a:pt x="20335" y="18682"/>
                  <a:pt x="20329" y="18600"/>
                  <a:pt x="20406" y="18599"/>
                </a:cubicBezTo>
                <a:cubicBezTo>
                  <a:pt x="20431" y="18599"/>
                  <a:pt x="20478" y="18569"/>
                  <a:pt x="20511" y="18532"/>
                </a:cubicBezTo>
                <a:cubicBezTo>
                  <a:pt x="20577" y="18460"/>
                  <a:pt x="20758" y="18375"/>
                  <a:pt x="20782" y="18404"/>
                </a:cubicBezTo>
                <a:cubicBezTo>
                  <a:pt x="20790" y="18414"/>
                  <a:pt x="20797" y="18503"/>
                  <a:pt x="20797" y="18601"/>
                </a:cubicBezTo>
                <a:cubicBezTo>
                  <a:pt x="20797" y="18727"/>
                  <a:pt x="20808" y="18785"/>
                  <a:pt x="20838" y="18799"/>
                </a:cubicBezTo>
                <a:cubicBezTo>
                  <a:pt x="20812" y="18619"/>
                  <a:pt x="20792" y="18403"/>
                  <a:pt x="20806" y="18360"/>
                </a:cubicBezTo>
                <a:cubicBezTo>
                  <a:pt x="20817" y="18326"/>
                  <a:pt x="20831" y="18324"/>
                  <a:pt x="20851" y="18339"/>
                </a:cubicBezTo>
                <a:cubicBezTo>
                  <a:pt x="20847" y="18269"/>
                  <a:pt x="20853" y="18196"/>
                  <a:pt x="20872" y="18097"/>
                </a:cubicBezTo>
                <a:cubicBezTo>
                  <a:pt x="20896" y="17977"/>
                  <a:pt x="20925" y="17733"/>
                  <a:pt x="20939" y="17554"/>
                </a:cubicBezTo>
                <a:cubicBezTo>
                  <a:pt x="20964" y="17204"/>
                  <a:pt x="21010" y="16887"/>
                  <a:pt x="21044" y="16822"/>
                </a:cubicBezTo>
                <a:cubicBezTo>
                  <a:pt x="21067" y="16777"/>
                  <a:pt x="21085" y="16450"/>
                  <a:pt x="21081" y="16118"/>
                </a:cubicBezTo>
                <a:cubicBezTo>
                  <a:pt x="21080" y="15988"/>
                  <a:pt x="21049" y="15786"/>
                  <a:pt x="21007" y="15621"/>
                </a:cubicBezTo>
                <a:cubicBezTo>
                  <a:pt x="20894" y="15179"/>
                  <a:pt x="20888" y="15149"/>
                  <a:pt x="20868" y="14923"/>
                </a:cubicBezTo>
                <a:cubicBezTo>
                  <a:pt x="20857" y="14806"/>
                  <a:pt x="20822" y="14597"/>
                  <a:pt x="20791" y="14460"/>
                </a:cubicBezTo>
                <a:cubicBezTo>
                  <a:pt x="20760" y="14323"/>
                  <a:pt x="20710" y="14095"/>
                  <a:pt x="20680" y="13954"/>
                </a:cubicBezTo>
                <a:cubicBezTo>
                  <a:pt x="20650" y="13813"/>
                  <a:pt x="20606" y="13655"/>
                  <a:pt x="20583" y="13605"/>
                </a:cubicBezTo>
                <a:cubicBezTo>
                  <a:pt x="20534" y="13499"/>
                  <a:pt x="20530" y="13130"/>
                  <a:pt x="20575" y="12873"/>
                </a:cubicBezTo>
                <a:cubicBezTo>
                  <a:pt x="20592" y="12778"/>
                  <a:pt x="20613" y="12517"/>
                  <a:pt x="20623" y="12291"/>
                </a:cubicBezTo>
                <a:cubicBezTo>
                  <a:pt x="20629" y="12163"/>
                  <a:pt x="20635" y="12092"/>
                  <a:pt x="20641" y="12026"/>
                </a:cubicBezTo>
                <a:lnTo>
                  <a:pt x="20627" y="11649"/>
                </a:lnTo>
                <a:lnTo>
                  <a:pt x="20708" y="11524"/>
                </a:lnTo>
                <a:cubicBezTo>
                  <a:pt x="20789" y="11400"/>
                  <a:pt x="20848" y="11220"/>
                  <a:pt x="20969" y="10730"/>
                </a:cubicBezTo>
                <a:cubicBezTo>
                  <a:pt x="21004" y="10589"/>
                  <a:pt x="21054" y="10419"/>
                  <a:pt x="21081" y="10353"/>
                </a:cubicBezTo>
                <a:cubicBezTo>
                  <a:pt x="21108" y="10287"/>
                  <a:pt x="21139" y="10125"/>
                  <a:pt x="21150" y="9993"/>
                </a:cubicBezTo>
                <a:cubicBezTo>
                  <a:pt x="21161" y="9861"/>
                  <a:pt x="21189" y="9635"/>
                  <a:pt x="21213" y="9489"/>
                </a:cubicBezTo>
                <a:cubicBezTo>
                  <a:pt x="21252" y="9248"/>
                  <a:pt x="21252" y="9208"/>
                  <a:pt x="21209" y="9053"/>
                </a:cubicBezTo>
                <a:cubicBezTo>
                  <a:pt x="21184" y="8959"/>
                  <a:pt x="21131" y="8826"/>
                  <a:pt x="21093" y="8759"/>
                </a:cubicBezTo>
                <a:cubicBezTo>
                  <a:pt x="21055" y="8691"/>
                  <a:pt x="21023" y="8627"/>
                  <a:pt x="21023" y="8616"/>
                </a:cubicBezTo>
                <a:cubicBezTo>
                  <a:pt x="21023" y="8606"/>
                  <a:pt x="21102" y="8496"/>
                  <a:pt x="21198" y="8370"/>
                </a:cubicBezTo>
                <a:cubicBezTo>
                  <a:pt x="21468" y="8017"/>
                  <a:pt x="21571" y="7802"/>
                  <a:pt x="21585" y="7568"/>
                </a:cubicBezTo>
                <a:cubicBezTo>
                  <a:pt x="21600" y="7327"/>
                  <a:pt x="21555" y="7179"/>
                  <a:pt x="21445" y="7111"/>
                </a:cubicBezTo>
                <a:cubicBezTo>
                  <a:pt x="21366" y="7061"/>
                  <a:pt x="21355" y="7065"/>
                  <a:pt x="21173" y="7197"/>
                </a:cubicBezTo>
                <a:cubicBezTo>
                  <a:pt x="20879" y="7410"/>
                  <a:pt x="20679" y="7672"/>
                  <a:pt x="20516" y="8055"/>
                </a:cubicBezTo>
                <a:cubicBezTo>
                  <a:pt x="20439" y="8237"/>
                  <a:pt x="20348" y="8414"/>
                  <a:pt x="20315" y="8450"/>
                </a:cubicBezTo>
                <a:cubicBezTo>
                  <a:pt x="20255" y="8514"/>
                  <a:pt x="20255" y="8515"/>
                  <a:pt x="20239" y="8441"/>
                </a:cubicBezTo>
                <a:cubicBezTo>
                  <a:pt x="20224" y="8374"/>
                  <a:pt x="20209" y="8384"/>
                  <a:pt x="20062" y="8563"/>
                </a:cubicBezTo>
                <a:cubicBezTo>
                  <a:pt x="19780" y="8906"/>
                  <a:pt x="19702" y="8982"/>
                  <a:pt x="19668" y="8941"/>
                </a:cubicBezTo>
                <a:cubicBezTo>
                  <a:pt x="19631" y="8897"/>
                  <a:pt x="19549" y="8961"/>
                  <a:pt x="19549" y="9034"/>
                </a:cubicBezTo>
                <a:cubicBezTo>
                  <a:pt x="19549" y="9058"/>
                  <a:pt x="19522" y="9115"/>
                  <a:pt x="19491" y="9159"/>
                </a:cubicBezTo>
                <a:cubicBezTo>
                  <a:pt x="19459" y="9203"/>
                  <a:pt x="19416" y="9270"/>
                  <a:pt x="19393" y="9308"/>
                </a:cubicBezTo>
                <a:cubicBezTo>
                  <a:pt x="19361" y="9363"/>
                  <a:pt x="19346" y="9369"/>
                  <a:pt x="19317" y="9334"/>
                </a:cubicBezTo>
                <a:cubicBezTo>
                  <a:pt x="19287" y="9299"/>
                  <a:pt x="19291" y="9272"/>
                  <a:pt x="19331" y="9190"/>
                </a:cubicBezTo>
                <a:cubicBezTo>
                  <a:pt x="19357" y="9135"/>
                  <a:pt x="19367" y="9082"/>
                  <a:pt x="19353" y="9071"/>
                </a:cubicBezTo>
                <a:cubicBezTo>
                  <a:pt x="19340" y="9061"/>
                  <a:pt x="19321" y="9004"/>
                  <a:pt x="19311" y="8945"/>
                </a:cubicBezTo>
                <a:cubicBezTo>
                  <a:pt x="19294" y="8842"/>
                  <a:pt x="19137" y="8625"/>
                  <a:pt x="19099" y="8654"/>
                </a:cubicBezTo>
                <a:cubicBezTo>
                  <a:pt x="19088" y="8662"/>
                  <a:pt x="19016" y="8653"/>
                  <a:pt x="18939" y="8635"/>
                </a:cubicBezTo>
                <a:cubicBezTo>
                  <a:pt x="18827" y="8610"/>
                  <a:pt x="18769" y="8616"/>
                  <a:pt x="18664" y="8662"/>
                </a:cubicBezTo>
                <a:cubicBezTo>
                  <a:pt x="18550" y="8711"/>
                  <a:pt x="18524" y="8713"/>
                  <a:pt x="18484" y="8672"/>
                </a:cubicBezTo>
                <a:cubicBezTo>
                  <a:pt x="18458" y="8646"/>
                  <a:pt x="18403" y="8624"/>
                  <a:pt x="18361" y="8623"/>
                </a:cubicBezTo>
                <a:cubicBezTo>
                  <a:pt x="18301" y="8622"/>
                  <a:pt x="18284" y="8604"/>
                  <a:pt x="18277" y="8528"/>
                </a:cubicBezTo>
                <a:cubicBezTo>
                  <a:pt x="18271" y="8469"/>
                  <a:pt x="18283" y="8427"/>
                  <a:pt x="18309" y="8415"/>
                </a:cubicBezTo>
                <a:cubicBezTo>
                  <a:pt x="18342" y="8399"/>
                  <a:pt x="18336" y="8376"/>
                  <a:pt x="18279" y="8303"/>
                </a:cubicBezTo>
                <a:cubicBezTo>
                  <a:pt x="18209" y="8212"/>
                  <a:pt x="18209" y="8203"/>
                  <a:pt x="18223" y="7775"/>
                </a:cubicBezTo>
                <a:cubicBezTo>
                  <a:pt x="18235" y="7410"/>
                  <a:pt x="18231" y="7345"/>
                  <a:pt x="18197" y="7360"/>
                </a:cubicBezTo>
                <a:cubicBezTo>
                  <a:pt x="18175" y="7370"/>
                  <a:pt x="18139" y="7360"/>
                  <a:pt x="18117" y="7338"/>
                </a:cubicBezTo>
                <a:cubicBezTo>
                  <a:pt x="18087" y="7308"/>
                  <a:pt x="18061" y="7308"/>
                  <a:pt x="18017" y="7336"/>
                </a:cubicBezTo>
                <a:cubicBezTo>
                  <a:pt x="17948" y="7380"/>
                  <a:pt x="17890" y="7350"/>
                  <a:pt x="17717" y="7181"/>
                </a:cubicBezTo>
                <a:cubicBezTo>
                  <a:pt x="17582" y="7049"/>
                  <a:pt x="17523" y="6864"/>
                  <a:pt x="17551" y="6653"/>
                </a:cubicBezTo>
                <a:cubicBezTo>
                  <a:pt x="17567" y="6530"/>
                  <a:pt x="17563" y="6513"/>
                  <a:pt x="17513" y="6513"/>
                </a:cubicBezTo>
                <a:cubicBezTo>
                  <a:pt x="17419" y="6513"/>
                  <a:pt x="17354" y="6394"/>
                  <a:pt x="17373" y="6257"/>
                </a:cubicBezTo>
                <a:cubicBezTo>
                  <a:pt x="17382" y="6190"/>
                  <a:pt x="17378" y="6137"/>
                  <a:pt x="17364" y="6137"/>
                </a:cubicBezTo>
                <a:cubicBezTo>
                  <a:pt x="17319" y="6137"/>
                  <a:pt x="17279" y="6010"/>
                  <a:pt x="17233" y="5720"/>
                </a:cubicBezTo>
                <a:cubicBezTo>
                  <a:pt x="17165" y="5287"/>
                  <a:pt x="17004" y="4973"/>
                  <a:pt x="16785" y="4850"/>
                </a:cubicBezTo>
                <a:cubicBezTo>
                  <a:pt x="16659" y="4779"/>
                  <a:pt x="16573" y="4689"/>
                  <a:pt x="16588" y="4645"/>
                </a:cubicBezTo>
                <a:cubicBezTo>
                  <a:pt x="16605" y="4590"/>
                  <a:pt x="16555" y="4467"/>
                  <a:pt x="16477" y="4371"/>
                </a:cubicBezTo>
                <a:cubicBezTo>
                  <a:pt x="16446" y="4333"/>
                  <a:pt x="16381" y="4226"/>
                  <a:pt x="16332" y="4133"/>
                </a:cubicBezTo>
                <a:cubicBezTo>
                  <a:pt x="16275" y="4024"/>
                  <a:pt x="16216" y="3954"/>
                  <a:pt x="16167" y="3939"/>
                </a:cubicBezTo>
                <a:cubicBezTo>
                  <a:pt x="16125" y="3926"/>
                  <a:pt x="16011" y="3835"/>
                  <a:pt x="15912" y="3738"/>
                </a:cubicBezTo>
                <a:cubicBezTo>
                  <a:pt x="15604" y="3436"/>
                  <a:pt x="15345" y="3343"/>
                  <a:pt x="14789" y="3327"/>
                </a:cubicBezTo>
                <a:cubicBezTo>
                  <a:pt x="14753" y="3326"/>
                  <a:pt x="14645" y="3236"/>
                  <a:pt x="14536" y="3117"/>
                </a:cubicBezTo>
                <a:cubicBezTo>
                  <a:pt x="14324" y="2885"/>
                  <a:pt x="14249" y="2830"/>
                  <a:pt x="14093" y="2796"/>
                </a:cubicBezTo>
                <a:cubicBezTo>
                  <a:pt x="14034" y="2783"/>
                  <a:pt x="13944" y="2728"/>
                  <a:pt x="13892" y="2672"/>
                </a:cubicBezTo>
                <a:cubicBezTo>
                  <a:pt x="13780" y="2554"/>
                  <a:pt x="13694" y="2544"/>
                  <a:pt x="13576" y="2638"/>
                </a:cubicBezTo>
                <a:cubicBezTo>
                  <a:pt x="13456" y="2734"/>
                  <a:pt x="13352" y="2725"/>
                  <a:pt x="13244" y="2608"/>
                </a:cubicBezTo>
                <a:cubicBezTo>
                  <a:pt x="13164" y="2522"/>
                  <a:pt x="13153" y="2489"/>
                  <a:pt x="13158" y="2360"/>
                </a:cubicBezTo>
                <a:cubicBezTo>
                  <a:pt x="13183" y="1749"/>
                  <a:pt x="13190" y="1795"/>
                  <a:pt x="13009" y="1404"/>
                </a:cubicBezTo>
                <a:cubicBezTo>
                  <a:pt x="12918" y="1206"/>
                  <a:pt x="12815" y="980"/>
                  <a:pt x="12781" y="902"/>
                </a:cubicBezTo>
                <a:cubicBezTo>
                  <a:pt x="12722" y="768"/>
                  <a:pt x="12680" y="548"/>
                  <a:pt x="12639" y="162"/>
                </a:cubicBezTo>
                <a:lnTo>
                  <a:pt x="12622" y="2"/>
                </a:lnTo>
                <a:cubicBezTo>
                  <a:pt x="12194" y="2"/>
                  <a:pt x="11815" y="1"/>
                  <a:pt x="11455" y="0"/>
                </a:cubicBezTo>
                <a:close/>
                <a:moveTo>
                  <a:pt x="21077" y="19099"/>
                </a:moveTo>
                <a:cubicBezTo>
                  <a:pt x="21092" y="19114"/>
                  <a:pt x="21107" y="19126"/>
                  <a:pt x="21123" y="19146"/>
                </a:cubicBezTo>
                <a:cubicBezTo>
                  <a:pt x="21127" y="19151"/>
                  <a:pt x="21132" y="19155"/>
                  <a:pt x="21136" y="19160"/>
                </a:cubicBezTo>
                <a:cubicBezTo>
                  <a:pt x="21129" y="19119"/>
                  <a:pt x="21116" y="19103"/>
                  <a:pt x="21077" y="19099"/>
                </a:cubicBezTo>
                <a:close/>
                <a:moveTo>
                  <a:pt x="1278" y="19988"/>
                </a:moveTo>
                <a:cubicBezTo>
                  <a:pt x="1216" y="19988"/>
                  <a:pt x="1202" y="20004"/>
                  <a:pt x="1203" y="20066"/>
                </a:cubicBezTo>
                <a:cubicBezTo>
                  <a:pt x="1204" y="20088"/>
                  <a:pt x="1202" y="20102"/>
                  <a:pt x="1197" y="20114"/>
                </a:cubicBezTo>
                <a:cubicBezTo>
                  <a:pt x="1217" y="20101"/>
                  <a:pt x="1250" y="20091"/>
                  <a:pt x="1289" y="20091"/>
                </a:cubicBezTo>
                <a:cubicBezTo>
                  <a:pt x="1333" y="20091"/>
                  <a:pt x="1377" y="20072"/>
                  <a:pt x="1402" y="20050"/>
                </a:cubicBezTo>
                <a:cubicBezTo>
                  <a:pt x="1398" y="20045"/>
                  <a:pt x="1392" y="20043"/>
                  <a:pt x="1389" y="20037"/>
                </a:cubicBezTo>
                <a:cubicBezTo>
                  <a:pt x="1370" y="20010"/>
                  <a:pt x="1320" y="19988"/>
                  <a:pt x="1278" y="19988"/>
                </a:cubicBezTo>
                <a:close/>
                <a:moveTo>
                  <a:pt x="1046" y="20150"/>
                </a:moveTo>
                <a:cubicBezTo>
                  <a:pt x="1060" y="20155"/>
                  <a:pt x="1076" y="20159"/>
                  <a:pt x="1093" y="20159"/>
                </a:cubicBezTo>
                <a:cubicBezTo>
                  <a:pt x="1100" y="20159"/>
                  <a:pt x="1103" y="20155"/>
                  <a:pt x="1110" y="20154"/>
                </a:cubicBezTo>
                <a:cubicBezTo>
                  <a:pt x="1088" y="20156"/>
                  <a:pt x="1066" y="20153"/>
                  <a:pt x="1046" y="20150"/>
                </a:cubicBezTo>
                <a:close/>
                <a:moveTo>
                  <a:pt x="2494" y="20989"/>
                </a:moveTo>
                <a:cubicBezTo>
                  <a:pt x="2465" y="20991"/>
                  <a:pt x="2445" y="21026"/>
                  <a:pt x="2458" y="21068"/>
                </a:cubicBezTo>
                <a:cubicBezTo>
                  <a:pt x="2467" y="21096"/>
                  <a:pt x="2485" y="21119"/>
                  <a:pt x="2497" y="21119"/>
                </a:cubicBezTo>
                <a:cubicBezTo>
                  <a:pt x="2532" y="21119"/>
                  <a:pt x="2555" y="21022"/>
                  <a:pt x="2525" y="20999"/>
                </a:cubicBezTo>
                <a:cubicBezTo>
                  <a:pt x="2514" y="20992"/>
                  <a:pt x="2503" y="20988"/>
                  <a:pt x="2494" y="20989"/>
                </a:cubicBezTo>
                <a:close/>
                <a:moveTo>
                  <a:pt x="2382" y="21119"/>
                </a:moveTo>
                <a:cubicBezTo>
                  <a:pt x="2339" y="21133"/>
                  <a:pt x="2241" y="21284"/>
                  <a:pt x="2241" y="21349"/>
                </a:cubicBezTo>
                <a:cubicBezTo>
                  <a:pt x="2241" y="21410"/>
                  <a:pt x="2257" y="21427"/>
                  <a:pt x="2309" y="21427"/>
                </a:cubicBezTo>
                <a:cubicBezTo>
                  <a:pt x="2366" y="21427"/>
                  <a:pt x="2378" y="21407"/>
                  <a:pt x="2392" y="21283"/>
                </a:cubicBezTo>
                <a:cubicBezTo>
                  <a:pt x="2401" y="21203"/>
                  <a:pt x="2402" y="21131"/>
                  <a:pt x="2395" y="21123"/>
                </a:cubicBezTo>
                <a:cubicBezTo>
                  <a:pt x="2392" y="21119"/>
                  <a:pt x="2388" y="21117"/>
                  <a:pt x="2382" y="21119"/>
                </a:cubicBezTo>
                <a:close/>
                <a:moveTo>
                  <a:pt x="1853" y="21378"/>
                </a:moveTo>
                <a:cubicBezTo>
                  <a:pt x="1846" y="21380"/>
                  <a:pt x="1841" y="21385"/>
                  <a:pt x="1835" y="21391"/>
                </a:cubicBezTo>
                <a:cubicBezTo>
                  <a:pt x="1819" y="21412"/>
                  <a:pt x="1764" y="21427"/>
                  <a:pt x="1713" y="21427"/>
                </a:cubicBezTo>
                <a:cubicBezTo>
                  <a:pt x="1663" y="21427"/>
                  <a:pt x="1613" y="21441"/>
                  <a:pt x="1605" y="21458"/>
                </a:cubicBezTo>
                <a:cubicBezTo>
                  <a:pt x="1596" y="21474"/>
                  <a:pt x="1507" y="21499"/>
                  <a:pt x="1406" y="21513"/>
                </a:cubicBezTo>
                <a:cubicBezTo>
                  <a:pt x="1304" y="21526"/>
                  <a:pt x="1221" y="21551"/>
                  <a:pt x="1221" y="21569"/>
                </a:cubicBezTo>
                <a:cubicBezTo>
                  <a:pt x="1221" y="21586"/>
                  <a:pt x="1428" y="21600"/>
                  <a:pt x="1704" y="21600"/>
                </a:cubicBezTo>
                <a:cubicBezTo>
                  <a:pt x="2019" y="21600"/>
                  <a:pt x="2182" y="21587"/>
                  <a:pt x="2170" y="21565"/>
                </a:cubicBezTo>
                <a:cubicBezTo>
                  <a:pt x="2161" y="21546"/>
                  <a:pt x="2121" y="21531"/>
                  <a:pt x="2082" y="21531"/>
                </a:cubicBezTo>
                <a:cubicBezTo>
                  <a:pt x="2044" y="21531"/>
                  <a:pt x="1979" y="21491"/>
                  <a:pt x="1938" y="21443"/>
                </a:cubicBezTo>
                <a:cubicBezTo>
                  <a:pt x="1899" y="21395"/>
                  <a:pt x="1873" y="21374"/>
                  <a:pt x="1853" y="21378"/>
                </a:cubicBezTo>
                <a:close/>
                <a:moveTo>
                  <a:pt x="85" y="21531"/>
                </a:moveTo>
                <a:cubicBezTo>
                  <a:pt x="38" y="21531"/>
                  <a:pt x="0" y="21546"/>
                  <a:pt x="0" y="21565"/>
                </a:cubicBezTo>
                <a:cubicBezTo>
                  <a:pt x="0" y="21584"/>
                  <a:pt x="38" y="21600"/>
                  <a:pt x="85" y="21600"/>
                </a:cubicBezTo>
                <a:cubicBezTo>
                  <a:pt x="131" y="21600"/>
                  <a:pt x="170" y="21584"/>
                  <a:pt x="170" y="21565"/>
                </a:cubicBezTo>
                <a:cubicBezTo>
                  <a:pt x="170" y="21546"/>
                  <a:pt x="131" y="21531"/>
                  <a:pt x="85" y="21531"/>
                </a:cubicBezTo>
                <a:close/>
              </a:path>
            </a:pathLst>
          </a:custGeom>
          <a:ln w="12700">
            <a:miter lim="400000"/>
          </a:ln>
          <a:effectLst>
            <a:outerShdw sx="100000" sy="100000" kx="0" ky="0" algn="b" rotWithShape="0" blurRad="63500" dist="38100" dir="1234610">
              <a:srgbClr val="000000">
                <a:alpha val="46602"/>
              </a:srgbClr>
            </a:outerShdw>
          </a:effectLst>
        </p:spPr>
      </p:pic>
      <p:pic>
        <p:nvPicPr>
          <p:cNvPr id="229" name="TextBox 6" descr="TextBox 6"/>
          <p:cNvPicPr>
            <a:picLocks noChangeAspect="0"/>
          </p:cNvPicPr>
          <p:nvPr/>
        </p:nvPicPr>
        <p:blipFill>
          <a:blip r:embed="rId3">
            <a:extLst/>
          </a:blip>
          <a:stretch>
            <a:fillRect/>
          </a:stretch>
        </p:blipFill>
        <p:spPr>
          <a:xfrm>
            <a:off x="290878" y="1113895"/>
            <a:ext cx="12423044" cy="1757664"/>
          </a:xfrm>
          <a:prstGeom prst="rect">
            <a:avLst/>
          </a:prstGeom>
          <a:effectLst>
            <a:outerShdw sx="100000" sy="100000" kx="0" ky="0" algn="b" rotWithShape="0" blurRad="63500" dist="38100" dir="1234610">
              <a:srgbClr val="000000">
                <a:alpha val="46602"/>
              </a:srgbClr>
            </a:outerShdw>
          </a:effectLst>
        </p:spPr>
      </p:pic>
      <p:grpSp>
        <p:nvGrpSpPr>
          <p:cNvPr id="232" name="“Things That Speak To The Resurrection of Christ”"/>
          <p:cNvGrpSpPr/>
          <p:nvPr/>
        </p:nvGrpSpPr>
        <p:grpSpPr>
          <a:xfrm>
            <a:off x="303578" y="284099"/>
            <a:ext cx="12397645" cy="1092201"/>
            <a:chOff x="0" y="0"/>
            <a:chExt cx="12397643" cy="1092200"/>
          </a:xfrm>
        </p:grpSpPr>
        <p:sp>
          <p:nvSpPr>
            <p:cNvPr id="231" name="“Things That Speak To The Resurrection of Christ”"/>
            <p:cNvSpPr txBox="1"/>
            <p:nvPr/>
          </p:nvSpPr>
          <p:spPr>
            <a:xfrm>
              <a:off x="101600" y="63500"/>
              <a:ext cx="12194444" cy="825500"/>
            </a:xfrm>
            <a:prstGeom prst="rect">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30" name="“Things That Speak To The Resurrection of Christ”" descr="“Things That Speak To The Resurrection of Christ”"/>
            <p:cNvPicPr>
              <a:picLocks noChangeAspect="0"/>
            </p:cNvPicPr>
            <p:nvPr/>
          </p:nvPicPr>
          <p:blipFill>
            <a:blip r:embed="rId5">
              <a:extLst/>
            </a:blip>
            <a:stretch>
              <a:fillRect/>
            </a:stretch>
          </p:blipFill>
          <p:spPr>
            <a:xfrm>
              <a:off x="0" y="-1"/>
              <a:ext cx="12397644" cy="1092201"/>
            </a:xfrm>
            <a:prstGeom prst="rect">
              <a:avLst/>
            </a:prstGeom>
            <a:effectLst/>
          </p:spPr>
        </p:pic>
      </p:grpSp>
      <p:pic>
        <p:nvPicPr>
          <p:cNvPr id="233" name="Matthew 16:18–19 (NKJV)…" descr="Matthew 16:18–19 (NKJV)…"/>
          <p:cNvPicPr>
            <a:picLocks noChangeAspect="0"/>
          </p:cNvPicPr>
          <p:nvPr/>
        </p:nvPicPr>
        <p:blipFill>
          <a:blip r:embed="rId6">
            <a:extLst/>
          </a:blip>
          <a:stretch>
            <a:fillRect/>
          </a:stretch>
        </p:blipFill>
        <p:spPr>
          <a:xfrm>
            <a:off x="6125441" y="2628594"/>
            <a:ext cx="6823917" cy="6959601"/>
          </a:xfrm>
          <a:prstGeom prst="rect">
            <a:avLst/>
          </a:prstGeom>
          <a:effectLst>
            <a:outerShdw sx="100000" sy="100000" kx="0" ky="0" algn="b" rotWithShape="0" blurRad="190500" dist="79648" dir="5400000">
              <a:srgbClr val="000000">
                <a:alpha val="9222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3250">
        <p14:warp dir="ou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0"/>
          </p:cNvPicPr>
          <p:nvPr/>
        </p:nvPicPr>
        <p:blipFill>
          <a:blip r:embed="rId2">
            <a:extLst/>
          </a:blip>
          <a:srcRect l="0" t="4" r="3927" b="0"/>
          <a:stretch>
            <a:fillRect/>
          </a:stretch>
        </p:blipFill>
        <p:spPr>
          <a:xfrm>
            <a:off x="-245989" y="2525478"/>
            <a:ext cx="7496708" cy="7349147"/>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1455" y="0"/>
                </a:moveTo>
                <a:cubicBezTo>
                  <a:pt x="9846" y="0"/>
                  <a:pt x="9126" y="2"/>
                  <a:pt x="8126" y="3"/>
                </a:cubicBezTo>
                <a:lnTo>
                  <a:pt x="8124" y="367"/>
                </a:lnTo>
                <a:cubicBezTo>
                  <a:pt x="8122" y="570"/>
                  <a:pt x="8112" y="938"/>
                  <a:pt x="8101" y="1184"/>
                </a:cubicBezTo>
                <a:cubicBezTo>
                  <a:pt x="8083" y="1570"/>
                  <a:pt x="8088" y="1650"/>
                  <a:pt x="8130" y="1767"/>
                </a:cubicBezTo>
                <a:cubicBezTo>
                  <a:pt x="8163" y="1857"/>
                  <a:pt x="8186" y="2039"/>
                  <a:pt x="8199" y="2313"/>
                </a:cubicBezTo>
                <a:cubicBezTo>
                  <a:pt x="8215" y="2659"/>
                  <a:pt x="8230" y="2759"/>
                  <a:pt x="8296" y="2936"/>
                </a:cubicBezTo>
                <a:cubicBezTo>
                  <a:pt x="8359" y="3105"/>
                  <a:pt x="8369" y="3160"/>
                  <a:pt x="8344" y="3216"/>
                </a:cubicBezTo>
                <a:cubicBezTo>
                  <a:pt x="8297" y="3323"/>
                  <a:pt x="8172" y="3415"/>
                  <a:pt x="7991" y="3478"/>
                </a:cubicBezTo>
                <a:cubicBezTo>
                  <a:pt x="7839" y="3532"/>
                  <a:pt x="7815" y="3533"/>
                  <a:pt x="7688" y="3483"/>
                </a:cubicBezTo>
                <a:cubicBezTo>
                  <a:pt x="7420" y="3377"/>
                  <a:pt x="7201" y="3416"/>
                  <a:pt x="7026" y="3602"/>
                </a:cubicBezTo>
                <a:cubicBezTo>
                  <a:pt x="6958" y="3674"/>
                  <a:pt x="6896" y="3727"/>
                  <a:pt x="6888" y="3717"/>
                </a:cubicBezTo>
                <a:cubicBezTo>
                  <a:pt x="6868" y="3693"/>
                  <a:pt x="6845" y="3731"/>
                  <a:pt x="6826" y="3799"/>
                </a:cubicBezTo>
                <a:cubicBezTo>
                  <a:pt x="6832" y="3838"/>
                  <a:pt x="6831" y="3882"/>
                  <a:pt x="6815" y="3932"/>
                </a:cubicBezTo>
                <a:cubicBezTo>
                  <a:pt x="6810" y="3946"/>
                  <a:pt x="6797" y="4011"/>
                  <a:pt x="6790" y="4042"/>
                </a:cubicBezTo>
                <a:cubicBezTo>
                  <a:pt x="6774" y="4248"/>
                  <a:pt x="6743" y="4391"/>
                  <a:pt x="6712" y="4385"/>
                </a:cubicBezTo>
                <a:cubicBezTo>
                  <a:pt x="6679" y="4537"/>
                  <a:pt x="6640" y="4683"/>
                  <a:pt x="6621" y="4722"/>
                </a:cubicBezTo>
                <a:cubicBezTo>
                  <a:pt x="6580" y="4800"/>
                  <a:pt x="6405" y="4912"/>
                  <a:pt x="6266" y="4949"/>
                </a:cubicBezTo>
                <a:cubicBezTo>
                  <a:pt x="6192" y="4969"/>
                  <a:pt x="6143" y="5022"/>
                  <a:pt x="6001" y="5234"/>
                </a:cubicBezTo>
                <a:cubicBezTo>
                  <a:pt x="5960" y="5296"/>
                  <a:pt x="5828" y="5402"/>
                  <a:pt x="5695" y="5481"/>
                </a:cubicBezTo>
                <a:cubicBezTo>
                  <a:pt x="5424" y="5641"/>
                  <a:pt x="5254" y="5835"/>
                  <a:pt x="5155" y="6092"/>
                </a:cubicBezTo>
                <a:cubicBezTo>
                  <a:pt x="5140" y="6133"/>
                  <a:pt x="5131" y="6148"/>
                  <a:pt x="5115" y="6183"/>
                </a:cubicBezTo>
                <a:cubicBezTo>
                  <a:pt x="5132" y="6225"/>
                  <a:pt x="5117" y="6272"/>
                  <a:pt x="5083" y="6256"/>
                </a:cubicBezTo>
                <a:cubicBezTo>
                  <a:pt x="5076" y="6271"/>
                  <a:pt x="5064" y="6309"/>
                  <a:pt x="5059" y="6315"/>
                </a:cubicBezTo>
                <a:cubicBezTo>
                  <a:pt x="5044" y="6339"/>
                  <a:pt x="5001" y="6447"/>
                  <a:pt x="4966" y="6555"/>
                </a:cubicBezTo>
                <a:cubicBezTo>
                  <a:pt x="4961" y="6569"/>
                  <a:pt x="4952" y="6586"/>
                  <a:pt x="4946" y="6601"/>
                </a:cubicBezTo>
                <a:cubicBezTo>
                  <a:pt x="4946" y="6602"/>
                  <a:pt x="4946" y="6602"/>
                  <a:pt x="4946" y="6603"/>
                </a:cubicBezTo>
                <a:cubicBezTo>
                  <a:pt x="4948" y="6638"/>
                  <a:pt x="4938" y="6667"/>
                  <a:pt x="4922" y="6667"/>
                </a:cubicBezTo>
                <a:cubicBezTo>
                  <a:pt x="4921" y="6667"/>
                  <a:pt x="4918" y="6670"/>
                  <a:pt x="4917" y="6671"/>
                </a:cubicBezTo>
                <a:cubicBezTo>
                  <a:pt x="4830" y="6849"/>
                  <a:pt x="4685" y="7053"/>
                  <a:pt x="4643" y="7036"/>
                </a:cubicBezTo>
                <a:cubicBezTo>
                  <a:pt x="4639" y="7034"/>
                  <a:pt x="4638" y="7035"/>
                  <a:pt x="4635" y="7037"/>
                </a:cubicBezTo>
                <a:cubicBezTo>
                  <a:pt x="4641" y="7069"/>
                  <a:pt x="4654" y="7090"/>
                  <a:pt x="4670" y="7083"/>
                </a:cubicBezTo>
                <a:cubicBezTo>
                  <a:pt x="4720" y="7059"/>
                  <a:pt x="4767" y="7133"/>
                  <a:pt x="4741" y="7196"/>
                </a:cubicBezTo>
                <a:cubicBezTo>
                  <a:pt x="4728" y="7226"/>
                  <a:pt x="4710" y="7299"/>
                  <a:pt x="4701" y="7357"/>
                </a:cubicBezTo>
                <a:cubicBezTo>
                  <a:pt x="4692" y="7415"/>
                  <a:pt x="4648" y="7561"/>
                  <a:pt x="4602" y="7682"/>
                </a:cubicBezTo>
                <a:cubicBezTo>
                  <a:pt x="4490" y="7981"/>
                  <a:pt x="4365" y="8424"/>
                  <a:pt x="4349" y="8577"/>
                </a:cubicBezTo>
                <a:cubicBezTo>
                  <a:pt x="4341" y="8646"/>
                  <a:pt x="4299" y="8753"/>
                  <a:pt x="4255" y="8816"/>
                </a:cubicBezTo>
                <a:cubicBezTo>
                  <a:pt x="4187" y="8912"/>
                  <a:pt x="4167" y="8924"/>
                  <a:pt x="4123" y="8892"/>
                </a:cubicBezTo>
                <a:cubicBezTo>
                  <a:pt x="4085" y="8863"/>
                  <a:pt x="4072" y="8813"/>
                  <a:pt x="4073" y="8695"/>
                </a:cubicBezTo>
                <a:cubicBezTo>
                  <a:pt x="4074" y="8607"/>
                  <a:pt x="4066" y="8537"/>
                  <a:pt x="4056" y="8537"/>
                </a:cubicBezTo>
                <a:cubicBezTo>
                  <a:pt x="4038" y="8537"/>
                  <a:pt x="3964" y="8700"/>
                  <a:pt x="3960" y="8748"/>
                </a:cubicBezTo>
                <a:cubicBezTo>
                  <a:pt x="3959" y="8761"/>
                  <a:pt x="3949" y="8782"/>
                  <a:pt x="3938" y="8795"/>
                </a:cubicBezTo>
                <a:cubicBezTo>
                  <a:pt x="3927" y="8808"/>
                  <a:pt x="3925" y="8860"/>
                  <a:pt x="3933" y="8909"/>
                </a:cubicBezTo>
                <a:cubicBezTo>
                  <a:pt x="3949" y="9014"/>
                  <a:pt x="3867" y="9164"/>
                  <a:pt x="3697" y="9341"/>
                </a:cubicBezTo>
                <a:cubicBezTo>
                  <a:pt x="3637" y="9403"/>
                  <a:pt x="3568" y="9499"/>
                  <a:pt x="3542" y="9554"/>
                </a:cubicBezTo>
                <a:cubicBezTo>
                  <a:pt x="3496" y="9649"/>
                  <a:pt x="3496" y="9654"/>
                  <a:pt x="3545" y="9658"/>
                </a:cubicBezTo>
                <a:cubicBezTo>
                  <a:pt x="3622" y="9665"/>
                  <a:pt x="3830" y="9867"/>
                  <a:pt x="4022" y="10123"/>
                </a:cubicBezTo>
                <a:cubicBezTo>
                  <a:pt x="4205" y="10368"/>
                  <a:pt x="4370" y="10719"/>
                  <a:pt x="4379" y="10884"/>
                </a:cubicBezTo>
                <a:cubicBezTo>
                  <a:pt x="4383" y="10941"/>
                  <a:pt x="4394" y="11007"/>
                  <a:pt x="4406" y="11030"/>
                </a:cubicBezTo>
                <a:cubicBezTo>
                  <a:pt x="4419" y="11054"/>
                  <a:pt x="4405" y="11084"/>
                  <a:pt x="4371" y="11106"/>
                </a:cubicBezTo>
                <a:cubicBezTo>
                  <a:pt x="4291" y="11157"/>
                  <a:pt x="4292" y="11158"/>
                  <a:pt x="4217" y="10980"/>
                </a:cubicBezTo>
                <a:cubicBezTo>
                  <a:pt x="4180" y="10890"/>
                  <a:pt x="4121" y="10787"/>
                  <a:pt x="4088" y="10751"/>
                </a:cubicBezTo>
                <a:cubicBezTo>
                  <a:pt x="4055" y="10715"/>
                  <a:pt x="4029" y="10657"/>
                  <a:pt x="4029" y="10623"/>
                </a:cubicBezTo>
                <a:cubicBezTo>
                  <a:pt x="4029" y="10588"/>
                  <a:pt x="4019" y="10559"/>
                  <a:pt x="4007" y="10559"/>
                </a:cubicBezTo>
                <a:cubicBezTo>
                  <a:pt x="3995" y="10559"/>
                  <a:pt x="3930" y="10475"/>
                  <a:pt x="3863" y="10371"/>
                </a:cubicBezTo>
                <a:cubicBezTo>
                  <a:pt x="3793" y="10263"/>
                  <a:pt x="3677" y="10136"/>
                  <a:pt x="3593" y="10078"/>
                </a:cubicBezTo>
                <a:cubicBezTo>
                  <a:pt x="3412" y="9952"/>
                  <a:pt x="3081" y="9828"/>
                  <a:pt x="3005" y="9858"/>
                </a:cubicBezTo>
                <a:cubicBezTo>
                  <a:pt x="2973" y="9870"/>
                  <a:pt x="2927" y="9860"/>
                  <a:pt x="2902" y="9834"/>
                </a:cubicBezTo>
                <a:cubicBezTo>
                  <a:pt x="2861" y="9794"/>
                  <a:pt x="2859" y="9798"/>
                  <a:pt x="2875" y="9880"/>
                </a:cubicBezTo>
                <a:cubicBezTo>
                  <a:pt x="2906" y="10030"/>
                  <a:pt x="2851" y="10021"/>
                  <a:pt x="2739" y="9856"/>
                </a:cubicBezTo>
                <a:cubicBezTo>
                  <a:pt x="2682" y="9772"/>
                  <a:pt x="2617" y="9702"/>
                  <a:pt x="2595" y="9702"/>
                </a:cubicBezTo>
                <a:cubicBezTo>
                  <a:pt x="2574" y="9702"/>
                  <a:pt x="2542" y="9670"/>
                  <a:pt x="2525" y="9631"/>
                </a:cubicBezTo>
                <a:cubicBezTo>
                  <a:pt x="2502" y="9579"/>
                  <a:pt x="2483" y="9570"/>
                  <a:pt x="2457" y="9596"/>
                </a:cubicBezTo>
                <a:cubicBezTo>
                  <a:pt x="2431" y="9623"/>
                  <a:pt x="2404" y="9605"/>
                  <a:pt x="2359" y="9531"/>
                </a:cubicBezTo>
                <a:cubicBezTo>
                  <a:pt x="2325" y="9476"/>
                  <a:pt x="2298" y="9417"/>
                  <a:pt x="2298" y="9400"/>
                </a:cubicBezTo>
                <a:cubicBezTo>
                  <a:pt x="2298" y="9339"/>
                  <a:pt x="2196" y="9260"/>
                  <a:pt x="2139" y="9278"/>
                </a:cubicBezTo>
                <a:cubicBezTo>
                  <a:pt x="2107" y="9288"/>
                  <a:pt x="2066" y="9273"/>
                  <a:pt x="2046" y="9244"/>
                </a:cubicBezTo>
                <a:cubicBezTo>
                  <a:pt x="2016" y="9201"/>
                  <a:pt x="1961" y="8864"/>
                  <a:pt x="1959" y="8717"/>
                </a:cubicBezTo>
                <a:cubicBezTo>
                  <a:pt x="1959" y="8693"/>
                  <a:pt x="1941" y="8674"/>
                  <a:pt x="1920" y="8674"/>
                </a:cubicBezTo>
                <a:cubicBezTo>
                  <a:pt x="1899" y="8674"/>
                  <a:pt x="1843" y="8599"/>
                  <a:pt x="1794" y="8508"/>
                </a:cubicBezTo>
                <a:cubicBezTo>
                  <a:pt x="1706" y="8344"/>
                  <a:pt x="1497" y="8090"/>
                  <a:pt x="1361" y="7982"/>
                </a:cubicBezTo>
                <a:cubicBezTo>
                  <a:pt x="1334" y="7960"/>
                  <a:pt x="1320" y="7940"/>
                  <a:pt x="1314" y="7922"/>
                </a:cubicBezTo>
                <a:cubicBezTo>
                  <a:pt x="1019" y="7867"/>
                  <a:pt x="924" y="8390"/>
                  <a:pt x="1171" y="8965"/>
                </a:cubicBezTo>
                <a:cubicBezTo>
                  <a:pt x="1204" y="9041"/>
                  <a:pt x="1233" y="9121"/>
                  <a:pt x="1237" y="9144"/>
                </a:cubicBezTo>
                <a:cubicBezTo>
                  <a:pt x="1240" y="9167"/>
                  <a:pt x="1270" y="9232"/>
                  <a:pt x="1304" y="9289"/>
                </a:cubicBezTo>
                <a:cubicBezTo>
                  <a:pt x="1338" y="9347"/>
                  <a:pt x="1356" y="9393"/>
                  <a:pt x="1344" y="9393"/>
                </a:cubicBezTo>
                <a:cubicBezTo>
                  <a:pt x="1332" y="9393"/>
                  <a:pt x="1338" y="9413"/>
                  <a:pt x="1357" y="9435"/>
                </a:cubicBezTo>
                <a:cubicBezTo>
                  <a:pt x="1375" y="9458"/>
                  <a:pt x="1391" y="9511"/>
                  <a:pt x="1391" y="9553"/>
                </a:cubicBezTo>
                <a:cubicBezTo>
                  <a:pt x="1391" y="9595"/>
                  <a:pt x="1402" y="9638"/>
                  <a:pt x="1416" y="9649"/>
                </a:cubicBezTo>
                <a:cubicBezTo>
                  <a:pt x="1430" y="9659"/>
                  <a:pt x="1436" y="9698"/>
                  <a:pt x="1427" y="9736"/>
                </a:cubicBezTo>
                <a:cubicBezTo>
                  <a:pt x="1419" y="9774"/>
                  <a:pt x="1425" y="9825"/>
                  <a:pt x="1442" y="9849"/>
                </a:cubicBezTo>
                <a:cubicBezTo>
                  <a:pt x="1465" y="9882"/>
                  <a:pt x="1462" y="9916"/>
                  <a:pt x="1430" y="9971"/>
                </a:cubicBezTo>
                <a:cubicBezTo>
                  <a:pt x="1406" y="10012"/>
                  <a:pt x="1395" y="10061"/>
                  <a:pt x="1406" y="10081"/>
                </a:cubicBezTo>
                <a:cubicBezTo>
                  <a:pt x="1416" y="10102"/>
                  <a:pt x="1398" y="10127"/>
                  <a:pt x="1365" y="10137"/>
                </a:cubicBezTo>
                <a:cubicBezTo>
                  <a:pt x="1330" y="10148"/>
                  <a:pt x="1308" y="10179"/>
                  <a:pt x="1312" y="10210"/>
                </a:cubicBezTo>
                <a:cubicBezTo>
                  <a:pt x="1317" y="10242"/>
                  <a:pt x="1289" y="10278"/>
                  <a:pt x="1243" y="10297"/>
                </a:cubicBezTo>
                <a:cubicBezTo>
                  <a:pt x="1184" y="10323"/>
                  <a:pt x="1151" y="10316"/>
                  <a:pt x="1090" y="10265"/>
                </a:cubicBezTo>
                <a:cubicBezTo>
                  <a:pt x="850" y="10061"/>
                  <a:pt x="777" y="10038"/>
                  <a:pt x="703" y="10140"/>
                </a:cubicBezTo>
                <a:cubicBezTo>
                  <a:pt x="560" y="10336"/>
                  <a:pt x="481" y="10768"/>
                  <a:pt x="537" y="11047"/>
                </a:cubicBezTo>
                <a:cubicBezTo>
                  <a:pt x="567" y="11195"/>
                  <a:pt x="595" y="11248"/>
                  <a:pt x="691" y="11337"/>
                </a:cubicBezTo>
                <a:cubicBezTo>
                  <a:pt x="756" y="11396"/>
                  <a:pt x="847" y="11456"/>
                  <a:pt x="894" y="11470"/>
                </a:cubicBezTo>
                <a:cubicBezTo>
                  <a:pt x="941" y="11483"/>
                  <a:pt x="998" y="11513"/>
                  <a:pt x="1022" y="11536"/>
                </a:cubicBezTo>
                <a:cubicBezTo>
                  <a:pt x="1045" y="11559"/>
                  <a:pt x="1087" y="11588"/>
                  <a:pt x="1115" y="11600"/>
                </a:cubicBezTo>
                <a:cubicBezTo>
                  <a:pt x="1155" y="11617"/>
                  <a:pt x="1162" y="11639"/>
                  <a:pt x="1145" y="11698"/>
                </a:cubicBezTo>
                <a:cubicBezTo>
                  <a:pt x="1084" y="11916"/>
                  <a:pt x="1206" y="12480"/>
                  <a:pt x="1315" y="12480"/>
                </a:cubicBezTo>
                <a:cubicBezTo>
                  <a:pt x="1336" y="12480"/>
                  <a:pt x="1389" y="12519"/>
                  <a:pt x="1432" y="12567"/>
                </a:cubicBezTo>
                <a:cubicBezTo>
                  <a:pt x="1475" y="12615"/>
                  <a:pt x="1516" y="12647"/>
                  <a:pt x="1525" y="12637"/>
                </a:cubicBezTo>
                <a:cubicBezTo>
                  <a:pt x="1533" y="12627"/>
                  <a:pt x="1563" y="12634"/>
                  <a:pt x="1590" y="12651"/>
                </a:cubicBezTo>
                <a:cubicBezTo>
                  <a:pt x="1600" y="12657"/>
                  <a:pt x="1604" y="12671"/>
                  <a:pt x="1609" y="12684"/>
                </a:cubicBezTo>
                <a:cubicBezTo>
                  <a:pt x="1680" y="12598"/>
                  <a:pt x="1685" y="12763"/>
                  <a:pt x="1617" y="13076"/>
                </a:cubicBezTo>
                <a:cubicBezTo>
                  <a:pt x="1545" y="13409"/>
                  <a:pt x="1537" y="13586"/>
                  <a:pt x="1573" y="13988"/>
                </a:cubicBezTo>
                <a:cubicBezTo>
                  <a:pt x="1592" y="14215"/>
                  <a:pt x="1585" y="14281"/>
                  <a:pt x="1519" y="14554"/>
                </a:cubicBezTo>
                <a:cubicBezTo>
                  <a:pt x="1477" y="14724"/>
                  <a:pt x="1447" y="14942"/>
                  <a:pt x="1427" y="15172"/>
                </a:cubicBezTo>
                <a:cubicBezTo>
                  <a:pt x="1447" y="15346"/>
                  <a:pt x="1445" y="15736"/>
                  <a:pt x="1415" y="15874"/>
                </a:cubicBezTo>
                <a:cubicBezTo>
                  <a:pt x="1396" y="15959"/>
                  <a:pt x="1364" y="16054"/>
                  <a:pt x="1343" y="16084"/>
                </a:cubicBezTo>
                <a:cubicBezTo>
                  <a:pt x="1321" y="16114"/>
                  <a:pt x="1278" y="16242"/>
                  <a:pt x="1248" y="16369"/>
                </a:cubicBezTo>
                <a:cubicBezTo>
                  <a:pt x="1194" y="16597"/>
                  <a:pt x="1197" y="16744"/>
                  <a:pt x="1255" y="16890"/>
                </a:cubicBezTo>
                <a:cubicBezTo>
                  <a:pt x="1271" y="16931"/>
                  <a:pt x="1276" y="17017"/>
                  <a:pt x="1265" y="17080"/>
                </a:cubicBezTo>
                <a:cubicBezTo>
                  <a:pt x="1237" y="17251"/>
                  <a:pt x="1239" y="17279"/>
                  <a:pt x="1294" y="17502"/>
                </a:cubicBezTo>
                <a:cubicBezTo>
                  <a:pt x="1352" y="17737"/>
                  <a:pt x="1361" y="18207"/>
                  <a:pt x="1326" y="18424"/>
                </a:cubicBezTo>
                <a:cubicBezTo>
                  <a:pt x="1327" y="18428"/>
                  <a:pt x="1330" y="18430"/>
                  <a:pt x="1331" y="18434"/>
                </a:cubicBezTo>
                <a:cubicBezTo>
                  <a:pt x="1356" y="18494"/>
                  <a:pt x="1397" y="18551"/>
                  <a:pt x="1423" y="18559"/>
                </a:cubicBezTo>
                <a:cubicBezTo>
                  <a:pt x="1440" y="18565"/>
                  <a:pt x="1450" y="18575"/>
                  <a:pt x="1455" y="18593"/>
                </a:cubicBezTo>
                <a:cubicBezTo>
                  <a:pt x="1457" y="18590"/>
                  <a:pt x="1461" y="18589"/>
                  <a:pt x="1462" y="18586"/>
                </a:cubicBezTo>
                <a:cubicBezTo>
                  <a:pt x="1474" y="18549"/>
                  <a:pt x="1485" y="18546"/>
                  <a:pt x="1511" y="18577"/>
                </a:cubicBezTo>
                <a:cubicBezTo>
                  <a:pt x="1562" y="18639"/>
                  <a:pt x="1545" y="18908"/>
                  <a:pt x="1489" y="19092"/>
                </a:cubicBezTo>
                <a:cubicBezTo>
                  <a:pt x="1497" y="19126"/>
                  <a:pt x="1504" y="19167"/>
                  <a:pt x="1504" y="19216"/>
                </a:cubicBezTo>
                <a:cubicBezTo>
                  <a:pt x="1504" y="19298"/>
                  <a:pt x="1516" y="19376"/>
                  <a:pt x="1531" y="19387"/>
                </a:cubicBezTo>
                <a:cubicBezTo>
                  <a:pt x="1543" y="19396"/>
                  <a:pt x="1531" y="19437"/>
                  <a:pt x="1510" y="19486"/>
                </a:cubicBezTo>
                <a:cubicBezTo>
                  <a:pt x="1543" y="19542"/>
                  <a:pt x="1568" y="19543"/>
                  <a:pt x="1599" y="19492"/>
                </a:cubicBezTo>
                <a:cubicBezTo>
                  <a:pt x="1631" y="19440"/>
                  <a:pt x="1639" y="19442"/>
                  <a:pt x="1705" y="19514"/>
                </a:cubicBezTo>
                <a:cubicBezTo>
                  <a:pt x="1745" y="19558"/>
                  <a:pt x="1818" y="19622"/>
                  <a:pt x="1867" y="19656"/>
                </a:cubicBezTo>
                <a:cubicBezTo>
                  <a:pt x="1974" y="19729"/>
                  <a:pt x="2048" y="19696"/>
                  <a:pt x="2105" y="19551"/>
                </a:cubicBezTo>
                <a:cubicBezTo>
                  <a:pt x="2126" y="19499"/>
                  <a:pt x="2178" y="19437"/>
                  <a:pt x="2222" y="19412"/>
                </a:cubicBezTo>
                <a:cubicBezTo>
                  <a:pt x="2296" y="19369"/>
                  <a:pt x="2299" y="19362"/>
                  <a:pt x="2251" y="19320"/>
                </a:cubicBezTo>
                <a:cubicBezTo>
                  <a:pt x="2202" y="19276"/>
                  <a:pt x="2201" y="19271"/>
                  <a:pt x="2254" y="19201"/>
                </a:cubicBezTo>
                <a:cubicBezTo>
                  <a:pt x="2284" y="19161"/>
                  <a:pt x="2323" y="19135"/>
                  <a:pt x="2342" y="19143"/>
                </a:cubicBezTo>
                <a:cubicBezTo>
                  <a:pt x="2361" y="19153"/>
                  <a:pt x="2391" y="19100"/>
                  <a:pt x="2411" y="19016"/>
                </a:cubicBezTo>
                <a:cubicBezTo>
                  <a:pt x="2431" y="18938"/>
                  <a:pt x="2458" y="18856"/>
                  <a:pt x="2473" y="18833"/>
                </a:cubicBezTo>
                <a:cubicBezTo>
                  <a:pt x="2491" y="18807"/>
                  <a:pt x="2491" y="18770"/>
                  <a:pt x="2472" y="18727"/>
                </a:cubicBezTo>
                <a:cubicBezTo>
                  <a:pt x="2456" y="18691"/>
                  <a:pt x="2449" y="18607"/>
                  <a:pt x="2457" y="18543"/>
                </a:cubicBezTo>
                <a:cubicBezTo>
                  <a:pt x="2466" y="18478"/>
                  <a:pt x="2458" y="18356"/>
                  <a:pt x="2438" y="18272"/>
                </a:cubicBezTo>
                <a:cubicBezTo>
                  <a:pt x="2418" y="18188"/>
                  <a:pt x="2400" y="18111"/>
                  <a:pt x="2399" y="18102"/>
                </a:cubicBezTo>
                <a:cubicBezTo>
                  <a:pt x="2398" y="18092"/>
                  <a:pt x="2386" y="18065"/>
                  <a:pt x="2373" y="18040"/>
                </a:cubicBezTo>
                <a:cubicBezTo>
                  <a:pt x="2359" y="18014"/>
                  <a:pt x="2360" y="17979"/>
                  <a:pt x="2376" y="17960"/>
                </a:cubicBezTo>
                <a:cubicBezTo>
                  <a:pt x="2451" y="17869"/>
                  <a:pt x="2557" y="18214"/>
                  <a:pt x="2566" y="18582"/>
                </a:cubicBezTo>
                <a:cubicBezTo>
                  <a:pt x="2567" y="18644"/>
                  <a:pt x="2584" y="18668"/>
                  <a:pt x="2625" y="18668"/>
                </a:cubicBezTo>
                <a:cubicBezTo>
                  <a:pt x="2712" y="18668"/>
                  <a:pt x="2713" y="18801"/>
                  <a:pt x="2627" y="18882"/>
                </a:cubicBezTo>
                <a:cubicBezTo>
                  <a:pt x="2587" y="18920"/>
                  <a:pt x="2548" y="19001"/>
                  <a:pt x="2538" y="19067"/>
                </a:cubicBezTo>
                <a:cubicBezTo>
                  <a:pt x="2529" y="19130"/>
                  <a:pt x="2510" y="19197"/>
                  <a:pt x="2495" y="19215"/>
                </a:cubicBezTo>
                <a:cubicBezTo>
                  <a:pt x="2480" y="19233"/>
                  <a:pt x="2469" y="19272"/>
                  <a:pt x="2469" y="19303"/>
                </a:cubicBezTo>
                <a:cubicBezTo>
                  <a:pt x="2469" y="19483"/>
                  <a:pt x="2137" y="20051"/>
                  <a:pt x="2029" y="20056"/>
                </a:cubicBezTo>
                <a:cubicBezTo>
                  <a:pt x="2013" y="20056"/>
                  <a:pt x="1965" y="20003"/>
                  <a:pt x="1921" y="19937"/>
                </a:cubicBezTo>
                <a:cubicBezTo>
                  <a:pt x="1826" y="19793"/>
                  <a:pt x="1705" y="19769"/>
                  <a:pt x="1698" y="19894"/>
                </a:cubicBezTo>
                <a:cubicBezTo>
                  <a:pt x="1696" y="19936"/>
                  <a:pt x="1691" y="19994"/>
                  <a:pt x="1688" y="20022"/>
                </a:cubicBezTo>
                <a:cubicBezTo>
                  <a:pt x="1685" y="20050"/>
                  <a:pt x="1680" y="20097"/>
                  <a:pt x="1678" y="20127"/>
                </a:cubicBezTo>
                <a:cubicBezTo>
                  <a:pt x="1675" y="20156"/>
                  <a:pt x="1656" y="20211"/>
                  <a:pt x="1634" y="20247"/>
                </a:cubicBezTo>
                <a:cubicBezTo>
                  <a:pt x="1623" y="20266"/>
                  <a:pt x="1614" y="20277"/>
                  <a:pt x="1607" y="20282"/>
                </a:cubicBezTo>
                <a:cubicBezTo>
                  <a:pt x="1609" y="20309"/>
                  <a:pt x="1612" y="20335"/>
                  <a:pt x="1610" y="20366"/>
                </a:cubicBezTo>
                <a:cubicBezTo>
                  <a:pt x="1609" y="20384"/>
                  <a:pt x="1606" y="20395"/>
                  <a:pt x="1605" y="20410"/>
                </a:cubicBezTo>
                <a:cubicBezTo>
                  <a:pt x="1644" y="20548"/>
                  <a:pt x="1722" y="20708"/>
                  <a:pt x="1759" y="20708"/>
                </a:cubicBezTo>
                <a:cubicBezTo>
                  <a:pt x="1784" y="20708"/>
                  <a:pt x="1825" y="20727"/>
                  <a:pt x="1849" y="20751"/>
                </a:cubicBezTo>
                <a:cubicBezTo>
                  <a:pt x="1888" y="20788"/>
                  <a:pt x="1889" y="20808"/>
                  <a:pt x="1855" y="20906"/>
                </a:cubicBezTo>
                <a:cubicBezTo>
                  <a:pt x="1836" y="20960"/>
                  <a:pt x="1813" y="20987"/>
                  <a:pt x="1790" y="21000"/>
                </a:cubicBezTo>
                <a:cubicBezTo>
                  <a:pt x="1864" y="21101"/>
                  <a:pt x="1953" y="21212"/>
                  <a:pt x="2027" y="21285"/>
                </a:cubicBezTo>
                <a:cubicBezTo>
                  <a:pt x="2109" y="21365"/>
                  <a:pt x="2154" y="21345"/>
                  <a:pt x="2155" y="21228"/>
                </a:cubicBezTo>
                <a:cubicBezTo>
                  <a:pt x="2156" y="21203"/>
                  <a:pt x="2205" y="21126"/>
                  <a:pt x="2264" y="21056"/>
                </a:cubicBezTo>
                <a:cubicBezTo>
                  <a:pt x="2323" y="20987"/>
                  <a:pt x="2380" y="20903"/>
                  <a:pt x="2391" y="20869"/>
                </a:cubicBezTo>
                <a:cubicBezTo>
                  <a:pt x="2413" y="20800"/>
                  <a:pt x="2469" y="20822"/>
                  <a:pt x="2469" y="20899"/>
                </a:cubicBezTo>
                <a:cubicBezTo>
                  <a:pt x="2469" y="20979"/>
                  <a:pt x="2509" y="20955"/>
                  <a:pt x="2563" y="20843"/>
                </a:cubicBezTo>
                <a:cubicBezTo>
                  <a:pt x="2606" y="20756"/>
                  <a:pt x="2631" y="20741"/>
                  <a:pt x="2705" y="20750"/>
                </a:cubicBezTo>
                <a:cubicBezTo>
                  <a:pt x="2775" y="20758"/>
                  <a:pt x="2797" y="20778"/>
                  <a:pt x="2805" y="20842"/>
                </a:cubicBezTo>
                <a:cubicBezTo>
                  <a:pt x="2810" y="20887"/>
                  <a:pt x="2800" y="20956"/>
                  <a:pt x="2783" y="20996"/>
                </a:cubicBezTo>
                <a:cubicBezTo>
                  <a:pt x="2766" y="21035"/>
                  <a:pt x="2749" y="21161"/>
                  <a:pt x="2745" y="21275"/>
                </a:cubicBezTo>
                <a:cubicBezTo>
                  <a:pt x="2739" y="21430"/>
                  <a:pt x="2728" y="21480"/>
                  <a:pt x="2696" y="21480"/>
                </a:cubicBezTo>
                <a:cubicBezTo>
                  <a:pt x="2653" y="21480"/>
                  <a:pt x="2611" y="21526"/>
                  <a:pt x="2610" y="21574"/>
                </a:cubicBezTo>
                <a:cubicBezTo>
                  <a:pt x="2610" y="21588"/>
                  <a:pt x="6733" y="21598"/>
                  <a:pt x="11794" y="21599"/>
                </a:cubicBezTo>
                <a:cubicBezTo>
                  <a:pt x="16981" y="21598"/>
                  <a:pt x="19832" y="21595"/>
                  <a:pt x="21080" y="21585"/>
                </a:cubicBezTo>
                <a:lnTo>
                  <a:pt x="21080" y="21525"/>
                </a:lnTo>
                <a:cubicBezTo>
                  <a:pt x="21080" y="21477"/>
                  <a:pt x="20990" y="21343"/>
                  <a:pt x="20819" y="21139"/>
                </a:cubicBezTo>
                <a:cubicBezTo>
                  <a:pt x="20674" y="20968"/>
                  <a:pt x="20541" y="20790"/>
                  <a:pt x="20524" y="20743"/>
                </a:cubicBezTo>
                <a:cubicBezTo>
                  <a:pt x="20451" y="20546"/>
                  <a:pt x="20428" y="20459"/>
                  <a:pt x="20428" y="20380"/>
                </a:cubicBezTo>
                <a:cubicBezTo>
                  <a:pt x="20428" y="20304"/>
                  <a:pt x="20416" y="20297"/>
                  <a:pt x="20305" y="20297"/>
                </a:cubicBezTo>
                <a:cubicBezTo>
                  <a:pt x="20208" y="20297"/>
                  <a:pt x="20169" y="20278"/>
                  <a:pt x="20112" y="20203"/>
                </a:cubicBezTo>
                <a:cubicBezTo>
                  <a:pt x="20011" y="20068"/>
                  <a:pt x="19967" y="19930"/>
                  <a:pt x="19956" y="19714"/>
                </a:cubicBezTo>
                <a:cubicBezTo>
                  <a:pt x="19948" y="19574"/>
                  <a:pt x="19930" y="19509"/>
                  <a:pt x="19886" y="19465"/>
                </a:cubicBezTo>
                <a:cubicBezTo>
                  <a:pt x="19822" y="19401"/>
                  <a:pt x="19635" y="19328"/>
                  <a:pt x="19520" y="19322"/>
                </a:cubicBezTo>
                <a:cubicBezTo>
                  <a:pt x="19459" y="19319"/>
                  <a:pt x="19450" y="19304"/>
                  <a:pt x="19454" y="19206"/>
                </a:cubicBezTo>
                <a:cubicBezTo>
                  <a:pt x="19460" y="19042"/>
                  <a:pt x="19507" y="18992"/>
                  <a:pt x="19636" y="19012"/>
                </a:cubicBezTo>
                <a:cubicBezTo>
                  <a:pt x="19696" y="19021"/>
                  <a:pt x="19779" y="19045"/>
                  <a:pt x="19823" y="19065"/>
                </a:cubicBezTo>
                <a:cubicBezTo>
                  <a:pt x="19894" y="19098"/>
                  <a:pt x="19898" y="19106"/>
                  <a:pt x="19855" y="19143"/>
                </a:cubicBezTo>
                <a:cubicBezTo>
                  <a:pt x="19803" y="19190"/>
                  <a:pt x="19819" y="19245"/>
                  <a:pt x="19896" y="19279"/>
                </a:cubicBezTo>
                <a:cubicBezTo>
                  <a:pt x="19924" y="19291"/>
                  <a:pt x="19945" y="19325"/>
                  <a:pt x="19945" y="19353"/>
                </a:cubicBezTo>
                <a:cubicBezTo>
                  <a:pt x="19945" y="19382"/>
                  <a:pt x="19966" y="19405"/>
                  <a:pt x="19992" y="19405"/>
                </a:cubicBezTo>
                <a:cubicBezTo>
                  <a:pt x="20051" y="19405"/>
                  <a:pt x="20144" y="19503"/>
                  <a:pt x="20144" y="19565"/>
                </a:cubicBezTo>
                <a:cubicBezTo>
                  <a:pt x="20144" y="19590"/>
                  <a:pt x="20161" y="19611"/>
                  <a:pt x="20182" y="19611"/>
                </a:cubicBezTo>
                <a:cubicBezTo>
                  <a:pt x="20235" y="19611"/>
                  <a:pt x="20324" y="19736"/>
                  <a:pt x="20302" y="19780"/>
                </a:cubicBezTo>
                <a:cubicBezTo>
                  <a:pt x="20292" y="19800"/>
                  <a:pt x="20261" y="19819"/>
                  <a:pt x="20235" y="19822"/>
                </a:cubicBezTo>
                <a:cubicBezTo>
                  <a:pt x="20208" y="19826"/>
                  <a:pt x="20276" y="19838"/>
                  <a:pt x="20385" y="19849"/>
                </a:cubicBezTo>
                <a:lnTo>
                  <a:pt x="20584" y="19868"/>
                </a:lnTo>
                <a:lnTo>
                  <a:pt x="20592" y="19982"/>
                </a:lnTo>
                <a:cubicBezTo>
                  <a:pt x="20601" y="20089"/>
                  <a:pt x="20605" y="20093"/>
                  <a:pt x="20643" y="20035"/>
                </a:cubicBezTo>
                <a:cubicBezTo>
                  <a:pt x="20650" y="20022"/>
                  <a:pt x="20654" y="20023"/>
                  <a:pt x="20660" y="20016"/>
                </a:cubicBezTo>
                <a:cubicBezTo>
                  <a:pt x="20659" y="20013"/>
                  <a:pt x="20658" y="20010"/>
                  <a:pt x="20657" y="20007"/>
                </a:cubicBezTo>
                <a:cubicBezTo>
                  <a:pt x="20619" y="19801"/>
                  <a:pt x="20571" y="19165"/>
                  <a:pt x="20590" y="19121"/>
                </a:cubicBezTo>
                <a:cubicBezTo>
                  <a:pt x="20612" y="19071"/>
                  <a:pt x="20657" y="19098"/>
                  <a:pt x="20688" y="19180"/>
                </a:cubicBezTo>
                <a:cubicBezTo>
                  <a:pt x="20690" y="19185"/>
                  <a:pt x="20691" y="19184"/>
                  <a:pt x="20693" y="19189"/>
                </a:cubicBezTo>
                <a:cubicBezTo>
                  <a:pt x="20689" y="18825"/>
                  <a:pt x="20685" y="18783"/>
                  <a:pt x="20624" y="18724"/>
                </a:cubicBezTo>
                <a:cubicBezTo>
                  <a:pt x="20564" y="18665"/>
                  <a:pt x="20554" y="18664"/>
                  <a:pt x="20524" y="18714"/>
                </a:cubicBezTo>
                <a:cubicBezTo>
                  <a:pt x="20496" y="18760"/>
                  <a:pt x="20479" y="18761"/>
                  <a:pt x="20415" y="18726"/>
                </a:cubicBezTo>
                <a:cubicBezTo>
                  <a:pt x="20335" y="18682"/>
                  <a:pt x="20329" y="18600"/>
                  <a:pt x="20406" y="18599"/>
                </a:cubicBezTo>
                <a:cubicBezTo>
                  <a:pt x="20431" y="18599"/>
                  <a:pt x="20478" y="18569"/>
                  <a:pt x="20511" y="18532"/>
                </a:cubicBezTo>
                <a:cubicBezTo>
                  <a:pt x="20577" y="18460"/>
                  <a:pt x="20758" y="18375"/>
                  <a:pt x="20782" y="18404"/>
                </a:cubicBezTo>
                <a:cubicBezTo>
                  <a:pt x="20790" y="18414"/>
                  <a:pt x="20797" y="18503"/>
                  <a:pt x="20797" y="18601"/>
                </a:cubicBezTo>
                <a:cubicBezTo>
                  <a:pt x="20797" y="18727"/>
                  <a:pt x="20808" y="18785"/>
                  <a:pt x="20838" y="18799"/>
                </a:cubicBezTo>
                <a:cubicBezTo>
                  <a:pt x="20812" y="18619"/>
                  <a:pt x="20792" y="18403"/>
                  <a:pt x="20806" y="18360"/>
                </a:cubicBezTo>
                <a:cubicBezTo>
                  <a:pt x="20817" y="18326"/>
                  <a:pt x="20831" y="18324"/>
                  <a:pt x="20851" y="18339"/>
                </a:cubicBezTo>
                <a:cubicBezTo>
                  <a:pt x="20847" y="18269"/>
                  <a:pt x="20853" y="18196"/>
                  <a:pt x="20872" y="18097"/>
                </a:cubicBezTo>
                <a:cubicBezTo>
                  <a:pt x="20896" y="17977"/>
                  <a:pt x="20925" y="17733"/>
                  <a:pt x="20939" y="17554"/>
                </a:cubicBezTo>
                <a:cubicBezTo>
                  <a:pt x="20964" y="17204"/>
                  <a:pt x="21010" y="16887"/>
                  <a:pt x="21044" y="16822"/>
                </a:cubicBezTo>
                <a:cubicBezTo>
                  <a:pt x="21067" y="16777"/>
                  <a:pt x="21085" y="16450"/>
                  <a:pt x="21081" y="16118"/>
                </a:cubicBezTo>
                <a:cubicBezTo>
                  <a:pt x="21080" y="15988"/>
                  <a:pt x="21049" y="15786"/>
                  <a:pt x="21007" y="15621"/>
                </a:cubicBezTo>
                <a:cubicBezTo>
                  <a:pt x="20894" y="15179"/>
                  <a:pt x="20888" y="15149"/>
                  <a:pt x="20868" y="14923"/>
                </a:cubicBezTo>
                <a:cubicBezTo>
                  <a:pt x="20857" y="14806"/>
                  <a:pt x="20822" y="14597"/>
                  <a:pt x="20791" y="14460"/>
                </a:cubicBezTo>
                <a:cubicBezTo>
                  <a:pt x="20760" y="14323"/>
                  <a:pt x="20710" y="14095"/>
                  <a:pt x="20680" y="13954"/>
                </a:cubicBezTo>
                <a:cubicBezTo>
                  <a:pt x="20650" y="13813"/>
                  <a:pt x="20606" y="13655"/>
                  <a:pt x="20583" y="13605"/>
                </a:cubicBezTo>
                <a:cubicBezTo>
                  <a:pt x="20534" y="13499"/>
                  <a:pt x="20530" y="13130"/>
                  <a:pt x="20575" y="12873"/>
                </a:cubicBezTo>
                <a:cubicBezTo>
                  <a:pt x="20592" y="12778"/>
                  <a:pt x="20613" y="12517"/>
                  <a:pt x="20623" y="12291"/>
                </a:cubicBezTo>
                <a:cubicBezTo>
                  <a:pt x="20629" y="12163"/>
                  <a:pt x="20635" y="12092"/>
                  <a:pt x="20641" y="12026"/>
                </a:cubicBezTo>
                <a:lnTo>
                  <a:pt x="20627" y="11649"/>
                </a:lnTo>
                <a:lnTo>
                  <a:pt x="20708" y="11524"/>
                </a:lnTo>
                <a:cubicBezTo>
                  <a:pt x="20789" y="11400"/>
                  <a:pt x="20848" y="11220"/>
                  <a:pt x="20969" y="10730"/>
                </a:cubicBezTo>
                <a:cubicBezTo>
                  <a:pt x="21004" y="10589"/>
                  <a:pt x="21054" y="10419"/>
                  <a:pt x="21081" y="10353"/>
                </a:cubicBezTo>
                <a:cubicBezTo>
                  <a:pt x="21108" y="10287"/>
                  <a:pt x="21139" y="10125"/>
                  <a:pt x="21150" y="9993"/>
                </a:cubicBezTo>
                <a:cubicBezTo>
                  <a:pt x="21161" y="9861"/>
                  <a:pt x="21189" y="9635"/>
                  <a:pt x="21213" y="9489"/>
                </a:cubicBezTo>
                <a:cubicBezTo>
                  <a:pt x="21252" y="9248"/>
                  <a:pt x="21252" y="9208"/>
                  <a:pt x="21209" y="9053"/>
                </a:cubicBezTo>
                <a:cubicBezTo>
                  <a:pt x="21184" y="8959"/>
                  <a:pt x="21131" y="8826"/>
                  <a:pt x="21093" y="8759"/>
                </a:cubicBezTo>
                <a:cubicBezTo>
                  <a:pt x="21055" y="8691"/>
                  <a:pt x="21023" y="8627"/>
                  <a:pt x="21023" y="8616"/>
                </a:cubicBezTo>
                <a:cubicBezTo>
                  <a:pt x="21023" y="8606"/>
                  <a:pt x="21102" y="8496"/>
                  <a:pt x="21198" y="8370"/>
                </a:cubicBezTo>
                <a:cubicBezTo>
                  <a:pt x="21468" y="8017"/>
                  <a:pt x="21571" y="7802"/>
                  <a:pt x="21585" y="7568"/>
                </a:cubicBezTo>
                <a:cubicBezTo>
                  <a:pt x="21600" y="7327"/>
                  <a:pt x="21555" y="7179"/>
                  <a:pt x="21445" y="7111"/>
                </a:cubicBezTo>
                <a:cubicBezTo>
                  <a:pt x="21366" y="7061"/>
                  <a:pt x="21355" y="7065"/>
                  <a:pt x="21173" y="7197"/>
                </a:cubicBezTo>
                <a:cubicBezTo>
                  <a:pt x="20879" y="7410"/>
                  <a:pt x="20679" y="7672"/>
                  <a:pt x="20516" y="8055"/>
                </a:cubicBezTo>
                <a:cubicBezTo>
                  <a:pt x="20439" y="8237"/>
                  <a:pt x="20348" y="8414"/>
                  <a:pt x="20315" y="8450"/>
                </a:cubicBezTo>
                <a:cubicBezTo>
                  <a:pt x="20255" y="8514"/>
                  <a:pt x="20255" y="8515"/>
                  <a:pt x="20239" y="8441"/>
                </a:cubicBezTo>
                <a:cubicBezTo>
                  <a:pt x="20224" y="8374"/>
                  <a:pt x="20209" y="8384"/>
                  <a:pt x="20062" y="8563"/>
                </a:cubicBezTo>
                <a:cubicBezTo>
                  <a:pt x="19780" y="8906"/>
                  <a:pt x="19702" y="8982"/>
                  <a:pt x="19668" y="8941"/>
                </a:cubicBezTo>
                <a:cubicBezTo>
                  <a:pt x="19631" y="8897"/>
                  <a:pt x="19549" y="8961"/>
                  <a:pt x="19549" y="9034"/>
                </a:cubicBezTo>
                <a:cubicBezTo>
                  <a:pt x="19549" y="9058"/>
                  <a:pt x="19522" y="9115"/>
                  <a:pt x="19491" y="9159"/>
                </a:cubicBezTo>
                <a:cubicBezTo>
                  <a:pt x="19459" y="9203"/>
                  <a:pt x="19416" y="9270"/>
                  <a:pt x="19393" y="9308"/>
                </a:cubicBezTo>
                <a:cubicBezTo>
                  <a:pt x="19361" y="9363"/>
                  <a:pt x="19346" y="9369"/>
                  <a:pt x="19317" y="9334"/>
                </a:cubicBezTo>
                <a:cubicBezTo>
                  <a:pt x="19287" y="9299"/>
                  <a:pt x="19291" y="9272"/>
                  <a:pt x="19331" y="9190"/>
                </a:cubicBezTo>
                <a:cubicBezTo>
                  <a:pt x="19357" y="9135"/>
                  <a:pt x="19367" y="9082"/>
                  <a:pt x="19353" y="9071"/>
                </a:cubicBezTo>
                <a:cubicBezTo>
                  <a:pt x="19340" y="9061"/>
                  <a:pt x="19321" y="9004"/>
                  <a:pt x="19311" y="8945"/>
                </a:cubicBezTo>
                <a:cubicBezTo>
                  <a:pt x="19294" y="8842"/>
                  <a:pt x="19137" y="8625"/>
                  <a:pt x="19099" y="8654"/>
                </a:cubicBezTo>
                <a:cubicBezTo>
                  <a:pt x="19088" y="8662"/>
                  <a:pt x="19016" y="8653"/>
                  <a:pt x="18939" y="8635"/>
                </a:cubicBezTo>
                <a:cubicBezTo>
                  <a:pt x="18827" y="8610"/>
                  <a:pt x="18769" y="8616"/>
                  <a:pt x="18664" y="8662"/>
                </a:cubicBezTo>
                <a:cubicBezTo>
                  <a:pt x="18550" y="8711"/>
                  <a:pt x="18524" y="8713"/>
                  <a:pt x="18484" y="8672"/>
                </a:cubicBezTo>
                <a:cubicBezTo>
                  <a:pt x="18458" y="8646"/>
                  <a:pt x="18403" y="8624"/>
                  <a:pt x="18361" y="8623"/>
                </a:cubicBezTo>
                <a:cubicBezTo>
                  <a:pt x="18301" y="8622"/>
                  <a:pt x="18284" y="8604"/>
                  <a:pt x="18277" y="8528"/>
                </a:cubicBezTo>
                <a:cubicBezTo>
                  <a:pt x="18271" y="8469"/>
                  <a:pt x="18283" y="8427"/>
                  <a:pt x="18309" y="8415"/>
                </a:cubicBezTo>
                <a:cubicBezTo>
                  <a:pt x="18342" y="8399"/>
                  <a:pt x="18336" y="8376"/>
                  <a:pt x="18279" y="8303"/>
                </a:cubicBezTo>
                <a:cubicBezTo>
                  <a:pt x="18209" y="8212"/>
                  <a:pt x="18209" y="8203"/>
                  <a:pt x="18223" y="7775"/>
                </a:cubicBezTo>
                <a:cubicBezTo>
                  <a:pt x="18235" y="7410"/>
                  <a:pt x="18231" y="7345"/>
                  <a:pt x="18197" y="7360"/>
                </a:cubicBezTo>
                <a:cubicBezTo>
                  <a:pt x="18175" y="7370"/>
                  <a:pt x="18139" y="7360"/>
                  <a:pt x="18117" y="7338"/>
                </a:cubicBezTo>
                <a:cubicBezTo>
                  <a:pt x="18087" y="7308"/>
                  <a:pt x="18061" y="7308"/>
                  <a:pt x="18017" y="7336"/>
                </a:cubicBezTo>
                <a:cubicBezTo>
                  <a:pt x="17948" y="7380"/>
                  <a:pt x="17890" y="7350"/>
                  <a:pt x="17717" y="7181"/>
                </a:cubicBezTo>
                <a:cubicBezTo>
                  <a:pt x="17582" y="7049"/>
                  <a:pt x="17523" y="6864"/>
                  <a:pt x="17551" y="6653"/>
                </a:cubicBezTo>
                <a:cubicBezTo>
                  <a:pt x="17567" y="6530"/>
                  <a:pt x="17563" y="6513"/>
                  <a:pt x="17513" y="6513"/>
                </a:cubicBezTo>
                <a:cubicBezTo>
                  <a:pt x="17419" y="6513"/>
                  <a:pt x="17354" y="6394"/>
                  <a:pt x="17373" y="6257"/>
                </a:cubicBezTo>
                <a:cubicBezTo>
                  <a:pt x="17382" y="6190"/>
                  <a:pt x="17378" y="6137"/>
                  <a:pt x="17364" y="6137"/>
                </a:cubicBezTo>
                <a:cubicBezTo>
                  <a:pt x="17319" y="6137"/>
                  <a:pt x="17279" y="6010"/>
                  <a:pt x="17233" y="5720"/>
                </a:cubicBezTo>
                <a:cubicBezTo>
                  <a:pt x="17165" y="5287"/>
                  <a:pt x="17004" y="4973"/>
                  <a:pt x="16785" y="4850"/>
                </a:cubicBezTo>
                <a:cubicBezTo>
                  <a:pt x="16659" y="4779"/>
                  <a:pt x="16573" y="4689"/>
                  <a:pt x="16588" y="4645"/>
                </a:cubicBezTo>
                <a:cubicBezTo>
                  <a:pt x="16605" y="4590"/>
                  <a:pt x="16555" y="4467"/>
                  <a:pt x="16477" y="4371"/>
                </a:cubicBezTo>
                <a:cubicBezTo>
                  <a:pt x="16446" y="4333"/>
                  <a:pt x="16381" y="4226"/>
                  <a:pt x="16332" y="4133"/>
                </a:cubicBezTo>
                <a:cubicBezTo>
                  <a:pt x="16275" y="4024"/>
                  <a:pt x="16216" y="3954"/>
                  <a:pt x="16167" y="3939"/>
                </a:cubicBezTo>
                <a:cubicBezTo>
                  <a:pt x="16125" y="3926"/>
                  <a:pt x="16011" y="3835"/>
                  <a:pt x="15912" y="3738"/>
                </a:cubicBezTo>
                <a:cubicBezTo>
                  <a:pt x="15604" y="3436"/>
                  <a:pt x="15345" y="3343"/>
                  <a:pt x="14789" y="3327"/>
                </a:cubicBezTo>
                <a:cubicBezTo>
                  <a:pt x="14753" y="3326"/>
                  <a:pt x="14645" y="3236"/>
                  <a:pt x="14536" y="3117"/>
                </a:cubicBezTo>
                <a:cubicBezTo>
                  <a:pt x="14324" y="2885"/>
                  <a:pt x="14249" y="2830"/>
                  <a:pt x="14093" y="2796"/>
                </a:cubicBezTo>
                <a:cubicBezTo>
                  <a:pt x="14034" y="2783"/>
                  <a:pt x="13944" y="2728"/>
                  <a:pt x="13892" y="2672"/>
                </a:cubicBezTo>
                <a:cubicBezTo>
                  <a:pt x="13780" y="2554"/>
                  <a:pt x="13694" y="2544"/>
                  <a:pt x="13576" y="2638"/>
                </a:cubicBezTo>
                <a:cubicBezTo>
                  <a:pt x="13456" y="2734"/>
                  <a:pt x="13352" y="2725"/>
                  <a:pt x="13244" y="2608"/>
                </a:cubicBezTo>
                <a:cubicBezTo>
                  <a:pt x="13164" y="2522"/>
                  <a:pt x="13153" y="2489"/>
                  <a:pt x="13158" y="2360"/>
                </a:cubicBezTo>
                <a:cubicBezTo>
                  <a:pt x="13183" y="1749"/>
                  <a:pt x="13190" y="1795"/>
                  <a:pt x="13009" y="1404"/>
                </a:cubicBezTo>
                <a:cubicBezTo>
                  <a:pt x="12918" y="1206"/>
                  <a:pt x="12815" y="980"/>
                  <a:pt x="12781" y="902"/>
                </a:cubicBezTo>
                <a:cubicBezTo>
                  <a:pt x="12722" y="768"/>
                  <a:pt x="12680" y="548"/>
                  <a:pt x="12639" y="162"/>
                </a:cubicBezTo>
                <a:lnTo>
                  <a:pt x="12622" y="2"/>
                </a:lnTo>
                <a:cubicBezTo>
                  <a:pt x="12194" y="2"/>
                  <a:pt x="11815" y="1"/>
                  <a:pt x="11455" y="0"/>
                </a:cubicBezTo>
                <a:close/>
                <a:moveTo>
                  <a:pt x="21077" y="19099"/>
                </a:moveTo>
                <a:cubicBezTo>
                  <a:pt x="21092" y="19114"/>
                  <a:pt x="21107" y="19126"/>
                  <a:pt x="21123" y="19146"/>
                </a:cubicBezTo>
                <a:cubicBezTo>
                  <a:pt x="21127" y="19151"/>
                  <a:pt x="21132" y="19155"/>
                  <a:pt x="21136" y="19160"/>
                </a:cubicBezTo>
                <a:cubicBezTo>
                  <a:pt x="21129" y="19119"/>
                  <a:pt x="21116" y="19103"/>
                  <a:pt x="21077" y="19099"/>
                </a:cubicBezTo>
                <a:close/>
                <a:moveTo>
                  <a:pt x="1278" y="19988"/>
                </a:moveTo>
                <a:cubicBezTo>
                  <a:pt x="1216" y="19988"/>
                  <a:pt x="1202" y="20004"/>
                  <a:pt x="1203" y="20066"/>
                </a:cubicBezTo>
                <a:cubicBezTo>
                  <a:pt x="1204" y="20088"/>
                  <a:pt x="1202" y="20102"/>
                  <a:pt x="1197" y="20114"/>
                </a:cubicBezTo>
                <a:cubicBezTo>
                  <a:pt x="1217" y="20101"/>
                  <a:pt x="1250" y="20091"/>
                  <a:pt x="1289" y="20091"/>
                </a:cubicBezTo>
                <a:cubicBezTo>
                  <a:pt x="1333" y="20091"/>
                  <a:pt x="1377" y="20072"/>
                  <a:pt x="1402" y="20050"/>
                </a:cubicBezTo>
                <a:cubicBezTo>
                  <a:pt x="1398" y="20045"/>
                  <a:pt x="1392" y="20043"/>
                  <a:pt x="1389" y="20037"/>
                </a:cubicBezTo>
                <a:cubicBezTo>
                  <a:pt x="1370" y="20010"/>
                  <a:pt x="1320" y="19988"/>
                  <a:pt x="1278" y="19988"/>
                </a:cubicBezTo>
                <a:close/>
                <a:moveTo>
                  <a:pt x="1046" y="20150"/>
                </a:moveTo>
                <a:cubicBezTo>
                  <a:pt x="1060" y="20155"/>
                  <a:pt x="1076" y="20159"/>
                  <a:pt x="1093" y="20159"/>
                </a:cubicBezTo>
                <a:cubicBezTo>
                  <a:pt x="1100" y="20159"/>
                  <a:pt x="1103" y="20155"/>
                  <a:pt x="1110" y="20154"/>
                </a:cubicBezTo>
                <a:cubicBezTo>
                  <a:pt x="1088" y="20156"/>
                  <a:pt x="1066" y="20153"/>
                  <a:pt x="1046" y="20150"/>
                </a:cubicBezTo>
                <a:close/>
                <a:moveTo>
                  <a:pt x="2494" y="20989"/>
                </a:moveTo>
                <a:cubicBezTo>
                  <a:pt x="2465" y="20991"/>
                  <a:pt x="2445" y="21026"/>
                  <a:pt x="2458" y="21068"/>
                </a:cubicBezTo>
                <a:cubicBezTo>
                  <a:pt x="2467" y="21096"/>
                  <a:pt x="2485" y="21119"/>
                  <a:pt x="2497" y="21119"/>
                </a:cubicBezTo>
                <a:cubicBezTo>
                  <a:pt x="2532" y="21119"/>
                  <a:pt x="2555" y="21022"/>
                  <a:pt x="2525" y="20999"/>
                </a:cubicBezTo>
                <a:cubicBezTo>
                  <a:pt x="2514" y="20992"/>
                  <a:pt x="2503" y="20988"/>
                  <a:pt x="2494" y="20989"/>
                </a:cubicBezTo>
                <a:close/>
                <a:moveTo>
                  <a:pt x="2382" y="21119"/>
                </a:moveTo>
                <a:cubicBezTo>
                  <a:pt x="2339" y="21133"/>
                  <a:pt x="2241" y="21284"/>
                  <a:pt x="2241" y="21349"/>
                </a:cubicBezTo>
                <a:cubicBezTo>
                  <a:pt x="2241" y="21410"/>
                  <a:pt x="2257" y="21427"/>
                  <a:pt x="2309" y="21427"/>
                </a:cubicBezTo>
                <a:cubicBezTo>
                  <a:pt x="2366" y="21427"/>
                  <a:pt x="2378" y="21407"/>
                  <a:pt x="2392" y="21283"/>
                </a:cubicBezTo>
                <a:cubicBezTo>
                  <a:pt x="2401" y="21203"/>
                  <a:pt x="2402" y="21131"/>
                  <a:pt x="2395" y="21123"/>
                </a:cubicBezTo>
                <a:cubicBezTo>
                  <a:pt x="2392" y="21119"/>
                  <a:pt x="2388" y="21117"/>
                  <a:pt x="2382" y="21119"/>
                </a:cubicBezTo>
                <a:close/>
                <a:moveTo>
                  <a:pt x="1853" y="21378"/>
                </a:moveTo>
                <a:cubicBezTo>
                  <a:pt x="1846" y="21380"/>
                  <a:pt x="1841" y="21385"/>
                  <a:pt x="1835" y="21391"/>
                </a:cubicBezTo>
                <a:cubicBezTo>
                  <a:pt x="1819" y="21412"/>
                  <a:pt x="1764" y="21427"/>
                  <a:pt x="1713" y="21427"/>
                </a:cubicBezTo>
                <a:cubicBezTo>
                  <a:pt x="1663" y="21427"/>
                  <a:pt x="1613" y="21441"/>
                  <a:pt x="1605" y="21458"/>
                </a:cubicBezTo>
                <a:cubicBezTo>
                  <a:pt x="1596" y="21474"/>
                  <a:pt x="1507" y="21499"/>
                  <a:pt x="1406" y="21513"/>
                </a:cubicBezTo>
                <a:cubicBezTo>
                  <a:pt x="1304" y="21526"/>
                  <a:pt x="1221" y="21551"/>
                  <a:pt x="1221" y="21569"/>
                </a:cubicBezTo>
                <a:cubicBezTo>
                  <a:pt x="1221" y="21586"/>
                  <a:pt x="1428" y="21600"/>
                  <a:pt x="1704" y="21600"/>
                </a:cubicBezTo>
                <a:cubicBezTo>
                  <a:pt x="2019" y="21600"/>
                  <a:pt x="2182" y="21587"/>
                  <a:pt x="2170" y="21565"/>
                </a:cubicBezTo>
                <a:cubicBezTo>
                  <a:pt x="2161" y="21546"/>
                  <a:pt x="2121" y="21531"/>
                  <a:pt x="2082" y="21531"/>
                </a:cubicBezTo>
                <a:cubicBezTo>
                  <a:pt x="2044" y="21531"/>
                  <a:pt x="1979" y="21491"/>
                  <a:pt x="1938" y="21443"/>
                </a:cubicBezTo>
                <a:cubicBezTo>
                  <a:pt x="1899" y="21395"/>
                  <a:pt x="1873" y="21374"/>
                  <a:pt x="1853" y="21378"/>
                </a:cubicBezTo>
                <a:close/>
                <a:moveTo>
                  <a:pt x="85" y="21531"/>
                </a:moveTo>
                <a:cubicBezTo>
                  <a:pt x="38" y="21531"/>
                  <a:pt x="0" y="21546"/>
                  <a:pt x="0" y="21565"/>
                </a:cubicBezTo>
                <a:cubicBezTo>
                  <a:pt x="0" y="21584"/>
                  <a:pt x="38" y="21600"/>
                  <a:pt x="85" y="21600"/>
                </a:cubicBezTo>
                <a:cubicBezTo>
                  <a:pt x="131" y="21600"/>
                  <a:pt x="170" y="21584"/>
                  <a:pt x="170" y="21565"/>
                </a:cubicBezTo>
                <a:cubicBezTo>
                  <a:pt x="170" y="21546"/>
                  <a:pt x="131" y="21531"/>
                  <a:pt x="85" y="21531"/>
                </a:cubicBezTo>
                <a:close/>
              </a:path>
            </a:pathLst>
          </a:custGeom>
          <a:ln w="12700">
            <a:miter lim="400000"/>
          </a:ln>
          <a:effectLst>
            <a:outerShdw sx="100000" sy="100000" kx="0" ky="0" algn="b" rotWithShape="0" blurRad="63500" dist="38100" dir="1234610">
              <a:srgbClr val="000000">
                <a:alpha val="46602"/>
              </a:srgbClr>
            </a:outerShdw>
          </a:effectLst>
        </p:spPr>
      </p:pic>
      <p:pic>
        <p:nvPicPr>
          <p:cNvPr id="236" name="TextBox 6" descr="TextBox 6"/>
          <p:cNvPicPr>
            <a:picLocks noChangeAspect="0"/>
          </p:cNvPicPr>
          <p:nvPr/>
        </p:nvPicPr>
        <p:blipFill>
          <a:blip r:embed="rId3">
            <a:extLst/>
          </a:blip>
          <a:stretch>
            <a:fillRect/>
          </a:stretch>
        </p:blipFill>
        <p:spPr>
          <a:xfrm>
            <a:off x="290878" y="1113895"/>
            <a:ext cx="12423044" cy="1757664"/>
          </a:xfrm>
          <a:prstGeom prst="rect">
            <a:avLst/>
          </a:prstGeom>
          <a:effectLst>
            <a:outerShdw sx="100000" sy="100000" kx="0" ky="0" algn="b" rotWithShape="0" blurRad="63500" dist="38100" dir="1234610">
              <a:srgbClr val="000000">
                <a:alpha val="46602"/>
              </a:srgbClr>
            </a:outerShdw>
          </a:effectLst>
        </p:spPr>
      </p:pic>
      <p:grpSp>
        <p:nvGrpSpPr>
          <p:cNvPr id="239" name="“Things That Speak To The Resurrection of Christ”"/>
          <p:cNvGrpSpPr/>
          <p:nvPr/>
        </p:nvGrpSpPr>
        <p:grpSpPr>
          <a:xfrm>
            <a:off x="303578" y="284099"/>
            <a:ext cx="12397645" cy="1092201"/>
            <a:chOff x="0" y="0"/>
            <a:chExt cx="12397643" cy="1092200"/>
          </a:xfrm>
        </p:grpSpPr>
        <p:sp>
          <p:nvSpPr>
            <p:cNvPr id="238" name="“Things That Speak To The Resurrection of Christ”"/>
            <p:cNvSpPr txBox="1"/>
            <p:nvPr/>
          </p:nvSpPr>
          <p:spPr>
            <a:xfrm>
              <a:off x="101600" y="63500"/>
              <a:ext cx="12194444" cy="825500"/>
            </a:xfrm>
            <a:prstGeom prst="rect">
              <a:avLst/>
            </a:prstGeom>
            <a:blipFill rotWithShape="1">
              <a:blip r:embed="rId4"/>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37" name="“Things That Speak To The Resurrection of Christ”" descr="“Things That Speak To The Resurrection of Christ”"/>
            <p:cNvPicPr>
              <a:picLocks noChangeAspect="0"/>
            </p:cNvPicPr>
            <p:nvPr/>
          </p:nvPicPr>
          <p:blipFill>
            <a:blip r:embed="rId5">
              <a:extLst/>
            </a:blip>
            <a:stretch>
              <a:fillRect/>
            </a:stretch>
          </p:blipFill>
          <p:spPr>
            <a:xfrm>
              <a:off x="0" y="-1"/>
              <a:ext cx="12397644" cy="1092201"/>
            </a:xfrm>
            <a:prstGeom prst="rect">
              <a:avLst/>
            </a:prstGeom>
            <a:effectLst/>
          </p:spPr>
        </p:pic>
      </p:grpSp>
      <p:sp>
        <p:nvSpPr>
          <p:cNvPr id="240" name="Raised to be seated at the right hand of God and HEAD of the church —Acts 2:36; Eph 1:19-23…"/>
          <p:cNvSpPr txBox="1"/>
          <p:nvPr/>
        </p:nvSpPr>
        <p:spPr>
          <a:xfrm>
            <a:off x="6580834" y="2890250"/>
            <a:ext cx="6100906"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6"/>
              </a:buBlip>
              <a:defRPr b="1" sz="3500">
                <a:solidFill>
                  <a:srgbClr val="535353"/>
                </a:solidFill>
                <a:latin typeface="Century Gothic"/>
                <a:ea typeface="Century Gothic"/>
                <a:cs typeface="Century Gothic"/>
                <a:sym typeface="Century Gothic"/>
              </a:defRPr>
            </a:pPr>
            <a:r>
              <a:t>Raised to be seated at the right hand of God and HEAD of the church —Acts 2:36; Eph 1:19-23</a:t>
            </a:r>
          </a:p>
          <a:p>
            <a:pPr marL="1371600" indent="-685800" algn="l">
              <a:spcBef>
                <a:spcPts val="1200"/>
              </a:spcBef>
              <a:buClrTx/>
              <a:buSzPct val="80000"/>
              <a:buBlip>
                <a:blip r:embed="rId7"/>
              </a:buBlip>
              <a:defRPr sz="3500">
                <a:solidFill>
                  <a:srgbClr val="535353"/>
                </a:solidFill>
                <a:latin typeface="Century Gothic"/>
                <a:ea typeface="Century Gothic"/>
                <a:cs typeface="Century Gothic"/>
                <a:sym typeface="Century Gothic"/>
              </a:defRPr>
            </a:pPr>
            <a:r>
              <a:t>The church, (body), is the saved for whom Jesus died, and we are saved because Jesus lives — Jn 14:19; Rom 5:6-11; 1 Cor 15:12-19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0">
                                            <p:txEl>
                                              <p:pRg st="1" end="1"/>
                                            </p:txEl>
                                          </p:spTgt>
                                        </p:tgtEl>
                                        <p:attrNameLst>
                                          <p:attrName>style.visibility</p:attrName>
                                        </p:attrNameLst>
                                      </p:cBhvr>
                                      <p:to>
                                        <p:strVal val="visible"/>
                                      </p:to>
                                    </p:set>
                                    <p:animEffect filter="wipe(left)" transition="in">
                                      <p:cBhvr>
                                        <p:cTn id="7" dur="1500"/>
                                        <p:tgtEl>
                                          <p:spTgt spid="24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TextBox 6" descr="TextBox 6"/>
          <p:cNvPicPr>
            <a:picLocks noChangeAspect="0"/>
          </p:cNvPicPr>
          <p:nvPr/>
        </p:nvPicPr>
        <p:blipFill>
          <a:blip r:embed="rId2">
            <a:extLst/>
          </a:blip>
          <a:stretch>
            <a:fillRect/>
          </a:stretch>
        </p:blipFill>
        <p:spPr>
          <a:xfrm>
            <a:off x="290878" y="1113895"/>
            <a:ext cx="12423044" cy="1757664"/>
          </a:xfrm>
          <a:prstGeom prst="rect">
            <a:avLst/>
          </a:prstGeom>
          <a:effectLst>
            <a:outerShdw sx="100000" sy="100000" kx="0" ky="0" algn="b" rotWithShape="0" blurRad="63500" dist="38100" dir="1234610">
              <a:srgbClr val="000000">
                <a:alpha val="46602"/>
              </a:srgbClr>
            </a:outerShdw>
          </a:effectLst>
        </p:spPr>
      </p:pic>
      <p:grpSp>
        <p:nvGrpSpPr>
          <p:cNvPr id="245" name="“Things That Speak To The Resurrection of Christ”"/>
          <p:cNvGrpSpPr/>
          <p:nvPr/>
        </p:nvGrpSpPr>
        <p:grpSpPr>
          <a:xfrm>
            <a:off x="303578" y="284099"/>
            <a:ext cx="12397645" cy="1092201"/>
            <a:chOff x="0" y="0"/>
            <a:chExt cx="12397643" cy="1092200"/>
          </a:xfrm>
        </p:grpSpPr>
        <p:sp>
          <p:nvSpPr>
            <p:cNvPr id="244" name="“Things That Speak To The Resurrection of Christ”"/>
            <p:cNvSpPr txBox="1"/>
            <p:nvPr/>
          </p:nvSpPr>
          <p:spPr>
            <a:xfrm>
              <a:off x="101600" y="63500"/>
              <a:ext cx="12194444" cy="8255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buClrTx/>
                <a:defRPr i="1" sz="4900">
                  <a:solidFill>
                    <a:srgbClr val="FFFFFF"/>
                  </a:solidFill>
                  <a:effectLst>
                    <a:outerShdw sx="100000" sy="100000" kx="0" ky="0" algn="b" rotWithShape="0" blurRad="38100" dist="12700" dir="5400000">
                      <a:srgbClr val="000000">
                        <a:alpha val="50000"/>
                      </a:srgbClr>
                    </a:outerShdw>
                  </a:effectLst>
                </a:defRPr>
              </a:lvl1pPr>
            </a:lstStyle>
            <a:p>
              <a:pPr/>
              <a:r>
                <a:t>“Things That Speak To The Resurrection of Christ” </a:t>
              </a:r>
            </a:p>
          </p:txBody>
        </p:sp>
        <p:pic>
          <p:nvPicPr>
            <p:cNvPr id="243" name="“Things That Speak To The Resurrection of Christ”" descr="“Things That Speak To The Resurrection of Christ”"/>
            <p:cNvPicPr>
              <a:picLocks noChangeAspect="0"/>
            </p:cNvPicPr>
            <p:nvPr/>
          </p:nvPicPr>
          <p:blipFill>
            <a:blip r:embed="rId4">
              <a:extLst/>
            </a:blip>
            <a:stretch>
              <a:fillRect/>
            </a:stretch>
          </p:blipFill>
          <p:spPr>
            <a:xfrm>
              <a:off x="0" y="-1"/>
              <a:ext cx="12397644" cy="1092201"/>
            </a:xfrm>
            <a:prstGeom prst="rect">
              <a:avLst/>
            </a:prstGeom>
            <a:effectLst/>
          </p:spPr>
        </p:pic>
      </p:grpSp>
      <p:sp>
        <p:nvSpPr>
          <p:cNvPr id="246" name="The New Covenant is predicated on the death &amp; resurrection of Christ —Acts 2:29-36; 1 Cor. 15:12-20…"/>
          <p:cNvSpPr txBox="1"/>
          <p:nvPr/>
        </p:nvSpPr>
        <p:spPr>
          <a:xfrm>
            <a:off x="3985115" y="2702402"/>
            <a:ext cx="8624376" cy="680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3400">
                <a:solidFill>
                  <a:srgbClr val="535353"/>
                </a:solidFill>
                <a:latin typeface="Century Gothic"/>
                <a:ea typeface="Century Gothic"/>
                <a:cs typeface="Century Gothic"/>
                <a:sym typeface="Century Gothic"/>
              </a:defRPr>
            </a:pPr>
            <a:r>
              <a:t>The New Covenant is predicated on the death &amp; resurrection of Christ —Acts 2:29-36; 1 Cor. 15:12-20</a:t>
            </a:r>
          </a:p>
          <a:p>
            <a:pPr marL="1371600" indent="-685800" algn="l">
              <a:spcBef>
                <a:spcPts val="1200"/>
              </a:spcBef>
              <a:buClrTx/>
              <a:buSzPct val="80000"/>
              <a:buBlip>
                <a:blip r:embed="rId6"/>
              </a:buBlip>
              <a:defRPr sz="3400">
                <a:solidFill>
                  <a:srgbClr val="535353"/>
                </a:solidFill>
                <a:latin typeface="Century Gothic"/>
                <a:ea typeface="Century Gothic"/>
                <a:cs typeface="Century Gothic"/>
                <a:sym typeface="Century Gothic"/>
              </a:defRPr>
            </a:pPr>
            <a:r>
              <a:t>“Jesus has become a surety of a better covenant. … He continues forever, has an unchangeable priesthood"  - Heb 7:22,23; 9:23,24</a:t>
            </a:r>
          </a:p>
          <a:p>
            <a:pPr marL="1371600" indent="-685800" algn="l">
              <a:spcBef>
                <a:spcPts val="1200"/>
              </a:spcBef>
              <a:buClrTx/>
              <a:buSzPct val="80000"/>
              <a:buBlip>
                <a:blip r:embed="rId6"/>
              </a:buBlip>
              <a:defRPr sz="3400">
                <a:solidFill>
                  <a:srgbClr val="535353"/>
                </a:solidFill>
                <a:latin typeface="Century Gothic"/>
                <a:ea typeface="Century Gothic"/>
                <a:cs typeface="Century Gothic"/>
                <a:sym typeface="Century Gothic"/>
              </a:defRPr>
            </a:pPr>
            <a:r>
              <a:t>“He is also Mediator of a better covenant, which was established on better promises.” — Heb. 8:6</a:t>
            </a:r>
          </a:p>
          <a:p>
            <a:pPr marL="1371600" indent="-685800" algn="l">
              <a:spcBef>
                <a:spcPts val="1200"/>
              </a:spcBef>
              <a:buClrTx/>
              <a:buSzPct val="80000"/>
              <a:buBlip>
                <a:blip r:embed="rId6"/>
              </a:buBlip>
              <a:defRPr sz="3400">
                <a:solidFill>
                  <a:srgbClr val="535353"/>
                </a:solidFill>
                <a:latin typeface="Century Gothic"/>
                <a:ea typeface="Century Gothic"/>
                <a:cs typeface="Century Gothic"/>
                <a:sym typeface="Century Gothic"/>
              </a:defRPr>
            </a:pPr>
            <a:r>
              <a:t>At the right hand of God — having perfected - Heb 10:11-25</a:t>
            </a:r>
          </a:p>
        </p:txBody>
      </p:sp>
      <p:pic>
        <p:nvPicPr>
          <p:cNvPr id="247" name="Image" descr="Image"/>
          <p:cNvPicPr>
            <a:picLocks noChangeAspect="1"/>
          </p:cNvPicPr>
          <p:nvPr/>
        </p:nvPicPr>
        <p:blipFill>
          <a:blip r:embed="rId7">
            <a:extLst/>
          </a:blip>
          <a:srcRect l="0" t="0" r="0" b="10145"/>
          <a:stretch>
            <a:fillRect/>
          </a:stretch>
        </p:blipFill>
        <p:spPr>
          <a:xfrm>
            <a:off x="261011" y="3753469"/>
            <a:ext cx="3776065" cy="5613513"/>
          </a:xfrm>
          <a:prstGeom prst="rect">
            <a:avLst/>
          </a:prstGeom>
          <a:ln w="12700">
            <a:miter lim="400000"/>
          </a:ln>
          <a:effectLst>
            <a:outerShdw sx="100000" sy="100000" kx="0" ky="0" algn="b" rotWithShape="0" blurRad="317500" dist="203706" dir="1234610">
              <a:srgbClr val="000000">
                <a:alpha val="6822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325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6">
                                            <p:txEl>
                                              <p:pRg st="1" end="1"/>
                                            </p:txEl>
                                          </p:spTgt>
                                        </p:tgtEl>
                                        <p:attrNameLst>
                                          <p:attrName>style.visibility</p:attrName>
                                        </p:attrNameLst>
                                      </p:cBhvr>
                                      <p:to>
                                        <p:strVal val="visible"/>
                                      </p:to>
                                    </p:set>
                                    <p:animEffect filter="wipe(left)" transition="in">
                                      <p:cBhvr>
                                        <p:cTn id="7" dur="1500"/>
                                        <p:tgtEl>
                                          <p:spTgt spid="2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6">
                                            <p:txEl>
                                              <p:pRg st="2" end="2"/>
                                            </p:txEl>
                                          </p:spTgt>
                                        </p:tgtEl>
                                        <p:attrNameLst>
                                          <p:attrName>style.visibility</p:attrName>
                                        </p:attrNameLst>
                                      </p:cBhvr>
                                      <p:to>
                                        <p:strVal val="visible"/>
                                      </p:to>
                                    </p:set>
                                    <p:animEffect filter="wipe(left)" transition="in">
                                      <p:cBhvr>
                                        <p:cTn id="12" dur="1500"/>
                                        <p:tgtEl>
                                          <p:spTgt spid="2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6">
                                            <p:txEl>
                                              <p:pRg st="3" end="3"/>
                                            </p:txEl>
                                          </p:spTgt>
                                        </p:tgtEl>
                                        <p:attrNameLst>
                                          <p:attrName>style.visibility</p:attrName>
                                        </p:attrNameLst>
                                      </p:cBhvr>
                                      <p:to>
                                        <p:strVal val="visible"/>
                                      </p:to>
                                    </p:set>
                                    <p:animEffect filter="wipe(left)" transition="in">
                                      <p:cBhvr>
                                        <p:cTn id="17" dur="1500"/>
                                        <p:tgtEl>
                                          <p:spTgt spid="24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