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ph type="sldImg"/>
          </p:nvPr>
        </p:nvSpPr>
        <p:spPr>
          <a:xfrm>
            <a:off x="1143000" y="685800"/>
            <a:ext cx="4572000" cy="3429000"/>
          </a:xfrm>
          <a:prstGeom prst="rect">
            <a:avLst/>
          </a:prstGeom>
        </p:spPr>
        <p:txBody>
          <a:bodyPr/>
          <a:lstStyle/>
          <a:p>
            <a:pPr/>
          </a:p>
        </p:txBody>
      </p:sp>
      <p:sp>
        <p:nvSpPr>
          <p:cNvPr id="143" name="Shape 1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pic>
        <p:nvPicPr>
          <p:cNvPr id="117" name="Image" descr="Image"/>
          <p:cNvPicPr>
            <a:picLocks noChangeAspect="0"/>
          </p:cNvPicPr>
          <p:nvPr/>
        </p:nvPicPr>
        <p:blipFill>
          <a:blip r:embed="rId2">
            <a:extLst/>
          </a:blip>
          <a:stretch>
            <a:fillRect/>
          </a:stretch>
        </p:blipFill>
        <p:spPr>
          <a:xfrm>
            <a:off x="-28524" y="0"/>
            <a:ext cx="13061848" cy="9753600"/>
          </a:xfrm>
          <a:prstGeom prst="rect">
            <a:avLst/>
          </a:prstGeom>
          <a:ln w="12700">
            <a:miter lim="400000"/>
          </a:ln>
        </p:spPr>
      </p:pic>
      <p:sp>
        <p:nvSpPr>
          <p:cNvPr id="118" name="Slide Number"/>
          <p:cNvSpPr txBox="1"/>
          <p:nvPr>
            <p:ph type="sldNum" sz="quarter" idx="2"/>
          </p:nvPr>
        </p:nvSpPr>
        <p:spPr>
          <a:xfrm>
            <a:off x="6311798" y="92583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787400" y="254000"/>
            <a:ext cx="11430000" cy="2438400"/>
          </a:xfrm>
          <a:prstGeom prst="rect">
            <a:avLst/>
          </a:prstGeom>
        </p:spPr>
        <p:txBody>
          <a:bodyPr>
            <a:noAutofit/>
          </a:bodyPr>
          <a:lstStyle>
            <a:lvl1pPr algn="l">
              <a:defRPr b="0" sz="72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26" name="Body Level One…"/>
          <p:cNvSpPr txBox="1"/>
          <p:nvPr>
            <p:ph type="body" idx="1"/>
          </p:nvPr>
        </p:nvSpPr>
        <p:spPr>
          <a:xfrm>
            <a:off x="787400" y="2768600"/>
            <a:ext cx="11430000" cy="5715000"/>
          </a:xfrm>
          <a:prstGeom prst="rect">
            <a:avLst/>
          </a:prstGeom>
        </p:spPr>
        <p:txBody>
          <a:bodyPr>
            <a:noAutofit/>
          </a:bodyPr>
          <a:lstStyle>
            <a:lvl1pPr>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2536220" y="9309100"/>
            <a:ext cx="312015" cy="312343"/>
          </a:xfrm>
          <a:prstGeom prst="rect">
            <a:avLst/>
          </a:prstGeom>
        </p:spPr>
        <p:txBody>
          <a:bodyPr anchor="t"/>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gradFill flip="none" rotWithShape="1">
          <a:gsLst>
            <a:gs pos="0">
              <a:srgbClr val="BEDBFE"/>
            </a:gs>
            <a:gs pos="52000">
              <a:srgbClr val="D8D8D8"/>
            </a:gs>
            <a:gs pos="100000">
              <a:srgbClr val="02326D"/>
            </a:gs>
          </a:gsLst>
          <a:path path="circle">
            <a:fillToRect l="50000" t="50000" r="50000" b="50000"/>
          </a:path>
        </a:gradFill>
      </p:bgPr>
    </p:bg>
    <p:spTree>
      <p:nvGrpSpPr>
        <p:cNvPr id="1" name=""/>
        <p:cNvGrpSpPr/>
        <p:nvPr/>
      </p:nvGrpSpPr>
      <p:grpSpPr>
        <a:xfrm>
          <a:off x="0" y="0"/>
          <a:ext cx="0" cy="0"/>
          <a:chOff x="0" y="0"/>
          <a:chExt cx="0" cy="0"/>
        </a:xfrm>
      </p:grpSpPr>
      <p:pic>
        <p:nvPicPr>
          <p:cNvPr id="134" name="Picture 2" descr="Picture 2"/>
          <p:cNvPicPr>
            <a:picLocks noChangeAspect="1"/>
          </p:cNvPicPr>
          <p:nvPr/>
        </p:nvPicPr>
        <p:blipFill>
          <a:blip r:embed="rId2">
            <a:extLst/>
          </a:blip>
          <a:stretch>
            <a:fillRect/>
          </a:stretch>
        </p:blipFill>
        <p:spPr>
          <a:xfrm>
            <a:off x="8905" y="-1"/>
            <a:ext cx="12995894" cy="9753601"/>
          </a:xfrm>
          <a:prstGeom prst="rect">
            <a:avLst/>
          </a:prstGeom>
          <a:ln w="12700">
            <a:miter lim="400000"/>
          </a:ln>
        </p:spPr>
      </p:pic>
      <p:pic>
        <p:nvPicPr>
          <p:cNvPr id="135" name="Picture 4" descr="Picture 4"/>
          <p:cNvPicPr>
            <a:picLocks noChangeAspect="1"/>
          </p:cNvPicPr>
          <p:nvPr/>
        </p:nvPicPr>
        <p:blipFill>
          <a:blip r:embed="rId3">
            <a:extLst/>
          </a:blip>
          <a:srcRect l="42293" t="29512" r="38656" b="34962"/>
          <a:stretch>
            <a:fillRect/>
          </a:stretch>
        </p:blipFill>
        <p:spPr>
          <a:xfrm>
            <a:off x="0" y="0"/>
            <a:ext cx="2099030" cy="5087830"/>
          </a:xfrm>
          <a:prstGeom prst="rect">
            <a:avLst/>
          </a:prstGeom>
          <a:ln w="12700">
            <a:miter lim="400000"/>
          </a:ln>
        </p:spPr>
      </p:pic>
      <p:sp>
        <p:nvSpPr>
          <p:cNvPr id="136" name="Slide Number"/>
          <p:cNvSpPr txBox="1"/>
          <p:nvPr>
            <p:ph type="sldNum" sz="quarter" idx="2"/>
          </p:nvPr>
        </p:nvSpPr>
        <p:spPr>
          <a:xfrm>
            <a:off x="12040783" y="9145261"/>
            <a:ext cx="313777" cy="309052"/>
          </a:xfrm>
          <a:prstGeom prst="rect">
            <a:avLst/>
          </a:prstGeom>
        </p:spPr>
        <p:txBody>
          <a:bodyPr lIns="65023" tIns="65023" rIns="65023" bIns="65023"/>
          <a:lstStyle>
            <a:lvl1pPr algn="r" defTabSz="1300480">
              <a:defRPr sz="1400">
                <a:solidFill>
                  <a:srgbClr val="C0D6EF"/>
                </a:solidFill>
                <a:latin typeface="Corbel"/>
                <a:ea typeface="Corbel"/>
                <a:cs typeface="Corbel"/>
                <a:sym typeface="Corbe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 Id="rId5" Type="http://schemas.openxmlformats.org/officeDocument/2006/relationships/image" Target="../media/image5.png"/><Relationship Id="rId6"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 Id="rId5" Type="http://schemas.openxmlformats.org/officeDocument/2006/relationships/image" Target="../media/image5.png"/><Relationship Id="rId6"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 Id="rId5" Type="http://schemas.openxmlformats.org/officeDocument/2006/relationships/image" Target="../media/image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 Id="rId5" Type="http://schemas.openxmlformats.org/officeDocument/2006/relationships/image" Target="../media/image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8.tif"/><Relationship Id="rId5" Type="http://schemas.openxmlformats.org/officeDocument/2006/relationships/image" Target="../media/image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png"/><Relationship Id="rId5" Type="http://schemas.openxmlformats.org/officeDocument/2006/relationships/image" Target="../media/image5.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5.png"/><Relationship Id="rId6" Type="http://schemas.openxmlformats.org/officeDocument/2006/relationships/image" Target="../media/image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iblia.com/bible/nkjv/Gal%206.7" TargetMode="External"/><Relationship Id="rId3" Type="http://schemas.openxmlformats.org/officeDocument/2006/relationships/hyperlink" Target="https://biblia.com/bible/nkjv/Joel%202.12-13"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146" name="How To Make Wise Decisions"/>
          <p:cNvSpPr txBox="1"/>
          <p:nvPr/>
        </p:nvSpPr>
        <p:spPr>
          <a:xfrm>
            <a:off x="3101624" y="3904884"/>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Decisions</a:t>
            </a:r>
          </a:p>
        </p:txBody>
      </p:sp>
      <p:pic>
        <p:nvPicPr>
          <p:cNvPr id="147" name="Image" descr="Image"/>
          <p:cNvPicPr>
            <a:picLocks noChangeAspect="0"/>
          </p:cNvPicPr>
          <p:nvPr/>
        </p:nvPicPr>
        <p:blipFill>
          <a:blip r:embed="rId3">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148" name="Image" descr="Image"/>
          <p:cNvPicPr>
            <a:picLocks noChangeAspect="0"/>
          </p:cNvPicPr>
          <p:nvPr/>
        </p:nvPicPr>
        <p:blipFill>
          <a:blip r:embed="rId4">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149"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150" name="Ephesians 5:15–21"/>
          <p:cNvSpPr txBox="1"/>
          <p:nvPr/>
        </p:nvSpPr>
        <p:spPr>
          <a:xfrm>
            <a:off x="4095386" y="8600303"/>
            <a:ext cx="4814028" cy="838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800">
                <a:solidFill>
                  <a:srgbClr val="FFFFFF"/>
                </a:solidFill>
                <a:effectLst>
                  <a:outerShdw sx="100000" sy="100000" kx="0" ky="0" algn="b" rotWithShape="0" blurRad="50800" dist="63500" dir="4081466">
                    <a:srgbClr val="000000"/>
                  </a:outerShdw>
                </a:effectLst>
                <a:latin typeface="Hoefler Text"/>
                <a:ea typeface="Hoefler Text"/>
                <a:cs typeface="Hoefler Text"/>
                <a:sym typeface="Hoefler Text"/>
              </a:defRPr>
            </a:lvl1pPr>
          </a:lstStyle>
          <a:p>
            <a:pPr>
              <a:defRPr sz="5500"/>
            </a:pPr>
            <a:r>
              <a:rPr sz="4800"/>
              <a:t>Ephesians 5:15–21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Rounded Rectangle"/>
          <p:cNvSpPr/>
          <p:nvPr/>
        </p:nvSpPr>
        <p:spPr>
          <a:xfrm>
            <a:off x="1115833" y="2560228"/>
            <a:ext cx="10573589"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19"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20"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21"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22"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23"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24" name="Proverbs 4:5–13 (NKJV)…"/>
          <p:cNvSpPr txBox="1"/>
          <p:nvPr/>
        </p:nvSpPr>
        <p:spPr>
          <a:xfrm>
            <a:off x="5330841" y="4090816"/>
            <a:ext cx="7323744" cy="476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7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11</a:t>
            </a:r>
            <a:r>
              <a:t> I have taught you in the way of wisdom; I have led you in right paths. </a:t>
            </a:r>
            <a:r>
              <a:rPr baseline="31999"/>
              <a:t>12</a:t>
            </a:r>
            <a:r>
              <a:t> When you walk, your steps will not be hindered, And when you run, you will not stumble. </a:t>
            </a:r>
            <a:r>
              <a:rPr baseline="31999"/>
              <a:t>13</a:t>
            </a:r>
            <a:r>
              <a:t> Take firm hold of instruction, do not let go; Keep her, for she </a:t>
            </a:r>
            <a:r>
              <a:rPr i="1"/>
              <a:t>is</a:t>
            </a:r>
            <a:r>
              <a:t> your life.</a:t>
            </a:r>
          </a:p>
        </p:txBody>
      </p:sp>
      <p:sp>
        <p:nvSpPr>
          <p:cNvPr id="225" name="Must “VALUE” Wisdom"/>
          <p:cNvSpPr txBox="1"/>
          <p:nvPr/>
        </p:nvSpPr>
        <p:spPr>
          <a:xfrm>
            <a:off x="3531033" y="2697911"/>
            <a:ext cx="798560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Must “VALUE” Wisdom</a:t>
            </a:r>
          </a:p>
        </p:txBody>
      </p:sp>
      <p:sp>
        <p:nvSpPr>
          <p:cNvPr id="226" name="Proverbs 4:5–13 (NKJV)…"/>
          <p:cNvSpPr txBox="1"/>
          <p:nvPr/>
        </p:nvSpPr>
        <p:spPr>
          <a:xfrm>
            <a:off x="5330841" y="4090816"/>
            <a:ext cx="7323744" cy="476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7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11</a:t>
            </a:r>
            <a:r>
              <a:t> I have taught you in the way of wisdom; I have led you in right paths. </a:t>
            </a:r>
            <a:r>
              <a:rPr baseline="31999"/>
              <a:t>12</a:t>
            </a:r>
            <a:r>
              <a:t> When you walk, your steps will not be hindered, And when you run, you will not stumble. </a:t>
            </a:r>
            <a:r>
              <a:rPr baseline="31999"/>
              <a:t>13</a:t>
            </a:r>
            <a:r>
              <a:t> </a:t>
            </a:r>
            <a:r>
              <a:rPr>
                <a:solidFill>
                  <a:schemeClr val="accent3">
                    <a:hueOff val="-161208"/>
                    <a:satOff val="21110"/>
                    <a:lumOff val="21634"/>
                  </a:schemeClr>
                </a:solidFill>
              </a:rPr>
              <a:t>Take firm hold of instruction, do not let go; Keep her, for she </a:t>
            </a:r>
            <a:r>
              <a:rPr i="1">
                <a:solidFill>
                  <a:schemeClr val="accent3">
                    <a:hueOff val="-161208"/>
                    <a:satOff val="21110"/>
                    <a:lumOff val="21634"/>
                  </a:schemeClr>
                </a:solidFill>
              </a:rPr>
              <a:t>is</a:t>
            </a:r>
            <a:r>
              <a:rPr>
                <a:solidFill>
                  <a:schemeClr val="accent3">
                    <a:hueOff val="-161208"/>
                    <a:satOff val="21110"/>
                    <a:lumOff val="21634"/>
                  </a:schemeClr>
                </a:solidFill>
              </a:rPr>
              <a:t> your life.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6"/>
                                        </p:tgtEl>
                                        <p:attrNameLst>
                                          <p:attrName>style.visibility</p:attrName>
                                        </p:attrNameLst>
                                      </p:cBhvr>
                                      <p:to>
                                        <p:strVal val="visible"/>
                                      </p:to>
                                    </p:set>
                                    <p:animEffect filter="dissolve" transition="in">
                                      <p:cBhvr>
                                        <p:cTn id="7"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Rounded Rectangle"/>
          <p:cNvSpPr/>
          <p:nvPr/>
        </p:nvSpPr>
        <p:spPr>
          <a:xfrm>
            <a:off x="1115833" y="2560228"/>
            <a:ext cx="10573589"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29"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30"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31"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32"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33"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34" name="Proverbs 4:18–19 (NKJV)…"/>
          <p:cNvSpPr txBox="1"/>
          <p:nvPr/>
        </p:nvSpPr>
        <p:spPr>
          <a:xfrm>
            <a:off x="5330841" y="4090816"/>
            <a:ext cx="7323744"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4:18–19 (NKJV)</a:t>
            </a:r>
          </a:p>
          <a:p>
            <a:pPr defTabSz="457200">
              <a:spcBef>
                <a:spcPts val="1200"/>
              </a:spcBef>
              <a:defRPr sz="44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18</a:t>
            </a:r>
            <a:r>
              <a:t> But the path of the just </a:t>
            </a:r>
            <a:r>
              <a:rPr i="1"/>
              <a:t>is</a:t>
            </a:r>
            <a:r>
              <a:t> like the shining sun, That shines ever brighter unto the perfect day. </a:t>
            </a:r>
            <a:r>
              <a:rPr baseline="31999"/>
              <a:t>19</a:t>
            </a:r>
            <a:r>
              <a:t> The way of the wicked </a:t>
            </a:r>
            <a:r>
              <a:rPr i="1"/>
              <a:t>is</a:t>
            </a:r>
            <a:r>
              <a:t> like darkness; They do not know what makes them stumble.</a:t>
            </a:r>
          </a:p>
        </p:txBody>
      </p:sp>
      <p:sp>
        <p:nvSpPr>
          <p:cNvPr id="235" name="Must “VALUE” Wisdom"/>
          <p:cNvSpPr txBox="1"/>
          <p:nvPr/>
        </p:nvSpPr>
        <p:spPr>
          <a:xfrm>
            <a:off x="3531033" y="2697911"/>
            <a:ext cx="798560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Must “VALUE” Wisdom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Rounded Rectangle"/>
          <p:cNvSpPr/>
          <p:nvPr/>
        </p:nvSpPr>
        <p:spPr>
          <a:xfrm>
            <a:off x="1115833" y="2560228"/>
            <a:ext cx="10573589" cy="1270001"/>
          </a:xfrm>
          <a:prstGeom prst="roundRect">
            <a:avLst>
              <a:gd name="adj" fmla="val 15000"/>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38"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39"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40"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41"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42"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43" name="Requires “Knowledge”"/>
          <p:cNvSpPr txBox="1"/>
          <p:nvPr/>
        </p:nvSpPr>
        <p:spPr>
          <a:xfrm>
            <a:off x="3618688" y="2697911"/>
            <a:ext cx="781029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Requires “Knowledge”</a:t>
            </a:r>
          </a:p>
        </p:txBody>
      </p:sp>
      <p:sp>
        <p:nvSpPr>
          <p:cNvPr id="244" name="Reverence God – Prov. 1:7…"/>
          <p:cNvSpPr txBox="1"/>
          <p:nvPr/>
        </p:nvSpPr>
        <p:spPr>
          <a:xfrm>
            <a:off x="5289683" y="4185758"/>
            <a:ext cx="7523760" cy="5169414"/>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Reverence God –</a:t>
            </a:r>
            <a:r>
              <a:t> Prov. 1:7</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Desire the word of God – </a:t>
            </a:r>
            <a:r>
              <a:t>Psalm 19:7-11; 1 Pet. 2:1; 2 Thes 2:12</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Learn the truth - </a:t>
            </a:r>
            <a:r>
              <a:t>to be set free from sin &amp; error – John 8:32; Acts 17:11; 2 Pet. 3:14-18; 2 Tim 3:16,17</a:t>
            </a: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Rightly divide the word of truth – </a:t>
            </a:r>
            <a:r>
              <a:t>2 Tim. 2:15; Heb 5:13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fade"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fade" transition="in">
                                      <p:cBhvr>
                                        <p:cTn id="12" dur="1500"/>
                                        <p:tgtEl>
                                          <p:spTgt spid="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4">
                                            <p:txEl>
                                              <p:pRg st="3" end="3"/>
                                            </p:txEl>
                                          </p:spTgt>
                                        </p:tgtEl>
                                        <p:attrNameLst>
                                          <p:attrName>style.visibility</p:attrName>
                                        </p:attrNameLst>
                                      </p:cBhvr>
                                      <p:to>
                                        <p:strVal val="visible"/>
                                      </p:to>
                                    </p:set>
                                    <p:animEffect filter="fade" transition="in">
                                      <p:cBhvr>
                                        <p:cTn id="17" dur="1500"/>
                                        <p:tgtEl>
                                          <p:spTgt spid="2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Rounded Rectangle"/>
          <p:cNvSpPr/>
          <p:nvPr/>
        </p:nvSpPr>
        <p:spPr>
          <a:xfrm>
            <a:off x="1115833" y="2560228"/>
            <a:ext cx="10573589" cy="1270001"/>
          </a:xfrm>
          <a:prstGeom prst="roundRect">
            <a:avLst>
              <a:gd name="adj" fmla="val 15000"/>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47"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48"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49"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50"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51"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52" name="Requires “Faith”"/>
          <p:cNvSpPr txBox="1"/>
          <p:nvPr/>
        </p:nvSpPr>
        <p:spPr>
          <a:xfrm>
            <a:off x="4683075" y="2697911"/>
            <a:ext cx="5681524"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Requires “Faith”</a:t>
            </a:r>
          </a:p>
        </p:txBody>
      </p:sp>
      <p:sp>
        <p:nvSpPr>
          <p:cNvPr id="253" name="Trusting God’s promises and instructions – Romans 4:16-21; 2 Kings 5:14; Mark 16:16…"/>
          <p:cNvSpPr txBox="1"/>
          <p:nvPr/>
        </p:nvSpPr>
        <p:spPr>
          <a:xfrm>
            <a:off x="5289683" y="4185758"/>
            <a:ext cx="7523760" cy="5398014"/>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Trusting God’s promises and instructions –</a:t>
            </a:r>
            <a:r>
              <a:t> Romans 4:16-21; 2 Kings 5:14; Mark 16:16</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Counting the spiritual rewards of faithfulness far better than the material rewards of sin – </a:t>
            </a:r>
            <a:r>
              <a:t>Heb. 11:24-27</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Trusting God in times of trial – </a:t>
            </a:r>
            <a:r>
              <a:t>Job 1:21; James 1:2-8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fade" transition="in">
                                      <p:cBhvr>
                                        <p:cTn id="7" dur="1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fade" transition="in">
                                      <p:cBhvr>
                                        <p:cTn id="12" dur="1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Rounded Rectangle"/>
          <p:cNvSpPr/>
          <p:nvPr/>
        </p:nvSpPr>
        <p:spPr>
          <a:xfrm>
            <a:off x="1115833" y="2560228"/>
            <a:ext cx="10573589" cy="1270001"/>
          </a:xfrm>
          <a:prstGeom prst="roundRect">
            <a:avLst>
              <a:gd name="adj" fmla="val 15000"/>
            </a:avLst>
          </a:prstGeom>
          <a:gradFill>
            <a:gsLst>
              <a:gs pos="0">
                <a:srgbClr val="008F00"/>
              </a:gs>
              <a:gs pos="100000">
                <a:srgbClr val="009051"/>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56"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57"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58"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59"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60"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61" name="Requires “Preparation”"/>
          <p:cNvSpPr txBox="1"/>
          <p:nvPr/>
        </p:nvSpPr>
        <p:spPr>
          <a:xfrm>
            <a:off x="3550184" y="2697911"/>
            <a:ext cx="7947306"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Requires “Preparation”</a:t>
            </a:r>
          </a:p>
        </p:txBody>
      </p:sp>
      <p:sp>
        <p:nvSpPr>
          <p:cNvPr id="262" name="Renewing our mind - Rom. 12:1-3; Col. 3:1,2; Mat 15:17-20…"/>
          <p:cNvSpPr txBox="1"/>
          <p:nvPr/>
        </p:nvSpPr>
        <p:spPr>
          <a:xfrm>
            <a:off x="5248157" y="4144231"/>
            <a:ext cx="7523760" cy="5389377"/>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13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Renewing our mind - </a:t>
            </a:r>
            <a:r>
              <a:t>Rom. 12:1-3; Col. 3:1,2; Mat 15:17-20</a:t>
            </a:r>
            <a:endParaRPr>
              <a:solidFill>
                <a:srgbClr val="FFD479"/>
              </a:solidFill>
              <a:latin typeface="Denmark"/>
              <a:ea typeface="Denmark"/>
              <a:cs typeface="Denmark"/>
              <a:sym typeface="Denmark"/>
            </a:endParaRPr>
          </a:p>
          <a:p>
            <a:pPr marL="930275" indent="-930275" algn="l">
              <a:spcBef>
                <a:spcPts val="13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Departing from iniquity -      </a:t>
            </a:r>
            <a:r>
              <a:t>2 Tim 2:20-23; Col. 3:5-10</a:t>
            </a:r>
            <a:endParaRPr>
              <a:solidFill>
                <a:srgbClr val="FFD479"/>
              </a:solidFill>
              <a:latin typeface="Denmark"/>
              <a:ea typeface="Denmark"/>
              <a:cs typeface="Denmark"/>
              <a:sym typeface="Denmark"/>
            </a:endParaRPr>
          </a:p>
          <a:p>
            <a:pPr marL="930275" indent="-930275" algn="l">
              <a:spcBef>
                <a:spcPts val="13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Training our heart and will -      </a:t>
            </a:r>
            <a:r>
              <a:t>Prov. 4:23; 1 Tim 4:7,8; Heb. 5:14; Gal. 5:22,23; Col. 3:12-14</a:t>
            </a:r>
            <a:endParaRPr>
              <a:solidFill>
                <a:srgbClr val="FFD479"/>
              </a:solidFill>
              <a:latin typeface="Denmark"/>
              <a:ea typeface="Denmark"/>
              <a:cs typeface="Denmark"/>
              <a:sym typeface="Denmark"/>
            </a:endParaRPr>
          </a:p>
          <a:p>
            <a:pPr marL="930275" indent="-930275" algn="l">
              <a:spcBef>
                <a:spcPts val="13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Diligence / watchful -</a:t>
            </a:r>
            <a:r>
              <a:t> 2 Pet 1:5-10; 3:14; Mat 26:41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2">
                                            <p:txEl>
                                              <p:pRg st="1" end="1"/>
                                            </p:txEl>
                                          </p:spTgt>
                                        </p:tgtEl>
                                        <p:attrNameLst>
                                          <p:attrName>style.visibility</p:attrName>
                                        </p:attrNameLst>
                                      </p:cBhvr>
                                      <p:to>
                                        <p:strVal val="visible"/>
                                      </p:to>
                                    </p:set>
                                    <p:animEffect filter="fade" transition="in">
                                      <p:cBhvr>
                                        <p:cTn id="7" dur="1500"/>
                                        <p:tgtEl>
                                          <p:spTgt spid="2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2">
                                            <p:txEl>
                                              <p:pRg st="2" end="2"/>
                                            </p:txEl>
                                          </p:spTgt>
                                        </p:tgtEl>
                                        <p:attrNameLst>
                                          <p:attrName>style.visibility</p:attrName>
                                        </p:attrNameLst>
                                      </p:cBhvr>
                                      <p:to>
                                        <p:strVal val="visible"/>
                                      </p:to>
                                    </p:set>
                                    <p:animEffect filter="fade" transition="in">
                                      <p:cBhvr>
                                        <p:cTn id="12" dur="1500"/>
                                        <p:tgtEl>
                                          <p:spTgt spid="2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62">
                                            <p:txEl>
                                              <p:pRg st="3" end="3"/>
                                            </p:txEl>
                                          </p:spTgt>
                                        </p:tgtEl>
                                        <p:attrNameLst>
                                          <p:attrName>style.visibility</p:attrName>
                                        </p:attrNameLst>
                                      </p:cBhvr>
                                      <p:to>
                                        <p:strVal val="visible"/>
                                      </p:to>
                                    </p:set>
                                    <p:animEffect filter="fade" transition="in">
                                      <p:cBhvr>
                                        <p:cTn id="17" dur="1500"/>
                                        <p:tgtEl>
                                          <p:spTgt spid="2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Rounded Rectangle"/>
          <p:cNvSpPr/>
          <p:nvPr/>
        </p:nvSpPr>
        <p:spPr>
          <a:xfrm>
            <a:off x="1115833" y="2560228"/>
            <a:ext cx="10573589" cy="1270001"/>
          </a:xfrm>
          <a:prstGeom prst="roundRect">
            <a:avLst>
              <a:gd name="adj" fmla="val 15000"/>
            </a:avLst>
          </a:prstGeom>
          <a:solidFill>
            <a:srgbClr val="525252"/>
          </a:soli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65"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66"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67"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68"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sp>
        <p:nvSpPr>
          <p:cNvPr id="269" name="Will I Commit Sin?"/>
          <p:cNvSpPr txBox="1"/>
          <p:nvPr/>
        </p:nvSpPr>
        <p:spPr>
          <a:xfrm>
            <a:off x="3920076" y="2697911"/>
            <a:ext cx="6321629"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Will I Commit Sin?</a:t>
            </a:r>
          </a:p>
        </p:txBody>
      </p:sp>
      <p:pic>
        <p:nvPicPr>
          <p:cNvPr id="270"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271" name="Adam &amp; Eve– Gen 3:1-13; Rom 5:12…"/>
          <p:cNvSpPr txBox="1"/>
          <p:nvPr/>
        </p:nvSpPr>
        <p:spPr>
          <a:xfrm>
            <a:off x="4766116" y="4185758"/>
            <a:ext cx="8088853" cy="5220728"/>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Adam &amp; Eve– </a:t>
            </a:r>
            <a:r>
              <a:t>Gen 3:1-13; Rom 5:12</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Cain &amp; Abel – </a:t>
            </a:r>
            <a:r>
              <a:t>Gen 4:1-10; Heb 11:4</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Joseph – </a:t>
            </a:r>
            <a:r>
              <a:t>Gen 39:7-12</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Moses – </a:t>
            </a:r>
            <a:r>
              <a:t>Num 20:7-12; Heb 11:23-27</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David – </a:t>
            </a:r>
            <a:r>
              <a:t>2 Samuel 11:1-12:14; 1 Chronicles 13:1-12; 15:1-13</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Jesus – </a:t>
            </a:r>
            <a:r>
              <a:t>Mat. 4:1-11; Heb. 4:15</a:t>
            </a:r>
          </a:p>
        </p:txBody>
      </p:sp>
      <p:sp>
        <p:nvSpPr>
          <p:cNvPr id="272" name="Sin Is Avoidable –…"/>
          <p:cNvSpPr txBox="1"/>
          <p:nvPr/>
        </p:nvSpPr>
        <p:spPr>
          <a:xfrm>
            <a:off x="234519" y="6797332"/>
            <a:ext cx="4285717" cy="26924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Sin Is Avoidable – </a:t>
            </a:r>
          </a:p>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1 Cor. 10:13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fade" transition="in">
                                      <p:cBhvr>
                                        <p:cTn id="12" dur="1500"/>
                                        <p:tgtEl>
                                          <p:spTgt spid="2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1">
                                            <p:txEl>
                                              <p:pRg st="3" end="3"/>
                                            </p:txEl>
                                          </p:spTgt>
                                        </p:tgtEl>
                                        <p:attrNameLst>
                                          <p:attrName>style.visibility</p:attrName>
                                        </p:attrNameLst>
                                      </p:cBhvr>
                                      <p:to>
                                        <p:strVal val="visible"/>
                                      </p:to>
                                    </p:set>
                                    <p:animEffect filter="fade" transition="in">
                                      <p:cBhvr>
                                        <p:cTn id="17" dur="1500"/>
                                        <p:tgtEl>
                                          <p:spTgt spid="2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71">
                                            <p:txEl>
                                              <p:pRg st="4" end="4"/>
                                            </p:txEl>
                                          </p:spTgt>
                                        </p:tgtEl>
                                        <p:attrNameLst>
                                          <p:attrName>style.visibility</p:attrName>
                                        </p:attrNameLst>
                                      </p:cBhvr>
                                      <p:to>
                                        <p:strVal val="visible"/>
                                      </p:to>
                                    </p:set>
                                    <p:animEffect filter="fade" transition="in">
                                      <p:cBhvr>
                                        <p:cTn id="22" dur="1500"/>
                                        <p:tgtEl>
                                          <p:spTgt spid="2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71">
                                            <p:txEl>
                                              <p:pRg st="5" end="5"/>
                                            </p:txEl>
                                          </p:spTgt>
                                        </p:tgtEl>
                                        <p:attrNameLst>
                                          <p:attrName>style.visibility</p:attrName>
                                        </p:attrNameLst>
                                      </p:cBhvr>
                                      <p:to>
                                        <p:strVal val="visible"/>
                                      </p:to>
                                    </p:set>
                                    <p:animEffect filter="fade" transition="in">
                                      <p:cBhvr>
                                        <p:cTn id="27" dur="1500"/>
                                        <p:tgtEl>
                                          <p:spTgt spid="27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Rounded Rectangle"/>
          <p:cNvSpPr/>
          <p:nvPr/>
        </p:nvSpPr>
        <p:spPr>
          <a:xfrm>
            <a:off x="1115833" y="2560228"/>
            <a:ext cx="10573589" cy="1270001"/>
          </a:xfrm>
          <a:prstGeom prst="roundRect">
            <a:avLst>
              <a:gd name="adj" fmla="val 15000"/>
            </a:avLst>
          </a:prstGeom>
          <a:solidFill>
            <a:srgbClr val="525252"/>
          </a:soli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75"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76"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77"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78"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sp>
        <p:nvSpPr>
          <p:cNvPr id="279" name="Who Will Be My:"/>
          <p:cNvSpPr txBox="1"/>
          <p:nvPr/>
        </p:nvSpPr>
        <p:spPr>
          <a:xfrm>
            <a:off x="4240128" y="2697911"/>
            <a:ext cx="5681524"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Who Will Be My:</a:t>
            </a:r>
          </a:p>
        </p:txBody>
      </p:sp>
      <p:pic>
        <p:nvPicPr>
          <p:cNvPr id="280"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281" name="My Role Model? –…"/>
          <p:cNvSpPr txBox="1"/>
          <p:nvPr/>
        </p:nvSpPr>
        <p:spPr>
          <a:xfrm>
            <a:off x="5952318" y="4158073"/>
            <a:ext cx="6556599" cy="5440177"/>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18352" indent="-418352" algn="l">
              <a:spcBef>
                <a:spcPts val="2100"/>
              </a:spcBef>
              <a:buSzPct val="75000"/>
              <a:buBlip>
                <a:blip r:embed="rId5"/>
              </a:buBlip>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My Role Model? – </a:t>
            </a:r>
            <a:endParaRPr>
              <a:solidFill>
                <a:srgbClr val="FFD479"/>
              </a:solidFill>
              <a:latin typeface="Denmark"/>
              <a:ea typeface="Denmark"/>
              <a:cs typeface="Denmark"/>
              <a:sym typeface="Denmark"/>
            </a:endParaRPr>
          </a:p>
          <a:p>
            <a:pPr lvl="1" marL="914400" indent="-685800" algn="l">
              <a:spcBef>
                <a:spcPts val="2100"/>
              </a:spcBef>
              <a:buClr>
                <a:srgbClr val="E8A433"/>
              </a:buClr>
              <a:buSzPct val="80000"/>
              <a:buFont typeface="Wingdings 2"/>
              <a:buBlip>
                <a:blip r:embed="rId6"/>
              </a:buBlip>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Some actor, musician, athlete, author, teacher, . . . </a:t>
            </a:r>
          </a:p>
          <a:p>
            <a:pPr lvl="1" marL="914400" indent="-685800" algn="l">
              <a:spcBef>
                <a:spcPts val="2100"/>
              </a:spcBef>
              <a:buClr>
                <a:srgbClr val="E8A433"/>
              </a:buClr>
              <a:buSzPct val="80000"/>
              <a:buFont typeface="Wingdings 2"/>
              <a:buBlip>
                <a:blip r:embed="rId6"/>
              </a:buBlip>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Jesus? - 1 Pet. 2:21; 1 Cor. 11:1; Mat. 16:24-27; Heb 12:1-3</a:t>
            </a:r>
            <a:endParaRPr>
              <a:solidFill>
                <a:srgbClr val="FFD479"/>
              </a:solidFill>
              <a:latin typeface="Denmark"/>
              <a:ea typeface="Denmark"/>
              <a:cs typeface="Denmark"/>
              <a:sym typeface="Denmark"/>
            </a:endParaRPr>
          </a:p>
          <a:p>
            <a:pPr marL="418352" indent="-418352" algn="l">
              <a:spcBef>
                <a:spcPts val="2100"/>
              </a:spcBef>
              <a:buSzPct val="75000"/>
              <a:buBlip>
                <a:blip r:embed="rId5"/>
              </a:buBlip>
              <a:defRPr sz="3500">
                <a:solidFill>
                  <a:srgbClr val="FFD479"/>
                </a:solidFill>
                <a:effectLst>
                  <a:outerShdw sx="100000" sy="100000" kx="0" ky="0" algn="b" rotWithShape="0" blurRad="63500" dist="63500" dir="3890874">
                    <a:srgbClr val="000000"/>
                  </a:outerShdw>
                </a:effectLst>
                <a:latin typeface="Denmark"/>
                <a:ea typeface="Denmark"/>
                <a:cs typeface="Denmark"/>
                <a:sym typeface="Denmark"/>
              </a:defRPr>
            </a:pPr>
            <a:r>
              <a:t>My Friends? –</a:t>
            </a:r>
            <a:r>
              <a:rPr>
                <a:solidFill>
                  <a:srgbClr val="FFFFFF"/>
                </a:solidFill>
                <a:latin typeface="Hoefler Text"/>
                <a:ea typeface="Hoefler Text"/>
                <a:cs typeface="Hoefler Text"/>
                <a:sym typeface="Hoefler Text"/>
              </a:rPr>
              <a:t> 1 Cor. 15:33; Prov. 1:10-19; 13:20; 14:26</a:t>
            </a:r>
          </a:p>
          <a:p>
            <a:pPr marL="418352" indent="-418352" algn="l">
              <a:spcBef>
                <a:spcPts val="2100"/>
              </a:spcBef>
              <a:buSzPct val="75000"/>
              <a:buBlip>
                <a:blip r:embed="rId5"/>
              </a:buBlip>
              <a:defRPr sz="3500">
                <a:solidFill>
                  <a:srgbClr val="FFD479"/>
                </a:solidFill>
                <a:effectLst>
                  <a:outerShdw sx="100000" sy="100000" kx="0" ky="0" algn="b" rotWithShape="0" blurRad="63500" dist="63500" dir="3890874">
                    <a:srgbClr val="000000"/>
                  </a:outerShdw>
                </a:effectLst>
                <a:latin typeface="Denmark"/>
                <a:ea typeface="Denmark"/>
                <a:cs typeface="Denmark"/>
                <a:sym typeface="Denmark"/>
              </a:defRPr>
            </a:pPr>
            <a:r>
              <a:t>My Spouse? – </a:t>
            </a:r>
            <a:r>
              <a:rPr>
                <a:solidFill>
                  <a:srgbClr val="FFFFFF"/>
                </a:solidFill>
                <a:latin typeface="Hoefler Text"/>
                <a:ea typeface="Hoefler Text"/>
                <a:cs typeface="Hoefler Text"/>
                <a:sym typeface="Hoefler Text"/>
              </a:rPr>
              <a:t>Mat. 19:3-9</a:t>
            </a:r>
          </a:p>
        </p:txBody>
      </p:sp>
      <p:sp>
        <p:nvSpPr>
          <p:cNvPr id="282" name="Sin Is Avoidable –…"/>
          <p:cNvSpPr txBox="1"/>
          <p:nvPr/>
        </p:nvSpPr>
        <p:spPr>
          <a:xfrm>
            <a:off x="234519" y="6797332"/>
            <a:ext cx="4285717" cy="26924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Sin Is Avoidable – </a:t>
            </a:r>
          </a:p>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1 Cor. 10:13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fade"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fade" transition="in">
                                      <p:cBhvr>
                                        <p:cTn id="12" dur="15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1">
                                            <p:txEl>
                                              <p:pRg st="3" end="3"/>
                                            </p:txEl>
                                          </p:spTgt>
                                        </p:tgtEl>
                                        <p:attrNameLst>
                                          <p:attrName>style.visibility</p:attrName>
                                        </p:attrNameLst>
                                      </p:cBhvr>
                                      <p:to>
                                        <p:strVal val="visible"/>
                                      </p:to>
                                    </p:set>
                                    <p:animEffect filter="fade" transition="in">
                                      <p:cBhvr>
                                        <p:cTn id="17" dur="1500"/>
                                        <p:tgtEl>
                                          <p:spTgt spid="28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1">
                                            <p:txEl>
                                              <p:pRg st="4" end="4"/>
                                            </p:txEl>
                                          </p:spTgt>
                                        </p:tgtEl>
                                        <p:attrNameLst>
                                          <p:attrName>style.visibility</p:attrName>
                                        </p:attrNameLst>
                                      </p:cBhvr>
                                      <p:to>
                                        <p:strVal val="visible"/>
                                      </p:to>
                                    </p:set>
                                    <p:animEffect filter="fade" transition="in">
                                      <p:cBhvr>
                                        <p:cTn id="22" dur="1500"/>
                                        <p:tgtEl>
                                          <p:spTgt spid="28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Rounded Rectangle"/>
          <p:cNvSpPr/>
          <p:nvPr/>
        </p:nvSpPr>
        <p:spPr>
          <a:xfrm>
            <a:off x="1115833" y="2560228"/>
            <a:ext cx="10573589" cy="1270001"/>
          </a:xfrm>
          <a:prstGeom prst="roundRect">
            <a:avLst>
              <a:gd name="adj" fmla="val 15000"/>
            </a:avLst>
          </a:prstGeom>
          <a:solidFill>
            <a:srgbClr val="525252"/>
          </a:soli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85"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86"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87"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88"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sp>
        <p:nvSpPr>
          <p:cNvPr id="289" name="Where Will I:"/>
          <p:cNvSpPr txBox="1"/>
          <p:nvPr/>
        </p:nvSpPr>
        <p:spPr>
          <a:xfrm>
            <a:off x="4908593" y="2697911"/>
            <a:ext cx="4344595"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Where Will I:</a:t>
            </a:r>
          </a:p>
        </p:txBody>
      </p:sp>
      <p:pic>
        <p:nvPicPr>
          <p:cNvPr id="290"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291" name="Go to school? –…"/>
          <p:cNvSpPr txBox="1"/>
          <p:nvPr/>
        </p:nvSpPr>
        <p:spPr>
          <a:xfrm>
            <a:off x="5059449" y="4061179"/>
            <a:ext cx="7805631" cy="55245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18352" indent="-418352" algn="l">
              <a:spcBef>
                <a:spcPts val="1300"/>
              </a:spcBef>
              <a:buSzPct val="75000"/>
              <a:buBlip>
                <a:blip r:embed="rId5"/>
              </a:buBlip>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Go to school? – </a:t>
            </a:r>
            <a:endParaRPr>
              <a:solidFill>
                <a:srgbClr val="FFD479"/>
              </a:solidFill>
              <a:latin typeface="Denmark"/>
              <a:ea typeface="Denmark"/>
              <a:cs typeface="Denmark"/>
              <a:sym typeface="Denmark"/>
            </a:endParaRPr>
          </a:p>
          <a:p>
            <a:pPr lvl="1" marL="914400" indent="-685800" algn="l">
              <a:spcBef>
                <a:spcPts val="1300"/>
              </a:spcBef>
              <a:buClr>
                <a:srgbClr val="E8A433"/>
              </a:buClr>
              <a:buSzPct val="80000"/>
              <a:buFont typeface="Wingdings 2"/>
              <a:buBlip>
                <a:blip r:embed="rId6"/>
              </a:buBlip>
              <a:defRPr sz="33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Known for its Godless teachers &amp; Students – </a:t>
            </a:r>
          </a:p>
          <a:p>
            <a:pPr lvl="1" marL="914400" indent="-685800" algn="l">
              <a:spcBef>
                <a:spcPts val="1300"/>
              </a:spcBef>
              <a:buClr>
                <a:srgbClr val="E8A433"/>
              </a:buClr>
              <a:buSzPct val="80000"/>
              <a:buFont typeface="Wingdings 2"/>
              <a:buBlip>
                <a:blip r:embed="rId6"/>
              </a:buBlip>
              <a:defRPr sz="33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Some offer more encouragement, while others offer more temptation.</a:t>
            </a:r>
            <a:endParaRPr>
              <a:solidFill>
                <a:srgbClr val="FFD479"/>
              </a:solidFill>
              <a:latin typeface="Denmark"/>
              <a:ea typeface="Denmark"/>
              <a:cs typeface="Denmark"/>
              <a:sym typeface="Denmark"/>
            </a:endParaRPr>
          </a:p>
          <a:p>
            <a:pPr marL="418352" indent="-418352" algn="l">
              <a:spcBef>
                <a:spcPts val="1300"/>
              </a:spcBef>
              <a:buSzPct val="75000"/>
              <a:buBlip>
                <a:blip r:embed="rId5"/>
              </a:buBlip>
              <a:defRPr sz="3500">
                <a:solidFill>
                  <a:srgbClr val="FFD479"/>
                </a:solidFill>
                <a:effectLst>
                  <a:outerShdw sx="100000" sy="100000" kx="0" ky="0" algn="b" rotWithShape="0" blurRad="63500" dist="63500" dir="3890874">
                    <a:srgbClr val="000000"/>
                  </a:outerShdw>
                </a:effectLst>
                <a:latin typeface="Denmark"/>
                <a:ea typeface="Denmark"/>
                <a:cs typeface="Denmark"/>
                <a:sym typeface="Denmark"/>
              </a:defRPr>
            </a:pPr>
            <a:r>
              <a:t>Live &amp; Work? –</a:t>
            </a:r>
          </a:p>
          <a:p>
            <a:pPr lvl="1" marL="914400" indent="-685800" algn="l">
              <a:spcBef>
                <a:spcPts val="1300"/>
              </a:spcBef>
              <a:buClr>
                <a:srgbClr val="E8A433"/>
              </a:buClr>
              <a:buSzPct val="80000"/>
              <a:buFont typeface="Wingdings 2"/>
              <a:buBlip>
                <a:blip r:embed="rId6"/>
              </a:buBlip>
              <a:defRPr sz="33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Spiritual support? - Gen. 13:5-11</a:t>
            </a:r>
          </a:p>
          <a:p>
            <a:pPr lvl="1" marL="914400" indent="-685800" algn="l">
              <a:spcBef>
                <a:spcPts val="1300"/>
              </a:spcBef>
              <a:buClr>
                <a:srgbClr val="E8A433"/>
              </a:buClr>
              <a:buSzPct val="80000"/>
              <a:buFont typeface="Wingdings 2"/>
              <a:buBlip>
                <a:blip r:embed="rId6"/>
              </a:buBlip>
              <a:defRPr sz="33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Hours? Travel? People? Stability? Money? - 2 Cor. 6:14-18</a:t>
            </a:r>
          </a:p>
        </p:txBody>
      </p:sp>
      <p:sp>
        <p:nvSpPr>
          <p:cNvPr id="292" name="Sin Is Avoidable –…"/>
          <p:cNvSpPr txBox="1"/>
          <p:nvPr/>
        </p:nvSpPr>
        <p:spPr>
          <a:xfrm>
            <a:off x="234519" y="6797332"/>
            <a:ext cx="4285717" cy="26924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Sin Is Avoidable – </a:t>
            </a:r>
          </a:p>
          <a:p>
            <a:pPr defTabSz="1300480">
              <a:defRPr b="1" sz="5600">
                <a:ln w="25781">
                  <a:solidFill>
                    <a:srgbClr val="FFFFFF"/>
                  </a:solidFill>
                </a:ln>
                <a:solidFill>
                  <a:srgbClr val="FFFFFF"/>
                </a:solidFill>
                <a:effectLst>
                  <a:outerShdw sx="100000" sy="100000" kx="0" ky="0" algn="b" rotWithShape="0" blurRad="50800" dist="38100" dir="2700000">
                    <a:srgbClr val="000000"/>
                  </a:outerShdw>
                </a:effectLst>
                <a:latin typeface="Century Gothic"/>
                <a:ea typeface="Century Gothic"/>
                <a:cs typeface="Century Gothic"/>
                <a:sym typeface="Century Gothic"/>
              </a:defRPr>
            </a:pPr>
            <a:r>
              <a:t>1 Cor. 10:13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fade"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fade" transition="in">
                                      <p:cBhvr>
                                        <p:cTn id="12" dur="1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fade" transition="in">
                                      <p:cBhvr>
                                        <p:cTn id="17" dur="1500"/>
                                        <p:tgtEl>
                                          <p:spTgt spid="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1">
                                            <p:txEl>
                                              <p:pRg st="4" end="4"/>
                                            </p:txEl>
                                          </p:spTgt>
                                        </p:tgtEl>
                                        <p:attrNameLst>
                                          <p:attrName>style.visibility</p:attrName>
                                        </p:attrNameLst>
                                      </p:cBhvr>
                                      <p:to>
                                        <p:strVal val="visible"/>
                                      </p:to>
                                    </p:set>
                                    <p:animEffect filter="fade" transition="in">
                                      <p:cBhvr>
                                        <p:cTn id="22" dur="1500"/>
                                        <p:tgtEl>
                                          <p:spTgt spid="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91">
                                            <p:txEl>
                                              <p:pRg st="5" end="5"/>
                                            </p:txEl>
                                          </p:spTgt>
                                        </p:tgtEl>
                                        <p:attrNameLst>
                                          <p:attrName>style.visibility</p:attrName>
                                        </p:attrNameLst>
                                      </p:cBhvr>
                                      <p:to>
                                        <p:strVal val="visible"/>
                                      </p:to>
                                    </p:set>
                                    <p:animEffect filter="fade" transition="in">
                                      <p:cBhvr>
                                        <p:cTn id="27" dur="1500"/>
                                        <p:tgtEl>
                                          <p:spTgt spid="2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Rounded Rectangle"/>
          <p:cNvSpPr/>
          <p:nvPr/>
        </p:nvSpPr>
        <p:spPr>
          <a:xfrm>
            <a:off x="1115833" y="2560228"/>
            <a:ext cx="10573589" cy="1270001"/>
          </a:xfrm>
          <a:prstGeom prst="roundRect">
            <a:avLst>
              <a:gd name="adj" fmla="val 15000"/>
            </a:avLst>
          </a:prstGeom>
          <a:solidFill>
            <a:srgbClr val="525252"/>
          </a:soli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95"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96"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97"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98"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sp>
        <p:nvSpPr>
          <p:cNvPr id="299" name="Important Questions"/>
          <p:cNvSpPr txBox="1"/>
          <p:nvPr/>
        </p:nvSpPr>
        <p:spPr>
          <a:xfrm>
            <a:off x="3544410" y="2697911"/>
            <a:ext cx="7072961"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Important Questions</a:t>
            </a:r>
          </a:p>
        </p:txBody>
      </p:sp>
      <p:pic>
        <p:nvPicPr>
          <p:cNvPr id="300"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301" name="Can it be done in the name of Christ? – Col. 3:17…"/>
          <p:cNvSpPr txBox="1"/>
          <p:nvPr/>
        </p:nvSpPr>
        <p:spPr>
          <a:xfrm>
            <a:off x="5059449" y="4061179"/>
            <a:ext cx="7805631" cy="54483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75000"/>
              <a:buBlip>
                <a:blip r:embed="rId5"/>
              </a:buBlip>
              <a:defRPr sz="34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Can it be done in the name of Christ? – Col. 3:17</a:t>
            </a:r>
          </a:p>
          <a:p>
            <a:pPr marL="685800" indent="-685800" algn="l">
              <a:spcBef>
                <a:spcPts val="1300"/>
              </a:spcBef>
              <a:buSzPct val="75000"/>
              <a:buBlip>
                <a:blip r:embed="rId5"/>
              </a:buBlip>
              <a:defRPr sz="34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Can I prove it to be right? -          1 Thes 5:21</a:t>
            </a:r>
          </a:p>
          <a:p>
            <a:pPr marL="685800" indent="-685800" algn="l">
              <a:spcBef>
                <a:spcPts val="1300"/>
              </a:spcBef>
              <a:buSzPct val="75000"/>
              <a:buBlip>
                <a:blip r:embed="rId5"/>
              </a:buBlip>
              <a:defRPr sz="34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Can it be done to the glory of God? - 1 Cor. 10:31</a:t>
            </a:r>
          </a:p>
          <a:p>
            <a:pPr marL="685800" indent="-685800" algn="l">
              <a:spcBef>
                <a:spcPts val="1300"/>
              </a:spcBef>
              <a:buSzPct val="75000"/>
              <a:buBlip>
                <a:blip r:embed="rId5"/>
              </a:buBlip>
              <a:defRPr sz="34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Will it edify me? – 1 Cor. 10:23</a:t>
            </a:r>
          </a:p>
          <a:p>
            <a:pPr marL="685800" indent="-685800" algn="l">
              <a:spcBef>
                <a:spcPts val="1300"/>
              </a:spcBef>
              <a:buSzPct val="75000"/>
              <a:buBlip>
                <a:blip r:embed="rId5"/>
              </a:buBlip>
              <a:defRPr sz="34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Would it be a weight or hindrance? – Heb 12:1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fade" transition="in">
                                      <p:cBhvr>
                                        <p:cTn id="7" dur="1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fade" transition="in">
                                      <p:cBhvr>
                                        <p:cTn id="12" dur="1500"/>
                                        <p:tgtEl>
                                          <p:spTgt spid="3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1">
                                            <p:txEl>
                                              <p:pRg st="3" end="3"/>
                                            </p:txEl>
                                          </p:spTgt>
                                        </p:tgtEl>
                                        <p:attrNameLst>
                                          <p:attrName>style.visibility</p:attrName>
                                        </p:attrNameLst>
                                      </p:cBhvr>
                                      <p:to>
                                        <p:strVal val="visible"/>
                                      </p:to>
                                    </p:set>
                                    <p:animEffect filter="fade" transition="in">
                                      <p:cBhvr>
                                        <p:cTn id="17" dur="1500"/>
                                        <p:tgtEl>
                                          <p:spTgt spid="3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1">
                                            <p:txEl>
                                              <p:pRg st="4" end="4"/>
                                            </p:txEl>
                                          </p:spTgt>
                                        </p:tgtEl>
                                        <p:attrNameLst>
                                          <p:attrName>style.visibility</p:attrName>
                                        </p:attrNameLst>
                                      </p:cBhvr>
                                      <p:to>
                                        <p:strVal val="visible"/>
                                      </p:to>
                                    </p:set>
                                    <p:animEffect filter="fade" transition="in">
                                      <p:cBhvr>
                                        <p:cTn id="22" dur="1500"/>
                                        <p:tgtEl>
                                          <p:spTgt spid="3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Rounded Rectangle"/>
          <p:cNvSpPr/>
          <p:nvPr/>
        </p:nvSpPr>
        <p:spPr>
          <a:xfrm>
            <a:off x="1115833" y="2560228"/>
            <a:ext cx="10573589" cy="1270001"/>
          </a:xfrm>
          <a:prstGeom prst="roundRect">
            <a:avLst>
              <a:gd name="adj" fmla="val 15000"/>
            </a:avLst>
          </a:prstGeom>
          <a:solidFill>
            <a:srgbClr val="525252"/>
          </a:soli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304"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05"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06"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307"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sp>
        <p:nvSpPr>
          <p:cNvPr id="308" name="Important Questions"/>
          <p:cNvSpPr txBox="1"/>
          <p:nvPr/>
        </p:nvSpPr>
        <p:spPr>
          <a:xfrm>
            <a:off x="3544410" y="2697911"/>
            <a:ext cx="7072961"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Important Questions</a:t>
            </a:r>
          </a:p>
        </p:txBody>
      </p:sp>
      <p:pic>
        <p:nvPicPr>
          <p:cNvPr id="309"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310" name="What are the likely consequences? - Gal. 6:7…"/>
          <p:cNvSpPr txBox="1"/>
          <p:nvPr/>
        </p:nvSpPr>
        <p:spPr>
          <a:xfrm>
            <a:off x="5059449" y="4005810"/>
            <a:ext cx="7805631" cy="54356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75000"/>
              <a:buBlip>
                <a:blip r:embed="rId5"/>
              </a:buBlip>
              <a:defRPr sz="37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What are the likely consequences? - Gal. 6:7</a:t>
            </a:r>
          </a:p>
          <a:p>
            <a:pPr marL="685800" indent="-685800" algn="l">
              <a:spcBef>
                <a:spcPts val="2000"/>
              </a:spcBef>
              <a:buSzPct val="75000"/>
              <a:buBlip>
                <a:blip r:embed="rId5"/>
              </a:buBlip>
              <a:defRPr sz="37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Would it LIKELY be a stumbling block to others? - 1 Cor. 8:9</a:t>
            </a:r>
          </a:p>
          <a:p>
            <a:pPr marL="685800" indent="-685800" algn="l">
              <a:spcBef>
                <a:spcPts val="2000"/>
              </a:spcBef>
              <a:buSzPct val="75000"/>
              <a:buBlip>
                <a:blip r:embed="rId5"/>
              </a:buBlip>
              <a:defRPr sz="37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Have I sought godly counsel? - Prov. 11:14</a:t>
            </a:r>
          </a:p>
          <a:p>
            <a:pPr marL="685800" indent="-685800" algn="l">
              <a:spcBef>
                <a:spcPts val="2000"/>
              </a:spcBef>
              <a:buSzPct val="75000"/>
              <a:buBlip>
                <a:blip r:embed="rId5"/>
              </a:buBlip>
              <a:defRPr sz="37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Would I do this in the presence of Jesus? –Mat 24:44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0">
                                            <p:txEl>
                                              <p:pRg st="1" end="1"/>
                                            </p:txEl>
                                          </p:spTgt>
                                        </p:tgtEl>
                                        <p:attrNameLst>
                                          <p:attrName>style.visibility</p:attrName>
                                        </p:attrNameLst>
                                      </p:cBhvr>
                                      <p:to>
                                        <p:strVal val="visible"/>
                                      </p:to>
                                    </p:set>
                                    <p:animEffect filter="fade" transition="in">
                                      <p:cBhvr>
                                        <p:cTn id="7" dur="1500"/>
                                        <p:tgtEl>
                                          <p:spTgt spid="3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0">
                                            <p:txEl>
                                              <p:pRg st="2" end="2"/>
                                            </p:txEl>
                                          </p:spTgt>
                                        </p:tgtEl>
                                        <p:attrNameLst>
                                          <p:attrName>style.visibility</p:attrName>
                                        </p:attrNameLst>
                                      </p:cBhvr>
                                      <p:to>
                                        <p:strVal val="visible"/>
                                      </p:to>
                                    </p:set>
                                    <p:animEffect filter="fade" transition="in">
                                      <p:cBhvr>
                                        <p:cTn id="12" dur="1500"/>
                                        <p:tgtEl>
                                          <p:spTgt spid="3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0">
                                            <p:txEl>
                                              <p:pRg st="3" end="3"/>
                                            </p:txEl>
                                          </p:spTgt>
                                        </p:tgtEl>
                                        <p:attrNameLst>
                                          <p:attrName>style.visibility</p:attrName>
                                        </p:attrNameLst>
                                      </p:cBhvr>
                                      <p:to>
                                        <p:strVal val="visible"/>
                                      </p:to>
                                    </p:set>
                                    <p:animEffect filter="fade" transition="in">
                                      <p:cBhvr>
                                        <p:cTn id="17" dur="1500"/>
                                        <p:tgtEl>
                                          <p:spTgt spid="3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Ephesians 5:15–21 (NKJV)…"/>
          <p:cNvSpPr txBox="1"/>
          <p:nvPr/>
        </p:nvSpPr>
        <p:spPr>
          <a:xfrm>
            <a:off x="270429" y="120649"/>
            <a:ext cx="12463942" cy="95123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500">
                <a:solidFill>
                  <a:srgbClr val="FFFFFF"/>
                </a:solidFill>
                <a:effectLst>
                  <a:outerShdw sx="100000" sy="100000" kx="0" ky="0" algn="b" rotWithShape="0" blurRad="63500" dist="63500" dir="2873434">
                    <a:srgbClr val="000000"/>
                  </a:outerShdw>
                </a:effectLst>
                <a:latin typeface="Thames Nude Roman"/>
                <a:ea typeface="Thames Nude Roman"/>
                <a:cs typeface="Thames Nude Roman"/>
                <a:sym typeface="Thames Nude Roman"/>
              </a:defRPr>
            </a:pPr>
            <a:r>
              <a:t>Ephesians 5:15–21 (NKJV)</a:t>
            </a:r>
          </a:p>
          <a:p>
            <a:pPr defTabSz="457200">
              <a:spcBef>
                <a:spcPts val="1600"/>
              </a:spcBef>
              <a:defRPr sz="4600">
                <a:solidFill>
                  <a:srgbClr val="FFFFFF"/>
                </a:solidFill>
                <a:effectLst>
                  <a:outerShdw sx="100000" sy="100000" kx="0" ky="0" algn="b" rotWithShape="0" blurRad="63500" dist="63500" dir="2873434">
                    <a:srgbClr val="000000"/>
                  </a:outerShdw>
                </a:effectLst>
                <a:latin typeface="Hoefler Text"/>
                <a:ea typeface="Hoefler Text"/>
                <a:cs typeface="Hoefler Text"/>
                <a:sym typeface="Hoefler Text"/>
              </a:defRPr>
            </a:pPr>
            <a:r>
              <a:rPr baseline="31999"/>
              <a:t>15</a:t>
            </a:r>
            <a:r>
              <a:t> See then that you walk circumspectly, not as fools but as wise, </a:t>
            </a:r>
            <a:r>
              <a:rPr baseline="31999"/>
              <a:t>16</a:t>
            </a:r>
            <a:r>
              <a:t> redeeming the time, because the days are evil. </a:t>
            </a:r>
            <a:r>
              <a:rPr baseline="31999"/>
              <a:t>17</a:t>
            </a:r>
            <a:r>
              <a:t> Therefore do not be unwise, but understand what the will of the Lord </a:t>
            </a:r>
            <a:r>
              <a:rPr i="1"/>
              <a:t>is</a:t>
            </a:r>
            <a:r>
              <a:t>. </a:t>
            </a:r>
            <a:r>
              <a:rPr baseline="31999"/>
              <a:t>18</a:t>
            </a:r>
            <a:r>
              <a:t> And do not be drunk with wine, in which is dissipation; but be filled with the Spirit, </a:t>
            </a:r>
            <a:r>
              <a:rPr baseline="31999"/>
              <a:t>19</a:t>
            </a:r>
            <a:r>
              <a:t> speaking to one another in psalms and hymns and spiritual songs, singing and making melody in your heart to the Lord, </a:t>
            </a:r>
            <a:r>
              <a:rPr baseline="31999"/>
              <a:t>20</a:t>
            </a:r>
            <a:r>
              <a:t> giving thanks always for all things to God the Father in the name of our Lord Jesus Christ, </a:t>
            </a:r>
            <a:r>
              <a:rPr baseline="31999"/>
              <a:t>21</a:t>
            </a:r>
            <a:r>
              <a:t> submitting to one another in the fear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13"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14"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pic>
        <p:nvPicPr>
          <p:cNvPr id="315"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grpSp>
        <p:nvGrpSpPr>
          <p:cNvPr id="320" name="Diagram 1"/>
          <p:cNvGrpSpPr/>
          <p:nvPr/>
        </p:nvGrpSpPr>
        <p:grpSpPr>
          <a:xfrm>
            <a:off x="3251200" y="1625572"/>
            <a:ext cx="9753600" cy="8128027"/>
            <a:chOff x="0" y="0"/>
            <a:chExt cx="9753600" cy="8128025"/>
          </a:xfrm>
        </p:grpSpPr>
        <p:sp>
          <p:nvSpPr>
            <p:cNvPr id="316" name="Oval"/>
            <p:cNvSpPr/>
            <p:nvPr/>
          </p:nvSpPr>
          <p:spPr>
            <a:xfrm>
              <a:off x="0" y="0"/>
              <a:ext cx="9753600" cy="8019605"/>
            </a:xfrm>
            <a:prstGeom prst="ellipse">
              <a:avLst/>
            </a:prstGeom>
            <a:solidFill>
              <a:srgbClr val="FFD287"/>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517226">
                <a:lnSpc>
                  <a:spcPct val="90000"/>
                </a:lnSpc>
                <a:spcBef>
                  <a:spcPts val="1000"/>
                </a:spcBef>
                <a:defRPr b="1" sz="3400">
                  <a:solidFill>
                    <a:srgbClr val="000000"/>
                  </a:solidFill>
                  <a:effectLst/>
                  <a:latin typeface="Corbel"/>
                  <a:ea typeface="Corbel"/>
                  <a:cs typeface="Corbel"/>
                  <a:sym typeface="Corbel"/>
                </a:defRPr>
              </a:pPr>
            </a:p>
          </p:txBody>
        </p:sp>
        <p:sp>
          <p:nvSpPr>
            <p:cNvPr id="317" name="Oval"/>
            <p:cNvSpPr/>
            <p:nvPr/>
          </p:nvSpPr>
          <p:spPr>
            <a:xfrm>
              <a:off x="650252" y="1842338"/>
              <a:ext cx="8453096" cy="6177306"/>
            </a:xfrm>
            <a:prstGeom prst="ellipse">
              <a:avLst/>
            </a:prstGeom>
            <a:solidFill>
              <a:srgbClr val="FFBB4B"/>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517226">
                <a:lnSpc>
                  <a:spcPct val="90000"/>
                </a:lnSpc>
                <a:spcBef>
                  <a:spcPts val="1000"/>
                </a:spcBef>
                <a:defRPr b="1" sz="3400">
                  <a:solidFill>
                    <a:srgbClr val="000000"/>
                  </a:solidFill>
                  <a:effectLst/>
                  <a:latin typeface="Corbel"/>
                  <a:ea typeface="Corbel"/>
                  <a:cs typeface="Corbel"/>
                  <a:sym typeface="Corbel"/>
                </a:defRPr>
              </a:pPr>
            </a:p>
          </p:txBody>
        </p:sp>
        <p:sp>
          <p:nvSpPr>
            <p:cNvPr id="318" name="Oval"/>
            <p:cNvSpPr/>
            <p:nvPr/>
          </p:nvSpPr>
          <p:spPr>
            <a:xfrm>
              <a:off x="1950718" y="4009861"/>
              <a:ext cx="5852161" cy="4118165"/>
            </a:xfrm>
            <a:prstGeom prst="ellipse">
              <a:avLst/>
            </a:prstGeom>
            <a:solidFill>
              <a:srgbClr val="9E6200"/>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517226">
                <a:lnSpc>
                  <a:spcPct val="90000"/>
                </a:lnSpc>
                <a:spcBef>
                  <a:spcPts val="1000"/>
                </a:spcBef>
                <a:defRPr b="1" sz="3400">
                  <a:solidFill>
                    <a:srgbClr val="BABABA"/>
                  </a:solidFill>
                  <a:effectLst>
                    <a:outerShdw sx="100000" sy="100000" kx="0" ky="0" algn="b" rotWithShape="0" blurRad="50800" dist="38100" dir="2700000">
                      <a:srgbClr val="000000">
                        <a:alpha val="40000"/>
                      </a:srgbClr>
                    </a:outerShdw>
                  </a:effectLst>
                  <a:latin typeface="Corbel"/>
                  <a:ea typeface="Corbel"/>
                  <a:cs typeface="Corbel"/>
                  <a:sym typeface="Corbel"/>
                </a:defRPr>
              </a:pPr>
            </a:p>
          </p:txBody>
        </p:sp>
        <p:sp>
          <p:nvSpPr>
            <p:cNvPr id="319" name="Oval"/>
            <p:cNvSpPr/>
            <p:nvPr/>
          </p:nvSpPr>
          <p:spPr>
            <a:xfrm>
              <a:off x="2926080" y="5689645"/>
              <a:ext cx="3901441" cy="2384209"/>
            </a:xfrm>
            <a:prstGeom prst="ellipse">
              <a:avLst/>
            </a:prstGeom>
            <a:solidFill>
              <a:srgbClr val="694200"/>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770097">
                <a:lnSpc>
                  <a:spcPct val="90000"/>
                </a:lnSpc>
                <a:spcBef>
                  <a:spcPts val="1000"/>
                </a:spcBef>
                <a:defRPr b="1">
                  <a:solidFill>
                    <a:srgbClr val="BABABA"/>
                  </a:solidFill>
                  <a:effectLst/>
                  <a:latin typeface="Corbel"/>
                  <a:ea typeface="Corbel"/>
                  <a:cs typeface="Corbel"/>
                  <a:sym typeface="Corbel"/>
                </a:defRPr>
              </a:pPr>
            </a:p>
          </p:txBody>
        </p:sp>
      </p:grpSp>
      <p:sp>
        <p:nvSpPr>
          <p:cNvPr id="321" name="TextBox 2"/>
          <p:cNvSpPr txBox="1"/>
          <p:nvPr/>
        </p:nvSpPr>
        <p:spPr>
          <a:xfrm>
            <a:off x="5797973" y="6068906"/>
            <a:ext cx="4660054" cy="119830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a:solidFill>
                  <a:srgbClr val="BABABA"/>
                </a:solidFill>
                <a:effectLst>
                  <a:outerShdw sx="100000" sy="100000" kx="0" ky="0" algn="b" rotWithShape="0" blurRad="139700" dist="139700" dir="2700000">
                    <a:srgbClr val="000000">
                      <a:alpha val="54000"/>
                    </a:srgbClr>
                  </a:outerShdw>
                </a:effectLst>
                <a:latin typeface="Corbel"/>
                <a:ea typeface="Corbel"/>
                <a:cs typeface="Corbel"/>
                <a:sym typeface="Corbel"/>
              </a:defRPr>
            </a:lvl1pPr>
          </a:lstStyle>
          <a:p>
            <a:pPr/>
            <a:r>
              <a:t>Understanding Biblical Principles</a:t>
            </a:r>
          </a:p>
        </p:txBody>
      </p:sp>
      <p:sp>
        <p:nvSpPr>
          <p:cNvPr id="322" name="TextBox 3"/>
          <p:cNvSpPr txBox="1"/>
          <p:nvPr/>
        </p:nvSpPr>
        <p:spPr>
          <a:xfrm>
            <a:off x="5310293" y="4226559"/>
            <a:ext cx="5527041" cy="119830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a:solidFill>
                  <a:srgbClr val="000000"/>
                </a:solidFill>
                <a:effectLst>
                  <a:outerShdw sx="100000" sy="100000" kx="0" ky="0" algn="b" rotWithShape="0" blurRad="139700" dist="139700" dir="2700000">
                    <a:srgbClr val="000000">
                      <a:alpha val="54000"/>
                    </a:srgbClr>
                  </a:outerShdw>
                </a:effectLst>
                <a:latin typeface="Corbel"/>
                <a:ea typeface="Corbel"/>
                <a:cs typeface="Corbel"/>
                <a:sym typeface="Corbel"/>
              </a:defRPr>
            </a:lvl1pPr>
          </a:lstStyle>
          <a:p>
            <a:pPr/>
            <a:r>
              <a:t>Extends  To Everyday Decision Making</a:t>
            </a:r>
          </a:p>
        </p:txBody>
      </p:sp>
      <p:sp>
        <p:nvSpPr>
          <p:cNvPr id="323" name="TextBox 4"/>
          <p:cNvSpPr txBox="1"/>
          <p:nvPr/>
        </p:nvSpPr>
        <p:spPr>
          <a:xfrm>
            <a:off x="5310293" y="2059093"/>
            <a:ext cx="5418668" cy="119830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a:solidFill>
                  <a:srgbClr val="000000"/>
                </a:solidFill>
                <a:effectLst>
                  <a:outerShdw sx="100000" sy="100000" kx="0" ky="0" algn="b" rotWithShape="0" blurRad="139700" dist="139700" dir="2700000">
                    <a:srgbClr val="000000">
                      <a:alpha val="54000"/>
                    </a:srgbClr>
                  </a:outerShdw>
                </a:effectLst>
                <a:latin typeface="Corbel"/>
                <a:ea typeface="Corbel"/>
                <a:cs typeface="Corbel"/>
                <a:sym typeface="Corbel"/>
              </a:defRPr>
            </a:lvl1pPr>
          </a:lstStyle>
          <a:p>
            <a:pPr/>
            <a:r>
              <a:t>True Joy, Happiness, Peace, Eternal Life</a:t>
            </a:r>
          </a:p>
        </p:txBody>
      </p:sp>
      <p:sp>
        <p:nvSpPr>
          <p:cNvPr id="324" name="TextBox 5"/>
          <p:cNvSpPr txBox="1"/>
          <p:nvPr/>
        </p:nvSpPr>
        <p:spPr>
          <a:xfrm>
            <a:off x="6394026" y="7911251"/>
            <a:ext cx="3390215" cy="11983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a:solidFill>
                  <a:srgbClr val="BABABA"/>
                </a:solidFill>
                <a:effectLst>
                  <a:outerShdw sx="100000" sy="100000" kx="0" ky="0" algn="b" rotWithShape="0" blurRad="152400" dist="152400" dir="2700000">
                    <a:srgbClr val="000000">
                      <a:alpha val="52000"/>
                    </a:srgbClr>
                  </a:outerShdw>
                </a:effectLst>
                <a:latin typeface="Corbel"/>
                <a:ea typeface="Corbel"/>
                <a:cs typeface="Corbel"/>
                <a:sym typeface="Corbel"/>
              </a:defRPr>
            </a:lvl1pPr>
          </a:lstStyle>
          <a:p>
            <a:pPr/>
            <a:r>
              <a:t>Choosing To Follow God</a:t>
            </a:r>
          </a:p>
        </p:txBody>
      </p:sp>
      <p:grpSp>
        <p:nvGrpSpPr>
          <p:cNvPr id="327" name="Left Arrow 8"/>
          <p:cNvGrpSpPr/>
          <p:nvPr/>
        </p:nvGrpSpPr>
        <p:grpSpPr>
          <a:xfrm>
            <a:off x="10403840" y="7694507"/>
            <a:ext cx="2600961" cy="1842347"/>
            <a:chOff x="0" y="0"/>
            <a:chExt cx="2600960" cy="1842346"/>
          </a:xfrm>
        </p:grpSpPr>
        <p:sp>
          <p:nvSpPr>
            <p:cNvPr id="325" name="Arrow"/>
            <p:cNvSpPr/>
            <p:nvPr/>
          </p:nvSpPr>
          <p:spPr>
            <a:xfrm>
              <a:off x="0" y="0"/>
              <a:ext cx="2600961" cy="1842347"/>
            </a:xfrm>
            <a:prstGeom prst="leftArrow">
              <a:avLst>
                <a:gd name="adj1" fmla="val 70535"/>
                <a:gd name="adj2" fmla="val 38235"/>
              </a:avLst>
            </a:prstGeom>
            <a:gradFill flip="none" rotWithShape="1">
              <a:gsLst>
                <a:gs pos="0">
                  <a:schemeClr val="accent1"/>
                </a:gs>
                <a:gs pos="100000">
                  <a:schemeClr val="accent1">
                    <a:hueOff val="-139642"/>
                    <a:satOff val="-16462"/>
                    <a:lumOff val="-20969"/>
                  </a:schemeClr>
                </a:gs>
              </a:gsLst>
              <a:lin ang="54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pPr>
            </a:p>
          </p:txBody>
        </p:sp>
        <p:sp>
          <p:nvSpPr>
            <p:cNvPr id="326" name="Initial Choice"/>
            <p:cNvSpPr txBox="1"/>
            <p:nvPr/>
          </p:nvSpPr>
          <p:spPr>
            <a:xfrm>
              <a:off x="496863" y="297349"/>
              <a:ext cx="2104098" cy="1247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lvl1pPr>
            </a:lstStyle>
            <a:p>
              <a:pPr/>
              <a:r>
                <a:t>Initial Choice</a:t>
              </a:r>
            </a:p>
          </p:txBody>
        </p:sp>
      </p:grpSp>
      <p:grpSp>
        <p:nvGrpSpPr>
          <p:cNvPr id="330" name="Left Arrow 9"/>
          <p:cNvGrpSpPr/>
          <p:nvPr/>
        </p:nvGrpSpPr>
        <p:grpSpPr>
          <a:xfrm>
            <a:off x="10403840" y="5960533"/>
            <a:ext cx="2600961" cy="1842348"/>
            <a:chOff x="0" y="0"/>
            <a:chExt cx="2600960" cy="1842346"/>
          </a:xfrm>
        </p:grpSpPr>
        <p:sp>
          <p:nvSpPr>
            <p:cNvPr id="328" name="Arrow"/>
            <p:cNvSpPr/>
            <p:nvPr/>
          </p:nvSpPr>
          <p:spPr>
            <a:xfrm>
              <a:off x="0" y="0"/>
              <a:ext cx="2600961" cy="1842347"/>
            </a:xfrm>
            <a:prstGeom prst="leftArrow">
              <a:avLst>
                <a:gd name="adj1" fmla="val 70535"/>
                <a:gd name="adj2" fmla="val 38235"/>
              </a:avLst>
            </a:prstGeom>
            <a:gradFill flip="none" rotWithShape="1">
              <a:gsLst>
                <a:gs pos="0">
                  <a:schemeClr val="accent5">
                    <a:hueOff val="96663"/>
                    <a:satOff val="-16428"/>
                    <a:lumOff val="3004"/>
                  </a:schemeClr>
                </a:gs>
                <a:gs pos="100000">
                  <a:schemeClr val="accent5">
                    <a:hueOff val="-467607"/>
                    <a:satOff val="-18937"/>
                    <a:lumOff val="-6537"/>
                  </a:schemeClr>
                </a:gs>
              </a:gsLst>
              <a:lin ang="54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pPr>
            </a:p>
          </p:txBody>
        </p:sp>
        <p:sp>
          <p:nvSpPr>
            <p:cNvPr id="329" name="Growth"/>
            <p:cNvSpPr txBox="1"/>
            <p:nvPr/>
          </p:nvSpPr>
          <p:spPr>
            <a:xfrm>
              <a:off x="496863" y="576749"/>
              <a:ext cx="2104098" cy="688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lvl1pPr>
            </a:lstStyle>
            <a:p>
              <a:pPr/>
              <a:r>
                <a:t>Growth</a:t>
              </a:r>
            </a:p>
          </p:txBody>
        </p:sp>
      </p:grpSp>
      <p:grpSp>
        <p:nvGrpSpPr>
          <p:cNvPr id="333" name="Left Arrow 10"/>
          <p:cNvGrpSpPr/>
          <p:nvPr/>
        </p:nvGrpSpPr>
        <p:grpSpPr>
          <a:xfrm>
            <a:off x="10403840" y="4118186"/>
            <a:ext cx="2600961" cy="1842348"/>
            <a:chOff x="0" y="0"/>
            <a:chExt cx="2600960" cy="1842346"/>
          </a:xfrm>
        </p:grpSpPr>
        <p:sp>
          <p:nvSpPr>
            <p:cNvPr id="331" name="Arrow"/>
            <p:cNvSpPr/>
            <p:nvPr/>
          </p:nvSpPr>
          <p:spPr>
            <a:xfrm>
              <a:off x="0" y="0"/>
              <a:ext cx="2600961" cy="1842347"/>
            </a:xfrm>
            <a:prstGeom prst="leftArrow">
              <a:avLst>
                <a:gd name="adj1" fmla="val 70535"/>
                <a:gd name="adj2" fmla="val 38235"/>
              </a:avLst>
            </a:prstGeom>
            <a:gradFill flip="none" rotWithShape="1">
              <a:gsLst>
                <a:gs pos="0">
                  <a:schemeClr val="accent2"/>
                </a:gs>
                <a:gs pos="100000">
                  <a:schemeClr val="accent2">
                    <a:hueOff val="219888"/>
                    <a:satOff val="54520"/>
                    <a:lumOff val="-27850"/>
                  </a:schemeClr>
                </a:gs>
              </a:gsLst>
              <a:lin ang="54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pPr>
            </a:p>
          </p:txBody>
        </p:sp>
        <p:sp>
          <p:nvSpPr>
            <p:cNvPr id="332" name="Walk"/>
            <p:cNvSpPr txBox="1"/>
            <p:nvPr/>
          </p:nvSpPr>
          <p:spPr>
            <a:xfrm>
              <a:off x="496863" y="576749"/>
              <a:ext cx="2104098" cy="688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lvl1pPr>
            </a:lstStyle>
            <a:p>
              <a:pPr/>
              <a:r>
                <a:t>Walk</a:t>
              </a:r>
            </a:p>
          </p:txBody>
        </p:sp>
      </p:grpSp>
      <p:grpSp>
        <p:nvGrpSpPr>
          <p:cNvPr id="336" name="Left Arrow 11"/>
          <p:cNvGrpSpPr/>
          <p:nvPr/>
        </p:nvGrpSpPr>
        <p:grpSpPr>
          <a:xfrm>
            <a:off x="10403840" y="1842346"/>
            <a:ext cx="2600961" cy="1842348"/>
            <a:chOff x="0" y="0"/>
            <a:chExt cx="2600960" cy="1842346"/>
          </a:xfrm>
        </p:grpSpPr>
        <p:sp>
          <p:nvSpPr>
            <p:cNvPr id="334" name="Arrow"/>
            <p:cNvSpPr/>
            <p:nvPr/>
          </p:nvSpPr>
          <p:spPr>
            <a:xfrm>
              <a:off x="0" y="0"/>
              <a:ext cx="2600961" cy="1842347"/>
            </a:xfrm>
            <a:prstGeom prst="leftArrow">
              <a:avLst>
                <a:gd name="adj1" fmla="val 70535"/>
                <a:gd name="adj2" fmla="val 38235"/>
              </a:avLst>
            </a:prstGeom>
            <a:gradFill flip="none" rotWithShape="1">
              <a:gsLst>
                <a:gs pos="0">
                  <a:schemeClr val="accent6"/>
                </a:gs>
                <a:gs pos="100000">
                  <a:schemeClr val="accent6">
                    <a:hueOff val="-119600"/>
                    <a:satOff val="-3645"/>
                    <a:lumOff val="-22201"/>
                  </a:schemeClr>
                </a:gs>
              </a:gsLst>
              <a:lin ang="54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pPr>
            </a:p>
          </p:txBody>
        </p:sp>
        <p:sp>
          <p:nvSpPr>
            <p:cNvPr id="335" name="Result"/>
            <p:cNvSpPr txBox="1"/>
            <p:nvPr/>
          </p:nvSpPr>
          <p:spPr>
            <a:xfrm>
              <a:off x="496863" y="576749"/>
              <a:ext cx="2104098" cy="688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defRPr spc="203">
                  <a:solidFill>
                    <a:srgbClr val="F8F8F8"/>
                  </a:solidFill>
                  <a:effectLst>
                    <a:outerShdw sx="100000" sy="100000" kx="0" ky="0" algn="b" rotWithShape="0" blurRad="50800" dist="38100" dir="2700000">
                      <a:srgbClr val="000000">
                        <a:alpha val="40000"/>
                      </a:srgbClr>
                    </a:outerShdw>
                  </a:effectLst>
                  <a:latin typeface="Pythagoras"/>
                  <a:ea typeface="Pythagoras"/>
                  <a:cs typeface="Pythagoras"/>
                  <a:sym typeface="Pythagoras"/>
                </a:defRPr>
              </a:lvl1pPr>
            </a:lstStyle>
            <a:p>
              <a:pPr/>
              <a:r>
                <a:t>Result</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30"/>
                                        </p:tgtEl>
                                        <p:attrNameLst>
                                          <p:attrName>style.visibility</p:attrName>
                                        </p:attrNameLst>
                                      </p:cBhvr>
                                      <p:to>
                                        <p:strVal val="visible"/>
                                      </p:to>
                                    </p:set>
                                    <p:anim calcmode="lin" valueType="num">
                                      <p:cBhvr>
                                        <p:cTn id="7" dur="500" fill="hold"/>
                                        <p:tgtEl>
                                          <p:spTgt spid="330"/>
                                        </p:tgtEl>
                                        <p:attrNameLst>
                                          <p:attrName>ppt_x</p:attrName>
                                        </p:attrNameLst>
                                      </p:cBhvr>
                                      <p:tavLst>
                                        <p:tav tm="0">
                                          <p:val>
                                            <p:strVal val="1+#ppt_w/2"/>
                                          </p:val>
                                        </p:tav>
                                        <p:tav tm="100000">
                                          <p:val>
                                            <p:strVal val="#ppt_x"/>
                                          </p:val>
                                        </p:tav>
                                      </p:tavLst>
                                    </p:anim>
                                    <p:anim calcmode="lin" valueType="num">
                                      <p:cBhvr>
                                        <p:cTn id="8" dur="500" fill="hold"/>
                                        <p:tgtEl>
                                          <p:spTgt spid="3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333"/>
                                        </p:tgtEl>
                                        <p:attrNameLst>
                                          <p:attrName>style.visibility</p:attrName>
                                        </p:attrNameLst>
                                      </p:cBhvr>
                                      <p:to>
                                        <p:strVal val="visible"/>
                                      </p:to>
                                    </p:set>
                                    <p:anim calcmode="lin" valueType="num">
                                      <p:cBhvr>
                                        <p:cTn id="13" dur="500" fill="hold"/>
                                        <p:tgtEl>
                                          <p:spTgt spid="333"/>
                                        </p:tgtEl>
                                        <p:attrNameLst>
                                          <p:attrName>ppt_x</p:attrName>
                                        </p:attrNameLst>
                                      </p:cBhvr>
                                      <p:tavLst>
                                        <p:tav tm="0">
                                          <p:val>
                                            <p:strVal val="1+#ppt_w/2"/>
                                          </p:val>
                                        </p:tav>
                                        <p:tav tm="100000">
                                          <p:val>
                                            <p:strVal val="#ppt_x"/>
                                          </p:val>
                                        </p:tav>
                                      </p:tavLst>
                                    </p:anim>
                                    <p:anim calcmode="lin" valueType="num">
                                      <p:cBhvr>
                                        <p:cTn id="14" dur="500" fill="hold"/>
                                        <p:tgtEl>
                                          <p:spTgt spid="3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336"/>
                                        </p:tgtEl>
                                        <p:attrNameLst>
                                          <p:attrName>style.visibility</p:attrName>
                                        </p:attrNameLst>
                                      </p:cBhvr>
                                      <p:to>
                                        <p:strVal val="visible"/>
                                      </p:to>
                                    </p:set>
                                    <p:anim calcmode="lin" valueType="num">
                                      <p:cBhvr>
                                        <p:cTn id="19" dur="500" fill="hold"/>
                                        <p:tgtEl>
                                          <p:spTgt spid="336"/>
                                        </p:tgtEl>
                                        <p:attrNameLst>
                                          <p:attrName>ppt_x</p:attrName>
                                        </p:attrNameLst>
                                      </p:cBhvr>
                                      <p:tavLst>
                                        <p:tav tm="0">
                                          <p:val>
                                            <p:strVal val="1+#ppt_w/2"/>
                                          </p:val>
                                        </p:tav>
                                        <p:tav tm="100000">
                                          <p:val>
                                            <p:strVal val="#ppt_x"/>
                                          </p:val>
                                        </p:tav>
                                      </p:tavLst>
                                    </p:anim>
                                    <p:anim calcmode="lin" valueType="num">
                                      <p:cBhvr>
                                        <p:cTn id="20" dur="500" fill="hold"/>
                                        <p:tgtEl>
                                          <p:spTgt spid="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3"/>
      <p:bldP build="whole" bldLvl="1" animBg="1" rev="0" advAuto="0" spid="333" grpId="2"/>
      <p:bldP build="whole" bldLvl="1" animBg="1" rev="0" advAuto="0" spid="330"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39"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40"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341" name="Proverbs 1:22–33 (NKJV)…"/>
          <p:cNvSpPr txBox="1"/>
          <p:nvPr/>
        </p:nvSpPr>
        <p:spPr>
          <a:xfrm>
            <a:off x="488902" y="1592114"/>
            <a:ext cx="11827451" cy="7594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63500" dist="63500" dir="2169615">
                    <a:srgbClr val="000000"/>
                  </a:outerShdw>
                </a:effectLst>
                <a:latin typeface="Thames Nude Roman"/>
                <a:ea typeface="Thames Nude Roman"/>
                <a:cs typeface="Thames Nude Roman"/>
                <a:sym typeface="Thames Nude Roman"/>
              </a:defRPr>
            </a:pPr>
            <a:r>
              <a:t>Proverbs 1:22–33 (NKJV)</a:t>
            </a:r>
          </a:p>
          <a:p>
            <a:pPr defTabSz="457200">
              <a:defRPr sz="4800">
                <a:solidFill>
                  <a:srgbClr val="FFFFFF"/>
                </a:solidFill>
                <a:effectLst>
                  <a:outerShdw sx="100000" sy="100000" kx="0" ky="0" algn="b" rotWithShape="0" blurRad="63500" dist="63500" dir="2169615">
                    <a:srgbClr val="000000"/>
                  </a:outerShdw>
                </a:effectLst>
                <a:latin typeface="Hoefler Text"/>
                <a:ea typeface="Hoefler Text"/>
                <a:cs typeface="Hoefler Text"/>
                <a:sym typeface="Hoefler Text"/>
              </a:defRPr>
            </a:pPr>
            <a:r>
              <a:rPr baseline="31999"/>
              <a:t>22</a:t>
            </a:r>
            <a:r>
              <a:t> “How long, you simple ones, will you love simplicity? For scorners delight in their scorning, And fools hate knowledge. </a:t>
            </a:r>
            <a:r>
              <a:rPr baseline="31999"/>
              <a:t>23</a:t>
            </a:r>
            <a:r>
              <a:t> Turn at my rebuke; Surely I will pour out my spirit on you; I will make my words known to you. </a:t>
            </a:r>
            <a:r>
              <a:rPr baseline="31999"/>
              <a:t>24</a:t>
            </a:r>
            <a:r>
              <a:t> Because I have called and you refused, I have stretched out my hand and no one regarded, </a:t>
            </a:r>
            <a:r>
              <a:rPr baseline="31999"/>
              <a:t>25</a:t>
            </a:r>
            <a:r>
              <a:t> Because you disdained all my counsel, And would have none of my rebuke,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44"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45"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346" name="Proverbs 1:22–33 (NKJV)…"/>
          <p:cNvSpPr txBox="1"/>
          <p:nvPr/>
        </p:nvSpPr>
        <p:spPr>
          <a:xfrm>
            <a:off x="488902" y="1592114"/>
            <a:ext cx="11827451" cy="72644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63500" dist="63500" dir="2169615">
                    <a:srgbClr val="000000"/>
                  </a:outerShdw>
                </a:effectLst>
                <a:latin typeface="Thames Nude Roman"/>
                <a:ea typeface="Thames Nude Roman"/>
                <a:cs typeface="Thames Nude Roman"/>
                <a:sym typeface="Thames Nude Roman"/>
              </a:defRPr>
            </a:pPr>
            <a:r>
              <a:t>Proverbs 1:22–33 (NKJV)</a:t>
            </a:r>
          </a:p>
          <a:p>
            <a:pPr defTabSz="457200">
              <a:defRPr sz="5200">
                <a:solidFill>
                  <a:srgbClr val="FFFFFF"/>
                </a:solidFill>
                <a:effectLst>
                  <a:outerShdw sx="100000" sy="100000" kx="0" ky="0" algn="b" rotWithShape="0" blurRad="63500" dist="63500" dir="2169615">
                    <a:srgbClr val="000000"/>
                  </a:outerShdw>
                </a:effectLst>
                <a:latin typeface="Hoefler Text"/>
                <a:ea typeface="Hoefler Text"/>
                <a:cs typeface="Hoefler Text"/>
                <a:sym typeface="Hoefler Text"/>
              </a:defRPr>
            </a:pPr>
            <a:r>
              <a:rPr baseline="31999"/>
              <a:t>26</a:t>
            </a:r>
            <a:r>
              <a:t> I also will laugh at your calamity; I will mock when your terror comes, </a:t>
            </a:r>
            <a:r>
              <a:rPr baseline="31999"/>
              <a:t>27</a:t>
            </a:r>
            <a:r>
              <a:t> When your terror comes like a storm, And your destruction comes like a whirlwind, When distress and anguish come upon you.  </a:t>
            </a:r>
            <a:r>
              <a:rPr baseline="31999"/>
              <a:t>28</a:t>
            </a:r>
            <a:r>
              <a:t> “Then they will call on me, but I will not answer; They will seek me diligently, but they will not find me.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8"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49"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50"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351" name="Proverbs 1:22–33 (NKJV)…"/>
          <p:cNvSpPr txBox="1"/>
          <p:nvPr/>
        </p:nvSpPr>
        <p:spPr>
          <a:xfrm>
            <a:off x="488902" y="1592114"/>
            <a:ext cx="11827451" cy="7950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63500" dist="63500" dir="2169615">
                    <a:srgbClr val="000000"/>
                  </a:outerShdw>
                </a:effectLst>
                <a:latin typeface="Thames Nude Roman"/>
                <a:ea typeface="Thames Nude Roman"/>
                <a:cs typeface="Thames Nude Roman"/>
                <a:sym typeface="Thames Nude Roman"/>
              </a:defRPr>
            </a:pPr>
            <a:r>
              <a:t>Proverbs 1:22–33 (NKJV)</a:t>
            </a:r>
          </a:p>
          <a:p>
            <a:pPr defTabSz="457200">
              <a:defRPr sz="4600">
                <a:solidFill>
                  <a:srgbClr val="FFFFFF"/>
                </a:solidFill>
                <a:effectLst>
                  <a:outerShdw sx="100000" sy="100000" kx="0" ky="0" algn="b" rotWithShape="0" blurRad="63500" dist="63500" dir="2169615">
                    <a:srgbClr val="000000"/>
                  </a:outerShdw>
                </a:effectLst>
                <a:latin typeface="Hoefler Text"/>
                <a:ea typeface="Hoefler Text"/>
                <a:cs typeface="Hoefler Text"/>
                <a:sym typeface="Hoefler Text"/>
              </a:defRPr>
            </a:pPr>
            <a:r>
              <a:rPr baseline="31999"/>
              <a:t>29</a:t>
            </a:r>
            <a:r>
              <a:t> Because they hated knowledge And did not choose the fear of the Lord, </a:t>
            </a:r>
            <a:r>
              <a:rPr baseline="31999"/>
              <a:t>30</a:t>
            </a:r>
            <a:r>
              <a:t> They would have none of my counsel </a:t>
            </a:r>
            <a:r>
              <a:rPr i="1"/>
              <a:t>And</a:t>
            </a:r>
            <a:r>
              <a:t> despised my every rebuke. </a:t>
            </a:r>
            <a:r>
              <a:rPr baseline="31999"/>
              <a:t>31</a:t>
            </a:r>
            <a:r>
              <a:t> Therefore they shall eat the fruit of their own way, And be filled to the full with their own fancies. </a:t>
            </a:r>
            <a:r>
              <a:rPr baseline="31999"/>
              <a:t>32</a:t>
            </a:r>
            <a:r>
              <a:t> For the turning away of the simple will slay them, And the complacency of fools will destroy them; </a:t>
            </a:r>
            <a:r>
              <a:rPr baseline="31999"/>
              <a:t>33</a:t>
            </a:r>
            <a:r>
              <a:t> But whoever listens to me will dwell safely, And will be secure, without fear of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Image" descr="Image"/>
          <p:cNvPicPr>
            <a:picLocks noChangeAspect="0"/>
          </p:cNvPicPr>
          <p:nvPr/>
        </p:nvPicPr>
        <p:blipFill>
          <a:blip r:embed="rId2">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354" name="Image" descr="Image"/>
          <p:cNvPicPr>
            <a:picLocks noChangeAspect="0"/>
          </p:cNvPicPr>
          <p:nvPr/>
        </p:nvPicPr>
        <p:blipFill>
          <a:blip r:embed="rId3">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355"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356" name="Application: Making Wise Decisions"/>
          <p:cNvSpPr txBox="1"/>
          <p:nvPr/>
        </p:nvSpPr>
        <p:spPr>
          <a:xfrm>
            <a:off x="1209067" y="1413309"/>
            <a:ext cx="10586666"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sz="5500">
                <a:solidFill>
                  <a:schemeClr val="accent3">
                    <a:hueOff val="-161208"/>
                    <a:satOff val="21110"/>
                    <a:lumOff val="21634"/>
                  </a:schemeClr>
                </a:solidFill>
                <a:latin typeface="Denmark"/>
                <a:ea typeface="Denmark"/>
                <a:cs typeface="Denmark"/>
                <a:sym typeface="Denmark"/>
              </a:rPr>
              <a:t>Application:</a:t>
            </a:r>
            <a:r>
              <a:rPr>
                <a:solidFill>
                  <a:schemeClr val="accent4">
                    <a:hueOff val="481991"/>
                    <a:satOff val="11971"/>
                    <a:lumOff val="19007"/>
                  </a:schemeClr>
                </a:solidFill>
              </a:rPr>
              <a:t> Making Wise</a:t>
            </a:r>
            <a:r>
              <a:t> </a:t>
            </a:r>
            <a:r>
              <a:rPr>
                <a:solidFill>
                  <a:srgbClr val="FFFFFF"/>
                </a:solidFill>
              </a:rPr>
              <a:t>Decisions</a:t>
            </a:r>
          </a:p>
        </p:txBody>
      </p:sp>
      <p:pic>
        <p:nvPicPr>
          <p:cNvPr id="357" name="Image" descr="Image"/>
          <p:cNvPicPr>
            <a:picLocks noChangeAspect="1"/>
          </p:cNvPicPr>
          <p:nvPr/>
        </p:nvPicPr>
        <p:blipFill>
          <a:blip r:embed="rId4">
            <a:extLst/>
          </a:blip>
          <a:srcRect l="25188" t="7018" r="22803" b="24"/>
          <a:stretch>
            <a:fillRect/>
          </a:stretch>
        </p:blipFill>
        <p:spPr>
          <a:xfrm>
            <a:off x="-512980" y="2604888"/>
            <a:ext cx="6017264" cy="7175647"/>
          </a:xfrm>
          <a:custGeom>
            <a:avLst/>
            <a:gdLst/>
            <a:ahLst/>
            <a:cxnLst>
              <a:cxn ang="0">
                <a:pos x="wd2" y="hd2"/>
              </a:cxn>
              <a:cxn ang="5400000">
                <a:pos x="wd2" y="hd2"/>
              </a:cxn>
              <a:cxn ang="10800000">
                <a:pos x="wd2" y="hd2"/>
              </a:cxn>
              <a:cxn ang="16200000">
                <a:pos x="wd2" y="hd2"/>
              </a:cxn>
            </a:cxnLst>
            <a:rect l="0" t="0" r="r" b="b"/>
            <a:pathLst>
              <a:path w="21548" h="21597" fill="norm" stroke="1" extrusionOk="0">
                <a:moveTo>
                  <a:pt x="7173" y="0"/>
                </a:moveTo>
                <a:cubicBezTo>
                  <a:pt x="7000" y="-3"/>
                  <a:pt x="6840" y="10"/>
                  <a:pt x="6819" y="38"/>
                </a:cubicBezTo>
                <a:cubicBezTo>
                  <a:pt x="6803" y="60"/>
                  <a:pt x="6757" y="73"/>
                  <a:pt x="6716" y="69"/>
                </a:cubicBezTo>
                <a:cubicBezTo>
                  <a:pt x="6676" y="65"/>
                  <a:pt x="6613" y="72"/>
                  <a:pt x="6577" y="84"/>
                </a:cubicBezTo>
                <a:cubicBezTo>
                  <a:pt x="6541" y="95"/>
                  <a:pt x="6422" y="114"/>
                  <a:pt x="6313" y="127"/>
                </a:cubicBezTo>
                <a:cubicBezTo>
                  <a:pt x="6065" y="154"/>
                  <a:pt x="5590" y="350"/>
                  <a:pt x="5255" y="560"/>
                </a:cubicBezTo>
                <a:cubicBezTo>
                  <a:pt x="5170" y="614"/>
                  <a:pt x="4962" y="712"/>
                  <a:pt x="4792" y="779"/>
                </a:cubicBezTo>
                <a:cubicBezTo>
                  <a:pt x="4622" y="846"/>
                  <a:pt x="4476" y="917"/>
                  <a:pt x="4467" y="938"/>
                </a:cubicBezTo>
                <a:cubicBezTo>
                  <a:pt x="4462" y="947"/>
                  <a:pt x="4418" y="988"/>
                  <a:pt x="4394" y="1014"/>
                </a:cubicBezTo>
                <a:cubicBezTo>
                  <a:pt x="4382" y="1030"/>
                  <a:pt x="4362" y="1052"/>
                  <a:pt x="4366" y="1055"/>
                </a:cubicBezTo>
                <a:cubicBezTo>
                  <a:pt x="4372" y="1060"/>
                  <a:pt x="4353" y="1074"/>
                  <a:pt x="4326" y="1088"/>
                </a:cubicBezTo>
                <a:cubicBezTo>
                  <a:pt x="4241" y="1170"/>
                  <a:pt x="4131" y="1273"/>
                  <a:pt x="4007" y="1381"/>
                </a:cubicBezTo>
                <a:cubicBezTo>
                  <a:pt x="3978" y="1417"/>
                  <a:pt x="3936" y="1458"/>
                  <a:pt x="3887" y="1500"/>
                </a:cubicBezTo>
                <a:cubicBezTo>
                  <a:pt x="3884" y="1504"/>
                  <a:pt x="3867" y="1518"/>
                  <a:pt x="3867" y="1519"/>
                </a:cubicBezTo>
                <a:cubicBezTo>
                  <a:pt x="3866" y="1530"/>
                  <a:pt x="3817" y="1596"/>
                  <a:pt x="3757" y="1666"/>
                </a:cubicBezTo>
                <a:cubicBezTo>
                  <a:pt x="3697" y="1737"/>
                  <a:pt x="3642" y="1827"/>
                  <a:pt x="3635" y="1867"/>
                </a:cubicBezTo>
                <a:cubicBezTo>
                  <a:pt x="3628" y="1907"/>
                  <a:pt x="3605" y="1957"/>
                  <a:pt x="3584" y="1979"/>
                </a:cubicBezTo>
                <a:cubicBezTo>
                  <a:pt x="3563" y="2001"/>
                  <a:pt x="3522" y="2085"/>
                  <a:pt x="3492" y="2167"/>
                </a:cubicBezTo>
                <a:cubicBezTo>
                  <a:pt x="3461" y="2248"/>
                  <a:pt x="3425" y="2332"/>
                  <a:pt x="3411" y="2352"/>
                </a:cubicBezTo>
                <a:cubicBezTo>
                  <a:pt x="3376" y="2401"/>
                  <a:pt x="3338" y="2597"/>
                  <a:pt x="3244" y="3205"/>
                </a:cubicBezTo>
                <a:cubicBezTo>
                  <a:pt x="3194" y="3530"/>
                  <a:pt x="3214" y="3762"/>
                  <a:pt x="3318" y="3979"/>
                </a:cubicBezTo>
                <a:cubicBezTo>
                  <a:pt x="3320" y="3982"/>
                  <a:pt x="3321" y="3984"/>
                  <a:pt x="3322" y="3987"/>
                </a:cubicBezTo>
                <a:cubicBezTo>
                  <a:pt x="3353" y="4046"/>
                  <a:pt x="3432" y="4163"/>
                  <a:pt x="3499" y="4247"/>
                </a:cubicBezTo>
                <a:cubicBezTo>
                  <a:pt x="3565" y="4330"/>
                  <a:pt x="3630" y="4439"/>
                  <a:pt x="3642" y="4488"/>
                </a:cubicBezTo>
                <a:cubicBezTo>
                  <a:pt x="3655" y="4536"/>
                  <a:pt x="3684" y="4638"/>
                  <a:pt x="3706" y="4715"/>
                </a:cubicBezTo>
                <a:cubicBezTo>
                  <a:pt x="3719" y="4759"/>
                  <a:pt x="3724" y="4793"/>
                  <a:pt x="3726" y="4819"/>
                </a:cubicBezTo>
                <a:cubicBezTo>
                  <a:pt x="3733" y="4847"/>
                  <a:pt x="3741" y="4874"/>
                  <a:pt x="3746" y="4902"/>
                </a:cubicBezTo>
                <a:cubicBezTo>
                  <a:pt x="3783" y="4944"/>
                  <a:pt x="3805" y="5035"/>
                  <a:pt x="3867" y="5408"/>
                </a:cubicBezTo>
                <a:cubicBezTo>
                  <a:pt x="3881" y="5494"/>
                  <a:pt x="3905" y="5544"/>
                  <a:pt x="4057" y="5807"/>
                </a:cubicBezTo>
                <a:cubicBezTo>
                  <a:pt x="4084" y="5853"/>
                  <a:pt x="4097" y="5890"/>
                  <a:pt x="4100" y="5916"/>
                </a:cubicBezTo>
                <a:cubicBezTo>
                  <a:pt x="4150" y="5937"/>
                  <a:pt x="4200" y="5998"/>
                  <a:pt x="4263" y="6115"/>
                </a:cubicBezTo>
                <a:cubicBezTo>
                  <a:pt x="4272" y="6132"/>
                  <a:pt x="4275" y="6143"/>
                  <a:pt x="4282" y="6158"/>
                </a:cubicBezTo>
                <a:cubicBezTo>
                  <a:pt x="4309" y="6192"/>
                  <a:pt x="4329" y="6222"/>
                  <a:pt x="4329" y="6239"/>
                </a:cubicBezTo>
                <a:cubicBezTo>
                  <a:pt x="4329" y="6279"/>
                  <a:pt x="4443" y="6362"/>
                  <a:pt x="4555" y="6421"/>
                </a:cubicBezTo>
                <a:cubicBezTo>
                  <a:pt x="4562" y="6423"/>
                  <a:pt x="4568" y="6423"/>
                  <a:pt x="4576" y="6427"/>
                </a:cubicBezTo>
                <a:cubicBezTo>
                  <a:pt x="4647" y="6458"/>
                  <a:pt x="4724" y="6484"/>
                  <a:pt x="4748" y="6484"/>
                </a:cubicBezTo>
                <a:cubicBezTo>
                  <a:pt x="4756" y="6484"/>
                  <a:pt x="4784" y="6500"/>
                  <a:pt x="4808" y="6513"/>
                </a:cubicBezTo>
                <a:cubicBezTo>
                  <a:pt x="4816" y="6516"/>
                  <a:pt x="4822" y="6519"/>
                  <a:pt x="4830" y="6523"/>
                </a:cubicBezTo>
                <a:cubicBezTo>
                  <a:pt x="4833" y="6525"/>
                  <a:pt x="4833" y="6524"/>
                  <a:pt x="4836" y="6526"/>
                </a:cubicBezTo>
                <a:cubicBezTo>
                  <a:pt x="4842" y="6529"/>
                  <a:pt x="4847" y="6533"/>
                  <a:pt x="4853" y="6536"/>
                </a:cubicBezTo>
                <a:cubicBezTo>
                  <a:pt x="4890" y="6557"/>
                  <a:pt x="4924" y="6581"/>
                  <a:pt x="4960" y="6608"/>
                </a:cubicBezTo>
                <a:cubicBezTo>
                  <a:pt x="4969" y="6615"/>
                  <a:pt x="4977" y="6618"/>
                  <a:pt x="4987" y="6625"/>
                </a:cubicBezTo>
                <a:cubicBezTo>
                  <a:pt x="5143" y="6738"/>
                  <a:pt x="5183" y="6793"/>
                  <a:pt x="5197" y="6912"/>
                </a:cubicBezTo>
                <a:cubicBezTo>
                  <a:pt x="5207" y="6992"/>
                  <a:pt x="5234" y="7074"/>
                  <a:pt x="5257" y="7093"/>
                </a:cubicBezTo>
                <a:cubicBezTo>
                  <a:pt x="5280" y="7112"/>
                  <a:pt x="5299" y="7164"/>
                  <a:pt x="5299" y="7207"/>
                </a:cubicBezTo>
                <a:cubicBezTo>
                  <a:pt x="5299" y="7234"/>
                  <a:pt x="5286" y="7268"/>
                  <a:pt x="5269" y="7300"/>
                </a:cubicBezTo>
                <a:cubicBezTo>
                  <a:pt x="5268" y="7387"/>
                  <a:pt x="5253" y="7471"/>
                  <a:pt x="5225" y="7531"/>
                </a:cubicBezTo>
                <a:cubicBezTo>
                  <a:pt x="5219" y="7562"/>
                  <a:pt x="5213" y="7591"/>
                  <a:pt x="5204" y="7623"/>
                </a:cubicBezTo>
                <a:cubicBezTo>
                  <a:pt x="5195" y="7657"/>
                  <a:pt x="5184" y="7679"/>
                  <a:pt x="5174" y="7709"/>
                </a:cubicBezTo>
                <a:cubicBezTo>
                  <a:pt x="5174" y="7710"/>
                  <a:pt x="5175" y="7710"/>
                  <a:pt x="5174" y="7711"/>
                </a:cubicBezTo>
                <a:cubicBezTo>
                  <a:pt x="5174" y="7711"/>
                  <a:pt x="5173" y="7711"/>
                  <a:pt x="5173" y="7712"/>
                </a:cubicBezTo>
                <a:cubicBezTo>
                  <a:pt x="5136" y="7825"/>
                  <a:pt x="5095" y="7918"/>
                  <a:pt x="5049" y="7989"/>
                </a:cubicBezTo>
                <a:cubicBezTo>
                  <a:pt x="5044" y="8015"/>
                  <a:pt x="5024" y="8050"/>
                  <a:pt x="4990" y="8087"/>
                </a:cubicBezTo>
                <a:cubicBezTo>
                  <a:pt x="4954" y="8125"/>
                  <a:pt x="4919" y="8148"/>
                  <a:pt x="4877" y="8161"/>
                </a:cubicBezTo>
                <a:cubicBezTo>
                  <a:pt x="4837" y="8181"/>
                  <a:pt x="4793" y="8193"/>
                  <a:pt x="4746" y="8196"/>
                </a:cubicBezTo>
                <a:cubicBezTo>
                  <a:pt x="4675" y="8199"/>
                  <a:pt x="4585" y="8220"/>
                  <a:pt x="4549" y="8242"/>
                </a:cubicBezTo>
                <a:cubicBezTo>
                  <a:pt x="4495" y="8275"/>
                  <a:pt x="4438" y="8283"/>
                  <a:pt x="4366" y="8269"/>
                </a:cubicBezTo>
                <a:cubicBezTo>
                  <a:pt x="4298" y="8268"/>
                  <a:pt x="4217" y="8255"/>
                  <a:pt x="4175" y="8228"/>
                </a:cubicBezTo>
                <a:cubicBezTo>
                  <a:pt x="4153" y="8213"/>
                  <a:pt x="4057" y="8218"/>
                  <a:pt x="3958" y="8236"/>
                </a:cubicBezTo>
                <a:cubicBezTo>
                  <a:pt x="3957" y="8236"/>
                  <a:pt x="3957" y="8236"/>
                  <a:pt x="3956" y="8236"/>
                </a:cubicBezTo>
                <a:cubicBezTo>
                  <a:pt x="3770" y="8291"/>
                  <a:pt x="3750" y="8312"/>
                  <a:pt x="3646" y="8559"/>
                </a:cubicBezTo>
                <a:cubicBezTo>
                  <a:pt x="3642" y="8569"/>
                  <a:pt x="3606" y="8639"/>
                  <a:pt x="3565" y="8715"/>
                </a:cubicBezTo>
                <a:cubicBezTo>
                  <a:pt x="3525" y="8791"/>
                  <a:pt x="3492" y="8893"/>
                  <a:pt x="3492" y="8942"/>
                </a:cubicBezTo>
                <a:cubicBezTo>
                  <a:pt x="3492" y="8991"/>
                  <a:pt x="3461" y="9053"/>
                  <a:pt x="3423" y="9080"/>
                </a:cubicBezTo>
                <a:cubicBezTo>
                  <a:pt x="3392" y="9101"/>
                  <a:pt x="3351" y="9156"/>
                  <a:pt x="3318" y="9211"/>
                </a:cubicBezTo>
                <a:cubicBezTo>
                  <a:pt x="3292" y="9325"/>
                  <a:pt x="3259" y="9359"/>
                  <a:pt x="3158" y="9382"/>
                </a:cubicBezTo>
                <a:cubicBezTo>
                  <a:pt x="3130" y="9388"/>
                  <a:pt x="3098" y="9390"/>
                  <a:pt x="3068" y="9393"/>
                </a:cubicBezTo>
                <a:cubicBezTo>
                  <a:pt x="2977" y="9409"/>
                  <a:pt x="2762" y="9484"/>
                  <a:pt x="2578" y="9566"/>
                </a:cubicBezTo>
                <a:cubicBezTo>
                  <a:pt x="2416" y="9637"/>
                  <a:pt x="2361" y="9659"/>
                  <a:pt x="2237" y="9714"/>
                </a:cubicBezTo>
                <a:cubicBezTo>
                  <a:pt x="2155" y="9773"/>
                  <a:pt x="2080" y="9823"/>
                  <a:pt x="2060" y="9825"/>
                </a:cubicBezTo>
                <a:cubicBezTo>
                  <a:pt x="2035" y="9828"/>
                  <a:pt x="1995" y="9833"/>
                  <a:pt x="1971" y="9836"/>
                </a:cubicBezTo>
                <a:cubicBezTo>
                  <a:pt x="1947" y="9839"/>
                  <a:pt x="1846" y="9885"/>
                  <a:pt x="1746" y="9938"/>
                </a:cubicBezTo>
                <a:cubicBezTo>
                  <a:pt x="1647" y="9992"/>
                  <a:pt x="1478" y="10055"/>
                  <a:pt x="1371" y="10079"/>
                </a:cubicBezTo>
                <a:cubicBezTo>
                  <a:pt x="1132" y="10133"/>
                  <a:pt x="726" y="10342"/>
                  <a:pt x="452" y="10550"/>
                </a:cubicBezTo>
                <a:cubicBezTo>
                  <a:pt x="370" y="10612"/>
                  <a:pt x="301" y="10682"/>
                  <a:pt x="238" y="10753"/>
                </a:cubicBezTo>
                <a:cubicBezTo>
                  <a:pt x="219" y="10844"/>
                  <a:pt x="168" y="10965"/>
                  <a:pt x="66" y="11151"/>
                </a:cubicBezTo>
                <a:cubicBezTo>
                  <a:pt x="21" y="11235"/>
                  <a:pt x="-1" y="11417"/>
                  <a:pt x="0" y="11614"/>
                </a:cubicBezTo>
                <a:cubicBezTo>
                  <a:pt x="0" y="11812"/>
                  <a:pt x="24" y="12026"/>
                  <a:pt x="71" y="12175"/>
                </a:cubicBezTo>
                <a:cubicBezTo>
                  <a:pt x="109" y="12298"/>
                  <a:pt x="217" y="12572"/>
                  <a:pt x="312" y="12785"/>
                </a:cubicBezTo>
                <a:cubicBezTo>
                  <a:pt x="407" y="12998"/>
                  <a:pt x="569" y="13381"/>
                  <a:pt x="670" y="13636"/>
                </a:cubicBezTo>
                <a:cubicBezTo>
                  <a:pt x="920" y="14261"/>
                  <a:pt x="1259" y="14993"/>
                  <a:pt x="1459" y="15340"/>
                </a:cubicBezTo>
                <a:cubicBezTo>
                  <a:pt x="1800" y="15931"/>
                  <a:pt x="2058" y="16289"/>
                  <a:pt x="2467" y="16734"/>
                </a:cubicBezTo>
                <a:cubicBezTo>
                  <a:pt x="3180" y="17511"/>
                  <a:pt x="3379" y="17712"/>
                  <a:pt x="3946" y="18231"/>
                </a:cubicBezTo>
                <a:cubicBezTo>
                  <a:pt x="4334" y="18585"/>
                  <a:pt x="4569" y="18892"/>
                  <a:pt x="4646" y="19148"/>
                </a:cubicBezTo>
                <a:cubicBezTo>
                  <a:pt x="4702" y="19337"/>
                  <a:pt x="4734" y="19396"/>
                  <a:pt x="4909" y="19620"/>
                </a:cubicBezTo>
                <a:cubicBezTo>
                  <a:pt x="4972" y="19702"/>
                  <a:pt x="5035" y="19841"/>
                  <a:pt x="5048" y="19929"/>
                </a:cubicBezTo>
                <a:cubicBezTo>
                  <a:pt x="5068" y="20072"/>
                  <a:pt x="5055" y="20105"/>
                  <a:pt x="4927" y="20226"/>
                </a:cubicBezTo>
                <a:cubicBezTo>
                  <a:pt x="4712" y="20428"/>
                  <a:pt x="4674" y="20511"/>
                  <a:pt x="4677" y="20780"/>
                </a:cubicBezTo>
                <a:cubicBezTo>
                  <a:pt x="4678" y="20915"/>
                  <a:pt x="4660" y="21093"/>
                  <a:pt x="4638" y="21175"/>
                </a:cubicBezTo>
                <a:cubicBezTo>
                  <a:pt x="4617" y="21258"/>
                  <a:pt x="4588" y="21388"/>
                  <a:pt x="4576" y="21464"/>
                </a:cubicBezTo>
                <a:lnTo>
                  <a:pt x="4557" y="21595"/>
                </a:lnTo>
                <a:cubicBezTo>
                  <a:pt x="5183" y="21597"/>
                  <a:pt x="7152" y="21596"/>
                  <a:pt x="8120" y="21597"/>
                </a:cubicBezTo>
                <a:cubicBezTo>
                  <a:pt x="11015" y="21596"/>
                  <a:pt x="13546" y="21593"/>
                  <a:pt x="15930" y="21591"/>
                </a:cubicBezTo>
                <a:lnTo>
                  <a:pt x="15906" y="21467"/>
                </a:lnTo>
                <a:cubicBezTo>
                  <a:pt x="15891" y="21392"/>
                  <a:pt x="15801" y="21199"/>
                  <a:pt x="15703" y="21037"/>
                </a:cubicBezTo>
                <a:cubicBezTo>
                  <a:pt x="15553" y="20788"/>
                  <a:pt x="15524" y="20706"/>
                  <a:pt x="15524" y="20515"/>
                </a:cubicBezTo>
                <a:cubicBezTo>
                  <a:pt x="15523" y="20215"/>
                  <a:pt x="15362" y="18977"/>
                  <a:pt x="15286" y="18694"/>
                </a:cubicBezTo>
                <a:cubicBezTo>
                  <a:pt x="15231" y="18487"/>
                  <a:pt x="15247" y="18397"/>
                  <a:pt x="15342" y="18397"/>
                </a:cubicBezTo>
                <a:cubicBezTo>
                  <a:pt x="15360" y="18397"/>
                  <a:pt x="15430" y="18348"/>
                  <a:pt x="15497" y="18288"/>
                </a:cubicBezTo>
                <a:cubicBezTo>
                  <a:pt x="15580" y="18213"/>
                  <a:pt x="15610" y="18153"/>
                  <a:pt x="15593" y="18097"/>
                </a:cubicBezTo>
                <a:cubicBezTo>
                  <a:pt x="15557" y="17974"/>
                  <a:pt x="15666" y="17916"/>
                  <a:pt x="15839" y="17967"/>
                </a:cubicBezTo>
                <a:cubicBezTo>
                  <a:pt x="15951" y="18000"/>
                  <a:pt x="15998" y="17998"/>
                  <a:pt x="16071" y="17955"/>
                </a:cubicBezTo>
                <a:cubicBezTo>
                  <a:pt x="16248" y="17850"/>
                  <a:pt x="16318" y="17796"/>
                  <a:pt x="16318" y="17765"/>
                </a:cubicBezTo>
                <a:cubicBezTo>
                  <a:pt x="16318" y="17748"/>
                  <a:pt x="16367" y="17675"/>
                  <a:pt x="16428" y="17601"/>
                </a:cubicBezTo>
                <a:cubicBezTo>
                  <a:pt x="16488" y="17528"/>
                  <a:pt x="16546" y="17413"/>
                  <a:pt x="16555" y="17346"/>
                </a:cubicBezTo>
                <a:cubicBezTo>
                  <a:pt x="16565" y="17279"/>
                  <a:pt x="16593" y="17207"/>
                  <a:pt x="16618" y="17186"/>
                </a:cubicBezTo>
                <a:cubicBezTo>
                  <a:pt x="16643" y="17164"/>
                  <a:pt x="16653" y="17124"/>
                  <a:pt x="16641" y="17096"/>
                </a:cubicBezTo>
                <a:cubicBezTo>
                  <a:pt x="16614" y="17037"/>
                  <a:pt x="16720" y="16998"/>
                  <a:pt x="16794" y="17030"/>
                </a:cubicBezTo>
                <a:cubicBezTo>
                  <a:pt x="16815" y="17022"/>
                  <a:pt x="16847" y="17026"/>
                  <a:pt x="16894" y="17047"/>
                </a:cubicBezTo>
                <a:cubicBezTo>
                  <a:pt x="16906" y="17053"/>
                  <a:pt x="16918" y="17056"/>
                  <a:pt x="16932" y="17058"/>
                </a:cubicBezTo>
                <a:cubicBezTo>
                  <a:pt x="16950" y="17057"/>
                  <a:pt x="16967" y="17057"/>
                  <a:pt x="16986" y="17053"/>
                </a:cubicBezTo>
                <a:cubicBezTo>
                  <a:pt x="17105" y="17024"/>
                  <a:pt x="17345" y="16862"/>
                  <a:pt x="18075" y="16347"/>
                </a:cubicBezTo>
                <a:cubicBezTo>
                  <a:pt x="18180" y="16272"/>
                  <a:pt x="18291" y="16203"/>
                  <a:pt x="18319" y="16193"/>
                </a:cubicBezTo>
                <a:cubicBezTo>
                  <a:pt x="18348" y="16183"/>
                  <a:pt x="18440" y="16130"/>
                  <a:pt x="18524" y="16076"/>
                </a:cubicBezTo>
                <a:cubicBezTo>
                  <a:pt x="18608" y="16022"/>
                  <a:pt x="18865" y="15896"/>
                  <a:pt x="19095" y="15795"/>
                </a:cubicBezTo>
                <a:cubicBezTo>
                  <a:pt x="19886" y="15448"/>
                  <a:pt x="20021" y="15371"/>
                  <a:pt x="20253" y="15144"/>
                </a:cubicBezTo>
                <a:cubicBezTo>
                  <a:pt x="20379" y="15021"/>
                  <a:pt x="20543" y="14873"/>
                  <a:pt x="20616" y="14814"/>
                </a:cubicBezTo>
                <a:cubicBezTo>
                  <a:pt x="20689" y="14756"/>
                  <a:pt x="20748" y="14697"/>
                  <a:pt x="20748" y="14682"/>
                </a:cubicBezTo>
                <a:cubicBezTo>
                  <a:pt x="20748" y="14636"/>
                  <a:pt x="20953" y="14406"/>
                  <a:pt x="21194" y="14179"/>
                </a:cubicBezTo>
                <a:cubicBezTo>
                  <a:pt x="21360" y="14023"/>
                  <a:pt x="21437" y="13916"/>
                  <a:pt x="21470" y="13791"/>
                </a:cubicBezTo>
                <a:cubicBezTo>
                  <a:pt x="21599" y="13307"/>
                  <a:pt x="21566" y="12970"/>
                  <a:pt x="21378" y="12822"/>
                </a:cubicBezTo>
                <a:cubicBezTo>
                  <a:pt x="21294" y="12757"/>
                  <a:pt x="21293" y="12746"/>
                  <a:pt x="21358" y="12725"/>
                </a:cubicBezTo>
                <a:cubicBezTo>
                  <a:pt x="21433" y="12701"/>
                  <a:pt x="21461" y="12560"/>
                  <a:pt x="21390" y="12560"/>
                </a:cubicBezTo>
                <a:cubicBezTo>
                  <a:pt x="21369" y="12560"/>
                  <a:pt x="21172" y="12462"/>
                  <a:pt x="20953" y="12339"/>
                </a:cubicBezTo>
                <a:cubicBezTo>
                  <a:pt x="20733" y="12217"/>
                  <a:pt x="20537" y="12116"/>
                  <a:pt x="20516" y="12116"/>
                </a:cubicBezTo>
                <a:cubicBezTo>
                  <a:pt x="20440" y="12116"/>
                  <a:pt x="20374" y="12029"/>
                  <a:pt x="20417" y="11986"/>
                </a:cubicBezTo>
                <a:cubicBezTo>
                  <a:pt x="20467" y="11935"/>
                  <a:pt x="20293" y="11817"/>
                  <a:pt x="20076" y="11754"/>
                </a:cubicBezTo>
                <a:cubicBezTo>
                  <a:pt x="19997" y="11731"/>
                  <a:pt x="19839" y="11658"/>
                  <a:pt x="19723" y="11590"/>
                </a:cubicBezTo>
                <a:cubicBezTo>
                  <a:pt x="19413" y="11409"/>
                  <a:pt x="18066" y="10820"/>
                  <a:pt x="17962" y="10820"/>
                </a:cubicBezTo>
                <a:cubicBezTo>
                  <a:pt x="17908" y="10820"/>
                  <a:pt x="17257" y="10578"/>
                  <a:pt x="17191" y="10533"/>
                </a:cubicBezTo>
                <a:cubicBezTo>
                  <a:pt x="17160" y="10512"/>
                  <a:pt x="17049" y="10461"/>
                  <a:pt x="16948" y="10420"/>
                </a:cubicBezTo>
                <a:cubicBezTo>
                  <a:pt x="16787" y="10356"/>
                  <a:pt x="16749" y="10354"/>
                  <a:pt x="16652" y="10396"/>
                </a:cubicBezTo>
                <a:cubicBezTo>
                  <a:pt x="16524" y="10452"/>
                  <a:pt x="16489" y="10425"/>
                  <a:pt x="16517" y="10293"/>
                </a:cubicBezTo>
                <a:cubicBezTo>
                  <a:pt x="16537" y="10202"/>
                  <a:pt x="16470" y="10166"/>
                  <a:pt x="16071" y="10063"/>
                </a:cubicBezTo>
                <a:cubicBezTo>
                  <a:pt x="15917" y="10086"/>
                  <a:pt x="14875" y="9681"/>
                  <a:pt x="14895" y="9603"/>
                </a:cubicBezTo>
                <a:cubicBezTo>
                  <a:pt x="14896" y="9602"/>
                  <a:pt x="14895" y="9602"/>
                  <a:pt x="14895" y="9600"/>
                </a:cubicBezTo>
                <a:cubicBezTo>
                  <a:pt x="14877" y="9592"/>
                  <a:pt x="14870" y="9589"/>
                  <a:pt x="14851" y="9581"/>
                </a:cubicBezTo>
                <a:cubicBezTo>
                  <a:pt x="14850" y="9582"/>
                  <a:pt x="14850" y="9581"/>
                  <a:pt x="14849" y="9581"/>
                </a:cubicBezTo>
                <a:cubicBezTo>
                  <a:pt x="14817" y="9592"/>
                  <a:pt x="14663" y="9539"/>
                  <a:pt x="14507" y="9465"/>
                </a:cubicBezTo>
                <a:cubicBezTo>
                  <a:pt x="14314" y="9374"/>
                  <a:pt x="14219" y="9324"/>
                  <a:pt x="14173" y="9287"/>
                </a:cubicBezTo>
                <a:cubicBezTo>
                  <a:pt x="14124" y="9266"/>
                  <a:pt x="14011" y="9218"/>
                  <a:pt x="13980" y="9205"/>
                </a:cubicBezTo>
                <a:cubicBezTo>
                  <a:pt x="13941" y="9203"/>
                  <a:pt x="13895" y="9191"/>
                  <a:pt x="13832" y="9169"/>
                </a:cubicBezTo>
                <a:cubicBezTo>
                  <a:pt x="13745" y="9139"/>
                  <a:pt x="13676" y="9102"/>
                  <a:pt x="13679" y="9087"/>
                </a:cubicBezTo>
                <a:cubicBezTo>
                  <a:pt x="13683" y="9063"/>
                  <a:pt x="13676" y="9049"/>
                  <a:pt x="13673" y="9032"/>
                </a:cubicBezTo>
                <a:cubicBezTo>
                  <a:pt x="13635" y="9004"/>
                  <a:pt x="13595" y="8978"/>
                  <a:pt x="13572" y="8954"/>
                </a:cubicBezTo>
                <a:cubicBezTo>
                  <a:pt x="13548" y="8943"/>
                  <a:pt x="13527" y="8924"/>
                  <a:pt x="13510" y="8898"/>
                </a:cubicBezTo>
                <a:cubicBezTo>
                  <a:pt x="13488" y="8878"/>
                  <a:pt x="13468" y="8858"/>
                  <a:pt x="13444" y="8839"/>
                </a:cubicBezTo>
                <a:cubicBezTo>
                  <a:pt x="13422" y="8836"/>
                  <a:pt x="13366" y="8799"/>
                  <a:pt x="13299" y="8745"/>
                </a:cubicBezTo>
                <a:cubicBezTo>
                  <a:pt x="13290" y="8737"/>
                  <a:pt x="13279" y="8733"/>
                  <a:pt x="13270" y="8726"/>
                </a:cubicBezTo>
                <a:cubicBezTo>
                  <a:pt x="13156" y="8667"/>
                  <a:pt x="13033" y="8625"/>
                  <a:pt x="12916" y="8609"/>
                </a:cubicBezTo>
                <a:cubicBezTo>
                  <a:pt x="12811" y="8595"/>
                  <a:pt x="12639" y="8544"/>
                  <a:pt x="12532" y="8497"/>
                </a:cubicBezTo>
                <a:cubicBezTo>
                  <a:pt x="12467" y="8468"/>
                  <a:pt x="12400" y="8446"/>
                  <a:pt x="12340" y="8431"/>
                </a:cubicBezTo>
                <a:cubicBezTo>
                  <a:pt x="12306" y="8426"/>
                  <a:pt x="12272" y="8419"/>
                  <a:pt x="12241" y="8420"/>
                </a:cubicBezTo>
                <a:cubicBezTo>
                  <a:pt x="12192" y="8422"/>
                  <a:pt x="12087" y="8421"/>
                  <a:pt x="12008" y="8418"/>
                </a:cubicBezTo>
                <a:cubicBezTo>
                  <a:pt x="11837" y="8410"/>
                  <a:pt x="11769" y="8314"/>
                  <a:pt x="11884" y="8243"/>
                </a:cubicBezTo>
                <a:cubicBezTo>
                  <a:pt x="11936" y="8212"/>
                  <a:pt x="11942" y="8192"/>
                  <a:pt x="11905" y="8181"/>
                </a:cubicBezTo>
                <a:cubicBezTo>
                  <a:pt x="11876" y="8173"/>
                  <a:pt x="11845" y="8138"/>
                  <a:pt x="11837" y="8104"/>
                </a:cubicBezTo>
                <a:cubicBezTo>
                  <a:pt x="11798" y="7940"/>
                  <a:pt x="11666" y="7686"/>
                  <a:pt x="11604" y="7653"/>
                </a:cubicBezTo>
                <a:cubicBezTo>
                  <a:pt x="11580" y="7641"/>
                  <a:pt x="11570" y="7610"/>
                  <a:pt x="11583" y="7583"/>
                </a:cubicBezTo>
                <a:cubicBezTo>
                  <a:pt x="11595" y="7556"/>
                  <a:pt x="11575" y="7512"/>
                  <a:pt x="11537" y="7486"/>
                </a:cubicBezTo>
                <a:cubicBezTo>
                  <a:pt x="11500" y="7460"/>
                  <a:pt x="11470" y="7422"/>
                  <a:pt x="11470" y="7402"/>
                </a:cubicBezTo>
                <a:cubicBezTo>
                  <a:pt x="11470" y="7383"/>
                  <a:pt x="11403" y="7272"/>
                  <a:pt x="11322" y="7156"/>
                </a:cubicBezTo>
                <a:cubicBezTo>
                  <a:pt x="11160" y="6923"/>
                  <a:pt x="11097" y="6763"/>
                  <a:pt x="11145" y="6698"/>
                </a:cubicBezTo>
                <a:cubicBezTo>
                  <a:pt x="11162" y="6674"/>
                  <a:pt x="11182" y="6587"/>
                  <a:pt x="11187" y="6504"/>
                </a:cubicBezTo>
                <a:cubicBezTo>
                  <a:pt x="11193" y="6422"/>
                  <a:pt x="11208" y="6290"/>
                  <a:pt x="11222" y="6210"/>
                </a:cubicBezTo>
                <a:cubicBezTo>
                  <a:pt x="11235" y="6131"/>
                  <a:pt x="11234" y="6049"/>
                  <a:pt x="11219" y="6029"/>
                </a:cubicBezTo>
                <a:cubicBezTo>
                  <a:pt x="11204" y="6008"/>
                  <a:pt x="11187" y="5806"/>
                  <a:pt x="11180" y="5580"/>
                </a:cubicBezTo>
                <a:cubicBezTo>
                  <a:pt x="11179" y="5548"/>
                  <a:pt x="11178" y="5547"/>
                  <a:pt x="11178" y="5519"/>
                </a:cubicBezTo>
                <a:cubicBezTo>
                  <a:pt x="11162" y="5482"/>
                  <a:pt x="11148" y="5435"/>
                  <a:pt x="11141" y="5362"/>
                </a:cubicBezTo>
                <a:cubicBezTo>
                  <a:pt x="11131" y="5268"/>
                  <a:pt x="11110" y="5172"/>
                  <a:pt x="11094" y="5150"/>
                </a:cubicBezTo>
                <a:cubicBezTo>
                  <a:pt x="11068" y="5114"/>
                  <a:pt x="11052" y="5051"/>
                  <a:pt x="11008" y="4818"/>
                </a:cubicBezTo>
                <a:cubicBezTo>
                  <a:pt x="11003" y="4787"/>
                  <a:pt x="11018" y="4695"/>
                  <a:pt x="11041" y="4613"/>
                </a:cubicBezTo>
                <a:cubicBezTo>
                  <a:pt x="11104" y="4392"/>
                  <a:pt x="11104" y="4149"/>
                  <a:pt x="11040" y="4104"/>
                </a:cubicBezTo>
                <a:cubicBezTo>
                  <a:pt x="11005" y="4080"/>
                  <a:pt x="10992" y="4021"/>
                  <a:pt x="11008" y="3949"/>
                </a:cubicBezTo>
                <a:cubicBezTo>
                  <a:pt x="11022" y="3886"/>
                  <a:pt x="11011" y="3751"/>
                  <a:pt x="10983" y="3649"/>
                </a:cubicBezTo>
                <a:cubicBezTo>
                  <a:pt x="10954" y="3547"/>
                  <a:pt x="10923" y="3386"/>
                  <a:pt x="10916" y="3291"/>
                </a:cubicBezTo>
                <a:cubicBezTo>
                  <a:pt x="10909" y="3196"/>
                  <a:pt x="10875" y="3079"/>
                  <a:pt x="10839" y="3032"/>
                </a:cubicBezTo>
                <a:cubicBezTo>
                  <a:pt x="10778" y="2949"/>
                  <a:pt x="10706" y="2770"/>
                  <a:pt x="10700" y="2682"/>
                </a:cubicBezTo>
                <a:cubicBezTo>
                  <a:pt x="10698" y="2659"/>
                  <a:pt x="10677" y="2618"/>
                  <a:pt x="10652" y="2590"/>
                </a:cubicBezTo>
                <a:cubicBezTo>
                  <a:pt x="10595" y="2525"/>
                  <a:pt x="10416" y="2151"/>
                  <a:pt x="10392" y="2046"/>
                </a:cubicBezTo>
                <a:cubicBezTo>
                  <a:pt x="10382" y="2003"/>
                  <a:pt x="10347" y="1930"/>
                  <a:pt x="10316" y="1883"/>
                </a:cubicBezTo>
                <a:cubicBezTo>
                  <a:pt x="10285" y="1835"/>
                  <a:pt x="10260" y="1787"/>
                  <a:pt x="10259" y="1775"/>
                </a:cubicBezTo>
                <a:cubicBezTo>
                  <a:pt x="10256" y="1725"/>
                  <a:pt x="10033" y="1483"/>
                  <a:pt x="9965" y="1456"/>
                </a:cubicBezTo>
                <a:cubicBezTo>
                  <a:pt x="9925" y="1440"/>
                  <a:pt x="9766" y="1285"/>
                  <a:pt x="9614" y="1112"/>
                </a:cubicBezTo>
                <a:cubicBezTo>
                  <a:pt x="9324" y="781"/>
                  <a:pt x="8970" y="470"/>
                  <a:pt x="8915" y="498"/>
                </a:cubicBezTo>
                <a:cubicBezTo>
                  <a:pt x="8897" y="507"/>
                  <a:pt x="8801" y="458"/>
                  <a:pt x="8703" y="387"/>
                </a:cubicBezTo>
                <a:cubicBezTo>
                  <a:pt x="8605" y="316"/>
                  <a:pt x="8494" y="259"/>
                  <a:pt x="8457" y="259"/>
                </a:cubicBezTo>
                <a:cubicBezTo>
                  <a:pt x="8420" y="259"/>
                  <a:pt x="8379" y="245"/>
                  <a:pt x="8366" y="228"/>
                </a:cubicBezTo>
                <a:cubicBezTo>
                  <a:pt x="8354" y="211"/>
                  <a:pt x="8203" y="177"/>
                  <a:pt x="8030" y="151"/>
                </a:cubicBezTo>
                <a:cubicBezTo>
                  <a:pt x="7856" y="125"/>
                  <a:pt x="7662" y="80"/>
                  <a:pt x="7597" y="51"/>
                </a:cubicBezTo>
                <a:cubicBezTo>
                  <a:pt x="7529" y="21"/>
                  <a:pt x="7345" y="3"/>
                  <a:pt x="7173" y="0"/>
                </a:cubicBezTo>
                <a:close/>
                <a:moveTo>
                  <a:pt x="14826" y="13061"/>
                </a:moveTo>
                <a:cubicBezTo>
                  <a:pt x="14900" y="13059"/>
                  <a:pt x="14986" y="13067"/>
                  <a:pt x="15113" y="13082"/>
                </a:cubicBezTo>
                <a:cubicBezTo>
                  <a:pt x="15287" y="13104"/>
                  <a:pt x="15502" y="13111"/>
                  <a:pt x="15589" y="13097"/>
                </a:cubicBezTo>
                <a:cubicBezTo>
                  <a:pt x="15699" y="13079"/>
                  <a:pt x="15845" y="13097"/>
                  <a:pt x="16065" y="13154"/>
                </a:cubicBezTo>
                <a:cubicBezTo>
                  <a:pt x="17255" y="13462"/>
                  <a:pt x="17375" y="13505"/>
                  <a:pt x="17375" y="13634"/>
                </a:cubicBezTo>
                <a:cubicBezTo>
                  <a:pt x="17375" y="13668"/>
                  <a:pt x="17396" y="13712"/>
                  <a:pt x="17421" y="13732"/>
                </a:cubicBezTo>
                <a:cubicBezTo>
                  <a:pt x="17479" y="13781"/>
                  <a:pt x="17375" y="13959"/>
                  <a:pt x="17218" y="14082"/>
                </a:cubicBezTo>
                <a:cubicBezTo>
                  <a:pt x="17154" y="14132"/>
                  <a:pt x="17085" y="14210"/>
                  <a:pt x="17064" y="14254"/>
                </a:cubicBezTo>
                <a:cubicBezTo>
                  <a:pt x="17044" y="14299"/>
                  <a:pt x="16784" y="14497"/>
                  <a:pt x="16486" y="14696"/>
                </a:cubicBezTo>
                <a:cubicBezTo>
                  <a:pt x="16188" y="14896"/>
                  <a:pt x="15815" y="15156"/>
                  <a:pt x="15660" y="15274"/>
                </a:cubicBezTo>
                <a:cubicBezTo>
                  <a:pt x="15505" y="15393"/>
                  <a:pt x="15284" y="15538"/>
                  <a:pt x="15168" y="15598"/>
                </a:cubicBezTo>
                <a:lnTo>
                  <a:pt x="14957" y="15708"/>
                </a:lnTo>
                <a:lnTo>
                  <a:pt x="14738" y="15542"/>
                </a:lnTo>
                <a:cubicBezTo>
                  <a:pt x="14602" y="15439"/>
                  <a:pt x="14519" y="15347"/>
                  <a:pt x="14517" y="15295"/>
                </a:cubicBezTo>
                <a:cubicBezTo>
                  <a:pt x="14515" y="15185"/>
                  <a:pt x="14491" y="15077"/>
                  <a:pt x="14451" y="15002"/>
                </a:cubicBezTo>
                <a:cubicBezTo>
                  <a:pt x="14433" y="14969"/>
                  <a:pt x="14451" y="14846"/>
                  <a:pt x="14492" y="14728"/>
                </a:cubicBezTo>
                <a:cubicBezTo>
                  <a:pt x="14588" y="14450"/>
                  <a:pt x="14561" y="14171"/>
                  <a:pt x="14424" y="14015"/>
                </a:cubicBezTo>
                <a:lnTo>
                  <a:pt x="14320" y="13898"/>
                </a:lnTo>
                <a:lnTo>
                  <a:pt x="14397" y="13662"/>
                </a:lnTo>
                <a:cubicBezTo>
                  <a:pt x="14438" y="13532"/>
                  <a:pt x="14465" y="13363"/>
                  <a:pt x="14458" y="13287"/>
                </a:cubicBezTo>
                <a:cubicBezTo>
                  <a:pt x="14445" y="13155"/>
                  <a:pt x="14454" y="13146"/>
                  <a:pt x="14621" y="13096"/>
                </a:cubicBezTo>
                <a:cubicBezTo>
                  <a:pt x="14692" y="13074"/>
                  <a:pt x="14752" y="13063"/>
                  <a:pt x="14826" y="13061"/>
                </a:cubicBezTo>
                <a:close/>
                <a:moveTo>
                  <a:pt x="16346" y="17055"/>
                </a:moveTo>
                <a:cubicBezTo>
                  <a:pt x="16370" y="17053"/>
                  <a:pt x="16393" y="17056"/>
                  <a:pt x="16412" y="17066"/>
                </a:cubicBezTo>
                <a:cubicBezTo>
                  <a:pt x="16519" y="17122"/>
                  <a:pt x="16317" y="17603"/>
                  <a:pt x="16105" y="17796"/>
                </a:cubicBezTo>
                <a:cubicBezTo>
                  <a:pt x="15972" y="17917"/>
                  <a:pt x="15875" y="17924"/>
                  <a:pt x="15765" y="17822"/>
                </a:cubicBezTo>
                <a:cubicBezTo>
                  <a:pt x="15687" y="17750"/>
                  <a:pt x="15688" y="17746"/>
                  <a:pt x="15781" y="17673"/>
                </a:cubicBezTo>
                <a:cubicBezTo>
                  <a:pt x="15833" y="17632"/>
                  <a:pt x="15878" y="17586"/>
                  <a:pt x="15880" y="17571"/>
                </a:cubicBezTo>
                <a:cubicBezTo>
                  <a:pt x="15908" y="17353"/>
                  <a:pt x="16179" y="17071"/>
                  <a:pt x="16346" y="17055"/>
                </a:cubicBezTo>
                <a:close/>
              </a:path>
            </a:pathLst>
          </a:custGeom>
          <a:ln w="12700">
            <a:miter lim="400000"/>
          </a:ln>
        </p:spPr>
      </p:pic>
      <p:sp>
        <p:nvSpPr>
          <p:cNvPr id="358" name="We each make multiple decisions everyday –…"/>
          <p:cNvSpPr txBox="1"/>
          <p:nvPr/>
        </p:nvSpPr>
        <p:spPr>
          <a:xfrm>
            <a:off x="5059449" y="3017711"/>
            <a:ext cx="7805631" cy="63500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000"/>
              </a:spcBef>
              <a:buSzPct val="75000"/>
              <a:buBlip>
                <a:blip r:embed="rId5"/>
              </a:buBlip>
              <a:defRPr sz="39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We each make multiple decisions everyday –</a:t>
            </a:r>
          </a:p>
          <a:p>
            <a:pPr marL="685799" indent="-685799" algn="l">
              <a:spcBef>
                <a:spcPts val="2000"/>
              </a:spcBef>
              <a:buSzPct val="75000"/>
              <a:buBlip>
                <a:blip r:embed="rId5"/>
              </a:buBlip>
              <a:defRPr sz="39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Decisions today are often affected by decisions we have made in the past -</a:t>
            </a:r>
          </a:p>
          <a:p>
            <a:pPr marL="685799" indent="-685799" algn="l">
              <a:spcBef>
                <a:spcPts val="2000"/>
              </a:spcBef>
              <a:buSzPct val="75000"/>
              <a:buBlip>
                <a:blip r:embed="rId5"/>
              </a:buBlip>
              <a:defRPr sz="39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There are consequences for every decision we make -   </a:t>
            </a:r>
          </a:p>
          <a:p>
            <a:pPr marL="685799" indent="-685799" algn="l">
              <a:spcBef>
                <a:spcPts val="2000"/>
              </a:spcBef>
              <a:buSzPct val="75000"/>
              <a:buBlip>
                <a:blip r:embed="rId5"/>
              </a:buBlip>
              <a:defRPr sz="3900">
                <a:solidFill>
                  <a:srgbClr val="FFFFFF"/>
                </a:solidFill>
                <a:effectLst>
                  <a:outerShdw sx="100000" sy="100000" kx="0" ky="0" algn="b" rotWithShape="0" blurRad="63500" dist="63500" dir="3890874">
                    <a:srgbClr val="000000"/>
                  </a:outerShdw>
                </a:effectLst>
                <a:latin typeface="Century Gothic"/>
                <a:ea typeface="Century Gothic"/>
                <a:cs typeface="Century Gothic"/>
                <a:sym typeface="Century Gothic"/>
              </a:defRPr>
            </a:pPr>
            <a:r>
              <a:t>We either decide to follow God – or we decide not to.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fade" transition="in">
                                      <p:cBhvr>
                                        <p:cTn id="7" dur="15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fade" transition="in">
                                      <p:cBhvr>
                                        <p:cTn id="12" dur="1500"/>
                                        <p:tgtEl>
                                          <p:spTgt spid="3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8">
                                            <p:txEl>
                                              <p:pRg st="3" end="3"/>
                                            </p:txEl>
                                          </p:spTgt>
                                        </p:tgtEl>
                                        <p:attrNameLst>
                                          <p:attrName>style.visibility</p:attrName>
                                        </p:attrNameLst>
                                      </p:cBhvr>
                                      <p:to>
                                        <p:strVal val="visible"/>
                                      </p:to>
                                    </p:set>
                                    <p:animEffect filter="fade" transition="in">
                                      <p:cBhvr>
                                        <p:cTn id="17" dur="1500"/>
                                        <p:tgtEl>
                                          <p:spTgt spid="3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THOUGHTS"/>
          <p:cNvSpPr/>
          <p:nvPr/>
        </p:nvSpPr>
        <p:spPr>
          <a:xfrm>
            <a:off x="285308" y="4927224"/>
            <a:ext cx="3493494" cy="1270001"/>
          </a:xfrm>
          <a:prstGeom prst="roundRect">
            <a:avLst>
              <a:gd name="adj" fmla="val 15000"/>
            </a:avLst>
          </a:prstGeom>
          <a:gradFill>
            <a:gsLst>
              <a:gs pos="0">
                <a:schemeClr val="accent2"/>
              </a:gs>
              <a:gs pos="100000">
                <a:schemeClr val="accent2">
                  <a:hueOff val="219888"/>
                  <a:satOff val="54520"/>
                  <a:lumOff val="-27850"/>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p>
            <a:pPr/>
            <a:r>
              <a:t>THOUGHTS</a:t>
            </a:r>
          </a:p>
        </p:txBody>
      </p:sp>
      <p:sp>
        <p:nvSpPr>
          <p:cNvPr id="361" name="DEEDS"/>
          <p:cNvSpPr/>
          <p:nvPr/>
        </p:nvSpPr>
        <p:spPr>
          <a:xfrm>
            <a:off x="285308" y="6528406"/>
            <a:ext cx="3493494" cy="1270001"/>
          </a:xfrm>
          <a:prstGeom prst="roundRect">
            <a:avLst>
              <a:gd name="adj" fmla="val 15000"/>
            </a:avLst>
          </a:prstGeom>
          <a:gradFill>
            <a:gsLst>
              <a:gs pos="0">
                <a:schemeClr val="accent6"/>
              </a:gs>
              <a:gs pos="100000">
                <a:schemeClr val="accent6">
                  <a:hueOff val="-119600"/>
                  <a:satOff val="-3645"/>
                  <a:lumOff val="-22201"/>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effectLst>
                  <a:outerShdw sx="100000" sy="100000" kx="0" ky="0" algn="b" rotWithShape="0" blurRad="38100" dist="12700" dir="5400000">
                    <a:srgbClr val="000000">
                      <a:alpha val="80000"/>
                    </a:srgbClr>
                  </a:outerShdw>
                </a:effectLst>
              </a:defRPr>
            </a:lvl1pPr>
          </a:lstStyle>
          <a:p>
            <a:pPr/>
            <a:r>
              <a:t>DEEDS</a:t>
            </a:r>
          </a:p>
        </p:txBody>
      </p:sp>
      <p:pic>
        <p:nvPicPr>
          <p:cNvPr id="362" name="Image" descr="Image"/>
          <p:cNvPicPr>
            <a:picLocks noChangeAspect="0"/>
          </p:cNvPicPr>
          <p:nvPr/>
        </p:nvPicPr>
        <p:blipFill>
          <a:blip r:embed="rId2">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363" name="Image" descr="Image"/>
          <p:cNvPicPr>
            <a:picLocks noChangeAspect="0"/>
          </p:cNvPicPr>
          <p:nvPr/>
        </p:nvPicPr>
        <p:blipFill>
          <a:blip r:embed="rId3">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364"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365" name="BE CAREFUL…"/>
          <p:cNvSpPr txBox="1"/>
          <p:nvPr/>
        </p:nvSpPr>
        <p:spPr>
          <a:xfrm>
            <a:off x="3983205" y="3807989"/>
            <a:ext cx="5038390" cy="5384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6200">
                <a:solidFill>
                  <a:schemeClr val="accent4">
                    <a:hueOff val="481991"/>
                    <a:satOff val="11971"/>
                    <a:lumOff val="19007"/>
                  </a:schemeClr>
                </a:solidFill>
                <a:latin typeface="Century Gothic"/>
                <a:ea typeface="Century Gothic"/>
                <a:cs typeface="Century Gothic"/>
                <a:sym typeface="Century Gothic"/>
              </a:defRPr>
            </a:pPr>
            <a:r>
              <a:t>BE CAREFUL</a:t>
            </a:r>
          </a:p>
          <a:p>
            <a:pPr lvl="5" algn="l">
              <a:defRPr sz="5600">
                <a:latin typeface="Century Gothic"/>
                <a:ea typeface="Century Gothic"/>
                <a:cs typeface="Century Gothic"/>
                <a:sym typeface="Century Gothic"/>
              </a:defRPr>
            </a:pPr>
            <a:r>
              <a:t>EYES</a:t>
            </a:r>
          </a:p>
          <a:p>
            <a:pPr lvl="5" algn="l">
              <a:defRPr sz="5600">
                <a:latin typeface="Century Gothic"/>
                <a:ea typeface="Century Gothic"/>
                <a:cs typeface="Century Gothic"/>
                <a:sym typeface="Century Gothic"/>
              </a:defRPr>
            </a:pPr>
            <a:r>
              <a:t>EARS</a:t>
            </a:r>
          </a:p>
          <a:p>
            <a:pPr lvl="5" algn="l">
              <a:defRPr sz="5600">
                <a:latin typeface="Century Gothic"/>
                <a:ea typeface="Century Gothic"/>
                <a:cs typeface="Century Gothic"/>
                <a:sym typeface="Century Gothic"/>
              </a:defRPr>
            </a:pPr>
            <a:r>
              <a:t>HANDS</a:t>
            </a:r>
          </a:p>
          <a:p>
            <a:pPr lvl="5" algn="l">
              <a:defRPr sz="5600">
                <a:latin typeface="Century Gothic"/>
                <a:ea typeface="Century Gothic"/>
                <a:cs typeface="Century Gothic"/>
                <a:sym typeface="Century Gothic"/>
              </a:defRPr>
            </a:pPr>
            <a:r>
              <a:t>FEET</a:t>
            </a:r>
          </a:p>
          <a:p>
            <a:pPr lvl="5" algn="l">
              <a:defRPr sz="5600">
                <a:latin typeface="Century Gothic"/>
                <a:ea typeface="Century Gothic"/>
                <a:cs typeface="Century Gothic"/>
                <a:sym typeface="Century Gothic"/>
              </a:defRPr>
            </a:pPr>
            <a:r>
              <a:t>MOUTH</a:t>
            </a:r>
          </a:p>
        </p:txBody>
      </p:sp>
      <p:pic>
        <p:nvPicPr>
          <p:cNvPr id="366" name="Image" descr="Image"/>
          <p:cNvPicPr>
            <a:picLocks noChangeAspect="1"/>
          </p:cNvPicPr>
          <p:nvPr/>
        </p:nvPicPr>
        <p:blipFill>
          <a:blip r:embed="rId4">
            <a:extLst/>
          </a:blip>
          <a:srcRect l="25936" t="2267" r="5213" b="0"/>
          <a:stretch>
            <a:fillRect/>
          </a:stretch>
        </p:blipFill>
        <p:spPr>
          <a:xfrm>
            <a:off x="7675733" y="4126913"/>
            <a:ext cx="5220910" cy="5558235"/>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3666" y="0"/>
                </a:moveTo>
                <a:cubicBezTo>
                  <a:pt x="13394" y="0"/>
                  <a:pt x="13358" y="17"/>
                  <a:pt x="10822" y="1291"/>
                </a:cubicBezTo>
                <a:cubicBezTo>
                  <a:pt x="10164" y="1622"/>
                  <a:pt x="9424" y="1994"/>
                  <a:pt x="9175" y="2118"/>
                </a:cubicBezTo>
                <a:cubicBezTo>
                  <a:pt x="8927" y="2242"/>
                  <a:pt x="8184" y="2612"/>
                  <a:pt x="7525" y="2943"/>
                </a:cubicBezTo>
                <a:cubicBezTo>
                  <a:pt x="6269" y="3574"/>
                  <a:pt x="4233" y="4597"/>
                  <a:pt x="3376" y="5025"/>
                </a:cubicBezTo>
                <a:cubicBezTo>
                  <a:pt x="3099" y="5164"/>
                  <a:pt x="2717" y="5356"/>
                  <a:pt x="2527" y="5452"/>
                </a:cubicBezTo>
                <a:cubicBezTo>
                  <a:pt x="2337" y="5548"/>
                  <a:pt x="1822" y="5806"/>
                  <a:pt x="1383" y="6026"/>
                </a:cubicBezTo>
                <a:cubicBezTo>
                  <a:pt x="304" y="6566"/>
                  <a:pt x="252" y="6598"/>
                  <a:pt x="139" y="6808"/>
                </a:cubicBezTo>
                <a:cubicBezTo>
                  <a:pt x="-21" y="7105"/>
                  <a:pt x="-44" y="7340"/>
                  <a:pt x="77" y="7650"/>
                </a:cubicBezTo>
                <a:cubicBezTo>
                  <a:pt x="91" y="7683"/>
                  <a:pt x="102" y="7713"/>
                  <a:pt x="119" y="7750"/>
                </a:cubicBezTo>
                <a:cubicBezTo>
                  <a:pt x="165" y="7848"/>
                  <a:pt x="218" y="7950"/>
                  <a:pt x="291" y="8069"/>
                </a:cubicBezTo>
                <a:cubicBezTo>
                  <a:pt x="402" y="8249"/>
                  <a:pt x="564" y="8519"/>
                  <a:pt x="651" y="8671"/>
                </a:cubicBezTo>
                <a:cubicBezTo>
                  <a:pt x="739" y="8822"/>
                  <a:pt x="1264" y="9723"/>
                  <a:pt x="1818" y="10674"/>
                </a:cubicBezTo>
                <a:cubicBezTo>
                  <a:pt x="3091" y="12858"/>
                  <a:pt x="3594" y="13724"/>
                  <a:pt x="4869" y="15937"/>
                </a:cubicBezTo>
                <a:cubicBezTo>
                  <a:pt x="5433" y="16915"/>
                  <a:pt x="6200" y="18241"/>
                  <a:pt x="6576" y="18882"/>
                </a:cubicBezTo>
                <a:cubicBezTo>
                  <a:pt x="6735" y="19153"/>
                  <a:pt x="6841" y="19355"/>
                  <a:pt x="6951" y="19560"/>
                </a:cubicBezTo>
                <a:cubicBezTo>
                  <a:pt x="7039" y="19712"/>
                  <a:pt x="7138" y="19884"/>
                  <a:pt x="7177" y="19954"/>
                </a:cubicBezTo>
                <a:lnTo>
                  <a:pt x="7203" y="20002"/>
                </a:lnTo>
                <a:lnTo>
                  <a:pt x="7275" y="20122"/>
                </a:lnTo>
                <a:lnTo>
                  <a:pt x="7273" y="20129"/>
                </a:lnTo>
                <a:lnTo>
                  <a:pt x="7278" y="20136"/>
                </a:lnTo>
                <a:lnTo>
                  <a:pt x="7229" y="20312"/>
                </a:lnTo>
                <a:cubicBezTo>
                  <a:pt x="7193" y="20510"/>
                  <a:pt x="7075" y="20960"/>
                  <a:pt x="6907" y="21512"/>
                </a:cubicBezTo>
                <a:cubicBezTo>
                  <a:pt x="6897" y="21543"/>
                  <a:pt x="6917" y="21561"/>
                  <a:pt x="6969" y="21574"/>
                </a:cubicBezTo>
                <a:cubicBezTo>
                  <a:pt x="7006" y="21579"/>
                  <a:pt x="7032" y="21585"/>
                  <a:pt x="7128" y="21589"/>
                </a:cubicBezTo>
                <a:cubicBezTo>
                  <a:pt x="7249" y="21594"/>
                  <a:pt x="7420" y="21596"/>
                  <a:pt x="7599" y="21597"/>
                </a:cubicBezTo>
                <a:cubicBezTo>
                  <a:pt x="7658" y="21597"/>
                  <a:pt x="7656" y="21600"/>
                  <a:pt x="7725" y="21600"/>
                </a:cubicBezTo>
                <a:lnTo>
                  <a:pt x="8571" y="21600"/>
                </a:lnTo>
                <a:lnTo>
                  <a:pt x="8701" y="21111"/>
                </a:lnTo>
                <a:cubicBezTo>
                  <a:pt x="8764" y="20869"/>
                  <a:pt x="8817" y="20718"/>
                  <a:pt x="8876" y="20616"/>
                </a:cubicBezTo>
                <a:lnTo>
                  <a:pt x="8909" y="20511"/>
                </a:lnTo>
                <a:lnTo>
                  <a:pt x="9161" y="20374"/>
                </a:lnTo>
                <a:cubicBezTo>
                  <a:pt x="9344" y="20259"/>
                  <a:pt x="9614" y="20101"/>
                  <a:pt x="9946" y="19920"/>
                </a:cubicBezTo>
                <a:cubicBezTo>
                  <a:pt x="10952" y="19374"/>
                  <a:pt x="15912" y="16660"/>
                  <a:pt x="16753" y="16196"/>
                </a:cubicBezTo>
                <a:cubicBezTo>
                  <a:pt x="17075" y="16018"/>
                  <a:pt x="17387" y="15849"/>
                  <a:pt x="17446" y="15818"/>
                </a:cubicBezTo>
                <a:cubicBezTo>
                  <a:pt x="17504" y="15787"/>
                  <a:pt x="17611" y="15724"/>
                  <a:pt x="17685" y="15681"/>
                </a:cubicBezTo>
                <a:cubicBezTo>
                  <a:pt x="17758" y="15637"/>
                  <a:pt x="18080" y="15459"/>
                  <a:pt x="18401" y="15286"/>
                </a:cubicBezTo>
                <a:cubicBezTo>
                  <a:pt x="18723" y="15112"/>
                  <a:pt x="19153" y="14878"/>
                  <a:pt x="19356" y="14764"/>
                </a:cubicBezTo>
                <a:cubicBezTo>
                  <a:pt x="19558" y="14651"/>
                  <a:pt x="19857" y="14488"/>
                  <a:pt x="20020" y="14402"/>
                </a:cubicBezTo>
                <a:cubicBezTo>
                  <a:pt x="20719" y="14035"/>
                  <a:pt x="21162" y="13780"/>
                  <a:pt x="21279" y="13677"/>
                </a:cubicBezTo>
                <a:cubicBezTo>
                  <a:pt x="21320" y="13641"/>
                  <a:pt x="21354" y="13593"/>
                  <a:pt x="21387" y="13540"/>
                </a:cubicBezTo>
                <a:cubicBezTo>
                  <a:pt x="21393" y="13530"/>
                  <a:pt x="21400" y="13520"/>
                  <a:pt x="21407" y="13509"/>
                </a:cubicBezTo>
                <a:cubicBezTo>
                  <a:pt x="21506" y="13328"/>
                  <a:pt x="21556" y="13082"/>
                  <a:pt x="21519" y="12880"/>
                </a:cubicBezTo>
                <a:cubicBezTo>
                  <a:pt x="21480" y="12659"/>
                  <a:pt x="21034" y="11777"/>
                  <a:pt x="20583" y="11026"/>
                </a:cubicBezTo>
                <a:cubicBezTo>
                  <a:pt x="20459" y="10819"/>
                  <a:pt x="20225" y="10413"/>
                  <a:pt x="20064" y="10124"/>
                </a:cubicBezTo>
                <a:cubicBezTo>
                  <a:pt x="19662" y="9401"/>
                  <a:pt x="18252" y="6876"/>
                  <a:pt x="17992" y="6416"/>
                </a:cubicBezTo>
                <a:cubicBezTo>
                  <a:pt x="17876" y="6209"/>
                  <a:pt x="17621" y="5757"/>
                  <a:pt x="17429" y="5412"/>
                </a:cubicBezTo>
                <a:cubicBezTo>
                  <a:pt x="16262" y="3316"/>
                  <a:pt x="14596" y="490"/>
                  <a:pt x="14423" y="315"/>
                </a:cubicBezTo>
                <a:cubicBezTo>
                  <a:pt x="14209" y="99"/>
                  <a:pt x="13970" y="0"/>
                  <a:pt x="13666" y="0"/>
                </a:cubicBezTo>
                <a:close/>
              </a:path>
            </a:pathLst>
          </a:custGeom>
          <a:ln w="12700">
            <a:miter lim="400000"/>
          </a:ln>
          <a:effectLst>
            <a:outerShdw sx="100000" sy="100000" kx="0" ky="0" algn="b" rotWithShape="0" blurRad="127000" dist="76860" dir="2051381">
              <a:srgbClr val="000000">
                <a:alpha val="98230"/>
              </a:srgbClr>
            </a:outerShdw>
          </a:effectLst>
        </p:spPr>
      </p:pic>
      <p:pic>
        <p:nvPicPr>
          <p:cNvPr id="367" name="Image" descr="Image"/>
          <p:cNvPicPr>
            <a:picLocks noChangeAspect="1"/>
          </p:cNvPicPr>
          <p:nvPr/>
        </p:nvPicPr>
        <p:blipFill>
          <a:blip r:embed="rId5">
            <a:extLst/>
          </a:blip>
          <a:stretch>
            <a:fillRect/>
          </a:stretch>
        </p:blipFill>
        <p:spPr>
          <a:xfrm flipH="1">
            <a:off x="3830406" y="5049280"/>
            <a:ext cx="1249218" cy="1267920"/>
          </a:xfrm>
          <a:prstGeom prst="rect">
            <a:avLst/>
          </a:prstGeom>
          <a:ln w="12700">
            <a:miter lim="400000"/>
          </a:ln>
          <a:effectLst>
            <a:outerShdw sx="100000" sy="100000" kx="0" ky="0" algn="b" rotWithShape="0" blurRad="50800" dist="25400" dir="5400000">
              <a:srgbClr val="000000">
                <a:alpha val="50000"/>
              </a:srgbClr>
            </a:outerShdw>
          </a:effectLst>
        </p:spPr>
      </p:pic>
      <p:pic>
        <p:nvPicPr>
          <p:cNvPr id="368" name="Image" descr="Image"/>
          <p:cNvPicPr>
            <a:picLocks noChangeAspect="1"/>
          </p:cNvPicPr>
          <p:nvPr/>
        </p:nvPicPr>
        <p:blipFill>
          <a:blip r:embed="rId5">
            <a:extLst/>
          </a:blip>
          <a:stretch>
            <a:fillRect/>
          </a:stretch>
        </p:blipFill>
        <p:spPr>
          <a:xfrm flipH="1">
            <a:off x="3830406" y="6693199"/>
            <a:ext cx="1249218" cy="1267920"/>
          </a:xfrm>
          <a:prstGeom prst="rect">
            <a:avLst/>
          </a:prstGeom>
          <a:ln w="12700">
            <a:miter lim="400000"/>
          </a:ln>
          <a:effectLst>
            <a:outerShdw sx="100000" sy="100000" kx="0" ky="0" algn="b" rotWithShape="0" blurRad="50800" dist="25400" dir="5400000">
              <a:srgbClr val="000000">
                <a:alpha val="50000"/>
              </a:srgbClr>
            </a:outerShdw>
          </a:effectLst>
        </p:spPr>
      </p:pic>
      <p:sp>
        <p:nvSpPr>
          <p:cNvPr id="369" name="WORDS"/>
          <p:cNvSpPr/>
          <p:nvPr/>
        </p:nvSpPr>
        <p:spPr>
          <a:xfrm>
            <a:off x="285308" y="8129589"/>
            <a:ext cx="3493494"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effectLst>
                  <a:outerShdw sx="100000" sy="100000" kx="0" ky="0" algn="b" rotWithShape="0" blurRad="38100" dist="12700" dir="5400000">
                    <a:srgbClr val="000000">
                      <a:alpha val="80000"/>
                    </a:srgbClr>
                  </a:outerShdw>
                </a:effectLst>
              </a:defRPr>
            </a:lvl1pPr>
          </a:lstStyle>
          <a:p>
            <a:pPr/>
            <a:r>
              <a:t>WORDS</a:t>
            </a:r>
          </a:p>
        </p:txBody>
      </p:sp>
      <p:pic>
        <p:nvPicPr>
          <p:cNvPr id="370" name="Image" descr="Image"/>
          <p:cNvPicPr>
            <a:picLocks noChangeAspect="1"/>
          </p:cNvPicPr>
          <p:nvPr/>
        </p:nvPicPr>
        <p:blipFill>
          <a:blip r:embed="rId5">
            <a:extLst/>
          </a:blip>
          <a:stretch>
            <a:fillRect/>
          </a:stretch>
        </p:blipFill>
        <p:spPr>
          <a:xfrm flipH="1">
            <a:off x="3830406" y="8130630"/>
            <a:ext cx="1249218" cy="1267919"/>
          </a:xfrm>
          <a:prstGeom prst="rect">
            <a:avLst/>
          </a:prstGeom>
          <a:ln w="12700">
            <a:miter lim="400000"/>
          </a:ln>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Image" descr="Image"/>
          <p:cNvPicPr>
            <a:picLocks noChangeAspect="0"/>
          </p:cNvPicPr>
          <p:nvPr/>
        </p:nvPicPr>
        <p:blipFill>
          <a:blip r:embed="rId2">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373" name="Image" descr="Image"/>
          <p:cNvPicPr>
            <a:picLocks noChangeAspect="0"/>
          </p:cNvPicPr>
          <p:nvPr/>
        </p:nvPicPr>
        <p:blipFill>
          <a:blip r:embed="rId3">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374"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375" name="We have all made bad decisions — Rom. 3:23…"/>
          <p:cNvSpPr txBox="1"/>
          <p:nvPr/>
        </p:nvSpPr>
        <p:spPr>
          <a:xfrm>
            <a:off x="398105" y="4050157"/>
            <a:ext cx="7387814" cy="53340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49835" indent="-549835" algn="l">
              <a:spcBef>
                <a:spcPts val="2000"/>
              </a:spcBef>
              <a:buSzPct val="54000"/>
              <a:buBlip>
                <a:blip r:embed="rId4"/>
              </a:buBlip>
              <a:defRPr sz="4600">
                <a:latin typeface="Century Gothic"/>
                <a:ea typeface="Century Gothic"/>
                <a:cs typeface="Century Gothic"/>
                <a:sym typeface="Century Gothic"/>
              </a:defRPr>
            </a:pPr>
            <a:r>
              <a:t>We have all made bad decisions — Rom. 3:23</a:t>
            </a:r>
          </a:p>
          <a:p>
            <a:pPr marL="549835" indent="-549835" algn="l">
              <a:spcBef>
                <a:spcPts val="2000"/>
              </a:spcBef>
              <a:buSzPct val="54000"/>
              <a:buBlip>
                <a:blip r:embed="rId4"/>
              </a:buBlip>
              <a:defRPr sz="4600">
                <a:latin typeface="Century Gothic"/>
                <a:ea typeface="Century Gothic"/>
                <a:cs typeface="Century Gothic"/>
                <a:sym typeface="Century Gothic"/>
              </a:defRPr>
            </a:pPr>
            <a:r>
              <a:t>The good news is that there is forgiveness and the opportunity for a new start in Christ – 2 Cor. 5:17</a:t>
            </a:r>
          </a:p>
        </p:txBody>
      </p:sp>
      <p:pic>
        <p:nvPicPr>
          <p:cNvPr id="376" name="Image" descr="Image"/>
          <p:cNvPicPr>
            <a:picLocks noChangeAspect="1"/>
          </p:cNvPicPr>
          <p:nvPr/>
        </p:nvPicPr>
        <p:blipFill>
          <a:blip r:embed="rId5">
            <a:extLst/>
          </a:blip>
          <a:srcRect l="25936" t="2267" r="5213" b="0"/>
          <a:stretch>
            <a:fillRect/>
          </a:stretch>
        </p:blipFill>
        <p:spPr>
          <a:xfrm>
            <a:off x="7675733" y="4126913"/>
            <a:ext cx="5220910" cy="5558235"/>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3666" y="0"/>
                </a:moveTo>
                <a:cubicBezTo>
                  <a:pt x="13394" y="0"/>
                  <a:pt x="13358" y="17"/>
                  <a:pt x="10822" y="1291"/>
                </a:cubicBezTo>
                <a:cubicBezTo>
                  <a:pt x="10164" y="1622"/>
                  <a:pt x="9424" y="1994"/>
                  <a:pt x="9175" y="2118"/>
                </a:cubicBezTo>
                <a:cubicBezTo>
                  <a:pt x="8927" y="2242"/>
                  <a:pt x="8184" y="2612"/>
                  <a:pt x="7525" y="2943"/>
                </a:cubicBezTo>
                <a:cubicBezTo>
                  <a:pt x="6269" y="3574"/>
                  <a:pt x="4233" y="4597"/>
                  <a:pt x="3376" y="5025"/>
                </a:cubicBezTo>
                <a:cubicBezTo>
                  <a:pt x="3099" y="5164"/>
                  <a:pt x="2717" y="5356"/>
                  <a:pt x="2527" y="5452"/>
                </a:cubicBezTo>
                <a:cubicBezTo>
                  <a:pt x="2337" y="5548"/>
                  <a:pt x="1822" y="5806"/>
                  <a:pt x="1383" y="6026"/>
                </a:cubicBezTo>
                <a:cubicBezTo>
                  <a:pt x="304" y="6566"/>
                  <a:pt x="252" y="6598"/>
                  <a:pt x="139" y="6808"/>
                </a:cubicBezTo>
                <a:cubicBezTo>
                  <a:pt x="-21" y="7105"/>
                  <a:pt x="-44" y="7340"/>
                  <a:pt x="77" y="7650"/>
                </a:cubicBezTo>
                <a:cubicBezTo>
                  <a:pt x="91" y="7683"/>
                  <a:pt x="102" y="7713"/>
                  <a:pt x="119" y="7750"/>
                </a:cubicBezTo>
                <a:cubicBezTo>
                  <a:pt x="165" y="7848"/>
                  <a:pt x="218" y="7950"/>
                  <a:pt x="291" y="8069"/>
                </a:cubicBezTo>
                <a:cubicBezTo>
                  <a:pt x="402" y="8249"/>
                  <a:pt x="564" y="8519"/>
                  <a:pt x="651" y="8671"/>
                </a:cubicBezTo>
                <a:cubicBezTo>
                  <a:pt x="739" y="8822"/>
                  <a:pt x="1264" y="9723"/>
                  <a:pt x="1818" y="10674"/>
                </a:cubicBezTo>
                <a:cubicBezTo>
                  <a:pt x="3091" y="12858"/>
                  <a:pt x="3594" y="13724"/>
                  <a:pt x="4869" y="15937"/>
                </a:cubicBezTo>
                <a:cubicBezTo>
                  <a:pt x="5433" y="16915"/>
                  <a:pt x="6200" y="18241"/>
                  <a:pt x="6576" y="18882"/>
                </a:cubicBezTo>
                <a:cubicBezTo>
                  <a:pt x="6735" y="19153"/>
                  <a:pt x="6841" y="19355"/>
                  <a:pt x="6951" y="19560"/>
                </a:cubicBezTo>
                <a:cubicBezTo>
                  <a:pt x="7039" y="19712"/>
                  <a:pt x="7138" y="19884"/>
                  <a:pt x="7177" y="19954"/>
                </a:cubicBezTo>
                <a:lnTo>
                  <a:pt x="7203" y="20002"/>
                </a:lnTo>
                <a:lnTo>
                  <a:pt x="7275" y="20122"/>
                </a:lnTo>
                <a:lnTo>
                  <a:pt x="7273" y="20129"/>
                </a:lnTo>
                <a:lnTo>
                  <a:pt x="7278" y="20136"/>
                </a:lnTo>
                <a:lnTo>
                  <a:pt x="7229" y="20312"/>
                </a:lnTo>
                <a:cubicBezTo>
                  <a:pt x="7193" y="20510"/>
                  <a:pt x="7075" y="20960"/>
                  <a:pt x="6907" y="21512"/>
                </a:cubicBezTo>
                <a:cubicBezTo>
                  <a:pt x="6897" y="21543"/>
                  <a:pt x="6917" y="21561"/>
                  <a:pt x="6969" y="21574"/>
                </a:cubicBezTo>
                <a:cubicBezTo>
                  <a:pt x="7006" y="21579"/>
                  <a:pt x="7032" y="21585"/>
                  <a:pt x="7128" y="21589"/>
                </a:cubicBezTo>
                <a:cubicBezTo>
                  <a:pt x="7249" y="21594"/>
                  <a:pt x="7420" y="21596"/>
                  <a:pt x="7599" y="21597"/>
                </a:cubicBezTo>
                <a:cubicBezTo>
                  <a:pt x="7658" y="21597"/>
                  <a:pt x="7656" y="21600"/>
                  <a:pt x="7725" y="21600"/>
                </a:cubicBezTo>
                <a:lnTo>
                  <a:pt x="8571" y="21600"/>
                </a:lnTo>
                <a:lnTo>
                  <a:pt x="8701" y="21111"/>
                </a:lnTo>
                <a:cubicBezTo>
                  <a:pt x="8764" y="20869"/>
                  <a:pt x="8817" y="20718"/>
                  <a:pt x="8876" y="20616"/>
                </a:cubicBezTo>
                <a:lnTo>
                  <a:pt x="8909" y="20511"/>
                </a:lnTo>
                <a:lnTo>
                  <a:pt x="9161" y="20374"/>
                </a:lnTo>
                <a:cubicBezTo>
                  <a:pt x="9344" y="20259"/>
                  <a:pt x="9614" y="20101"/>
                  <a:pt x="9946" y="19920"/>
                </a:cubicBezTo>
                <a:cubicBezTo>
                  <a:pt x="10952" y="19374"/>
                  <a:pt x="15912" y="16660"/>
                  <a:pt x="16753" y="16196"/>
                </a:cubicBezTo>
                <a:cubicBezTo>
                  <a:pt x="17075" y="16018"/>
                  <a:pt x="17387" y="15849"/>
                  <a:pt x="17446" y="15818"/>
                </a:cubicBezTo>
                <a:cubicBezTo>
                  <a:pt x="17504" y="15787"/>
                  <a:pt x="17611" y="15724"/>
                  <a:pt x="17685" y="15681"/>
                </a:cubicBezTo>
                <a:cubicBezTo>
                  <a:pt x="17758" y="15637"/>
                  <a:pt x="18080" y="15459"/>
                  <a:pt x="18401" y="15286"/>
                </a:cubicBezTo>
                <a:cubicBezTo>
                  <a:pt x="18723" y="15112"/>
                  <a:pt x="19153" y="14878"/>
                  <a:pt x="19356" y="14764"/>
                </a:cubicBezTo>
                <a:cubicBezTo>
                  <a:pt x="19558" y="14651"/>
                  <a:pt x="19857" y="14488"/>
                  <a:pt x="20020" y="14402"/>
                </a:cubicBezTo>
                <a:cubicBezTo>
                  <a:pt x="20719" y="14035"/>
                  <a:pt x="21162" y="13780"/>
                  <a:pt x="21279" y="13677"/>
                </a:cubicBezTo>
                <a:cubicBezTo>
                  <a:pt x="21320" y="13641"/>
                  <a:pt x="21354" y="13593"/>
                  <a:pt x="21387" y="13540"/>
                </a:cubicBezTo>
                <a:cubicBezTo>
                  <a:pt x="21393" y="13530"/>
                  <a:pt x="21400" y="13520"/>
                  <a:pt x="21407" y="13509"/>
                </a:cubicBezTo>
                <a:cubicBezTo>
                  <a:pt x="21506" y="13328"/>
                  <a:pt x="21556" y="13082"/>
                  <a:pt x="21519" y="12880"/>
                </a:cubicBezTo>
                <a:cubicBezTo>
                  <a:pt x="21480" y="12659"/>
                  <a:pt x="21034" y="11777"/>
                  <a:pt x="20583" y="11026"/>
                </a:cubicBezTo>
                <a:cubicBezTo>
                  <a:pt x="20459" y="10819"/>
                  <a:pt x="20225" y="10413"/>
                  <a:pt x="20064" y="10124"/>
                </a:cubicBezTo>
                <a:cubicBezTo>
                  <a:pt x="19662" y="9401"/>
                  <a:pt x="18252" y="6876"/>
                  <a:pt x="17992" y="6416"/>
                </a:cubicBezTo>
                <a:cubicBezTo>
                  <a:pt x="17876" y="6209"/>
                  <a:pt x="17621" y="5757"/>
                  <a:pt x="17429" y="5412"/>
                </a:cubicBezTo>
                <a:cubicBezTo>
                  <a:pt x="16262" y="3316"/>
                  <a:pt x="14596" y="490"/>
                  <a:pt x="14423" y="315"/>
                </a:cubicBezTo>
                <a:cubicBezTo>
                  <a:pt x="14209" y="99"/>
                  <a:pt x="13970" y="0"/>
                  <a:pt x="13666" y="0"/>
                </a:cubicBezTo>
                <a:close/>
              </a:path>
            </a:pathLst>
          </a:custGeom>
          <a:ln w="12700">
            <a:miter lim="400000"/>
          </a:ln>
          <a:effectLst>
            <a:outerShdw sx="100000" sy="100000" kx="0" ky="0" algn="b" rotWithShape="0" blurRad="127000" dist="76860" dir="2051381">
              <a:srgbClr val="000000">
                <a:alpha val="9823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8" name="Image" descr="Image"/>
          <p:cNvPicPr>
            <a:picLocks noChangeAspect="0"/>
          </p:cNvPicPr>
          <p:nvPr/>
        </p:nvPicPr>
        <p:blipFill>
          <a:blip r:embed="rId2">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379" name="Image" descr="Image"/>
          <p:cNvPicPr>
            <a:picLocks noChangeAspect="0"/>
          </p:cNvPicPr>
          <p:nvPr/>
        </p:nvPicPr>
        <p:blipFill>
          <a:blip r:embed="rId3">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380"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pic>
        <p:nvPicPr>
          <p:cNvPr id="381" name="Image" descr="Image"/>
          <p:cNvPicPr>
            <a:picLocks noChangeAspect="1"/>
          </p:cNvPicPr>
          <p:nvPr/>
        </p:nvPicPr>
        <p:blipFill>
          <a:blip r:embed="rId4">
            <a:extLst/>
          </a:blip>
          <a:srcRect l="25936" t="2267" r="5213" b="0"/>
          <a:stretch>
            <a:fillRect/>
          </a:stretch>
        </p:blipFill>
        <p:spPr>
          <a:xfrm>
            <a:off x="7675733" y="4126913"/>
            <a:ext cx="5220910" cy="5558235"/>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3666" y="0"/>
                </a:moveTo>
                <a:cubicBezTo>
                  <a:pt x="13394" y="0"/>
                  <a:pt x="13358" y="17"/>
                  <a:pt x="10822" y="1291"/>
                </a:cubicBezTo>
                <a:cubicBezTo>
                  <a:pt x="10164" y="1622"/>
                  <a:pt x="9424" y="1994"/>
                  <a:pt x="9175" y="2118"/>
                </a:cubicBezTo>
                <a:cubicBezTo>
                  <a:pt x="8927" y="2242"/>
                  <a:pt x="8184" y="2612"/>
                  <a:pt x="7525" y="2943"/>
                </a:cubicBezTo>
                <a:cubicBezTo>
                  <a:pt x="6269" y="3574"/>
                  <a:pt x="4233" y="4597"/>
                  <a:pt x="3376" y="5025"/>
                </a:cubicBezTo>
                <a:cubicBezTo>
                  <a:pt x="3099" y="5164"/>
                  <a:pt x="2717" y="5356"/>
                  <a:pt x="2527" y="5452"/>
                </a:cubicBezTo>
                <a:cubicBezTo>
                  <a:pt x="2337" y="5548"/>
                  <a:pt x="1822" y="5806"/>
                  <a:pt x="1383" y="6026"/>
                </a:cubicBezTo>
                <a:cubicBezTo>
                  <a:pt x="304" y="6566"/>
                  <a:pt x="252" y="6598"/>
                  <a:pt x="139" y="6808"/>
                </a:cubicBezTo>
                <a:cubicBezTo>
                  <a:pt x="-21" y="7105"/>
                  <a:pt x="-44" y="7340"/>
                  <a:pt x="77" y="7650"/>
                </a:cubicBezTo>
                <a:cubicBezTo>
                  <a:pt x="91" y="7683"/>
                  <a:pt x="102" y="7713"/>
                  <a:pt x="119" y="7750"/>
                </a:cubicBezTo>
                <a:cubicBezTo>
                  <a:pt x="165" y="7848"/>
                  <a:pt x="218" y="7950"/>
                  <a:pt x="291" y="8069"/>
                </a:cubicBezTo>
                <a:cubicBezTo>
                  <a:pt x="402" y="8249"/>
                  <a:pt x="564" y="8519"/>
                  <a:pt x="651" y="8671"/>
                </a:cubicBezTo>
                <a:cubicBezTo>
                  <a:pt x="739" y="8822"/>
                  <a:pt x="1264" y="9723"/>
                  <a:pt x="1818" y="10674"/>
                </a:cubicBezTo>
                <a:cubicBezTo>
                  <a:pt x="3091" y="12858"/>
                  <a:pt x="3594" y="13724"/>
                  <a:pt x="4869" y="15937"/>
                </a:cubicBezTo>
                <a:cubicBezTo>
                  <a:pt x="5433" y="16915"/>
                  <a:pt x="6200" y="18241"/>
                  <a:pt x="6576" y="18882"/>
                </a:cubicBezTo>
                <a:cubicBezTo>
                  <a:pt x="6735" y="19153"/>
                  <a:pt x="6841" y="19355"/>
                  <a:pt x="6951" y="19560"/>
                </a:cubicBezTo>
                <a:cubicBezTo>
                  <a:pt x="7039" y="19712"/>
                  <a:pt x="7138" y="19884"/>
                  <a:pt x="7177" y="19954"/>
                </a:cubicBezTo>
                <a:lnTo>
                  <a:pt x="7203" y="20002"/>
                </a:lnTo>
                <a:lnTo>
                  <a:pt x="7275" y="20122"/>
                </a:lnTo>
                <a:lnTo>
                  <a:pt x="7273" y="20129"/>
                </a:lnTo>
                <a:lnTo>
                  <a:pt x="7278" y="20136"/>
                </a:lnTo>
                <a:lnTo>
                  <a:pt x="7229" y="20312"/>
                </a:lnTo>
                <a:cubicBezTo>
                  <a:pt x="7193" y="20510"/>
                  <a:pt x="7075" y="20960"/>
                  <a:pt x="6907" y="21512"/>
                </a:cubicBezTo>
                <a:cubicBezTo>
                  <a:pt x="6897" y="21543"/>
                  <a:pt x="6917" y="21561"/>
                  <a:pt x="6969" y="21574"/>
                </a:cubicBezTo>
                <a:cubicBezTo>
                  <a:pt x="7006" y="21579"/>
                  <a:pt x="7032" y="21585"/>
                  <a:pt x="7128" y="21589"/>
                </a:cubicBezTo>
                <a:cubicBezTo>
                  <a:pt x="7249" y="21594"/>
                  <a:pt x="7420" y="21596"/>
                  <a:pt x="7599" y="21597"/>
                </a:cubicBezTo>
                <a:cubicBezTo>
                  <a:pt x="7658" y="21597"/>
                  <a:pt x="7656" y="21600"/>
                  <a:pt x="7725" y="21600"/>
                </a:cubicBezTo>
                <a:lnTo>
                  <a:pt x="8571" y="21600"/>
                </a:lnTo>
                <a:lnTo>
                  <a:pt x="8701" y="21111"/>
                </a:lnTo>
                <a:cubicBezTo>
                  <a:pt x="8764" y="20869"/>
                  <a:pt x="8817" y="20718"/>
                  <a:pt x="8876" y="20616"/>
                </a:cubicBezTo>
                <a:lnTo>
                  <a:pt x="8909" y="20511"/>
                </a:lnTo>
                <a:lnTo>
                  <a:pt x="9161" y="20374"/>
                </a:lnTo>
                <a:cubicBezTo>
                  <a:pt x="9344" y="20259"/>
                  <a:pt x="9614" y="20101"/>
                  <a:pt x="9946" y="19920"/>
                </a:cubicBezTo>
                <a:cubicBezTo>
                  <a:pt x="10952" y="19374"/>
                  <a:pt x="15912" y="16660"/>
                  <a:pt x="16753" y="16196"/>
                </a:cubicBezTo>
                <a:cubicBezTo>
                  <a:pt x="17075" y="16018"/>
                  <a:pt x="17387" y="15849"/>
                  <a:pt x="17446" y="15818"/>
                </a:cubicBezTo>
                <a:cubicBezTo>
                  <a:pt x="17504" y="15787"/>
                  <a:pt x="17611" y="15724"/>
                  <a:pt x="17685" y="15681"/>
                </a:cubicBezTo>
                <a:cubicBezTo>
                  <a:pt x="17758" y="15637"/>
                  <a:pt x="18080" y="15459"/>
                  <a:pt x="18401" y="15286"/>
                </a:cubicBezTo>
                <a:cubicBezTo>
                  <a:pt x="18723" y="15112"/>
                  <a:pt x="19153" y="14878"/>
                  <a:pt x="19356" y="14764"/>
                </a:cubicBezTo>
                <a:cubicBezTo>
                  <a:pt x="19558" y="14651"/>
                  <a:pt x="19857" y="14488"/>
                  <a:pt x="20020" y="14402"/>
                </a:cubicBezTo>
                <a:cubicBezTo>
                  <a:pt x="20719" y="14035"/>
                  <a:pt x="21162" y="13780"/>
                  <a:pt x="21279" y="13677"/>
                </a:cubicBezTo>
                <a:cubicBezTo>
                  <a:pt x="21320" y="13641"/>
                  <a:pt x="21354" y="13593"/>
                  <a:pt x="21387" y="13540"/>
                </a:cubicBezTo>
                <a:cubicBezTo>
                  <a:pt x="21393" y="13530"/>
                  <a:pt x="21400" y="13520"/>
                  <a:pt x="21407" y="13509"/>
                </a:cubicBezTo>
                <a:cubicBezTo>
                  <a:pt x="21506" y="13328"/>
                  <a:pt x="21556" y="13082"/>
                  <a:pt x="21519" y="12880"/>
                </a:cubicBezTo>
                <a:cubicBezTo>
                  <a:pt x="21480" y="12659"/>
                  <a:pt x="21034" y="11777"/>
                  <a:pt x="20583" y="11026"/>
                </a:cubicBezTo>
                <a:cubicBezTo>
                  <a:pt x="20459" y="10819"/>
                  <a:pt x="20225" y="10413"/>
                  <a:pt x="20064" y="10124"/>
                </a:cubicBezTo>
                <a:cubicBezTo>
                  <a:pt x="19662" y="9401"/>
                  <a:pt x="18252" y="6876"/>
                  <a:pt x="17992" y="6416"/>
                </a:cubicBezTo>
                <a:cubicBezTo>
                  <a:pt x="17876" y="6209"/>
                  <a:pt x="17621" y="5757"/>
                  <a:pt x="17429" y="5412"/>
                </a:cubicBezTo>
                <a:cubicBezTo>
                  <a:pt x="16262" y="3316"/>
                  <a:pt x="14596" y="490"/>
                  <a:pt x="14423" y="315"/>
                </a:cubicBezTo>
                <a:cubicBezTo>
                  <a:pt x="14209" y="99"/>
                  <a:pt x="13970" y="0"/>
                  <a:pt x="13666" y="0"/>
                </a:cubicBezTo>
                <a:close/>
              </a:path>
            </a:pathLst>
          </a:custGeom>
          <a:ln w="12700">
            <a:miter lim="400000"/>
          </a:ln>
          <a:effectLst>
            <a:outerShdw sx="100000" sy="100000" kx="0" ky="0" algn="b" rotWithShape="0" blurRad="127000" dist="76860" dir="2051381">
              <a:srgbClr val="000000">
                <a:alpha val="98230"/>
              </a:srgbClr>
            </a:outerShdw>
          </a:effectLst>
        </p:spPr>
      </p:pic>
      <p:sp>
        <p:nvSpPr>
          <p:cNvPr id="382" name="What About Eternity?…"/>
          <p:cNvSpPr txBox="1"/>
          <p:nvPr/>
        </p:nvSpPr>
        <p:spPr>
          <a:xfrm>
            <a:off x="245842" y="4569230"/>
            <a:ext cx="8259973" cy="46736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49835" indent="-549835" algn="l">
              <a:spcBef>
                <a:spcPts val="2000"/>
              </a:spcBef>
              <a:buSzPct val="54000"/>
              <a:buBlip>
                <a:blip r:embed="rId5"/>
              </a:buBlip>
              <a:defRPr sz="4600">
                <a:latin typeface="Century Gothic"/>
                <a:ea typeface="Century Gothic"/>
                <a:cs typeface="Century Gothic"/>
                <a:sym typeface="Century Gothic"/>
              </a:defRPr>
            </a:pPr>
            <a:r>
              <a:t>What About Eternity?</a:t>
            </a:r>
          </a:p>
          <a:p>
            <a:pPr lvl="1" marL="956235" indent="-549835" algn="l">
              <a:spcBef>
                <a:spcPts val="2000"/>
              </a:spcBef>
              <a:buSzPct val="54000"/>
              <a:buBlip>
                <a:blip r:embed="rId6"/>
              </a:buBlip>
              <a:defRPr sz="4600">
                <a:latin typeface="Century Gothic"/>
                <a:ea typeface="Century Gothic"/>
                <a:cs typeface="Century Gothic"/>
                <a:sym typeface="Century Gothic"/>
              </a:defRPr>
            </a:pPr>
            <a:r>
              <a:t>Mat. 16:24-27; 1 Jn 2:17</a:t>
            </a:r>
          </a:p>
          <a:p>
            <a:pPr lvl="1" marL="956235" indent="-549835" algn="l">
              <a:spcBef>
                <a:spcPts val="2000"/>
              </a:spcBef>
              <a:buSzPct val="54000"/>
              <a:buBlip>
                <a:blip r:embed="rId6"/>
              </a:buBlip>
              <a:defRPr sz="4600">
                <a:latin typeface="Century Gothic"/>
                <a:ea typeface="Century Gothic"/>
                <a:cs typeface="Century Gothic"/>
                <a:sym typeface="Century Gothic"/>
              </a:defRPr>
            </a:pPr>
            <a:r>
              <a:t>Mat.11:28-30; Heb 12:1,2</a:t>
            </a:r>
          </a:p>
          <a:p>
            <a:pPr lvl="1" marL="956235" indent="-549835" algn="l">
              <a:spcBef>
                <a:spcPts val="2000"/>
              </a:spcBef>
              <a:buSzPct val="54000"/>
              <a:buBlip>
                <a:blip r:embed="rId6"/>
              </a:buBlip>
              <a:defRPr sz="4600">
                <a:latin typeface="Century Gothic"/>
                <a:ea typeface="Century Gothic"/>
                <a:cs typeface="Century Gothic"/>
                <a:sym typeface="Century Gothic"/>
              </a:defRPr>
            </a:pPr>
            <a:r>
              <a:t>John 8:24; Acts 2:38; </a:t>
            </a:r>
          </a:p>
          <a:p>
            <a:pPr lvl="1" marL="956235" indent="-549835" algn="l">
              <a:spcBef>
                <a:spcPts val="2000"/>
              </a:spcBef>
              <a:buSzPct val="54000"/>
              <a:buBlip>
                <a:blip r:embed="rId6"/>
              </a:buBlip>
              <a:defRPr sz="4600">
                <a:latin typeface="Century Gothic"/>
                <a:ea typeface="Century Gothic"/>
                <a:cs typeface="Century Gothic"/>
                <a:sym typeface="Century Gothic"/>
              </a:defRPr>
            </a:pPr>
            <a:r>
              <a:t>2 Cor. 10:5; 2 Thes. 1:7-9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385" name="How To Make Wise Decisions"/>
          <p:cNvSpPr txBox="1"/>
          <p:nvPr/>
        </p:nvSpPr>
        <p:spPr>
          <a:xfrm>
            <a:off x="3101624" y="3904884"/>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Decisions</a:t>
            </a:r>
          </a:p>
        </p:txBody>
      </p:sp>
      <p:pic>
        <p:nvPicPr>
          <p:cNvPr id="386" name="Image" descr="Image"/>
          <p:cNvPicPr>
            <a:picLocks noChangeAspect="0"/>
          </p:cNvPicPr>
          <p:nvPr/>
        </p:nvPicPr>
        <p:blipFill>
          <a:blip r:embed="rId3">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387" name="Image" descr="Image"/>
          <p:cNvPicPr>
            <a:picLocks noChangeAspect="0"/>
          </p:cNvPicPr>
          <p:nvPr/>
        </p:nvPicPr>
        <p:blipFill>
          <a:blip r:embed="rId4">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388"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389" name="Today is the day of salvation — Joshua 24:15; 2 Cor. 6:2…"/>
          <p:cNvSpPr txBox="1"/>
          <p:nvPr/>
        </p:nvSpPr>
        <p:spPr>
          <a:xfrm>
            <a:off x="1047445" y="5903541"/>
            <a:ext cx="10909910" cy="3039334"/>
          </a:xfrm>
          <a:prstGeom prst="rect">
            <a:avLst/>
          </a:prstGeom>
          <a:gradFill>
            <a:gsLst>
              <a:gs pos="0">
                <a:schemeClr val="accent4"/>
              </a:gs>
              <a:gs pos="100000">
                <a:schemeClr val="accent4">
                  <a:hueOff val="-903206"/>
                  <a:satOff val="-17119"/>
                  <a:lumOff val="-2084"/>
                  <a:alpha val="63856"/>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700"/>
              </a:spcBef>
              <a:defRPr sz="5800"/>
            </a:pPr>
            <a:r>
              <a:t>Today is the day of salvation — Joshua 24:15; 2 Cor. 6:2</a:t>
            </a:r>
          </a:p>
          <a:p>
            <a:pPr>
              <a:spcBef>
                <a:spcPts val="1700"/>
              </a:spcBef>
              <a:defRPr sz="5800"/>
            </a:pPr>
            <a:r>
              <a:t>Will YOU choose wisely?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Rectangle 1"/>
          <p:cNvSpPr/>
          <p:nvPr/>
        </p:nvSpPr>
        <p:spPr>
          <a:xfrm>
            <a:off x="-1" y="-1"/>
            <a:ext cx="13004801"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FFFFFF"/>
                </a:solidFill>
                <a:effectLst/>
                <a:latin typeface="Corbel"/>
                <a:ea typeface="Corbel"/>
                <a:cs typeface="Corbel"/>
                <a:sym typeface="Corbe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THOUGHTS"/>
          <p:cNvSpPr/>
          <p:nvPr/>
        </p:nvSpPr>
        <p:spPr>
          <a:xfrm>
            <a:off x="285308" y="4927224"/>
            <a:ext cx="3493494" cy="1270001"/>
          </a:xfrm>
          <a:prstGeom prst="roundRect">
            <a:avLst>
              <a:gd name="adj" fmla="val 15000"/>
            </a:avLst>
          </a:prstGeom>
          <a:gradFill>
            <a:gsLst>
              <a:gs pos="0">
                <a:schemeClr val="accent2"/>
              </a:gs>
              <a:gs pos="100000">
                <a:schemeClr val="accent2">
                  <a:hueOff val="219888"/>
                  <a:satOff val="54520"/>
                  <a:lumOff val="-27850"/>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p>
            <a:pPr/>
            <a:r>
              <a:t>THOUGHTS</a:t>
            </a:r>
          </a:p>
        </p:txBody>
      </p:sp>
      <p:sp>
        <p:nvSpPr>
          <p:cNvPr id="155" name="DEEDS"/>
          <p:cNvSpPr/>
          <p:nvPr/>
        </p:nvSpPr>
        <p:spPr>
          <a:xfrm>
            <a:off x="285308" y="6528406"/>
            <a:ext cx="3493494" cy="1270001"/>
          </a:xfrm>
          <a:prstGeom prst="roundRect">
            <a:avLst>
              <a:gd name="adj" fmla="val 15000"/>
            </a:avLst>
          </a:prstGeom>
          <a:gradFill>
            <a:gsLst>
              <a:gs pos="0">
                <a:schemeClr val="accent6"/>
              </a:gs>
              <a:gs pos="100000">
                <a:schemeClr val="accent6">
                  <a:hueOff val="-119600"/>
                  <a:satOff val="-3645"/>
                  <a:lumOff val="-22201"/>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effectLst>
                  <a:outerShdw sx="100000" sy="100000" kx="0" ky="0" algn="b" rotWithShape="0" blurRad="38100" dist="12700" dir="5400000">
                    <a:srgbClr val="000000">
                      <a:alpha val="80000"/>
                    </a:srgbClr>
                  </a:outerShdw>
                </a:effectLst>
              </a:defRPr>
            </a:lvl1pPr>
          </a:lstStyle>
          <a:p>
            <a:pPr/>
            <a:r>
              <a:t>DEEDS</a:t>
            </a:r>
          </a:p>
        </p:txBody>
      </p:sp>
      <p:pic>
        <p:nvPicPr>
          <p:cNvPr id="156" name="Image" descr="Image"/>
          <p:cNvPicPr>
            <a:picLocks noChangeAspect="0"/>
          </p:cNvPicPr>
          <p:nvPr/>
        </p:nvPicPr>
        <p:blipFill>
          <a:blip r:embed="rId2">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157" name="Image" descr="Image"/>
          <p:cNvPicPr>
            <a:picLocks noChangeAspect="0"/>
          </p:cNvPicPr>
          <p:nvPr/>
        </p:nvPicPr>
        <p:blipFill>
          <a:blip r:embed="rId3">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158"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159" name="BE CAREFUL…"/>
          <p:cNvSpPr txBox="1"/>
          <p:nvPr/>
        </p:nvSpPr>
        <p:spPr>
          <a:xfrm>
            <a:off x="3983205" y="3807989"/>
            <a:ext cx="5038390" cy="5384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6200">
                <a:solidFill>
                  <a:schemeClr val="accent4">
                    <a:hueOff val="481991"/>
                    <a:satOff val="11971"/>
                    <a:lumOff val="19007"/>
                  </a:schemeClr>
                </a:solidFill>
                <a:latin typeface="Century Gothic"/>
                <a:ea typeface="Century Gothic"/>
                <a:cs typeface="Century Gothic"/>
                <a:sym typeface="Century Gothic"/>
              </a:defRPr>
            </a:pPr>
            <a:r>
              <a:t>BE CAREFUL</a:t>
            </a:r>
          </a:p>
          <a:p>
            <a:pPr lvl="5" algn="l">
              <a:defRPr sz="5600">
                <a:latin typeface="Century Gothic"/>
                <a:ea typeface="Century Gothic"/>
                <a:cs typeface="Century Gothic"/>
                <a:sym typeface="Century Gothic"/>
              </a:defRPr>
            </a:pPr>
            <a:r>
              <a:t>EYES</a:t>
            </a:r>
          </a:p>
          <a:p>
            <a:pPr lvl="5" algn="l">
              <a:defRPr sz="5600">
                <a:latin typeface="Century Gothic"/>
                <a:ea typeface="Century Gothic"/>
                <a:cs typeface="Century Gothic"/>
                <a:sym typeface="Century Gothic"/>
              </a:defRPr>
            </a:pPr>
            <a:r>
              <a:t>EARS</a:t>
            </a:r>
          </a:p>
          <a:p>
            <a:pPr lvl="5" algn="l">
              <a:defRPr sz="5600">
                <a:latin typeface="Century Gothic"/>
                <a:ea typeface="Century Gothic"/>
                <a:cs typeface="Century Gothic"/>
                <a:sym typeface="Century Gothic"/>
              </a:defRPr>
            </a:pPr>
            <a:r>
              <a:t>HANDS</a:t>
            </a:r>
          </a:p>
          <a:p>
            <a:pPr lvl="5" algn="l">
              <a:defRPr sz="5600">
                <a:latin typeface="Century Gothic"/>
                <a:ea typeface="Century Gothic"/>
                <a:cs typeface="Century Gothic"/>
                <a:sym typeface="Century Gothic"/>
              </a:defRPr>
            </a:pPr>
            <a:r>
              <a:t>FEET</a:t>
            </a:r>
          </a:p>
          <a:p>
            <a:pPr lvl="5" algn="l">
              <a:defRPr sz="5600">
                <a:latin typeface="Century Gothic"/>
                <a:ea typeface="Century Gothic"/>
                <a:cs typeface="Century Gothic"/>
                <a:sym typeface="Century Gothic"/>
              </a:defRPr>
            </a:pPr>
            <a:r>
              <a:t>MOUTH</a:t>
            </a:r>
          </a:p>
        </p:txBody>
      </p:sp>
      <p:pic>
        <p:nvPicPr>
          <p:cNvPr id="160" name="Image" descr="Image"/>
          <p:cNvPicPr>
            <a:picLocks noChangeAspect="1"/>
          </p:cNvPicPr>
          <p:nvPr/>
        </p:nvPicPr>
        <p:blipFill>
          <a:blip r:embed="rId4">
            <a:extLst/>
          </a:blip>
          <a:srcRect l="25936" t="2267" r="5213" b="0"/>
          <a:stretch>
            <a:fillRect/>
          </a:stretch>
        </p:blipFill>
        <p:spPr>
          <a:xfrm>
            <a:off x="7675733" y="4126913"/>
            <a:ext cx="5220910" cy="5558235"/>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3666" y="0"/>
                </a:moveTo>
                <a:cubicBezTo>
                  <a:pt x="13394" y="0"/>
                  <a:pt x="13358" y="17"/>
                  <a:pt x="10822" y="1291"/>
                </a:cubicBezTo>
                <a:cubicBezTo>
                  <a:pt x="10164" y="1622"/>
                  <a:pt x="9424" y="1994"/>
                  <a:pt x="9175" y="2118"/>
                </a:cubicBezTo>
                <a:cubicBezTo>
                  <a:pt x="8927" y="2242"/>
                  <a:pt x="8184" y="2612"/>
                  <a:pt x="7525" y="2943"/>
                </a:cubicBezTo>
                <a:cubicBezTo>
                  <a:pt x="6269" y="3574"/>
                  <a:pt x="4233" y="4597"/>
                  <a:pt x="3376" y="5025"/>
                </a:cubicBezTo>
                <a:cubicBezTo>
                  <a:pt x="3099" y="5164"/>
                  <a:pt x="2717" y="5356"/>
                  <a:pt x="2527" y="5452"/>
                </a:cubicBezTo>
                <a:cubicBezTo>
                  <a:pt x="2337" y="5548"/>
                  <a:pt x="1822" y="5806"/>
                  <a:pt x="1383" y="6026"/>
                </a:cubicBezTo>
                <a:cubicBezTo>
                  <a:pt x="304" y="6566"/>
                  <a:pt x="252" y="6598"/>
                  <a:pt x="139" y="6808"/>
                </a:cubicBezTo>
                <a:cubicBezTo>
                  <a:pt x="-21" y="7105"/>
                  <a:pt x="-44" y="7340"/>
                  <a:pt x="77" y="7650"/>
                </a:cubicBezTo>
                <a:cubicBezTo>
                  <a:pt x="91" y="7683"/>
                  <a:pt x="102" y="7713"/>
                  <a:pt x="119" y="7750"/>
                </a:cubicBezTo>
                <a:cubicBezTo>
                  <a:pt x="165" y="7848"/>
                  <a:pt x="218" y="7950"/>
                  <a:pt x="291" y="8069"/>
                </a:cubicBezTo>
                <a:cubicBezTo>
                  <a:pt x="402" y="8249"/>
                  <a:pt x="564" y="8519"/>
                  <a:pt x="651" y="8671"/>
                </a:cubicBezTo>
                <a:cubicBezTo>
                  <a:pt x="739" y="8822"/>
                  <a:pt x="1264" y="9723"/>
                  <a:pt x="1818" y="10674"/>
                </a:cubicBezTo>
                <a:cubicBezTo>
                  <a:pt x="3091" y="12858"/>
                  <a:pt x="3594" y="13724"/>
                  <a:pt x="4869" y="15937"/>
                </a:cubicBezTo>
                <a:cubicBezTo>
                  <a:pt x="5433" y="16915"/>
                  <a:pt x="6200" y="18241"/>
                  <a:pt x="6576" y="18882"/>
                </a:cubicBezTo>
                <a:cubicBezTo>
                  <a:pt x="6735" y="19153"/>
                  <a:pt x="6841" y="19355"/>
                  <a:pt x="6951" y="19560"/>
                </a:cubicBezTo>
                <a:cubicBezTo>
                  <a:pt x="7039" y="19712"/>
                  <a:pt x="7138" y="19884"/>
                  <a:pt x="7177" y="19954"/>
                </a:cubicBezTo>
                <a:lnTo>
                  <a:pt x="7203" y="20002"/>
                </a:lnTo>
                <a:lnTo>
                  <a:pt x="7275" y="20122"/>
                </a:lnTo>
                <a:lnTo>
                  <a:pt x="7273" y="20129"/>
                </a:lnTo>
                <a:lnTo>
                  <a:pt x="7278" y="20136"/>
                </a:lnTo>
                <a:lnTo>
                  <a:pt x="7229" y="20312"/>
                </a:lnTo>
                <a:cubicBezTo>
                  <a:pt x="7193" y="20510"/>
                  <a:pt x="7075" y="20960"/>
                  <a:pt x="6907" y="21512"/>
                </a:cubicBezTo>
                <a:cubicBezTo>
                  <a:pt x="6897" y="21543"/>
                  <a:pt x="6917" y="21561"/>
                  <a:pt x="6969" y="21574"/>
                </a:cubicBezTo>
                <a:cubicBezTo>
                  <a:pt x="7006" y="21579"/>
                  <a:pt x="7032" y="21585"/>
                  <a:pt x="7128" y="21589"/>
                </a:cubicBezTo>
                <a:cubicBezTo>
                  <a:pt x="7249" y="21594"/>
                  <a:pt x="7420" y="21596"/>
                  <a:pt x="7599" y="21597"/>
                </a:cubicBezTo>
                <a:cubicBezTo>
                  <a:pt x="7658" y="21597"/>
                  <a:pt x="7656" y="21600"/>
                  <a:pt x="7725" y="21600"/>
                </a:cubicBezTo>
                <a:lnTo>
                  <a:pt x="8571" y="21600"/>
                </a:lnTo>
                <a:lnTo>
                  <a:pt x="8701" y="21111"/>
                </a:lnTo>
                <a:cubicBezTo>
                  <a:pt x="8764" y="20869"/>
                  <a:pt x="8817" y="20718"/>
                  <a:pt x="8876" y="20616"/>
                </a:cubicBezTo>
                <a:lnTo>
                  <a:pt x="8909" y="20511"/>
                </a:lnTo>
                <a:lnTo>
                  <a:pt x="9161" y="20374"/>
                </a:lnTo>
                <a:cubicBezTo>
                  <a:pt x="9344" y="20259"/>
                  <a:pt x="9614" y="20101"/>
                  <a:pt x="9946" y="19920"/>
                </a:cubicBezTo>
                <a:cubicBezTo>
                  <a:pt x="10952" y="19374"/>
                  <a:pt x="15912" y="16660"/>
                  <a:pt x="16753" y="16196"/>
                </a:cubicBezTo>
                <a:cubicBezTo>
                  <a:pt x="17075" y="16018"/>
                  <a:pt x="17387" y="15849"/>
                  <a:pt x="17446" y="15818"/>
                </a:cubicBezTo>
                <a:cubicBezTo>
                  <a:pt x="17504" y="15787"/>
                  <a:pt x="17611" y="15724"/>
                  <a:pt x="17685" y="15681"/>
                </a:cubicBezTo>
                <a:cubicBezTo>
                  <a:pt x="17758" y="15637"/>
                  <a:pt x="18080" y="15459"/>
                  <a:pt x="18401" y="15286"/>
                </a:cubicBezTo>
                <a:cubicBezTo>
                  <a:pt x="18723" y="15112"/>
                  <a:pt x="19153" y="14878"/>
                  <a:pt x="19356" y="14764"/>
                </a:cubicBezTo>
                <a:cubicBezTo>
                  <a:pt x="19558" y="14651"/>
                  <a:pt x="19857" y="14488"/>
                  <a:pt x="20020" y="14402"/>
                </a:cubicBezTo>
                <a:cubicBezTo>
                  <a:pt x="20719" y="14035"/>
                  <a:pt x="21162" y="13780"/>
                  <a:pt x="21279" y="13677"/>
                </a:cubicBezTo>
                <a:cubicBezTo>
                  <a:pt x="21320" y="13641"/>
                  <a:pt x="21354" y="13593"/>
                  <a:pt x="21387" y="13540"/>
                </a:cubicBezTo>
                <a:cubicBezTo>
                  <a:pt x="21393" y="13530"/>
                  <a:pt x="21400" y="13520"/>
                  <a:pt x="21407" y="13509"/>
                </a:cubicBezTo>
                <a:cubicBezTo>
                  <a:pt x="21506" y="13328"/>
                  <a:pt x="21556" y="13082"/>
                  <a:pt x="21519" y="12880"/>
                </a:cubicBezTo>
                <a:cubicBezTo>
                  <a:pt x="21480" y="12659"/>
                  <a:pt x="21034" y="11777"/>
                  <a:pt x="20583" y="11026"/>
                </a:cubicBezTo>
                <a:cubicBezTo>
                  <a:pt x="20459" y="10819"/>
                  <a:pt x="20225" y="10413"/>
                  <a:pt x="20064" y="10124"/>
                </a:cubicBezTo>
                <a:cubicBezTo>
                  <a:pt x="19662" y="9401"/>
                  <a:pt x="18252" y="6876"/>
                  <a:pt x="17992" y="6416"/>
                </a:cubicBezTo>
                <a:cubicBezTo>
                  <a:pt x="17876" y="6209"/>
                  <a:pt x="17621" y="5757"/>
                  <a:pt x="17429" y="5412"/>
                </a:cubicBezTo>
                <a:cubicBezTo>
                  <a:pt x="16262" y="3316"/>
                  <a:pt x="14596" y="490"/>
                  <a:pt x="14423" y="315"/>
                </a:cubicBezTo>
                <a:cubicBezTo>
                  <a:pt x="14209" y="99"/>
                  <a:pt x="13970" y="0"/>
                  <a:pt x="13666" y="0"/>
                </a:cubicBezTo>
                <a:close/>
              </a:path>
            </a:pathLst>
          </a:custGeom>
          <a:ln w="12700">
            <a:miter lim="400000"/>
          </a:ln>
          <a:effectLst>
            <a:outerShdw sx="100000" sy="100000" kx="0" ky="0" algn="b" rotWithShape="0" blurRad="127000" dist="76860" dir="2051381">
              <a:srgbClr val="000000">
                <a:alpha val="98230"/>
              </a:srgbClr>
            </a:outerShdw>
          </a:effectLst>
        </p:spPr>
      </p:pic>
      <p:pic>
        <p:nvPicPr>
          <p:cNvPr id="161" name="Image" descr="Image"/>
          <p:cNvPicPr>
            <a:picLocks noChangeAspect="1"/>
          </p:cNvPicPr>
          <p:nvPr/>
        </p:nvPicPr>
        <p:blipFill>
          <a:blip r:embed="rId5">
            <a:extLst/>
          </a:blip>
          <a:stretch>
            <a:fillRect/>
          </a:stretch>
        </p:blipFill>
        <p:spPr>
          <a:xfrm flipH="1">
            <a:off x="3830406" y="5049280"/>
            <a:ext cx="1249218" cy="1267920"/>
          </a:xfrm>
          <a:prstGeom prst="rect">
            <a:avLst/>
          </a:prstGeom>
          <a:ln w="12700">
            <a:miter lim="400000"/>
          </a:ln>
          <a:effectLst>
            <a:outerShdw sx="100000" sy="100000" kx="0" ky="0" algn="b" rotWithShape="0" blurRad="50800" dist="25400" dir="5400000">
              <a:srgbClr val="000000">
                <a:alpha val="50000"/>
              </a:srgbClr>
            </a:outerShdw>
          </a:effectLst>
        </p:spPr>
      </p:pic>
      <p:pic>
        <p:nvPicPr>
          <p:cNvPr id="162" name="Image" descr="Image"/>
          <p:cNvPicPr>
            <a:picLocks noChangeAspect="1"/>
          </p:cNvPicPr>
          <p:nvPr/>
        </p:nvPicPr>
        <p:blipFill>
          <a:blip r:embed="rId5">
            <a:extLst/>
          </a:blip>
          <a:stretch>
            <a:fillRect/>
          </a:stretch>
        </p:blipFill>
        <p:spPr>
          <a:xfrm flipH="1">
            <a:off x="3830406" y="6693199"/>
            <a:ext cx="1249218" cy="1267920"/>
          </a:xfrm>
          <a:prstGeom prst="rect">
            <a:avLst/>
          </a:prstGeom>
          <a:ln w="12700">
            <a:miter lim="400000"/>
          </a:ln>
          <a:effectLst>
            <a:outerShdw sx="100000" sy="100000" kx="0" ky="0" algn="b" rotWithShape="0" blurRad="50800" dist="25400" dir="5400000">
              <a:srgbClr val="000000">
                <a:alpha val="50000"/>
              </a:srgbClr>
            </a:outerShdw>
          </a:effectLst>
        </p:spPr>
      </p:pic>
      <p:sp>
        <p:nvSpPr>
          <p:cNvPr id="163" name="WORDS"/>
          <p:cNvSpPr/>
          <p:nvPr/>
        </p:nvSpPr>
        <p:spPr>
          <a:xfrm>
            <a:off x="285308" y="8129589"/>
            <a:ext cx="3493494"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effectLst>
                  <a:outerShdw sx="100000" sy="100000" kx="0" ky="0" algn="b" rotWithShape="0" blurRad="38100" dist="12700" dir="5400000">
                    <a:srgbClr val="000000">
                      <a:alpha val="80000"/>
                    </a:srgbClr>
                  </a:outerShdw>
                </a:effectLst>
              </a:defRPr>
            </a:lvl1pPr>
          </a:lstStyle>
          <a:p>
            <a:pPr/>
            <a:r>
              <a:t>WORDS</a:t>
            </a:r>
          </a:p>
        </p:txBody>
      </p:sp>
      <p:pic>
        <p:nvPicPr>
          <p:cNvPr id="164" name="Image" descr="Image"/>
          <p:cNvPicPr>
            <a:picLocks noChangeAspect="1"/>
          </p:cNvPicPr>
          <p:nvPr/>
        </p:nvPicPr>
        <p:blipFill>
          <a:blip r:embed="rId5">
            <a:extLst/>
          </a:blip>
          <a:stretch>
            <a:fillRect/>
          </a:stretch>
        </p:blipFill>
        <p:spPr>
          <a:xfrm flipH="1">
            <a:off x="3830406" y="8130630"/>
            <a:ext cx="1249218" cy="1267919"/>
          </a:xfrm>
          <a:prstGeom prst="rect">
            <a:avLst/>
          </a:prstGeom>
          <a:ln w="12700">
            <a:miter lim="400000"/>
          </a:ln>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9">
                                            <p:txEl>
                                              <p:pRg st="1" end="1"/>
                                            </p:txEl>
                                          </p:spTgt>
                                        </p:tgtEl>
                                        <p:attrNameLst>
                                          <p:attrName>style.visibility</p:attrName>
                                        </p:attrNameLst>
                                      </p:cBhvr>
                                      <p:to>
                                        <p:strVal val="visible"/>
                                      </p:to>
                                    </p:set>
                                    <p:animEffect filter="dissolve" transition="in">
                                      <p:cBhvr>
                                        <p:cTn id="7" dur="1500"/>
                                        <p:tgtEl>
                                          <p:spTgt spid="1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159">
                                            <p:txEl>
                                              <p:pRg st="2" end="2"/>
                                            </p:txEl>
                                          </p:spTgt>
                                        </p:tgtEl>
                                        <p:attrNameLst>
                                          <p:attrName>style.visibility</p:attrName>
                                        </p:attrNameLst>
                                      </p:cBhvr>
                                      <p:to>
                                        <p:strVal val="visible"/>
                                      </p:to>
                                    </p:set>
                                    <p:animEffect filter="dissolve" transition="in">
                                      <p:cBhvr>
                                        <p:cTn id="12" dur="1500"/>
                                        <p:tgtEl>
                                          <p:spTgt spid="1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2" fill="hold">
                                  <p:stCondLst>
                                    <p:cond delay="0"/>
                                  </p:stCondLst>
                                  <p:iterate type="el" backwards="0">
                                    <p:tmAbs val="0"/>
                                  </p:iterate>
                                  <p:childTnLst>
                                    <p:set>
                                      <p:cBhvr>
                                        <p:cTn id="16" fill="hold"/>
                                        <p:tgtEl>
                                          <p:spTgt spid="154"/>
                                        </p:tgtEl>
                                        <p:attrNameLst>
                                          <p:attrName>style.visibility</p:attrName>
                                        </p:attrNameLst>
                                      </p:cBhvr>
                                      <p:to>
                                        <p:strVal val="visible"/>
                                      </p:to>
                                    </p:set>
                                    <p:animEffect filter="dissolve" transition="in">
                                      <p:cBhvr>
                                        <p:cTn id="17" dur="1500"/>
                                        <p:tgtEl>
                                          <p:spTgt spid="154"/>
                                        </p:tgtEl>
                                      </p:cBhvr>
                                    </p:animEffect>
                                  </p:childTnLst>
                                </p:cTn>
                              </p:par>
                            </p:childTnLst>
                          </p:cTn>
                        </p:par>
                        <p:par>
                          <p:cTn id="18" fill="hold">
                            <p:stCondLst>
                              <p:cond delay="1500"/>
                            </p:stCondLst>
                            <p:childTnLst>
                              <p:par>
                                <p:cTn id="19" presetClass="entr" nodeType="afterEffect" presetID="9" grpId="3" fill="hold">
                                  <p:stCondLst>
                                    <p:cond delay="0"/>
                                  </p:stCondLst>
                                  <p:iterate type="el" backwards="0">
                                    <p:tmAbs val="0"/>
                                  </p:iterate>
                                  <p:childTnLst>
                                    <p:set>
                                      <p:cBhvr>
                                        <p:cTn id="20" fill="hold"/>
                                        <p:tgtEl>
                                          <p:spTgt spid="161"/>
                                        </p:tgtEl>
                                        <p:attrNameLst>
                                          <p:attrName>style.visibility</p:attrName>
                                        </p:attrNameLst>
                                      </p:cBhvr>
                                      <p:to>
                                        <p:strVal val="visible"/>
                                      </p:to>
                                    </p:set>
                                    <p:animEffect filter="dissolve" transition="in">
                                      <p:cBhvr>
                                        <p:cTn id="21" dur="1500"/>
                                        <p:tgtEl>
                                          <p:spTgt spid="161"/>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1" fill="hold">
                                  <p:stCondLst>
                                    <p:cond delay="0"/>
                                  </p:stCondLst>
                                  <p:iterate type="el" backwards="0">
                                    <p:tmAbs val="0"/>
                                  </p:iterate>
                                  <p:childTnLst>
                                    <p:set>
                                      <p:cBhvr>
                                        <p:cTn id="25" fill="hold"/>
                                        <p:tgtEl>
                                          <p:spTgt spid="159">
                                            <p:txEl>
                                              <p:pRg st="3" end="3"/>
                                            </p:txEl>
                                          </p:spTgt>
                                        </p:tgtEl>
                                        <p:attrNameLst>
                                          <p:attrName>style.visibility</p:attrName>
                                        </p:attrNameLst>
                                      </p:cBhvr>
                                      <p:to>
                                        <p:strVal val="visible"/>
                                      </p:to>
                                    </p:set>
                                    <p:animEffect filter="dissolve" transition="in">
                                      <p:cBhvr>
                                        <p:cTn id="26" dur="1500"/>
                                        <p:tgtEl>
                                          <p:spTgt spid="15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1" fill="hold">
                                  <p:stCondLst>
                                    <p:cond delay="0"/>
                                  </p:stCondLst>
                                  <p:iterate type="el" backwards="0">
                                    <p:tmAbs val="0"/>
                                  </p:iterate>
                                  <p:childTnLst>
                                    <p:set>
                                      <p:cBhvr>
                                        <p:cTn id="30" fill="hold"/>
                                        <p:tgtEl>
                                          <p:spTgt spid="159">
                                            <p:txEl>
                                              <p:pRg st="4" end="4"/>
                                            </p:txEl>
                                          </p:spTgt>
                                        </p:tgtEl>
                                        <p:attrNameLst>
                                          <p:attrName>style.visibility</p:attrName>
                                        </p:attrNameLst>
                                      </p:cBhvr>
                                      <p:to>
                                        <p:strVal val="visible"/>
                                      </p:to>
                                    </p:set>
                                    <p:animEffect filter="dissolve" transition="in">
                                      <p:cBhvr>
                                        <p:cTn id="31" dur="1500"/>
                                        <p:tgtEl>
                                          <p:spTgt spid="15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4" fill="hold">
                                  <p:stCondLst>
                                    <p:cond delay="0"/>
                                  </p:stCondLst>
                                  <p:iterate type="el" backwards="0">
                                    <p:tmAbs val="0"/>
                                  </p:iterate>
                                  <p:childTnLst>
                                    <p:set>
                                      <p:cBhvr>
                                        <p:cTn id="35" fill="hold"/>
                                        <p:tgtEl>
                                          <p:spTgt spid="155"/>
                                        </p:tgtEl>
                                        <p:attrNameLst>
                                          <p:attrName>style.visibility</p:attrName>
                                        </p:attrNameLst>
                                      </p:cBhvr>
                                      <p:to>
                                        <p:strVal val="visible"/>
                                      </p:to>
                                    </p:set>
                                    <p:animEffect filter="dissolve" transition="in">
                                      <p:cBhvr>
                                        <p:cTn id="36" dur="1500"/>
                                        <p:tgtEl>
                                          <p:spTgt spid="155"/>
                                        </p:tgtEl>
                                      </p:cBhvr>
                                    </p:animEffect>
                                  </p:childTnLst>
                                </p:cTn>
                              </p:par>
                            </p:childTnLst>
                          </p:cTn>
                        </p:par>
                        <p:par>
                          <p:cTn id="37" fill="hold">
                            <p:stCondLst>
                              <p:cond delay="1500"/>
                            </p:stCondLst>
                            <p:childTnLst>
                              <p:par>
                                <p:cTn id="38" presetClass="entr" nodeType="afterEffect" presetID="9" grpId="5" fill="hold">
                                  <p:stCondLst>
                                    <p:cond delay="0"/>
                                  </p:stCondLst>
                                  <p:iterate type="el" backwards="0">
                                    <p:tmAbs val="0"/>
                                  </p:iterate>
                                  <p:childTnLst>
                                    <p:set>
                                      <p:cBhvr>
                                        <p:cTn id="39" fill="hold"/>
                                        <p:tgtEl>
                                          <p:spTgt spid="162"/>
                                        </p:tgtEl>
                                        <p:attrNameLst>
                                          <p:attrName>style.visibility</p:attrName>
                                        </p:attrNameLst>
                                      </p:cBhvr>
                                      <p:to>
                                        <p:strVal val="visible"/>
                                      </p:to>
                                    </p:set>
                                    <p:animEffect filter="dissolve" transition="in">
                                      <p:cBhvr>
                                        <p:cTn id="40" dur="1500"/>
                                        <p:tgtEl>
                                          <p:spTgt spid="162"/>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 fill="hold">
                                  <p:stCondLst>
                                    <p:cond delay="0"/>
                                  </p:stCondLst>
                                  <p:iterate type="el" backwards="0">
                                    <p:tmAbs val="0"/>
                                  </p:iterate>
                                  <p:childTnLst>
                                    <p:set>
                                      <p:cBhvr>
                                        <p:cTn id="44" fill="hold"/>
                                        <p:tgtEl>
                                          <p:spTgt spid="159">
                                            <p:txEl>
                                              <p:pRg st="5" end="5"/>
                                            </p:txEl>
                                          </p:spTgt>
                                        </p:tgtEl>
                                        <p:attrNameLst>
                                          <p:attrName>style.visibility</p:attrName>
                                        </p:attrNameLst>
                                      </p:cBhvr>
                                      <p:to>
                                        <p:strVal val="visible"/>
                                      </p:to>
                                    </p:set>
                                    <p:animEffect filter="dissolve" transition="in">
                                      <p:cBhvr>
                                        <p:cTn id="45" dur="1500"/>
                                        <p:tgtEl>
                                          <p:spTgt spid="15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9" grpId="6" fill="hold">
                                  <p:stCondLst>
                                    <p:cond delay="0"/>
                                  </p:stCondLst>
                                  <p:iterate type="el" backwards="0">
                                    <p:tmAbs val="0"/>
                                  </p:iterate>
                                  <p:childTnLst>
                                    <p:set>
                                      <p:cBhvr>
                                        <p:cTn id="49" fill="hold"/>
                                        <p:tgtEl>
                                          <p:spTgt spid="163"/>
                                        </p:tgtEl>
                                        <p:attrNameLst>
                                          <p:attrName>style.visibility</p:attrName>
                                        </p:attrNameLst>
                                      </p:cBhvr>
                                      <p:to>
                                        <p:strVal val="visible"/>
                                      </p:to>
                                    </p:set>
                                    <p:animEffect filter="dissolve" transition="in">
                                      <p:cBhvr>
                                        <p:cTn id="50" dur="1500"/>
                                        <p:tgtEl>
                                          <p:spTgt spid="163"/>
                                        </p:tgtEl>
                                      </p:cBhvr>
                                    </p:animEffect>
                                  </p:childTnLst>
                                </p:cTn>
                              </p:par>
                            </p:childTnLst>
                          </p:cTn>
                        </p:par>
                        <p:par>
                          <p:cTn id="51" fill="hold">
                            <p:stCondLst>
                              <p:cond delay="1500"/>
                            </p:stCondLst>
                            <p:childTnLst>
                              <p:par>
                                <p:cTn id="52" presetClass="entr" nodeType="afterEffect" presetID="9" grpId="7" fill="hold">
                                  <p:stCondLst>
                                    <p:cond delay="0"/>
                                  </p:stCondLst>
                                  <p:iterate type="el" backwards="0">
                                    <p:tmAbs val="0"/>
                                  </p:iterate>
                                  <p:childTnLst>
                                    <p:set>
                                      <p:cBhvr>
                                        <p:cTn id="53" fill="hold"/>
                                        <p:tgtEl>
                                          <p:spTgt spid="164"/>
                                        </p:tgtEl>
                                        <p:attrNameLst>
                                          <p:attrName>style.visibility</p:attrName>
                                        </p:attrNameLst>
                                      </p:cBhvr>
                                      <p:to>
                                        <p:strVal val="visible"/>
                                      </p:to>
                                    </p:set>
                                    <p:animEffect filter="dissolve" transition="in">
                                      <p:cBhvr>
                                        <p:cTn id="54" dur="15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7"/>
      <p:bldP build="whole" bldLvl="1" animBg="1" rev="0" advAuto="0" spid="163" grpId="6"/>
      <p:bldP build="whole" bldLvl="1" animBg="1" rev="0" advAuto="0" spid="154" grpId="2"/>
      <p:bldP build="p" bldLvl="5" animBg="1" rev="0" advAuto="0" spid="159" grpId="1"/>
      <p:bldP build="whole" bldLvl="1" animBg="1" rev="0" advAuto="0" spid="162" grpId="5"/>
      <p:bldP build="whole" bldLvl="1" animBg="1" rev="0" advAuto="0" spid="155" grpId="4"/>
      <p:bldP build="whole" bldLvl="1" animBg="1" rev="0" advAuto="0" spid="161" grpId="3"/>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3"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394" name="How To Make Wise Decisions"/>
          <p:cNvSpPr txBox="1"/>
          <p:nvPr/>
        </p:nvSpPr>
        <p:spPr>
          <a:xfrm>
            <a:off x="3101624" y="3904884"/>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Decisions</a:t>
            </a:r>
          </a:p>
        </p:txBody>
      </p:sp>
      <p:pic>
        <p:nvPicPr>
          <p:cNvPr id="395" name="Image" descr="Image"/>
          <p:cNvPicPr>
            <a:picLocks noChangeAspect="0"/>
          </p:cNvPicPr>
          <p:nvPr/>
        </p:nvPicPr>
        <p:blipFill>
          <a:blip r:embed="rId3">
            <a:extLst/>
          </a:blip>
          <a:stretch>
            <a:fillRect/>
          </a:stretch>
        </p:blipFill>
        <p:spPr>
          <a:xfrm>
            <a:off x="1871927" y="374327"/>
            <a:ext cx="7159436" cy="1267920"/>
          </a:xfrm>
          <a:prstGeom prst="rect">
            <a:avLst/>
          </a:prstGeom>
          <a:ln w="12700">
            <a:miter lim="400000"/>
          </a:ln>
          <a:effectLst>
            <a:outerShdw sx="100000" sy="100000" kx="0" ky="0" algn="b" rotWithShape="0" blurRad="127000" dist="76860" dir="2051381">
              <a:srgbClr val="000000">
                <a:alpha val="98230"/>
              </a:srgbClr>
            </a:outerShdw>
          </a:effectLst>
        </p:spPr>
      </p:pic>
      <p:pic>
        <p:nvPicPr>
          <p:cNvPr id="396" name="Image" descr="Image"/>
          <p:cNvPicPr>
            <a:picLocks noChangeAspect="0"/>
          </p:cNvPicPr>
          <p:nvPr/>
        </p:nvPicPr>
        <p:blipFill>
          <a:blip r:embed="rId4">
            <a:extLst/>
          </a:blip>
          <a:stretch>
            <a:fillRect/>
          </a:stretch>
        </p:blipFill>
        <p:spPr>
          <a:xfrm>
            <a:off x="1878848" y="1794423"/>
            <a:ext cx="9247104" cy="1958285"/>
          </a:xfrm>
          <a:prstGeom prst="rect">
            <a:avLst/>
          </a:prstGeom>
          <a:ln w="12700">
            <a:miter lim="400000"/>
          </a:ln>
          <a:effectLst>
            <a:outerShdw sx="100000" sy="100000" kx="0" ky="0" algn="b" rotWithShape="0" blurRad="127000" dist="76860" dir="2051381">
              <a:srgbClr val="000000">
                <a:alpha val="98230"/>
              </a:srgbClr>
            </a:outerShdw>
          </a:effectLst>
        </p:spPr>
      </p:pic>
      <p:sp>
        <p:nvSpPr>
          <p:cNvPr id="397" name="In"/>
          <p:cNvSpPr txBox="1"/>
          <p:nvPr/>
        </p:nvSpPr>
        <p:spPr>
          <a:xfrm>
            <a:off x="9228171" y="-831348"/>
            <a:ext cx="1720851" cy="4394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000">
                <a:solidFill>
                  <a:srgbClr val="FFFFFF"/>
                </a:solidFill>
                <a:effectLst>
                  <a:outerShdw sx="100000" sy="100000" kx="0" ky="0" algn="b" rotWithShape="0" blurRad="139700" dist="127000" dir="2700000">
                    <a:srgbClr val="000000">
                      <a:alpha val="40000"/>
                    </a:srgbClr>
                  </a:outerShdw>
                </a:effectLst>
                <a:latin typeface="Zapfino"/>
                <a:ea typeface="Zapfino"/>
                <a:cs typeface="Zapfino"/>
                <a:sym typeface="Zapfino"/>
              </a:defRPr>
            </a:lvl1pPr>
          </a:lstStyle>
          <a:p>
            <a:pPr/>
            <a:r>
              <a:t>In</a:t>
            </a:r>
          </a:p>
        </p:txBody>
      </p:sp>
      <p:sp>
        <p:nvSpPr>
          <p:cNvPr id="398" name="Ephesians 5:15–21"/>
          <p:cNvSpPr txBox="1"/>
          <p:nvPr/>
        </p:nvSpPr>
        <p:spPr>
          <a:xfrm>
            <a:off x="4095386" y="8600303"/>
            <a:ext cx="4814028" cy="838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800">
                <a:solidFill>
                  <a:srgbClr val="FFFFFF"/>
                </a:solidFill>
                <a:effectLst>
                  <a:outerShdw sx="100000" sy="100000" kx="0" ky="0" algn="b" rotWithShape="0" blurRad="50800" dist="63500" dir="4081466">
                    <a:srgbClr val="000000"/>
                  </a:outerShdw>
                </a:effectLst>
                <a:latin typeface="Hoefler Text"/>
                <a:ea typeface="Hoefler Text"/>
                <a:cs typeface="Hoefler Text"/>
                <a:sym typeface="Hoefler Text"/>
              </a:defRPr>
            </a:lvl1pPr>
          </a:lstStyle>
          <a:p>
            <a:pPr>
              <a:defRPr sz="5500"/>
            </a:pPr>
            <a:r>
              <a:rPr sz="4800"/>
              <a:t>Ephesians 5:15–21</a:t>
            </a:r>
          </a:p>
        </p:txBody>
      </p:sp>
      <p:pic>
        <p:nvPicPr>
          <p:cNvPr id="399" name="Charts by Don McClain…" descr="Charts by Don McClain…"/>
          <p:cNvPicPr>
            <a:picLocks noChangeAspect="0"/>
          </p:cNvPicPr>
          <p:nvPr/>
        </p:nvPicPr>
        <p:blipFill>
          <a:blip r:embed="rId5">
            <a:extLst/>
          </a:blip>
          <a:stretch>
            <a:fillRect/>
          </a:stretch>
        </p:blipFill>
        <p:spPr>
          <a:xfrm>
            <a:off x="-134433" y="5127099"/>
            <a:ext cx="13273666" cy="3482849"/>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Proverbs 4:20–27 (NKJV)…"/>
          <p:cNvSpPr txBox="1"/>
          <p:nvPr/>
        </p:nvSpPr>
        <p:spPr>
          <a:xfrm>
            <a:off x="381129" y="422663"/>
            <a:ext cx="12242541" cy="83185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100">
                <a:solidFill>
                  <a:srgbClr val="FFFFFF"/>
                </a:solidFill>
                <a:effectLst>
                  <a:outerShdw sx="100000" sy="100000" kx="0" ky="0" algn="b" rotWithShape="0" blurRad="76200" dist="63500" dir="2330011">
                    <a:srgbClr val="000000"/>
                  </a:outerShdw>
                </a:effectLst>
                <a:latin typeface="Thames Nude Roman"/>
                <a:ea typeface="Thames Nude Roman"/>
                <a:cs typeface="Thames Nude Roman"/>
                <a:sym typeface="Thames Nude Roman"/>
              </a:defRPr>
            </a:pPr>
            <a:r>
              <a:t>Proverbs 4:20–27 (NKJV)</a:t>
            </a:r>
          </a:p>
          <a:p>
            <a:pPr defTabSz="457200">
              <a:spcBef>
                <a:spcPts val="1400"/>
              </a:spcBef>
              <a:defRPr sz="5800">
                <a:solidFill>
                  <a:srgbClr val="FFFFFF"/>
                </a:solidFill>
                <a:effectLst>
                  <a:outerShdw sx="100000" sy="100000" kx="0" ky="0" algn="b" rotWithShape="0" blurRad="76200" dist="63500" dir="2330011">
                    <a:srgbClr val="000000"/>
                  </a:outerShdw>
                </a:effectLst>
                <a:latin typeface="Hoefler Text"/>
                <a:ea typeface="Hoefler Text"/>
                <a:cs typeface="Hoefler Text"/>
                <a:sym typeface="Hoefler Text"/>
              </a:defRPr>
            </a:pPr>
            <a:r>
              <a:rPr baseline="31999"/>
              <a:t>20</a:t>
            </a:r>
            <a:r>
              <a:t> My son, give attention to my words; Incline your ear to my sayings. </a:t>
            </a:r>
            <a:r>
              <a:rPr baseline="31999"/>
              <a:t>21</a:t>
            </a:r>
            <a:r>
              <a:t> Do not let them depart from your eyes; Keep them in the midst of your heart; </a:t>
            </a:r>
            <a:r>
              <a:rPr baseline="31999"/>
              <a:t>22</a:t>
            </a:r>
            <a:r>
              <a:t> For they </a:t>
            </a:r>
            <a:r>
              <a:rPr i="1"/>
              <a:t>are</a:t>
            </a:r>
            <a:r>
              <a:t> life to those who find them, And health to all their flesh. </a:t>
            </a:r>
            <a:r>
              <a:rPr baseline="31999"/>
              <a:t>23</a:t>
            </a:r>
            <a:r>
              <a:t> Keep your heart with all diligence, For out of it </a:t>
            </a:r>
            <a:r>
              <a:rPr i="1"/>
              <a:t>spring</a:t>
            </a:r>
            <a:r>
              <a:t> the issues of life.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Proverbs 4:20–27 (NKJV)…"/>
          <p:cNvSpPr txBox="1"/>
          <p:nvPr/>
        </p:nvSpPr>
        <p:spPr>
          <a:xfrm>
            <a:off x="381129" y="422663"/>
            <a:ext cx="12242541" cy="81153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100">
                <a:solidFill>
                  <a:srgbClr val="FFFFFF"/>
                </a:solidFill>
                <a:effectLst>
                  <a:outerShdw sx="100000" sy="100000" kx="0" ky="0" algn="b" rotWithShape="0" blurRad="76200" dist="63500" dir="2330011">
                    <a:srgbClr val="000000"/>
                  </a:outerShdw>
                </a:effectLst>
                <a:latin typeface="Thames Nude Roman"/>
                <a:ea typeface="Thames Nude Roman"/>
                <a:cs typeface="Thames Nude Roman"/>
                <a:sym typeface="Thames Nude Roman"/>
              </a:defRPr>
            </a:pPr>
            <a:r>
              <a:t>Proverbs 4:20–27 (NKJV)</a:t>
            </a:r>
          </a:p>
          <a:p>
            <a:pPr defTabSz="457200">
              <a:spcBef>
                <a:spcPts val="1400"/>
              </a:spcBef>
              <a:defRPr sz="5700">
                <a:solidFill>
                  <a:srgbClr val="FFFFFF"/>
                </a:solidFill>
                <a:effectLst>
                  <a:outerShdw sx="100000" sy="100000" kx="0" ky="0" algn="b" rotWithShape="0" blurRad="76200" dist="63500" dir="2330011">
                    <a:srgbClr val="000000"/>
                  </a:outerShdw>
                </a:effectLst>
                <a:latin typeface="Hoefler Text"/>
                <a:ea typeface="Hoefler Text"/>
                <a:cs typeface="Hoefler Text"/>
                <a:sym typeface="Hoefler Text"/>
              </a:defRPr>
            </a:pPr>
            <a:r>
              <a:rPr baseline="31999"/>
              <a:t>24</a:t>
            </a:r>
            <a:r>
              <a:t> Put away from you a deceitful mouth, And put perverse lips far from you. </a:t>
            </a:r>
            <a:r>
              <a:rPr baseline="31999"/>
              <a:t>25</a:t>
            </a:r>
            <a:r>
              <a:t> Let your eyes look straight ahead, And your eyelids look right before you. </a:t>
            </a:r>
            <a:r>
              <a:rPr baseline="31999"/>
              <a:t>26</a:t>
            </a:r>
            <a:r>
              <a:t> Ponder the path of your feet, And let all your ways be established. </a:t>
            </a:r>
            <a:r>
              <a:rPr baseline="31999"/>
              <a:t>27</a:t>
            </a:r>
            <a:r>
              <a:t> Do not turn to the right or the left; Remove your foot from evil.</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Title"/>
          <p:cNvSpPr txBox="1"/>
          <p:nvPr>
            <p:ph type="title"/>
          </p:nvPr>
        </p:nvSpPr>
        <p:spPr>
          <a:prstGeom prst="rect">
            <a:avLst/>
          </a:prstGeom>
        </p:spPr>
        <p:txBody>
          <a:bodyPr/>
          <a:lstStyle/>
          <a:p>
            <a:pPr/>
          </a:p>
        </p:txBody>
      </p:sp>
      <p:sp>
        <p:nvSpPr>
          <p:cNvPr id="406" name="On Saturday, January 13, 2018 at exactly 8:07 a.m., an emergency missile alert was issued in Hawaii. Soon after that alert was issued, the people of Hawaii were informed that the alert was a false alarm.…"/>
          <p:cNvSpPr txBox="1"/>
          <p:nvPr>
            <p:ph type="body" idx="1"/>
          </p:nvPr>
        </p:nvSpPr>
        <p:spPr>
          <a:xfrm>
            <a:off x="582052" y="4018681"/>
            <a:ext cx="11480801" cy="6362701"/>
          </a:xfrm>
          <a:prstGeom prst="rect">
            <a:avLst/>
          </a:prstGeom>
        </p:spPr>
        <p:txBody>
          <a:bodyPr/>
          <a:lstStyle/>
          <a:p>
            <a:pPr marL="0" indent="0" defTabSz="457200">
              <a:spcBef>
                <a:spcPts val="0"/>
              </a:spcBef>
              <a:buSzTx/>
              <a:buNone/>
              <a:defRPr sz="1900">
                <a:solidFill>
                  <a:srgbClr val="FFFFFF"/>
                </a:solidFill>
                <a:effectLst/>
                <a:latin typeface="Helvetica"/>
                <a:ea typeface="Helvetica"/>
                <a:cs typeface="Helvetica"/>
                <a:sym typeface="Helvetica"/>
              </a:defRPr>
            </a:pPr>
            <a:r>
              <a:t>On Saturday, January 13, 2018 at exactly 8:07 a.m., an emergency missile alert was issued in Hawaii. Soon after that alert was issued, the people of Hawaii were informed that the alert was a false alarm.</a:t>
            </a:r>
          </a:p>
          <a:p>
            <a:pPr marL="0" indent="0" defTabSz="457200">
              <a:spcBef>
                <a:spcPts val="0"/>
              </a:spcBef>
              <a:buSzTx/>
              <a:buNone/>
              <a:defRPr sz="1900">
                <a:solidFill>
                  <a:srgbClr val="FFFFFF"/>
                </a:solidFill>
                <a:effectLst/>
                <a:latin typeface="Helvetica"/>
                <a:ea typeface="Helvetica"/>
                <a:cs typeface="Helvetica"/>
                <a:sym typeface="Helvetica"/>
              </a:defRPr>
            </a:pPr>
            <a:r>
              <a:t>One can only imagine the fear that this false alarm triggered in the people there. One moment, they were in fear for their lives, and in the next moment, they realized they were not in any imminent danger.</a:t>
            </a:r>
          </a:p>
          <a:p>
            <a:pPr marL="0" indent="0" defTabSz="457200">
              <a:spcBef>
                <a:spcPts val="0"/>
              </a:spcBef>
              <a:buSzTx/>
              <a:buNone/>
              <a:defRPr sz="1900">
                <a:solidFill>
                  <a:srgbClr val="FFFFFF"/>
                </a:solidFill>
                <a:effectLst/>
                <a:latin typeface="Helvetica"/>
                <a:ea typeface="Helvetica"/>
                <a:cs typeface="Helvetica"/>
                <a:sym typeface="Helvetica"/>
              </a:defRPr>
            </a:pPr>
            <a:r>
              <a:t>One of the most intriguing facts that came from this false alarm was reported by the porn site, “PornHub.”  They released their internet traffic statistics from Hawaii which showed that when the missile alert was generated, their traffic dropped 77%, but as soon as it was announced that it was a false alarm, their internet traffic jumped 125%! Or to say it another way, when the people thought their lives were in danger, they turned from their sinful behavior, but as soon as they realized their lives were no longer in danger, they went right back to their sinful ways, and in a way that looked like they were trying to make up for lost time.</a:t>
            </a:r>
          </a:p>
          <a:p>
            <a:pPr marL="0" indent="0" defTabSz="457200">
              <a:spcBef>
                <a:spcPts val="0"/>
              </a:spcBef>
              <a:buSzTx/>
              <a:buNone/>
              <a:defRPr sz="1900">
                <a:solidFill>
                  <a:srgbClr val="FFFFFF"/>
                </a:solidFill>
                <a:effectLst/>
                <a:latin typeface="Helvetica"/>
                <a:ea typeface="Helvetica"/>
                <a:cs typeface="Helvetica"/>
                <a:sym typeface="Helvetica"/>
              </a:defRPr>
            </a:pPr>
            <a:r>
              <a:t>Such a phenomenon is not uncommon.  It’s not unusual for people to turn to God in times of trouble, and as soon as their trouble passes, they return to their sin.  Just read the book of Judges.  Read the prophets. Or, take an honest look at your own life. Haven’t you done the same?</a:t>
            </a:r>
          </a:p>
          <a:p>
            <a:pPr marL="0" indent="0" defTabSz="457200">
              <a:spcBef>
                <a:spcPts val="0"/>
              </a:spcBef>
              <a:buSzTx/>
              <a:buNone/>
              <a:defRPr sz="1900">
                <a:solidFill>
                  <a:srgbClr val="FFFFFF"/>
                </a:solidFill>
                <a:effectLst/>
                <a:latin typeface="Helvetica"/>
                <a:ea typeface="Helvetica"/>
                <a:cs typeface="Helvetica"/>
                <a:sym typeface="Helvetica"/>
              </a:defRPr>
            </a:pPr>
            <a:r>
              <a:t>Friends, we need to turn from sin and turn our hearts toward God.  But if we think that God doesn’t know when we’re trying to “play” him, use him, or manipulate him to our own ends, we’re mistaken.  God is not mocked (</a:t>
            </a:r>
            <a:r>
              <a:rPr u="sng">
                <a:hlinkClick r:id="rId2" invalidUrl="" action="" tgtFrame="" tooltip="" history="1" highlightClick="0" endSnd="0"/>
              </a:rPr>
              <a:t>Galatians 6:7</a:t>
            </a:r>
            <a:r>
              <a:t>). He instructs us to rend our hearts, not our garments (</a:t>
            </a:r>
            <a:r>
              <a:rPr u="sng">
                <a:hlinkClick r:id="rId3" invalidUrl="" action="" tgtFrame="" tooltip="" history="1" highlightClick="0" endSnd="0"/>
              </a:rPr>
              <a:t>Joel 2:12-13</a:t>
            </a:r>
            <a:r>
              <a:t>). He knows the difference. Repentance isn’t a temporary change of behavior for one’s own benefit, but rather, a genuine change of heart, the intent of which is to glorify God.</a:t>
            </a:r>
          </a:p>
          <a:p>
            <a:pPr marL="0" indent="0" defTabSz="457200">
              <a:spcBef>
                <a:spcPts val="0"/>
              </a:spcBef>
              <a:buSzTx/>
              <a:buNone/>
              <a:defRPr sz="1900">
                <a:solidFill>
                  <a:srgbClr val="FFFFFF"/>
                </a:solidFill>
                <a:effectLst/>
                <a:latin typeface="Helvetica"/>
                <a:ea typeface="Helvetica"/>
                <a:cs typeface="Helvetica"/>
                <a:sym typeface="Helvetica"/>
              </a:defRPr>
            </a:pPr>
            <a:r>
              <a:t>Remember, God knows the difference.</a:t>
            </a:r>
          </a:p>
        </p:txBody>
      </p:sp>
      <p:sp>
        <p:nvSpPr>
          <p:cNvPr id="407" name="WALKING IN…"/>
          <p:cNvSpPr txBox="1"/>
          <p:nvPr/>
        </p:nvSpPr>
        <p:spPr>
          <a:xfrm>
            <a:off x="1111229" y="1649218"/>
            <a:ext cx="10782342" cy="271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800">
                <a:latin typeface="Hanzel Extended"/>
                <a:ea typeface="Hanzel Extended"/>
                <a:cs typeface="Hanzel Extended"/>
                <a:sym typeface="Hanzel Extended"/>
              </a:defRPr>
            </a:pPr>
            <a:r>
              <a:t>WALKING IN </a:t>
            </a:r>
          </a:p>
          <a:p>
            <a:pPr>
              <a:defRPr sz="8800">
                <a:latin typeface="Hanzel Extended"/>
                <a:ea typeface="Hanzel Extended"/>
                <a:cs typeface="Hanzel Extended"/>
                <a:sym typeface="Hanzel Extended"/>
              </a:defRPr>
            </a:pPr>
            <a:r>
              <a:t>WISDOM</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167"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168"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169"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170"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171" name="Necessary Qualities -Prov. 3:1-12…"/>
          <p:cNvSpPr txBox="1"/>
          <p:nvPr/>
        </p:nvSpPr>
        <p:spPr>
          <a:xfrm>
            <a:off x="4742824" y="2702603"/>
            <a:ext cx="7859847" cy="6589889"/>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1000"/>
              </a:spcBef>
              <a:buClr>
                <a:srgbClr val="D45954"/>
              </a:buClr>
              <a:buSzPct val="100000"/>
              <a:buChar char="✦"/>
              <a:defRPr sz="3600">
                <a:solidFill>
                  <a:srgbClr val="E8A433"/>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latin typeface="Denmark"/>
                <a:ea typeface="Denmark"/>
                <a:cs typeface="Denmark"/>
                <a:sym typeface="Denmark"/>
              </a:rPr>
              <a:t>Necessary Qualities</a:t>
            </a:r>
            <a:r>
              <a:t> -Prov. 3:1-12</a:t>
            </a:r>
          </a:p>
          <a:p>
            <a:pPr lvl="1" marL="1158875" indent="-930275" algn="l">
              <a:spcBef>
                <a:spcPts val="1100"/>
              </a:spcBef>
              <a:buClr>
                <a:srgbClr val="E8A433"/>
              </a:buClr>
              <a:buSzPct val="100000"/>
              <a:buChar char="✴"/>
              <a:defRPr sz="34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Hunger</a:t>
            </a:r>
            <a:r>
              <a:t> to learn &amp; understand God’s word / will - (vv. 1-4) </a:t>
            </a:r>
          </a:p>
          <a:p>
            <a:pPr lvl="1" marL="1158875" indent="-930275" algn="l">
              <a:spcBef>
                <a:spcPts val="1100"/>
              </a:spcBef>
              <a:buClr>
                <a:srgbClr val="E8A433"/>
              </a:buClr>
              <a:buSzPct val="100000"/>
              <a:buChar char="✴"/>
              <a:defRPr sz="34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Trust</a:t>
            </a:r>
            <a:r>
              <a:t> in God and not our own understanding (vv. 5-6), </a:t>
            </a:r>
          </a:p>
          <a:p>
            <a:pPr lvl="1" marL="1158875" indent="-930275" algn="l">
              <a:spcBef>
                <a:spcPts val="1100"/>
              </a:spcBef>
              <a:buClr>
                <a:srgbClr val="E8A433"/>
              </a:buClr>
              <a:buSzPct val="100000"/>
              <a:buChar char="✴"/>
              <a:defRPr sz="34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Fear</a:t>
            </a:r>
            <a:r>
              <a:t> God / do not be wise in our own eyes (vv. 7-8), </a:t>
            </a:r>
          </a:p>
          <a:p>
            <a:pPr lvl="1" marL="1158875" indent="-930275" algn="l">
              <a:spcBef>
                <a:spcPts val="1100"/>
              </a:spcBef>
              <a:buClr>
                <a:srgbClr val="E8A433"/>
              </a:buClr>
              <a:buSzPct val="100000"/>
              <a:buChar char="✴"/>
              <a:defRPr sz="34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Honor</a:t>
            </a:r>
            <a:r>
              <a:t> God and do not fail to give to Him what He demands  (vv. 9-10) </a:t>
            </a:r>
          </a:p>
          <a:p>
            <a:pPr lvl="1" marL="1158875" indent="-930275" algn="l">
              <a:spcBef>
                <a:spcPts val="1100"/>
              </a:spcBef>
              <a:buClr>
                <a:srgbClr val="E8A433"/>
              </a:buClr>
              <a:buSzPct val="100000"/>
              <a:buChar char="✴"/>
              <a:defRPr sz="34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Appreciate</a:t>
            </a:r>
            <a:r>
              <a:t> God / do not rebel against His discipline    (vv. 11-12).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1">
                                            <p:txEl>
                                              <p:pRg st="1" end="1"/>
                                            </p:txEl>
                                          </p:spTgt>
                                        </p:tgtEl>
                                        <p:attrNameLst>
                                          <p:attrName>style.visibility</p:attrName>
                                        </p:attrNameLst>
                                      </p:cBhvr>
                                      <p:to>
                                        <p:strVal val="visible"/>
                                      </p:to>
                                    </p:set>
                                    <p:animEffect filter="fade" transition="in">
                                      <p:cBhvr>
                                        <p:cTn id="7" dur="1500"/>
                                        <p:tgtEl>
                                          <p:spTgt spid="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71">
                                            <p:txEl>
                                              <p:pRg st="2" end="2"/>
                                            </p:txEl>
                                          </p:spTgt>
                                        </p:tgtEl>
                                        <p:attrNameLst>
                                          <p:attrName>style.visibility</p:attrName>
                                        </p:attrNameLst>
                                      </p:cBhvr>
                                      <p:to>
                                        <p:strVal val="visible"/>
                                      </p:to>
                                    </p:set>
                                    <p:animEffect filter="fade" transition="in">
                                      <p:cBhvr>
                                        <p:cTn id="12" dur="1500"/>
                                        <p:tgtEl>
                                          <p:spTgt spid="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71">
                                            <p:txEl>
                                              <p:pRg st="3" end="3"/>
                                            </p:txEl>
                                          </p:spTgt>
                                        </p:tgtEl>
                                        <p:attrNameLst>
                                          <p:attrName>style.visibility</p:attrName>
                                        </p:attrNameLst>
                                      </p:cBhvr>
                                      <p:to>
                                        <p:strVal val="visible"/>
                                      </p:to>
                                    </p:set>
                                    <p:animEffect filter="fade" transition="in">
                                      <p:cBhvr>
                                        <p:cTn id="17" dur="1500"/>
                                        <p:tgtEl>
                                          <p:spTgt spid="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71">
                                            <p:txEl>
                                              <p:pRg st="4" end="4"/>
                                            </p:txEl>
                                          </p:spTgt>
                                        </p:tgtEl>
                                        <p:attrNameLst>
                                          <p:attrName>style.visibility</p:attrName>
                                        </p:attrNameLst>
                                      </p:cBhvr>
                                      <p:to>
                                        <p:strVal val="visible"/>
                                      </p:to>
                                    </p:set>
                                    <p:animEffect filter="fade" transition="in">
                                      <p:cBhvr>
                                        <p:cTn id="22" dur="1500"/>
                                        <p:tgtEl>
                                          <p:spTgt spid="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71">
                                            <p:txEl>
                                              <p:pRg st="5" end="5"/>
                                            </p:txEl>
                                          </p:spTgt>
                                        </p:tgtEl>
                                        <p:attrNameLst>
                                          <p:attrName>style.visibility</p:attrName>
                                        </p:attrNameLst>
                                      </p:cBhvr>
                                      <p:to>
                                        <p:strVal val="visible"/>
                                      </p:to>
                                    </p:set>
                                    <p:animEffect filter="fade" transition="in">
                                      <p:cBhvr>
                                        <p:cTn id="27" dur="1500"/>
                                        <p:tgtEl>
                                          <p:spTgt spid="17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174"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175"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176"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177"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178" name="Necessary Actions…"/>
          <p:cNvSpPr txBox="1"/>
          <p:nvPr/>
        </p:nvSpPr>
        <p:spPr>
          <a:xfrm>
            <a:off x="4641000" y="2663128"/>
            <a:ext cx="8158601" cy="6802228"/>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D45954"/>
              </a:buClr>
              <a:buSzPct val="100000"/>
              <a:buChar char="✦"/>
              <a:defRPr sz="4200">
                <a:solidFill>
                  <a:srgbClr val="E8A433"/>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latin typeface="Denmark"/>
                <a:ea typeface="Denmark"/>
                <a:cs typeface="Denmark"/>
                <a:sym typeface="Denmark"/>
              </a:rPr>
              <a:t>Necessary Actions</a:t>
            </a:r>
          </a:p>
          <a:p>
            <a:pPr lvl="1" marL="1158875" indent="-930275" algn="l">
              <a:spcBef>
                <a:spcPts val="2100"/>
              </a:spcBef>
              <a:buClr>
                <a:srgbClr val="E8A433"/>
              </a:buClr>
              <a:buSzPct val="100000"/>
              <a:buChar char="✴"/>
              <a:defRPr sz="32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Feed upon, retain, keep, love, exalt, hold on to, give attention to, incline your heart to God’s word</a:t>
            </a:r>
            <a:r>
              <a:rPr>
                <a:solidFill>
                  <a:schemeClr val="accent4"/>
                </a:solidFill>
              </a:rPr>
              <a:t> </a:t>
            </a:r>
            <a:r>
              <a:t>- (Prov. 4:1-22; Ps 119:9-16; 1 Pet 2:2; Acts 17:11,12; Rom 10:17; James 1:5) </a:t>
            </a:r>
          </a:p>
          <a:p>
            <a:pPr lvl="1" marL="1158875" indent="-930275" algn="l">
              <a:spcBef>
                <a:spcPts val="2100"/>
              </a:spcBef>
              <a:buClr>
                <a:srgbClr val="E8A433"/>
              </a:buClr>
              <a:buSzPct val="100000"/>
              <a:buChar char="✴"/>
              <a:defRPr sz="32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Govern your intake, actions &amp; associates -</a:t>
            </a:r>
            <a:r>
              <a:t> eyes, ears, hands &amp; feet - (Mt 5:22;  Prov 1:10-15; 1 Cor 15:33; etc.) </a:t>
            </a:r>
          </a:p>
          <a:p>
            <a:pPr lvl="1" marL="1158875" indent="-930275" algn="l">
              <a:spcBef>
                <a:spcPts val="2100"/>
              </a:spcBef>
              <a:buClr>
                <a:srgbClr val="E8A433"/>
              </a:buClr>
              <a:buSzPct val="100000"/>
              <a:buChar char="✴"/>
              <a:defRPr sz="32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Purify your thoughts, desires &amp; deeds</a:t>
            </a:r>
            <a:r>
              <a:t> - (Ps 119:9; Ez. 18:31; Jas 4:7-10; Mat 23:25,26; Rom. 12:1-3; 1 Jn 3:3).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8">
                                            <p:txEl>
                                              <p:pRg st="2" end="2"/>
                                            </p:txEl>
                                          </p:spTgt>
                                        </p:tgtEl>
                                        <p:attrNameLst>
                                          <p:attrName>style.visibility</p:attrName>
                                        </p:attrNameLst>
                                      </p:cBhvr>
                                      <p:to>
                                        <p:strVal val="visible"/>
                                      </p:to>
                                    </p:set>
                                    <p:animEffect filter="fade" transition="in">
                                      <p:cBhvr>
                                        <p:cTn id="7" dur="1500"/>
                                        <p:tgtEl>
                                          <p:spTgt spid="1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78">
                                            <p:txEl>
                                              <p:pRg st="3" end="3"/>
                                            </p:txEl>
                                          </p:spTgt>
                                        </p:tgtEl>
                                        <p:attrNameLst>
                                          <p:attrName>style.visibility</p:attrName>
                                        </p:attrNameLst>
                                      </p:cBhvr>
                                      <p:to>
                                        <p:strVal val="visible"/>
                                      </p:to>
                                    </p:set>
                                    <p:animEffect filter="fade" transition="in">
                                      <p:cBhvr>
                                        <p:cTn id="12" dur="1500"/>
                                        <p:tgtEl>
                                          <p:spTgt spid="1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Rounded Rectangle"/>
          <p:cNvSpPr/>
          <p:nvPr/>
        </p:nvSpPr>
        <p:spPr>
          <a:xfrm>
            <a:off x="1115833" y="2560228"/>
            <a:ext cx="10573589" cy="1270001"/>
          </a:xfrm>
          <a:prstGeom prst="roundRect">
            <a:avLst>
              <a:gd name="adj" fmla="val 15000"/>
            </a:avLst>
          </a:prstGeom>
          <a:gradFill>
            <a:gsLst>
              <a:gs pos="0">
                <a:schemeClr val="accent2"/>
              </a:gs>
              <a:gs pos="100000">
                <a:schemeClr val="accent2">
                  <a:hueOff val="219888"/>
                  <a:satOff val="54520"/>
                  <a:lumOff val="-27850"/>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181"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182"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183"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184"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185"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186" name="Desire – to please God / doing what’s right - Mat. 5:6; Ps. 42:1,2…"/>
          <p:cNvSpPr txBox="1"/>
          <p:nvPr/>
        </p:nvSpPr>
        <p:spPr>
          <a:xfrm>
            <a:off x="5289683" y="4033495"/>
            <a:ext cx="7523760" cy="5350468"/>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E8A433"/>
              </a:buClr>
              <a:buSzPct val="100000"/>
              <a:buChar char="✴"/>
              <a:defRPr>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Desire – </a:t>
            </a:r>
            <a:r>
              <a:t>to please God / doing what’s right - Mat. 5:6; Ps. 42:1,2</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Decide - </a:t>
            </a:r>
            <a:r>
              <a:t>to serve the Lord and commit yourself – Josh. 24:15; Ps. 119:106; Acts 11:23</a:t>
            </a:r>
            <a:endParaRPr>
              <a:solidFill>
                <a:srgbClr val="FFD479"/>
              </a:solidFill>
              <a:latin typeface="Denmark"/>
              <a:ea typeface="Denmark"/>
              <a:cs typeface="Denmark"/>
              <a:sym typeface="Denmark"/>
            </a:endParaRPr>
          </a:p>
          <a:p>
            <a:pPr marL="930275" indent="-930275" algn="l">
              <a:spcBef>
                <a:spcPts val="2100"/>
              </a:spcBef>
              <a:buClr>
                <a:srgbClr val="E8A433"/>
              </a:buClr>
              <a:buSzPct val="100000"/>
              <a:buChar char="✴"/>
              <a:defRPr>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Determine - </a:t>
            </a:r>
            <a:r>
              <a:t>to keep clean from sin – Dan. 1:5; Job 31:1; Heb 11:24-27</a:t>
            </a:r>
            <a:r>
              <a:rPr>
                <a:solidFill>
                  <a:srgbClr val="FFD479"/>
                </a:solidFill>
                <a:latin typeface="Denmark"/>
                <a:ea typeface="Denmark"/>
                <a:cs typeface="Denmark"/>
                <a:sym typeface="Denmark"/>
              </a:rPr>
              <a:t> </a:t>
            </a:r>
          </a:p>
        </p:txBody>
      </p:sp>
      <p:sp>
        <p:nvSpPr>
          <p:cNvPr id="187" name="Requires “PURPOSE”"/>
          <p:cNvSpPr txBox="1"/>
          <p:nvPr/>
        </p:nvSpPr>
        <p:spPr>
          <a:xfrm>
            <a:off x="3761957" y="2697911"/>
            <a:ext cx="7523760"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Requires “PURPOSE”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6">
                                            <p:txEl>
                                              <p:pRg st="1" end="1"/>
                                            </p:txEl>
                                          </p:spTgt>
                                        </p:tgtEl>
                                        <p:attrNameLst>
                                          <p:attrName>style.visibility</p:attrName>
                                        </p:attrNameLst>
                                      </p:cBhvr>
                                      <p:to>
                                        <p:strVal val="visible"/>
                                      </p:to>
                                    </p:set>
                                    <p:animEffect filter="fade" transition="in">
                                      <p:cBhvr>
                                        <p:cTn id="7" dur="1500"/>
                                        <p:tgtEl>
                                          <p:spTgt spid="1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86">
                                            <p:txEl>
                                              <p:pRg st="2" end="2"/>
                                            </p:txEl>
                                          </p:spTgt>
                                        </p:tgtEl>
                                        <p:attrNameLst>
                                          <p:attrName>style.visibility</p:attrName>
                                        </p:attrNameLst>
                                      </p:cBhvr>
                                      <p:to>
                                        <p:strVal val="visible"/>
                                      </p:to>
                                    </p:set>
                                    <p:animEffect filter="fade" transition="in">
                                      <p:cBhvr>
                                        <p:cTn id="12" dur="1500"/>
                                        <p:tgtEl>
                                          <p:spTgt spid="1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Rounded Rectangle"/>
          <p:cNvSpPr/>
          <p:nvPr/>
        </p:nvSpPr>
        <p:spPr>
          <a:xfrm>
            <a:off x="1115833" y="2560228"/>
            <a:ext cx="10573589"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190"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191"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192"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193"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194"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195" name="Establish Spiritual Priorities…"/>
          <p:cNvSpPr txBox="1"/>
          <p:nvPr/>
        </p:nvSpPr>
        <p:spPr>
          <a:xfrm>
            <a:off x="4489262" y="4033495"/>
            <a:ext cx="8324181" cy="5499101"/>
          </a:xfrm>
          <a:prstGeom prst="rect">
            <a:avLst/>
          </a:prstGeom>
          <a:ln w="12700">
            <a:miter lim="400000"/>
          </a:ln>
          <a:effectLst>
            <a:outerShdw sx="100000" sy="100000" kx="0" ky="0" algn="b" rotWithShape="0" blurRad="101600" dist="76200" dir="2898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930275" indent="-930275" algn="l">
              <a:spcBef>
                <a:spcPts val="2100"/>
              </a:spcBef>
              <a:buClr>
                <a:srgbClr val="E8A433"/>
              </a:buClr>
              <a:buSzPct val="100000"/>
              <a:buChar char="✴"/>
              <a:defRPr sz="40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rPr>
                <a:solidFill>
                  <a:srgbClr val="FFD479"/>
                </a:solidFill>
                <a:latin typeface="Denmark"/>
                <a:ea typeface="Denmark"/>
                <a:cs typeface="Denmark"/>
                <a:sym typeface="Denmark"/>
              </a:rPr>
              <a:t>Establish Spiritual Priorities</a:t>
            </a:r>
            <a:endParaRPr>
              <a:solidFill>
                <a:srgbClr val="FFD479"/>
              </a:solidFill>
              <a:latin typeface="Denmark"/>
              <a:ea typeface="Denmark"/>
              <a:cs typeface="Denmark"/>
              <a:sym typeface="Denmark"/>
            </a:endParaRPr>
          </a:p>
          <a:p>
            <a:pPr lvl="1" marL="11588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Our Decision To Follow God (or Not) Affects EVERY Other Decision We Make – Mat. 6:33; Mark 12:29-31; Col. 1:9-11; Prov. 1:7</a:t>
            </a:r>
          </a:p>
          <a:p>
            <a:pPr lvl="1" marL="1158875" indent="-930275" algn="l">
              <a:spcBef>
                <a:spcPts val="2100"/>
              </a:spcBef>
              <a:buClr>
                <a:srgbClr val="E8A433"/>
              </a:buClr>
              <a:buSzPct val="100000"/>
              <a:buChar char="✴"/>
              <a:defRPr sz="3500">
                <a:solidFill>
                  <a:srgbClr val="FFFFFF"/>
                </a:solidFill>
                <a:effectLst>
                  <a:outerShdw sx="100000" sy="100000" kx="0" ky="0" algn="b" rotWithShape="0" blurRad="63500" dist="63500" dir="3890874">
                    <a:srgbClr val="000000"/>
                  </a:outerShdw>
                </a:effectLst>
                <a:latin typeface="Hoefler Text"/>
                <a:ea typeface="Hoefler Text"/>
                <a:cs typeface="Hoefler Text"/>
                <a:sym typeface="Hoefler Text"/>
              </a:defRPr>
            </a:pPr>
            <a:r>
              <a:t>Wise Decision Making Is In Direct Correlation To The Degree In Which We Respect, Love, &amp; Trust God &amp; Understand His Revealed Will.</a:t>
            </a:r>
          </a:p>
        </p:txBody>
      </p:sp>
      <p:sp>
        <p:nvSpPr>
          <p:cNvPr id="196" name="Must “VALUE” Wisdom"/>
          <p:cNvSpPr txBox="1"/>
          <p:nvPr/>
        </p:nvSpPr>
        <p:spPr>
          <a:xfrm>
            <a:off x="3531033" y="2697911"/>
            <a:ext cx="798560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Must “VALUE” Wisdom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5">
                                            <p:txEl>
                                              <p:pRg st="1" end="1"/>
                                            </p:txEl>
                                          </p:spTgt>
                                        </p:tgtEl>
                                        <p:attrNameLst>
                                          <p:attrName>style.visibility</p:attrName>
                                        </p:attrNameLst>
                                      </p:cBhvr>
                                      <p:to>
                                        <p:strVal val="visible"/>
                                      </p:to>
                                    </p:set>
                                    <p:animEffect filter="fade" transition="in">
                                      <p:cBhvr>
                                        <p:cTn id="7" dur="1500"/>
                                        <p:tgtEl>
                                          <p:spTgt spid="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95">
                                            <p:txEl>
                                              <p:pRg st="2" end="2"/>
                                            </p:txEl>
                                          </p:spTgt>
                                        </p:tgtEl>
                                        <p:attrNameLst>
                                          <p:attrName>style.visibility</p:attrName>
                                        </p:attrNameLst>
                                      </p:cBhvr>
                                      <p:to>
                                        <p:strVal val="visible"/>
                                      </p:to>
                                    </p:set>
                                    <p:animEffect filter="fade" transition="in">
                                      <p:cBhvr>
                                        <p:cTn id="12" dur="1500"/>
                                        <p:tgtEl>
                                          <p:spTgt spid="1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Rounded Rectangle"/>
          <p:cNvSpPr/>
          <p:nvPr/>
        </p:nvSpPr>
        <p:spPr>
          <a:xfrm>
            <a:off x="1115833" y="2560228"/>
            <a:ext cx="10573589"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199"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00"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01"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02"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03"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04" name="Proverbs 4:5–13 (NKJV)…"/>
          <p:cNvSpPr txBox="1"/>
          <p:nvPr/>
        </p:nvSpPr>
        <p:spPr>
          <a:xfrm>
            <a:off x="5330841" y="4090816"/>
            <a:ext cx="7323744" cy="521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6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5</a:t>
            </a:r>
            <a:r>
              <a:t> Get wisdom! Get understanding! Do not forget, nor turn away from the words of my mouth. </a:t>
            </a:r>
            <a:r>
              <a:rPr baseline="31999"/>
              <a:t>6</a:t>
            </a:r>
            <a:r>
              <a:t> Do not forsake her, and she will preserve you; Love her, and she will keep you. </a:t>
            </a:r>
            <a:r>
              <a:rPr baseline="31999"/>
              <a:t>7</a:t>
            </a:r>
            <a:r>
              <a:t> Wisdom </a:t>
            </a:r>
            <a:r>
              <a:rPr i="1"/>
              <a:t>is</a:t>
            </a:r>
            <a:r>
              <a:t> the principal thing; </a:t>
            </a:r>
            <a:r>
              <a:rPr i="1"/>
              <a:t>Therefore</a:t>
            </a:r>
            <a:r>
              <a:t> get wisdom. And in all your getting, get understanding.</a:t>
            </a:r>
          </a:p>
        </p:txBody>
      </p:sp>
      <p:sp>
        <p:nvSpPr>
          <p:cNvPr id="205" name="Proverbs 4:5–13 (NKJV)…"/>
          <p:cNvSpPr txBox="1"/>
          <p:nvPr/>
        </p:nvSpPr>
        <p:spPr>
          <a:xfrm>
            <a:off x="5330841" y="4090816"/>
            <a:ext cx="7323744" cy="521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6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5</a:t>
            </a:r>
            <a:r>
              <a:t> </a:t>
            </a:r>
            <a:r>
              <a:rPr>
                <a:solidFill>
                  <a:schemeClr val="accent3">
                    <a:hueOff val="-161208"/>
                    <a:satOff val="21110"/>
                    <a:lumOff val="21634"/>
                  </a:schemeClr>
                </a:solidFill>
              </a:rPr>
              <a:t>Get wisdom!</a:t>
            </a:r>
            <a:r>
              <a:t> Get understanding! Do not forget, nor turn away from the words of my mouth. </a:t>
            </a:r>
            <a:r>
              <a:rPr baseline="31999"/>
              <a:t>6</a:t>
            </a:r>
            <a:r>
              <a:t> Do not forsake her, and she will preserve you; </a:t>
            </a:r>
            <a:r>
              <a:rPr>
                <a:solidFill>
                  <a:schemeClr val="accent3">
                    <a:hueOff val="-161208"/>
                    <a:satOff val="21110"/>
                    <a:lumOff val="21634"/>
                  </a:schemeClr>
                </a:solidFill>
              </a:rPr>
              <a:t>Love her</a:t>
            </a:r>
            <a:r>
              <a:t>, and she will keep you. </a:t>
            </a:r>
            <a:r>
              <a:rPr baseline="31999"/>
              <a:t>7</a:t>
            </a:r>
            <a:r>
              <a:t> </a:t>
            </a:r>
            <a:r>
              <a:rPr>
                <a:solidFill>
                  <a:schemeClr val="accent3">
                    <a:hueOff val="-161208"/>
                    <a:satOff val="21110"/>
                    <a:lumOff val="21634"/>
                  </a:schemeClr>
                </a:solidFill>
              </a:rPr>
              <a:t>Wisdom </a:t>
            </a:r>
            <a:r>
              <a:rPr i="1">
                <a:solidFill>
                  <a:schemeClr val="accent3">
                    <a:hueOff val="-161208"/>
                    <a:satOff val="21110"/>
                    <a:lumOff val="21634"/>
                  </a:schemeClr>
                </a:solidFill>
              </a:rPr>
              <a:t>is</a:t>
            </a:r>
            <a:r>
              <a:rPr>
                <a:solidFill>
                  <a:schemeClr val="accent3">
                    <a:hueOff val="-161208"/>
                    <a:satOff val="21110"/>
                    <a:lumOff val="21634"/>
                  </a:schemeClr>
                </a:solidFill>
              </a:rPr>
              <a:t> the principal thing</a:t>
            </a:r>
            <a:r>
              <a:t>; </a:t>
            </a:r>
            <a:r>
              <a:rPr i="1"/>
              <a:t>Therefore</a:t>
            </a:r>
            <a:r>
              <a:t> get wisdom. And in all your getting, get understanding.</a:t>
            </a:r>
          </a:p>
        </p:txBody>
      </p:sp>
      <p:sp>
        <p:nvSpPr>
          <p:cNvPr id="206" name="Must “VALUE” Wisdom"/>
          <p:cNvSpPr txBox="1"/>
          <p:nvPr/>
        </p:nvSpPr>
        <p:spPr>
          <a:xfrm>
            <a:off x="3531033" y="2697911"/>
            <a:ext cx="798560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Must “VALUE” Wisdom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dissolve" transition="in">
                                      <p:cBhvr>
                                        <p:cTn id="7"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Rounded Rectangle"/>
          <p:cNvSpPr/>
          <p:nvPr/>
        </p:nvSpPr>
        <p:spPr>
          <a:xfrm>
            <a:off x="1115833" y="2560228"/>
            <a:ext cx="10573589" cy="1270001"/>
          </a:xfrm>
          <a:prstGeom prst="roundRect">
            <a:avLst>
              <a:gd name="adj" fmla="val 15000"/>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32320" dir="1294184">
              <a:srgbClr val="000000">
                <a:alpha val="99380"/>
              </a:srgbClr>
            </a:outerShdw>
          </a:effectLst>
        </p:spPr>
        <p:txBody>
          <a:bodyPr lIns="50800" tIns="50800" rIns="50800" bIns="50800" anchor="ctr"/>
          <a:lstStyle/>
          <a:p>
            <a:pPr/>
          </a:p>
        </p:txBody>
      </p:sp>
      <p:pic>
        <p:nvPicPr>
          <p:cNvPr id="209" name="Image" descr="Image"/>
          <p:cNvPicPr>
            <a:picLocks noChangeAspect="1"/>
          </p:cNvPicPr>
          <p:nvPr/>
        </p:nvPicPr>
        <p:blipFill>
          <a:blip r:embed="rId2">
            <a:extLst/>
          </a:blip>
          <a:srcRect l="20996" t="11348" r="22897" b="1"/>
          <a:stretch>
            <a:fillRect/>
          </a:stretch>
        </p:blipFill>
        <p:spPr>
          <a:xfrm>
            <a:off x="-1371760" y="2828221"/>
            <a:ext cx="6639720" cy="69254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589" y="3"/>
                </a:moveTo>
                <a:cubicBezTo>
                  <a:pt x="10815" y="17"/>
                  <a:pt x="10240" y="93"/>
                  <a:pt x="9798" y="237"/>
                </a:cubicBezTo>
                <a:cubicBezTo>
                  <a:pt x="9467" y="344"/>
                  <a:pt x="9133" y="632"/>
                  <a:pt x="8782" y="1109"/>
                </a:cubicBezTo>
                <a:cubicBezTo>
                  <a:pt x="8663" y="1272"/>
                  <a:pt x="8426" y="1568"/>
                  <a:pt x="8257" y="1766"/>
                </a:cubicBezTo>
                <a:cubicBezTo>
                  <a:pt x="8087" y="1965"/>
                  <a:pt x="7856" y="2301"/>
                  <a:pt x="7744" y="2513"/>
                </a:cubicBezTo>
                <a:cubicBezTo>
                  <a:pt x="7632" y="2724"/>
                  <a:pt x="7507" y="2935"/>
                  <a:pt x="7466" y="2982"/>
                </a:cubicBezTo>
                <a:cubicBezTo>
                  <a:pt x="7426" y="3029"/>
                  <a:pt x="7363" y="3165"/>
                  <a:pt x="7327" y="3286"/>
                </a:cubicBezTo>
                <a:cubicBezTo>
                  <a:pt x="7210" y="3674"/>
                  <a:pt x="7052" y="4728"/>
                  <a:pt x="7100" y="4803"/>
                </a:cubicBezTo>
                <a:cubicBezTo>
                  <a:pt x="7125" y="4842"/>
                  <a:pt x="7142" y="5247"/>
                  <a:pt x="7137" y="5701"/>
                </a:cubicBezTo>
                <a:cubicBezTo>
                  <a:pt x="7129" y="6492"/>
                  <a:pt x="7139" y="6545"/>
                  <a:pt x="7335" y="6938"/>
                </a:cubicBezTo>
                <a:cubicBezTo>
                  <a:pt x="7447" y="7163"/>
                  <a:pt x="7616" y="7395"/>
                  <a:pt x="7709" y="7454"/>
                </a:cubicBezTo>
                <a:cubicBezTo>
                  <a:pt x="7802" y="7512"/>
                  <a:pt x="7878" y="7613"/>
                  <a:pt x="7878" y="7676"/>
                </a:cubicBezTo>
                <a:cubicBezTo>
                  <a:pt x="7878" y="7740"/>
                  <a:pt x="7924" y="7828"/>
                  <a:pt x="7980" y="7873"/>
                </a:cubicBezTo>
                <a:cubicBezTo>
                  <a:pt x="8037" y="7918"/>
                  <a:pt x="8084" y="7993"/>
                  <a:pt x="8084" y="8038"/>
                </a:cubicBezTo>
                <a:cubicBezTo>
                  <a:pt x="8084" y="8083"/>
                  <a:pt x="8242" y="8308"/>
                  <a:pt x="8435" y="8538"/>
                </a:cubicBezTo>
                <a:cubicBezTo>
                  <a:pt x="9118" y="9353"/>
                  <a:pt x="9129" y="9382"/>
                  <a:pt x="9098" y="10133"/>
                </a:cubicBezTo>
                <a:cubicBezTo>
                  <a:pt x="9076" y="10675"/>
                  <a:pt x="9038" y="10864"/>
                  <a:pt x="8892" y="11168"/>
                </a:cubicBezTo>
                <a:cubicBezTo>
                  <a:pt x="8793" y="11373"/>
                  <a:pt x="8642" y="11576"/>
                  <a:pt x="8555" y="11621"/>
                </a:cubicBezTo>
                <a:cubicBezTo>
                  <a:pt x="8468" y="11665"/>
                  <a:pt x="8349" y="11753"/>
                  <a:pt x="8291" y="11817"/>
                </a:cubicBezTo>
                <a:cubicBezTo>
                  <a:pt x="8233" y="11880"/>
                  <a:pt x="8037" y="11984"/>
                  <a:pt x="7855" y="12048"/>
                </a:cubicBezTo>
                <a:cubicBezTo>
                  <a:pt x="7673" y="12112"/>
                  <a:pt x="7409" y="12244"/>
                  <a:pt x="7269" y="12341"/>
                </a:cubicBezTo>
                <a:cubicBezTo>
                  <a:pt x="6936" y="12572"/>
                  <a:pt x="6476" y="12765"/>
                  <a:pt x="5949" y="12895"/>
                </a:cubicBezTo>
                <a:cubicBezTo>
                  <a:pt x="5717" y="12952"/>
                  <a:pt x="5428" y="13057"/>
                  <a:pt x="5308" y="13128"/>
                </a:cubicBezTo>
                <a:cubicBezTo>
                  <a:pt x="5187" y="13200"/>
                  <a:pt x="4793" y="13345"/>
                  <a:pt x="4432" y="13452"/>
                </a:cubicBezTo>
                <a:cubicBezTo>
                  <a:pt x="4071" y="13558"/>
                  <a:pt x="3683" y="13691"/>
                  <a:pt x="3570" y="13747"/>
                </a:cubicBezTo>
                <a:cubicBezTo>
                  <a:pt x="3457" y="13804"/>
                  <a:pt x="3304" y="13850"/>
                  <a:pt x="3230" y="13850"/>
                </a:cubicBezTo>
                <a:cubicBezTo>
                  <a:pt x="3157" y="13850"/>
                  <a:pt x="3080" y="13893"/>
                  <a:pt x="3059" y="13945"/>
                </a:cubicBezTo>
                <a:cubicBezTo>
                  <a:pt x="3038" y="13998"/>
                  <a:pt x="2811" y="14187"/>
                  <a:pt x="2555" y="14367"/>
                </a:cubicBezTo>
                <a:cubicBezTo>
                  <a:pt x="1948" y="14794"/>
                  <a:pt x="1704" y="15155"/>
                  <a:pt x="1260" y="16285"/>
                </a:cubicBezTo>
                <a:cubicBezTo>
                  <a:pt x="894" y="17217"/>
                  <a:pt x="680" y="18040"/>
                  <a:pt x="407" y="19563"/>
                </a:cubicBezTo>
                <a:cubicBezTo>
                  <a:pt x="326" y="20015"/>
                  <a:pt x="200" y="20611"/>
                  <a:pt x="129" y="20888"/>
                </a:cubicBezTo>
                <a:cubicBezTo>
                  <a:pt x="58" y="21164"/>
                  <a:pt x="0" y="21437"/>
                  <a:pt x="0" y="21494"/>
                </a:cubicBezTo>
                <a:cubicBezTo>
                  <a:pt x="0" y="21588"/>
                  <a:pt x="993" y="21598"/>
                  <a:pt x="10800" y="21598"/>
                </a:cubicBezTo>
                <a:lnTo>
                  <a:pt x="21600" y="21598"/>
                </a:lnTo>
                <a:lnTo>
                  <a:pt x="21550" y="20794"/>
                </a:lnTo>
                <a:cubicBezTo>
                  <a:pt x="21522" y="20351"/>
                  <a:pt x="21489" y="19769"/>
                  <a:pt x="21473" y="19498"/>
                </a:cubicBezTo>
                <a:cubicBezTo>
                  <a:pt x="21432" y="18752"/>
                  <a:pt x="21374" y="18265"/>
                  <a:pt x="21269" y="17757"/>
                </a:cubicBezTo>
                <a:cubicBezTo>
                  <a:pt x="21217" y="17505"/>
                  <a:pt x="21159" y="17193"/>
                  <a:pt x="21139" y="17067"/>
                </a:cubicBezTo>
                <a:cubicBezTo>
                  <a:pt x="21048" y="16483"/>
                  <a:pt x="20826" y="15964"/>
                  <a:pt x="20530" y="15642"/>
                </a:cubicBezTo>
                <a:cubicBezTo>
                  <a:pt x="20398" y="15499"/>
                  <a:pt x="20398" y="15493"/>
                  <a:pt x="20589" y="14854"/>
                </a:cubicBezTo>
                <a:cubicBezTo>
                  <a:pt x="20695" y="14500"/>
                  <a:pt x="20783" y="14078"/>
                  <a:pt x="20785" y="13916"/>
                </a:cubicBezTo>
                <a:lnTo>
                  <a:pt x="20790" y="13620"/>
                </a:lnTo>
                <a:lnTo>
                  <a:pt x="20358" y="13554"/>
                </a:lnTo>
                <a:cubicBezTo>
                  <a:pt x="20068" y="13510"/>
                  <a:pt x="19866" y="13436"/>
                  <a:pt x="19742" y="13330"/>
                </a:cubicBezTo>
                <a:cubicBezTo>
                  <a:pt x="19573" y="13186"/>
                  <a:pt x="19471" y="13167"/>
                  <a:pt x="18530" y="13111"/>
                </a:cubicBezTo>
                <a:cubicBezTo>
                  <a:pt x="17965" y="13078"/>
                  <a:pt x="17216" y="13070"/>
                  <a:pt x="16866" y="13091"/>
                </a:cubicBezTo>
                <a:lnTo>
                  <a:pt x="16228" y="13131"/>
                </a:lnTo>
                <a:lnTo>
                  <a:pt x="15834" y="12866"/>
                </a:lnTo>
                <a:cubicBezTo>
                  <a:pt x="15618" y="12721"/>
                  <a:pt x="15390" y="12602"/>
                  <a:pt x="15327" y="12602"/>
                </a:cubicBezTo>
                <a:cubicBezTo>
                  <a:pt x="15264" y="12602"/>
                  <a:pt x="15118" y="12513"/>
                  <a:pt x="15003" y="12404"/>
                </a:cubicBezTo>
                <a:cubicBezTo>
                  <a:pt x="14887" y="12296"/>
                  <a:pt x="14765" y="12208"/>
                  <a:pt x="14731" y="12208"/>
                </a:cubicBezTo>
                <a:cubicBezTo>
                  <a:pt x="14698" y="12208"/>
                  <a:pt x="14592" y="12072"/>
                  <a:pt x="14495" y="11906"/>
                </a:cubicBezTo>
                <a:cubicBezTo>
                  <a:pt x="14329" y="11621"/>
                  <a:pt x="14318" y="11547"/>
                  <a:pt x="14313" y="10646"/>
                </a:cubicBezTo>
                <a:lnTo>
                  <a:pt x="14308" y="9689"/>
                </a:lnTo>
                <a:lnTo>
                  <a:pt x="14585" y="9323"/>
                </a:lnTo>
                <a:cubicBezTo>
                  <a:pt x="15174" y="8550"/>
                  <a:pt x="15259" y="8347"/>
                  <a:pt x="15555" y="7009"/>
                </a:cubicBezTo>
                <a:cubicBezTo>
                  <a:pt x="15671" y="6488"/>
                  <a:pt x="15605" y="5824"/>
                  <a:pt x="15386" y="5312"/>
                </a:cubicBezTo>
                <a:cubicBezTo>
                  <a:pt x="15278" y="5061"/>
                  <a:pt x="15180" y="4668"/>
                  <a:pt x="15147" y="4356"/>
                </a:cubicBezTo>
                <a:cubicBezTo>
                  <a:pt x="15114" y="4047"/>
                  <a:pt x="15041" y="3754"/>
                  <a:pt x="14972" y="3653"/>
                </a:cubicBezTo>
                <a:cubicBezTo>
                  <a:pt x="14901" y="3550"/>
                  <a:pt x="14840" y="3298"/>
                  <a:pt x="14820" y="3034"/>
                </a:cubicBezTo>
                <a:cubicBezTo>
                  <a:pt x="14802" y="2789"/>
                  <a:pt x="14744" y="2504"/>
                  <a:pt x="14691" y="2401"/>
                </a:cubicBezTo>
                <a:cubicBezTo>
                  <a:pt x="14609" y="2241"/>
                  <a:pt x="14610" y="2195"/>
                  <a:pt x="14697" y="2068"/>
                </a:cubicBezTo>
                <a:cubicBezTo>
                  <a:pt x="14752" y="1988"/>
                  <a:pt x="14823" y="1783"/>
                  <a:pt x="14857" y="1612"/>
                </a:cubicBezTo>
                <a:cubicBezTo>
                  <a:pt x="14911" y="1331"/>
                  <a:pt x="14895" y="1260"/>
                  <a:pt x="14695" y="879"/>
                </a:cubicBezTo>
                <a:cubicBezTo>
                  <a:pt x="14440" y="393"/>
                  <a:pt x="14326" y="244"/>
                  <a:pt x="14243" y="292"/>
                </a:cubicBezTo>
                <a:cubicBezTo>
                  <a:pt x="14211" y="311"/>
                  <a:pt x="14055" y="263"/>
                  <a:pt x="13895" y="185"/>
                </a:cubicBezTo>
                <a:cubicBezTo>
                  <a:pt x="13641" y="61"/>
                  <a:pt x="13455" y="38"/>
                  <a:pt x="12431" y="9"/>
                </a:cubicBezTo>
                <a:cubicBezTo>
                  <a:pt x="12126" y="0"/>
                  <a:pt x="11847" y="-2"/>
                  <a:pt x="11589" y="3"/>
                </a:cubicBezTo>
                <a:close/>
              </a:path>
            </a:pathLst>
          </a:custGeom>
          <a:ln w="12700">
            <a:miter lim="400000"/>
          </a:ln>
          <a:effectLst>
            <a:outerShdw sx="100000" sy="100000" kx="0" ky="0" algn="b" rotWithShape="0" blurRad="101600" dist="76200" dir="2898286">
              <a:srgbClr val="000000"/>
            </a:outerShdw>
          </a:effectLst>
        </p:spPr>
      </p:pic>
      <p:pic>
        <p:nvPicPr>
          <p:cNvPr id="210" name="Image" descr="Image"/>
          <p:cNvPicPr>
            <a:picLocks noChangeAspect="0"/>
          </p:cNvPicPr>
          <p:nvPr/>
        </p:nvPicPr>
        <p:blipFill>
          <a:blip r:embed="rId3">
            <a:extLst/>
          </a:blip>
          <a:stretch>
            <a:fillRect/>
          </a:stretch>
        </p:blipFill>
        <p:spPr>
          <a:xfrm>
            <a:off x="746744" y="346643"/>
            <a:ext cx="4957084" cy="1060883"/>
          </a:xfrm>
          <a:prstGeom prst="rect">
            <a:avLst/>
          </a:prstGeom>
          <a:ln w="12700">
            <a:miter lim="400000"/>
          </a:ln>
          <a:effectLst>
            <a:outerShdw sx="100000" sy="100000" kx="0" ky="0" algn="b" rotWithShape="0" blurRad="127000" dist="76860" dir="2051381">
              <a:srgbClr val="000000">
                <a:alpha val="98230"/>
              </a:srgbClr>
            </a:outerShdw>
          </a:effectLst>
        </p:spPr>
      </p:pic>
      <p:pic>
        <p:nvPicPr>
          <p:cNvPr id="211" name="Image" descr="Image"/>
          <p:cNvPicPr>
            <a:picLocks noChangeAspect="0"/>
          </p:cNvPicPr>
          <p:nvPr/>
        </p:nvPicPr>
        <p:blipFill>
          <a:blip r:embed="rId4">
            <a:extLst/>
          </a:blip>
          <a:stretch>
            <a:fillRect/>
          </a:stretch>
        </p:blipFill>
        <p:spPr>
          <a:xfrm>
            <a:off x="7300972" y="346643"/>
            <a:ext cx="4957083" cy="1060883"/>
          </a:xfrm>
          <a:prstGeom prst="rect">
            <a:avLst/>
          </a:prstGeom>
          <a:ln w="12700">
            <a:miter lim="400000"/>
          </a:ln>
          <a:effectLst>
            <a:outerShdw sx="100000" sy="100000" kx="0" ky="0" algn="b" rotWithShape="0" blurRad="127000" dist="76860" dir="2051381">
              <a:srgbClr val="000000">
                <a:alpha val="98230"/>
              </a:srgbClr>
            </a:outerShdw>
          </a:effectLst>
        </p:spPr>
      </p:pic>
      <p:sp>
        <p:nvSpPr>
          <p:cNvPr id="212" name="In"/>
          <p:cNvSpPr txBox="1"/>
          <p:nvPr/>
        </p:nvSpPr>
        <p:spPr>
          <a:xfrm>
            <a:off x="5799250" y="-339337"/>
            <a:ext cx="1206755" cy="30226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6800">
                <a:solidFill>
                  <a:srgbClr val="FFFFFF"/>
                </a:solidFill>
                <a:effectLst>
                  <a:outerShdw sx="100000" sy="100000" kx="0" ky="0" algn="b" rotWithShape="0" blurRad="139700" dist="127000" dir="2700000">
                    <a:srgbClr val="000000"/>
                  </a:outerShdw>
                </a:effectLst>
                <a:latin typeface="Zapfino"/>
                <a:ea typeface="Zapfino"/>
                <a:cs typeface="Zapfino"/>
                <a:sym typeface="Zapfino"/>
              </a:defRPr>
            </a:lvl1pPr>
          </a:lstStyle>
          <a:p>
            <a:pPr/>
            <a:r>
              <a:t>In</a:t>
            </a:r>
          </a:p>
        </p:txBody>
      </p:sp>
      <p:sp>
        <p:nvSpPr>
          <p:cNvPr id="213" name="How To Make Wise Decisions"/>
          <p:cNvSpPr txBox="1"/>
          <p:nvPr/>
        </p:nvSpPr>
        <p:spPr>
          <a:xfrm>
            <a:off x="2340309" y="1413309"/>
            <a:ext cx="8324182" cy="1346201"/>
          </a:xfrm>
          <a:prstGeom prst="rect">
            <a:avLst/>
          </a:prstGeom>
          <a:ln w="12700">
            <a:miter lim="400000"/>
          </a:ln>
          <a:effectLst>
            <a:outerShdw sx="100000" sy="100000" kx="0" ky="0" algn="b" rotWithShape="0" blurRad="127000" dist="76860" dir="2051381">
              <a:srgbClr val="000000">
                <a:alpha val="9823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sz="8400">
                <a:solidFill>
                  <a:srgbClr val="000000"/>
                </a:solidFill>
                <a:effectLst>
                  <a:outerShdw sx="100000" sy="100000" kx="0" ky="0" algn="b" rotWithShape="0" blurRad="139700" dist="127000" dir="2700000">
                    <a:srgbClr val="000000">
                      <a:alpha val="40000"/>
                    </a:srgbClr>
                  </a:outerShdw>
                </a:effectLst>
                <a:latin typeface="Freestyle Script"/>
                <a:ea typeface="Freestyle Script"/>
                <a:cs typeface="Freestyle Script"/>
                <a:sym typeface="Freestyle Script"/>
              </a:defRPr>
            </a:pPr>
            <a:r>
              <a:rPr>
                <a:solidFill>
                  <a:schemeClr val="accent4">
                    <a:hueOff val="481991"/>
                    <a:satOff val="11971"/>
                    <a:lumOff val="19007"/>
                  </a:schemeClr>
                </a:solidFill>
              </a:rPr>
              <a:t>How To Make Wise</a:t>
            </a:r>
            <a:r>
              <a:t> </a:t>
            </a:r>
            <a:r>
              <a:rPr>
                <a:solidFill>
                  <a:srgbClr val="FFFFFF"/>
                </a:solidFill>
              </a:rPr>
              <a:t>Decisions</a:t>
            </a:r>
          </a:p>
        </p:txBody>
      </p:sp>
      <p:sp>
        <p:nvSpPr>
          <p:cNvPr id="214" name="Proverbs 4:5–13 (NKJV)…"/>
          <p:cNvSpPr txBox="1"/>
          <p:nvPr/>
        </p:nvSpPr>
        <p:spPr>
          <a:xfrm>
            <a:off x="5330841" y="4090816"/>
            <a:ext cx="7323744"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7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8</a:t>
            </a:r>
            <a:r>
              <a:t> Exalt her, and she will promote you; She will bring you honor, when you embrace her. </a:t>
            </a:r>
            <a:r>
              <a:rPr baseline="31999"/>
              <a:t>9</a:t>
            </a:r>
            <a:r>
              <a:t> She will place on your head an ornament of grace; A crown of glory she will deliver to you.” </a:t>
            </a:r>
            <a:r>
              <a:rPr baseline="31999"/>
              <a:t>10</a:t>
            </a:r>
            <a:r>
              <a:t> Hear, my son, and receive my sayings, And the years of your life will be many. </a:t>
            </a:r>
          </a:p>
        </p:txBody>
      </p:sp>
      <p:sp>
        <p:nvSpPr>
          <p:cNvPr id="215" name="Must “VALUE” Wisdom"/>
          <p:cNvSpPr txBox="1"/>
          <p:nvPr/>
        </p:nvSpPr>
        <p:spPr>
          <a:xfrm>
            <a:off x="3531033" y="2697911"/>
            <a:ext cx="7985608" cy="994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Must “VALUE” Wisdom</a:t>
            </a:r>
          </a:p>
        </p:txBody>
      </p:sp>
      <p:sp>
        <p:nvSpPr>
          <p:cNvPr id="216" name="Proverbs 4:5–13 (NKJV)…"/>
          <p:cNvSpPr txBox="1"/>
          <p:nvPr/>
        </p:nvSpPr>
        <p:spPr>
          <a:xfrm>
            <a:off x="5330841" y="4090816"/>
            <a:ext cx="7323744"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3200">
                <a:solidFill>
                  <a:srgbClr val="FFFFFF"/>
                </a:solidFill>
                <a:effectLst>
                  <a:outerShdw sx="100000" sy="100000" kx="0" ky="0" algn="b" rotWithShape="0" blurRad="63500" dist="63500" dir="2819198">
                    <a:srgbClr val="000000"/>
                  </a:outerShdw>
                </a:effectLst>
                <a:latin typeface="Thames Nude Roman"/>
                <a:ea typeface="Thames Nude Roman"/>
                <a:cs typeface="Thames Nude Roman"/>
                <a:sym typeface="Thames Nude Roman"/>
              </a:defRPr>
            </a:pPr>
            <a:r>
              <a:t>Proverbs 4:5–13 (NKJV)</a:t>
            </a:r>
          </a:p>
          <a:p>
            <a:pPr defTabSz="457200">
              <a:spcBef>
                <a:spcPts val="1200"/>
              </a:spcBef>
              <a:defRPr sz="3700">
                <a:solidFill>
                  <a:srgbClr val="FFFFFF"/>
                </a:solidFill>
                <a:effectLst>
                  <a:outerShdw sx="100000" sy="100000" kx="0" ky="0" algn="b" rotWithShape="0" blurRad="63500" dist="63500" dir="2819198">
                    <a:srgbClr val="000000"/>
                  </a:outerShdw>
                </a:effectLst>
                <a:latin typeface="Hoefler Text"/>
                <a:ea typeface="Hoefler Text"/>
                <a:cs typeface="Hoefler Text"/>
                <a:sym typeface="Hoefler Text"/>
              </a:defRPr>
            </a:pPr>
            <a:r>
              <a:rPr baseline="31999"/>
              <a:t>8</a:t>
            </a:r>
            <a:r>
              <a:t> </a:t>
            </a:r>
            <a:r>
              <a:rPr>
                <a:solidFill>
                  <a:schemeClr val="accent3">
                    <a:hueOff val="-161208"/>
                    <a:satOff val="21110"/>
                    <a:lumOff val="21634"/>
                  </a:schemeClr>
                </a:solidFill>
              </a:rPr>
              <a:t>Exalt her</a:t>
            </a:r>
            <a:r>
              <a:t>, and she will promote you; She will bring you honor, when you embrace her. </a:t>
            </a:r>
            <a:r>
              <a:rPr baseline="31999"/>
              <a:t>9</a:t>
            </a:r>
            <a:r>
              <a:t> She will place on your head an ornament of grace; A crown of glory she will deliver to you.” </a:t>
            </a:r>
            <a:r>
              <a:rPr baseline="31999"/>
              <a:t>10</a:t>
            </a:r>
            <a:r>
              <a:t> Hear, my son, and receive my sayings, And the years of your life will be many.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dissolve" transition="in">
                                      <p:cBhvr>
                                        <p:cTn id="7"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