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wholeTbl>
    <a:band2H>
      <a:tcTxStyle b="def" i="def"/>
      <a:tcStyle>
        <a:tcBdr/>
        <a:fill>
          <a:solidFill>
            <a:srgbClr val="E6E1C6">
              <a:alpha val="19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3175" cap="flat">
              <a:solidFill>
                <a:srgbClr val="766246"/>
              </a:solidFill>
              <a:prstDash val="solid"/>
              <a:miter lim="400000"/>
            </a:ln>
          </a:left>
          <a:right>
            <a:ln w="12700" cap="flat">
              <a:solidFill>
                <a:srgbClr val="766246"/>
              </a:solidFill>
              <a:prstDash val="solid"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firstCol>
    <a:lastRow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6246"/>
              </a:solidFill>
              <a:prstDash val="solid"/>
              <a:miter lim="400000"/>
            </a:ln>
          </a:top>
          <a:bottom>
            <a:ln w="3175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E8E4D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A7A69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8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FFFCF2"/>
      </a:tcTxStyle>
      <a:tcStyle>
        <a:tcBdr>
          <a:left>
            <a:ln w="12700" cap="flat">
              <a:solidFill>
                <a:srgbClr val="A7A698"/>
              </a:solidFill>
              <a:prstDash val="solid"/>
              <a:miter lim="400000"/>
            </a:ln>
          </a:left>
          <a:right>
            <a:ln w="12700" cap="flat">
              <a:solidFill>
                <a:srgbClr val="4C4F57"/>
              </a:solidFill>
              <a:prstDash val="solid"/>
              <a:miter lim="400000"/>
            </a:ln>
          </a:right>
          <a:top>
            <a:ln w="12700" cap="flat">
              <a:solidFill>
                <a:srgbClr val="727264"/>
              </a:solidFill>
              <a:prstDash val="solid"/>
              <a:miter lim="400000"/>
            </a:ln>
          </a:top>
          <a:bottom>
            <a:ln w="12700" cap="flat">
              <a:solidFill>
                <a:srgbClr val="727264"/>
              </a:solidFill>
              <a:prstDash val="solid"/>
              <a:miter lim="400000"/>
            </a:ln>
          </a:bottom>
          <a:insideH>
            <a:ln w="12700" cap="flat">
              <a:solidFill>
                <a:srgbClr val="727264"/>
              </a:solidFill>
              <a:prstDash val="solid"/>
              <a:miter lim="400000"/>
            </a:ln>
          </a:insideH>
          <a:insideV>
            <a:ln w="12700" cap="flat">
              <a:solidFill>
                <a:srgbClr val="72726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C4F57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4C4F57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29A85"/>
              </a:solidFill>
              <a:prstDash val="solid"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3030"/>
              </a:solidFill>
              <a:prstDash val="solid"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49424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solidFill>
                <a:srgbClr val="F1EEE5"/>
              </a:solidFill>
              <a:prstDash val="solid"/>
              <a:miter lim="400000"/>
            </a:ln>
          </a:bottom>
          <a:insideH>
            <a:ln w="12700" cap="flat">
              <a:solidFill>
                <a:srgbClr val="D9CF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Baskerville"/>
          <a:ea typeface="Baskerville"/>
          <a:cs typeface="Baskerville"/>
        </a:font>
        <a:srgbClr val="5F5857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CBC7C7"/>
          </a:solidFill>
        </a:fill>
      </a:tcStyle>
    </a:wholeTbl>
    <a:band2H>
      <a:tcTxStyle b="def" i="def"/>
      <a:tcStyle>
        <a:tcBdr/>
        <a:fill>
          <a:solidFill>
            <a:srgbClr val="DED9DA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5F5857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A09C9C"/>
              </a:solidFill>
              <a:prstDash val="solid"/>
              <a:miter lim="400000"/>
            </a:ln>
          </a:left>
          <a:right>
            <a:ln w="12700" cap="flat">
              <a:solidFill>
                <a:srgbClr val="A09C9C"/>
              </a:solidFill>
              <a:prstDash val="solid"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solidFill>
                <a:srgbClr val="A09C9C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Shape 19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4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016000" y="2032000"/>
            <a:ext cx="10972800" cy="32258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016000" y="5359400"/>
            <a:ext cx="109728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96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A29A85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10050"/>
            <a:ext cx="10464800" cy="800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800"/>
              </a:spcBef>
              <a:buSzTx/>
              <a:buNone/>
              <a:defRPr i="1" sz="48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157638500_2257x3000.jpeg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gradFill flip="none" rotWithShape="1">
          <a:gsLst>
            <a:gs pos="0">
              <a:srgbClr val="FFFF99"/>
            </a:gs>
            <a:gs pos="100000">
              <a:srgbClr val="FFFFC8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1957539" y="8882097"/>
            <a:ext cx="397022" cy="389271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buClrTx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3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0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ClrTx/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2819400" y="1257300"/>
            <a:ext cx="7366000" cy="5372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028700" y="6743700"/>
            <a:ext cx="10972800" cy="1524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028700" y="8255000"/>
            <a:ext cx="10972800" cy="1193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016000" y="3263900"/>
            <a:ext cx="10972800" cy="322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quarter" idx="13"/>
          </p:nvPr>
        </p:nvSpPr>
        <p:spPr>
          <a:xfrm>
            <a:off x="7664450" y="2044700"/>
            <a:ext cx="4267200" cy="563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2311400"/>
            <a:ext cx="6324600" cy="31877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626100"/>
            <a:ext cx="63246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016000" y="2768600"/>
            <a:ext cx="10972800" cy="5715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7410450" y="2806700"/>
            <a:ext cx="4267200" cy="563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016000" y="2768600"/>
            <a:ext cx="54864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800"/>
              </a:spcBef>
              <a:defRPr sz="3400"/>
            </a:lvl1pPr>
            <a:lvl2pPr>
              <a:spcBef>
                <a:spcPts val="3800"/>
              </a:spcBef>
              <a:defRPr sz="3400"/>
            </a:lvl2pPr>
            <a:lvl3pPr>
              <a:spcBef>
                <a:spcPts val="3800"/>
              </a:spcBef>
              <a:defRPr sz="3400"/>
            </a:lvl3pPr>
            <a:lvl4pPr marL="1625600">
              <a:spcBef>
                <a:spcPts val="3800"/>
              </a:spcBef>
              <a:defRPr sz="3400"/>
            </a:lvl4pPr>
            <a:lvl5pPr marL="2070100">
              <a:spcBef>
                <a:spcPts val="380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7394351" y="4637752"/>
            <a:ext cx="4686301" cy="41529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7394351" y="927100"/>
            <a:ext cx="4686301" cy="2857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14400" y="927100"/>
            <a:ext cx="5626100" cy="7861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016000" y="1270000"/>
            <a:ext cx="10972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buClrTx/>
              <a:defRPr sz="18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8382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1181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1562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1943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2324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2705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3086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3467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6.png"/><Relationship Id="rId4" Type="http://schemas.openxmlformats.org/officeDocument/2006/relationships/image" Target="../media/image3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Relationship Id="rId3" Type="http://schemas.openxmlformats.org/officeDocument/2006/relationships/image" Target="../media/image3.tif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Relationship Id="rId3" Type="http://schemas.openxmlformats.org/officeDocument/2006/relationships/image" Target="../media/image3.tif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Relationship Id="rId3" Type="http://schemas.openxmlformats.org/officeDocument/2006/relationships/image" Target="../media/image3.tif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6.png"/><Relationship Id="rId4" Type="http://schemas.openxmlformats.org/officeDocument/2006/relationships/image" Target="../media/image3.tif"/><Relationship Id="rId5" Type="http://schemas.openxmlformats.org/officeDocument/2006/relationships/image" Target="../media/image1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Relationship Id="rId3" Type="http://schemas.openxmlformats.org/officeDocument/2006/relationships/image" Target="../media/image3.tif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Relationship Id="rId3" Type="http://schemas.openxmlformats.org/officeDocument/2006/relationships/image" Target="../media/image3.tif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5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ounded Rectangle"/>
          <p:cNvSpPr/>
          <p:nvPr/>
        </p:nvSpPr>
        <p:spPr>
          <a:xfrm>
            <a:off x="1127422" y="4258693"/>
            <a:ext cx="10749956" cy="1553714"/>
          </a:xfrm>
          <a:prstGeom prst="roundRect">
            <a:avLst>
              <a:gd name="adj" fmla="val 12261"/>
            </a:avLst>
          </a:prstGeom>
          <a:solidFill>
            <a:srgbClr val="FFFFFF">
              <a:alpha val="5593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grpSp>
        <p:nvGrpSpPr>
          <p:cNvPr id="195" name="Image"/>
          <p:cNvGrpSpPr/>
          <p:nvPr/>
        </p:nvGrpSpPr>
        <p:grpSpPr>
          <a:xfrm>
            <a:off x="185842" y="155353"/>
            <a:ext cx="12633116" cy="3853419"/>
            <a:chOff x="0" y="0"/>
            <a:chExt cx="12633114" cy="3853418"/>
          </a:xfrm>
        </p:grpSpPr>
        <p:pic>
          <p:nvPicPr>
            <p:cNvPr id="19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42900" y="342900"/>
              <a:ext cx="11947315" cy="31549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3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633115" cy="3853419"/>
            </a:xfrm>
            <a:prstGeom prst="rect">
              <a:avLst/>
            </a:prstGeom>
            <a:effectLst/>
          </p:spPr>
        </p:pic>
      </p:grpSp>
      <p:sp>
        <p:nvSpPr>
          <p:cNvPr id="196" name="&quot;The  Words  of The  Preacher&quot;"/>
          <p:cNvSpPr txBox="1"/>
          <p:nvPr/>
        </p:nvSpPr>
        <p:spPr>
          <a:xfrm>
            <a:off x="1062372" y="4521199"/>
            <a:ext cx="10880056" cy="102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sp>
        <p:nvSpPr>
          <p:cNvPr id="197" name="Ecclesiastes 1:1–3 (NKJV)…"/>
          <p:cNvSpPr txBox="1"/>
          <p:nvPr/>
        </p:nvSpPr>
        <p:spPr>
          <a:xfrm>
            <a:off x="711460" y="6282541"/>
            <a:ext cx="11581880" cy="3014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b="1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1:1–3 (NKJV)</a:t>
            </a:r>
          </a:p>
          <a:p>
            <a:pPr defTabSz="457200">
              <a:buClrTx/>
              <a:defRPr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The words of the Preacher, the son of David, king in Jerusalem. </a:t>
            </a:r>
            <a:r>
              <a:rPr baseline="31999"/>
              <a:t>2</a:t>
            </a:r>
            <a:r>
              <a:t> “Vanity of vanities,” says the Preacher; “Vanity of vanities, all </a:t>
            </a:r>
            <a:r>
              <a:rPr i="1"/>
              <a:t>is</a:t>
            </a:r>
            <a:r>
              <a:t> vanity.” </a:t>
            </a:r>
            <a:r>
              <a:rPr baseline="31999"/>
              <a:t>3</a:t>
            </a:r>
            <a:r>
              <a:t> What profit has a man from all his labor In which he toils under the sun?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" t="45458" r="19" b="47687"/>
          <a:stretch>
            <a:fillRect/>
          </a:stretch>
        </p:blipFill>
        <p:spPr>
          <a:xfrm flipH="1" rot="10800000">
            <a:off x="1091499" y="5671350"/>
            <a:ext cx="10821802" cy="578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" t="45458" r="19" b="47687"/>
          <a:stretch>
            <a:fillRect/>
          </a:stretch>
        </p:blipFill>
        <p:spPr>
          <a:xfrm>
            <a:off x="1091499" y="3922709"/>
            <a:ext cx="10821802" cy="578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image.png"/>
          <p:cNvGrpSpPr/>
          <p:nvPr/>
        </p:nvGrpSpPr>
        <p:grpSpPr>
          <a:xfrm>
            <a:off x="204119" y="2132698"/>
            <a:ext cx="5264614" cy="7484842"/>
            <a:chOff x="0" y="0"/>
            <a:chExt cx="5264613" cy="7484840"/>
          </a:xfrm>
        </p:grpSpPr>
        <p:pic>
          <p:nvPicPr>
            <p:cNvPr id="256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118" t="19035" r="13327" b="11386"/>
            <a:stretch>
              <a:fillRect/>
            </a:stretch>
          </p:blipFill>
          <p:spPr>
            <a:xfrm>
              <a:off x="342899" y="342899"/>
              <a:ext cx="4578815" cy="678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5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264614" cy="7484842"/>
            </a:xfrm>
            <a:prstGeom prst="rect">
              <a:avLst/>
            </a:prstGeom>
            <a:effectLst/>
          </p:spPr>
        </p:pic>
      </p:grpSp>
      <p:sp>
        <p:nvSpPr>
          <p:cNvPr id="258" name="&quot;The  Words  of The  Preacher&quot;"/>
          <p:cNvSpPr txBox="1"/>
          <p:nvPr/>
        </p:nvSpPr>
        <p:spPr>
          <a:xfrm>
            <a:off x="1062372" y="490215"/>
            <a:ext cx="10880056" cy="102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" t="45458" r="19" b="47687"/>
          <a:stretch>
            <a:fillRect/>
          </a:stretch>
        </p:blipFill>
        <p:spPr>
          <a:xfrm flipH="1" rot="10800000">
            <a:off x="1091499" y="1418186"/>
            <a:ext cx="10821802" cy="57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" t="45458" r="19" b="47687"/>
          <a:stretch>
            <a:fillRect/>
          </a:stretch>
        </p:blipFill>
        <p:spPr>
          <a:xfrm>
            <a:off x="1091499" y="18685"/>
            <a:ext cx="10821802" cy="57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61" name="An EXAMINATION / STUDY of life &quot;under the sun”…"/>
          <p:cNvSpPr txBox="1"/>
          <p:nvPr/>
        </p:nvSpPr>
        <p:spPr>
          <a:xfrm>
            <a:off x="5546476" y="2267728"/>
            <a:ext cx="7077470" cy="6940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An </a:t>
            </a:r>
            <a:r>
              <a:rPr b="1"/>
              <a:t>EXAMINATION</a:t>
            </a:r>
            <a:r>
              <a:t> / </a:t>
            </a:r>
            <a:r>
              <a:rPr b="1"/>
              <a:t>STUDY</a:t>
            </a:r>
            <a:r>
              <a:t> of life "under the sun”  </a:t>
            </a:r>
          </a:p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Two opposite views of life.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As the natural man would see things, without the light of divine revelation = pessimistic &amp; skeptical. “All is vanity.”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At other times he writes as one to whom God has revealed himself - the observations and conclusions have the ring of surety and hope. (3:14; 12:11). </a:t>
            </a:r>
          </a:p>
        </p:txBody>
      </p:sp>
      <p:sp>
        <p:nvSpPr>
          <p:cNvPr id="262" name="Ecclesiastes 1:1 (NKJV)…"/>
          <p:cNvSpPr txBox="1"/>
          <p:nvPr/>
        </p:nvSpPr>
        <p:spPr>
          <a:xfrm>
            <a:off x="613330" y="7013778"/>
            <a:ext cx="4446193" cy="19633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1:1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The words of the Preacher, the son of David, king in Jerusalem.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image.png"/>
          <p:cNvGrpSpPr/>
          <p:nvPr/>
        </p:nvGrpSpPr>
        <p:grpSpPr>
          <a:xfrm>
            <a:off x="204119" y="2132698"/>
            <a:ext cx="5264614" cy="7484842"/>
            <a:chOff x="0" y="0"/>
            <a:chExt cx="5264613" cy="7484840"/>
          </a:xfrm>
        </p:grpSpPr>
        <p:pic>
          <p:nvPicPr>
            <p:cNvPr id="265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118" t="19035" r="13327" b="11386"/>
            <a:stretch>
              <a:fillRect/>
            </a:stretch>
          </p:blipFill>
          <p:spPr>
            <a:xfrm>
              <a:off x="342899" y="342899"/>
              <a:ext cx="4578815" cy="678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4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264614" cy="7484842"/>
            </a:xfrm>
            <a:prstGeom prst="rect">
              <a:avLst/>
            </a:prstGeom>
            <a:effectLst/>
          </p:spPr>
        </p:pic>
      </p:grpSp>
      <p:sp>
        <p:nvSpPr>
          <p:cNvPr id="267" name="&quot;The  Words  of The  Preacher&quot;"/>
          <p:cNvSpPr txBox="1"/>
          <p:nvPr/>
        </p:nvSpPr>
        <p:spPr>
          <a:xfrm>
            <a:off x="1062372" y="490215"/>
            <a:ext cx="10880056" cy="102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" t="45458" r="19" b="47687"/>
          <a:stretch>
            <a:fillRect/>
          </a:stretch>
        </p:blipFill>
        <p:spPr>
          <a:xfrm flipH="1" rot="10800000">
            <a:off x="1091499" y="1418186"/>
            <a:ext cx="10821802" cy="57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" t="45458" r="19" b="47687"/>
          <a:stretch>
            <a:fillRect/>
          </a:stretch>
        </p:blipFill>
        <p:spPr>
          <a:xfrm>
            <a:off x="1091499" y="18685"/>
            <a:ext cx="10821802" cy="57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70" name="Answer these questions from both perspectives of life considered in this book ……"/>
          <p:cNvSpPr txBox="1"/>
          <p:nvPr/>
        </p:nvSpPr>
        <p:spPr>
          <a:xfrm>
            <a:off x="5546476" y="2267728"/>
            <a:ext cx="7077470" cy="685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4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Answer these questions from both perspectives of life considered in this book … </a:t>
            </a:r>
          </a:p>
          <a:p>
            <a:pPr marL="1143000" indent="-685800" algn="l">
              <a:lnSpc>
                <a:spcPct val="90000"/>
              </a:lnSpc>
              <a:spcBef>
                <a:spcPts val="2700"/>
              </a:spcBef>
              <a:buClrTx/>
              <a:buSzPct val="80000"/>
              <a:buBlip>
                <a:blip r:embed="rId6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Who am I? </a:t>
            </a:r>
          </a:p>
          <a:p>
            <a:pPr marL="1143000" indent="-685800" algn="l">
              <a:lnSpc>
                <a:spcPct val="90000"/>
              </a:lnSpc>
              <a:spcBef>
                <a:spcPts val="2700"/>
              </a:spcBef>
              <a:buClrTx/>
              <a:buSzPct val="80000"/>
              <a:buBlip>
                <a:blip r:embed="rId6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Where did I come from? </a:t>
            </a:r>
          </a:p>
          <a:p>
            <a:pPr marL="1143000" indent="-685800" algn="l">
              <a:lnSpc>
                <a:spcPct val="90000"/>
              </a:lnSpc>
              <a:spcBef>
                <a:spcPts val="2700"/>
              </a:spcBef>
              <a:buClrTx/>
              <a:buSzPct val="80000"/>
              <a:buBlip>
                <a:blip r:embed="rId6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Why am I here? </a:t>
            </a:r>
          </a:p>
          <a:p>
            <a:pPr marL="1143000" indent="-685800" algn="l">
              <a:lnSpc>
                <a:spcPct val="90000"/>
              </a:lnSpc>
              <a:spcBef>
                <a:spcPts val="2700"/>
              </a:spcBef>
              <a:buClrTx/>
              <a:buSzPct val="80000"/>
              <a:buBlip>
                <a:blip r:embed="rId6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What am I to be doing? </a:t>
            </a:r>
          </a:p>
          <a:p>
            <a:pPr marL="1143000" indent="-685800" algn="l">
              <a:lnSpc>
                <a:spcPct val="90000"/>
              </a:lnSpc>
              <a:spcBef>
                <a:spcPts val="2700"/>
              </a:spcBef>
              <a:buClrTx/>
              <a:buSzPct val="80000"/>
              <a:buBlip>
                <a:blip r:embed="rId6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Where am I going?</a:t>
            </a:r>
          </a:p>
        </p:txBody>
      </p:sp>
      <p:sp>
        <p:nvSpPr>
          <p:cNvPr id="271" name="Ecclesiastes 1:1 (NKJV)…"/>
          <p:cNvSpPr txBox="1"/>
          <p:nvPr/>
        </p:nvSpPr>
        <p:spPr>
          <a:xfrm>
            <a:off x="613330" y="7013778"/>
            <a:ext cx="4446193" cy="19633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1:1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The words of the Preacher, the son of David, king in Jerusalem.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Vanity of Vanities. all is Vanity" descr="Vanity of Vanities. all is Vanity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690071"/>
            <a:ext cx="13030201" cy="1913230"/>
          </a:xfrm>
          <a:prstGeom prst="rect">
            <a:avLst/>
          </a:prstGeom>
        </p:spPr>
      </p:pic>
      <p:grpSp>
        <p:nvGrpSpPr>
          <p:cNvPr id="276" name="image.png"/>
          <p:cNvGrpSpPr/>
          <p:nvPr/>
        </p:nvGrpSpPr>
        <p:grpSpPr>
          <a:xfrm>
            <a:off x="204119" y="2132698"/>
            <a:ext cx="5264614" cy="7484842"/>
            <a:chOff x="0" y="0"/>
            <a:chExt cx="5264613" cy="7484840"/>
          </a:xfrm>
        </p:grpSpPr>
        <p:pic>
          <p:nvPicPr>
            <p:cNvPr id="275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4118" t="19035" r="13327" b="11386"/>
            <a:stretch>
              <a:fillRect/>
            </a:stretch>
          </p:blipFill>
          <p:spPr>
            <a:xfrm>
              <a:off x="342899" y="342899"/>
              <a:ext cx="4578815" cy="678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4" name="image.png" descr="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5264614" cy="7484842"/>
            </a:xfrm>
            <a:prstGeom prst="rect">
              <a:avLst/>
            </a:prstGeom>
            <a:effectLst/>
          </p:spPr>
        </p:pic>
      </p:grpSp>
      <p:sp>
        <p:nvSpPr>
          <p:cNvPr id="277" name="&quot;The  Words  of The  Preacher&quot;"/>
          <p:cNvSpPr txBox="1"/>
          <p:nvPr/>
        </p:nvSpPr>
        <p:spPr>
          <a:xfrm>
            <a:off x="1062372" y="141075"/>
            <a:ext cx="10880056" cy="100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i="1"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sp>
        <p:nvSpPr>
          <p:cNvPr id="278" name="VANITY: A FOCUS of the book -  (occurs 35 times in 29 verses)…"/>
          <p:cNvSpPr txBox="1"/>
          <p:nvPr/>
        </p:nvSpPr>
        <p:spPr>
          <a:xfrm>
            <a:off x="5594086" y="2734513"/>
            <a:ext cx="6918335" cy="657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VANITY</a:t>
            </a:r>
            <a:r>
              <a:t>: A FOCUS of the book -  (occurs 35 times in 29 verses)</a:t>
            </a:r>
          </a:p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superlative meaning: The emptiest of empties  - the greatest degree of futility.</a:t>
            </a:r>
          </a:p>
        </p:txBody>
      </p:sp>
      <p:sp>
        <p:nvSpPr>
          <p:cNvPr id="279" name="Ecclesiastes 1:2 (NKJV)…"/>
          <p:cNvSpPr txBox="1"/>
          <p:nvPr/>
        </p:nvSpPr>
        <p:spPr>
          <a:xfrm>
            <a:off x="613330" y="6632898"/>
            <a:ext cx="4446193" cy="24332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1:2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“Vanity of vanities,” says the Preacher; “Vanity of vanities, all </a:t>
            </a:r>
            <a:r>
              <a:rPr i="1"/>
              <a:t>is</a:t>
            </a:r>
            <a:r>
              <a:t> vanity.”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image.png"/>
          <p:cNvGrpSpPr/>
          <p:nvPr/>
        </p:nvGrpSpPr>
        <p:grpSpPr>
          <a:xfrm>
            <a:off x="204119" y="2132698"/>
            <a:ext cx="5264614" cy="7484842"/>
            <a:chOff x="0" y="0"/>
            <a:chExt cx="5264613" cy="7484840"/>
          </a:xfrm>
        </p:grpSpPr>
        <p:pic>
          <p:nvPicPr>
            <p:cNvPr id="282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118" t="19035" r="13327" b="11386"/>
            <a:stretch>
              <a:fillRect/>
            </a:stretch>
          </p:blipFill>
          <p:spPr>
            <a:xfrm>
              <a:off x="342899" y="342899"/>
              <a:ext cx="4578815" cy="678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1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264614" cy="7484842"/>
            </a:xfrm>
            <a:prstGeom prst="rect">
              <a:avLst/>
            </a:prstGeom>
            <a:effectLst/>
          </p:spPr>
        </p:pic>
      </p:grpSp>
      <p:sp>
        <p:nvSpPr>
          <p:cNvPr id="284" name="Ecclesiastes 1:2 (NKJV)…"/>
          <p:cNvSpPr txBox="1"/>
          <p:nvPr/>
        </p:nvSpPr>
        <p:spPr>
          <a:xfrm>
            <a:off x="613330" y="6632898"/>
            <a:ext cx="4446193" cy="24332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1:2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</a:t>
            </a:r>
            <a:r>
              <a:t> “Vanity of vanities,” says the Preacher; “Vanity of vanities, all </a:t>
            </a:r>
            <a:r>
              <a:rPr i="1"/>
              <a:t>is</a:t>
            </a:r>
            <a:r>
              <a:t> vanity.”</a:t>
            </a:r>
          </a:p>
        </p:txBody>
      </p:sp>
      <p:sp>
        <p:nvSpPr>
          <p:cNvPr id="285" name="ALL IS VANITY:…"/>
          <p:cNvSpPr txBox="1"/>
          <p:nvPr/>
        </p:nvSpPr>
        <p:spPr>
          <a:xfrm>
            <a:off x="5517906" y="2482314"/>
            <a:ext cx="7324695" cy="655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4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ALL</a:t>
            </a:r>
            <a:r>
              <a:t> IS </a:t>
            </a:r>
            <a:r>
              <a:rPr b="1"/>
              <a:t>VANITY</a:t>
            </a:r>
            <a:r>
              <a:t>: 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Toil (1:14; 2:11, 17; 4:4, 7-8),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Wisdom (2:15),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Righteousness (8:14),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Wealth (2:26; 5:10; 6:2),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Prestige (4:16),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Pleasure (2:1-2),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Youth and vigor (11:10),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Days of life (6:12; 7:15; 9:9),</a:t>
            </a:r>
          </a:p>
        </p:txBody>
      </p:sp>
      <p:pic>
        <p:nvPicPr>
          <p:cNvPr id="286" name="Vanity of Vanities. all is Vanity" descr="Vanity of Vanities. all is Vanity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701" y="690072"/>
            <a:ext cx="13030201" cy="1913229"/>
          </a:xfrm>
          <a:prstGeom prst="rect">
            <a:avLst/>
          </a:prstGeom>
        </p:spPr>
      </p:pic>
      <p:sp>
        <p:nvSpPr>
          <p:cNvPr id="287" name="&quot;The  Words  of The  Preacher&quot;"/>
          <p:cNvSpPr txBox="1"/>
          <p:nvPr/>
        </p:nvSpPr>
        <p:spPr>
          <a:xfrm>
            <a:off x="1062372" y="141075"/>
            <a:ext cx="10880056" cy="100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i="1"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500"/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500"/>
                                        <p:tgtEl>
                                          <p:spTgt spid="2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500"/>
                                        <p:tgtEl>
                                          <p:spTgt spid="2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image.png"/>
          <p:cNvGrpSpPr/>
          <p:nvPr/>
        </p:nvGrpSpPr>
        <p:grpSpPr>
          <a:xfrm>
            <a:off x="204119" y="2132698"/>
            <a:ext cx="5264614" cy="7484842"/>
            <a:chOff x="0" y="0"/>
            <a:chExt cx="5264613" cy="7484840"/>
          </a:xfrm>
        </p:grpSpPr>
        <p:pic>
          <p:nvPicPr>
            <p:cNvPr id="290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118" t="19035" r="13327" b="11386"/>
            <a:stretch>
              <a:fillRect/>
            </a:stretch>
          </p:blipFill>
          <p:spPr>
            <a:xfrm>
              <a:off x="342899" y="342899"/>
              <a:ext cx="4578815" cy="678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9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264614" cy="7484842"/>
            </a:xfrm>
            <a:prstGeom prst="rect">
              <a:avLst/>
            </a:prstGeom>
            <a:effectLst/>
          </p:spPr>
        </p:pic>
      </p:grpSp>
      <p:sp>
        <p:nvSpPr>
          <p:cNvPr id="292" name="Ecclesiastes 1:3 (NKJV)…"/>
          <p:cNvSpPr txBox="1"/>
          <p:nvPr/>
        </p:nvSpPr>
        <p:spPr>
          <a:xfrm>
            <a:off x="613330" y="6632898"/>
            <a:ext cx="4446193" cy="24332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1:3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</a:t>
            </a:r>
            <a:r>
              <a:t> What profit has a man from all his labor In which he toils under the sun?</a:t>
            </a:r>
          </a:p>
        </p:txBody>
      </p:sp>
      <p:sp>
        <p:nvSpPr>
          <p:cNvPr id="293" name="ALL IS VANITY:…"/>
          <p:cNvSpPr txBox="1"/>
          <p:nvPr/>
        </p:nvSpPr>
        <p:spPr>
          <a:xfrm>
            <a:off x="5530606" y="2460724"/>
            <a:ext cx="7077470" cy="687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4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ALL</a:t>
            </a:r>
            <a:r>
              <a:t> IS </a:t>
            </a:r>
            <a:r>
              <a:rPr b="1"/>
              <a:t>VANITY</a:t>
            </a:r>
            <a:r>
              <a:t>: 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</a:t>
            </a:r>
            <a:r>
              <a:rPr b="1"/>
              <a:t>Profit</a:t>
            </a:r>
            <a:r>
              <a:t>” – That which remains . . . What remains of all men’s labor? Cf – 1 Cor 15:17-19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 “</a:t>
            </a:r>
            <a:r>
              <a:rPr b="1"/>
              <a:t>Under the sun</a:t>
            </a:r>
            <a:r>
              <a:t>” – A key to understanding the book – Life here on earth from a materialist point of view . . . All labor –  i.e. every thought – effort – material reward is ultimately in the final analysis worthless.</a:t>
            </a:r>
          </a:p>
        </p:txBody>
      </p:sp>
      <p:pic>
        <p:nvPicPr>
          <p:cNvPr id="294" name="Vanity of Vanities. all is Vanity" descr="Vanity of Vanities. all is Vanity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701" y="690072"/>
            <a:ext cx="13030201" cy="1913229"/>
          </a:xfrm>
          <a:prstGeom prst="rect">
            <a:avLst/>
          </a:prstGeom>
        </p:spPr>
      </p:pic>
      <p:sp>
        <p:nvSpPr>
          <p:cNvPr id="295" name="&quot;The  Words  of The  Preacher&quot;"/>
          <p:cNvSpPr txBox="1"/>
          <p:nvPr/>
        </p:nvSpPr>
        <p:spPr>
          <a:xfrm>
            <a:off x="1062372" y="141075"/>
            <a:ext cx="10880056" cy="100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i="1"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Vanity of Vanities. all is Vanity" descr="Vanity of Vanities. all is Vanity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1" y="690072"/>
            <a:ext cx="13030201" cy="1913229"/>
          </a:xfrm>
          <a:prstGeom prst="rect">
            <a:avLst/>
          </a:prstGeom>
        </p:spPr>
      </p:pic>
      <p:sp>
        <p:nvSpPr>
          <p:cNvPr id="298" name="&quot;The  Words  of The  Preacher&quot;"/>
          <p:cNvSpPr txBox="1"/>
          <p:nvPr/>
        </p:nvSpPr>
        <p:spPr>
          <a:xfrm>
            <a:off x="1062372" y="141075"/>
            <a:ext cx="10880056" cy="100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i="1"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sp>
        <p:nvSpPr>
          <p:cNvPr id="299" name="Ecclesiastes 1:4–7 (NKJV)…"/>
          <p:cNvSpPr txBox="1"/>
          <p:nvPr/>
        </p:nvSpPr>
        <p:spPr>
          <a:xfrm>
            <a:off x="462589" y="2565997"/>
            <a:ext cx="12079622" cy="668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b="1" sz="4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1:4–7 (NKJV)</a:t>
            </a:r>
          </a:p>
          <a:p>
            <a:pPr defTabSz="457200">
              <a:buClrTx/>
              <a:defRPr sz="4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4</a:t>
            </a:r>
            <a:r>
              <a:t> </a:t>
            </a:r>
            <a:r>
              <a:rPr i="1"/>
              <a:t>One</a:t>
            </a:r>
            <a:r>
              <a:t> generation passes away, and </a:t>
            </a:r>
            <a:r>
              <a:rPr i="1"/>
              <a:t>another</a:t>
            </a:r>
            <a:r>
              <a:t> generation comes; But the earth abides forever. </a:t>
            </a:r>
            <a:r>
              <a:rPr baseline="31999"/>
              <a:t>5</a:t>
            </a:r>
            <a:r>
              <a:t> The sun also rises, and the sun goes down, And hastens to the place where it arose. </a:t>
            </a:r>
            <a:r>
              <a:rPr baseline="31999"/>
              <a:t>6</a:t>
            </a:r>
            <a:r>
              <a:t> The wind goes toward the south, And turns around to the north; The wind whirls about continually, And comes again on its circuit. </a:t>
            </a:r>
            <a:r>
              <a:rPr baseline="31999"/>
              <a:t>7</a:t>
            </a:r>
            <a:r>
              <a:t> All the rivers run into the sea, Yet the sea </a:t>
            </a:r>
            <a:r>
              <a:rPr i="1"/>
              <a:t>is</a:t>
            </a:r>
            <a:r>
              <a:t> not full; To the place from which the rivers come, There they return again.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image.png"/>
          <p:cNvGrpSpPr/>
          <p:nvPr/>
        </p:nvGrpSpPr>
        <p:grpSpPr>
          <a:xfrm>
            <a:off x="204119" y="2132698"/>
            <a:ext cx="5264614" cy="7484842"/>
            <a:chOff x="0" y="0"/>
            <a:chExt cx="5264613" cy="7484840"/>
          </a:xfrm>
        </p:grpSpPr>
        <p:pic>
          <p:nvPicPr>
            <p:cNvPr id="302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118" t="19035" r="13327" b="11386"/>
            <a:stretch>
              <a:fillRect/>
            </a:stretch>
          </p:blipFill>
          <p:spPr>
            <a:xfrm>
              <a:off x="342899" y="342899"/>
              <a:ext cx="4578815" cy="678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1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264614" cy="7484842"/>
            </a:xfrm>
            <a:prstGeom prst="rect">
              <a:avLst/>
            </a:prstGeom>
            <a:effectLst/>
          </p:spPr>
        </p:pic>
      </p:grpSp>
      <p:sp>
        <p:nvSpPr>
          <p:cNvPr id="304" name="Generations come and go: (1:4)"/>
          <p:cNvSpPr txBox="1"/>
          <p:nvPr/>
        </p:nvSpPr>
        <p:spPr>
          <a:xfrm>
            <a:off x="784738" y="2674719"/>
            <a:ext cx="4103376" cy="259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1200"/>
              </a:spcBef>
              <a:buClrTx/>
              <a:defRPr b="1" sz="38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Generations come and go: (1:4)</a:t>
            </a:r>
          </a:p>
        </p:txBody>
      </p:sp>
      <p:sp>
        <p:nvSpPr>
          <p:cNvPr id="305" name="We are pilgrims – Heb 11:13-16; 1 Pet 1:17…"/>
          <p:cNvSpPr txBox="1"/>
          <p:nvPr/>
        </p:nvSpPr>
        <p:spPr>
          <a:xfrm>
            <a:off x="5609956" y="2706469"/>
            <a:ext cx="7077470" cy="633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are pilgrims – Heb 11:13-16; 1 Pet 1:17</a:t>
            </a:r>
          </a:p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“Yet the earth abides forever” – (Hebrew - `owlam, as long as allowed – Ex 21:6) </a:t>
            </a:r>
          </a:p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comparative – the stability of God’s creation compared with the frailty of human life.</a:t>
            </a:r>
          </a:p>
        </p:txBody>
      </p:sp>
      <p:pic>
        <p:nvPicPr>
          <p:cNvPr id="306" name="Arguments Supporting The Proposition" descr="Arguments Supporting The Proposition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701" y="690072"/>
            <a:ext cx="13030201" cy="1913229"/>
          </a:xfrm>
          <a:prstGeom prst="rect">
            <a:avLst/>
          </a:prstGeom>
        </p:spPr>
      </p:pic>
      <p:sp>
        <p:nvSpPr>
          <p:cNvPr id="307" name="&quot;The  Words  of The  Preacher&quot;"/>
          <p:cNvSpPr txBox="1"/>
          <p:nvPr/>
        </p:nvSpPr>
        <p:spPr>
          <a:xfrm>
            <a:off x="1062372" y="141075"/>
            <a:ext cx="10880056" cy="100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i="1"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image.png"/>
          <p:cNvGrpSpPr/>
          <p:nvPr/>
        </p:nvGrpSpPr>
        <p:grpSpPr>
          <a:xfrm>
            <a:off x="204119" y="2132698"/>
            <a:ext cx="5264614" cy="7484842"/>
            <a:chOff x="0" y="0"/>
            <a:chExt cx="5264613" cy="7484840"/>
          </a:xfrm>
        </p:grpSpPr>
        <p:pic>
          <p:nvPicPr>
            <p:cNvPr id="310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118" t="19035" r="13327" b="11386"/>
            <a:stretch>
              <a:fillRect/>
            </a:stretch>
          </p:blipFill>
          <p:spPr>
            <a:xfrm>
              <a:off x="342899" y="342899"/>
              <a:ext cx="4578815" cy="678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9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264614" cy="7484842"/>
            </a:xfrm>
            <a:prstGeom prst="rect">
              <a:avLst/>
            </a:prstGeom>
            <a:effectLst/>
          </p:spPr>
        </p:pic>
      </p:grpSp>
      <p:sp>
        <p:nvSpPr>
          <p:cNvPr id="312" name="Generations come and go: (1:4)…"/>
          <p:cNvSpPr txBox="1"/>
          <p:nvPr/>
        </p:nvSpPr>
        <p:spPr>
          <a:xfrm>
            <a:off x="784738" y="2674719"/>
            <a:ext cx="4103376" cy="640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buClrTx/>
              <a:defRPr b="1" sz="38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Generations come and go: (1:4)</a:t>
            </a:r>
          </a:p>
          <a:p>
            <a:pPr defTabSz="457200">
              <a:spcBef>
                <a:spcPts val="1200"/>
              </a:spcBef>
              <a:buClrTx/>
              <a:defRPr b="1" sz="38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sun rises and sets: (1:5)</a:t>
            </a:r>
          </a:p>
          <a:p>
            <a:pPr defTabSz="457200">
              <a:spcBef>
                <a:spcPts val="1200"/>
              </a:spcBef>
              <a:buClrTx/>
              <a:defRPr b="1" sz="38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wind whirls about continually: (1:6)</a:t>
            </a:r>
          </a:p>
          <a:p>
            <a:pPr defTabSz="457200">
              <a:spcBef>
                <a:spcPts val="1200"/>
              </a:spcBef>
              <a:buClrTx/>
              <a:defRPr b="1" sz="38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sea is not full: (1:7)</a:t>
            </a:r>
          </a:p>
        </p:txBody>
      </p:sp>
      <p:sp>
        <p:nvSpPr>
          <p:cNvPr id="313" name="The vanity of continual labor . . .…"/>
          <p:cNvSpPr txBox="1"/>
          <p:nvPr/>
        </p:nvSpPr>
        <p:spPr>
          <a:xfrm>
            <a:off x="5673436" y="2627119"/>
            <a:ext cx="7077470" cy="678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 The vanity of continual labor . . . </a:t>
            </a:r>
          </a:p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By comparing human life “under the sun,” with these things, we can easily see the frailty of our existence here –  James 4:13,14</a:t>
            </a:r>
          </a:p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Jesus’ word’s are so true “What shall a man profit if he gain the whole world and lose his own soul?” Matt 16:26</a:t>
            </a:r>
          </a:p>
        </p:txBody>
      </p:sp>
      <p:pic>
        <p:nvPicPr>
          <p:cNvPr id="314" name="Arguments Supporting The Proposition" descr="Arguments Supporting The Proposition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701" y="690072"/>
            <a:ext cx="13030201" cy="1913229"/>
          </a:xfrm>
          <a:prstGeom prst="rect">
            <a:avLst/>
          </a:prstGeom>
        </p:spPr>
      </p:pic>
      <p:sp>
        <p:nvSpPr>
          <p:cNvPr id="315" name="&quot;The  Words  of The  Preacher&quot;"/>
          <p:cNvSpPr txBox="1"/>
          <p:nvPr/>
        </p:nvSpPr>
        <p:spPr>
          <a:xfrm>
            <a:off x="1062372" y="141075"/>
            <a:ext cx="10880056" cy="100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i="1"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image.png"/>
          <p:cNvGrpSpPr/>
          <p:nvPr/>
        </p:nvGrpSpPr>
        <p:grpSpPr>
          <a:xfrm>
            <a:off x="204119" y="2132698"/>
            <a:ext cx="5264614" cy="7484842"/>
            <a:chOff x="0" y="0"/>
            <a:chExt cx="5264613" cy="7484840"/>
          </a:xfrm>
        </p:grpSpPr>
        <p:pic>
          <p:nvPicPr>
            <p:cNvPr id="318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118" t="19035" r="13327" b="11386"/>
            <a:stretch>
              <a:fillRect/>
            </a:stretch>
          </p:blipFill>
          <p:spPr>
            <a:xfrm>
              <a:off x="342899" y="342899"/>
              <a:ext cx="4578815" cy="678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7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264614" cy="7484842"/>
            </a:xfrm>
            <a:prstGeom prst="rect">
              <a:avLst/>
            </a:prstGeom>
            <a:effectLst/>
          </p:spPr>
        </p:pic>
      </p:grpSp>
      <p:sp>
        <p:nvSpPr>
          <p:cNvPr id="320" name="Ecclesiastes 1:8 (NKJV)…"/>
          <p:cNvSpPr txBox="1"/>
          <p:nvPr/>
        </p:nvSpPr>
        <p:spPr>
          <a:xfrm>
            <a:off x="613330" y="5553737"/>
            <a:ext cx="4446193" cy="33730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1:8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8</a:t>
            </a:r>
            <a:r>
              <a:t> All things </a:t>
            </a:r>
            <a:r>
              <a:rPr i="1"/>
              <a:t>are</a:t>
            </a:r>
            <a:r>
              <a:t> full of labor; Man cannot express </a:t>
            </a:r>
            <a:r>
              <a:rPr i="1"/>
              <a:t>it</a:t>
            </a:r>
            <a:r>
              <a:t>. The eye is not satisfied with seeing, Nor the ear filled with hearing.</a:t>
            </a:r>
          </a:p>
        </p:txBody>
      </p:sp>
      <p:sp>
        <p:nvSpPr>
          <p:cNvPr id="321" name="Everything takes effort, but it seems to get us no where.…"/>
          <p:cNvSpPr txBox="1"/>
          <p:nvPr/>
        </p:nvSpPr>
        <p:spPr>
          <a:xfrm>
            <a:off x="5530606" y="2460724"/>
            <a:ext cx="7077470" cy="697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Everything takes effort, but it seems to get us no where. 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want to understand the WHY of things but we are limited in knowledge &amp; understanding – 3:11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Seeking to understand all these things is an endless endeavor - </a:t>
            </a:r>
          </a:p>
        </p:txBody>
      </p:sp>
      <p:sp>
        <p:nvSpPr>
          <p:cNvPr id="322" name="&quot;The  Words  of The  Preacher&quot;"/>
          <p:cNvSpPr txBox="1"/>
          <p:nvPr/>
        </p:nvSpPr>
        <p:spPr>
          <a:xfrm>
            <a:off x="1062372" y="141075"/>
            <a:ext cx="10880056" cy="100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i="1"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323" name="Arguments Supporting The Proposition" descr="Arguments Supporting The Proposition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701" y="690072"/>
            <a:ext cx="13030201" cy="191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image.png"/>
          <p:cNvGrpSpPr/>
          <p:nvPr/>
        </p:nvGrpSpPr>
        <p:grpSpPr>
          <a:xfrm>
            <a:off x="204119" y="2132698"/>
            <a:ext cx="5264614" cy="7484842"/>
            <a:chOff x="0" y="0"/>
            <a:chExt cx="5264613" cy="7484840"/>
          </a:xfrm>
        </p:grpSpPr>
        <p:pic>
          <p:nvPicPr>
            <p:cNvPr id="326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118" t="19035" r="13327" b="11386"/>
            <a:stretch>
              <a:fillRect/>
            </a:stretch>
          </p:blipFill>
          <p:spPr>
            <a:xfrm>
              <a:off x="342899" y="342899"/>
              <a:ext cx="4578815" cy="678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5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264614" cy="7484842"/>
            </a:xfrm>
            <a:prstGeom prst="rect">
              <a:avLst/>
            </a:prstGeom>
            <a:effectLst/>
          </p:spPr>
        </p:pic>
      </p:grpSp>
      <p:sp>
        <p:nvSpPr>
          <p:cNvPr id="328" name="Ecclesiastes 1:8 (NKJV)…"/>
          <p:cNvSpPr txBox="1"/>
          <p:nvPr/>
        </p:nvSpPr>
        <p:spPr>
          <a:xfrm>
            <a:off x="613330" y="5553736"/>
            <a:ext cx="4446193" cy="33730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1:8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8</a:t>
            </a:r>
            <a:r>
              <a:t> All things </a:t>
            </a:r>
            <a:r>
              <a:rPr i="1"/>
              <a:t>are</a:t>
            </a:r>
            <a:r>
              <a:t> full of labor; Man cannot express </a:t>
            </a:r>
            <a:r>
              <a:rPr i="1"/>
              <a:t>it</a:t>
            </a:r>
            <a:r>
              <a:t>. The eye is not satisfied with seeing, Nor the ear filled with hearing.</a:t>
            </a:r>
          </a:p>
        </p:txBody>
      </p:sp>
      <p:sp>
        <p:nvSpPr>
          <p:cNvPr id="329" name="Satisfaction cannot be found in things “under the sun!”…"/>
          <p:cNvSpPr txBox="1"/>
          <p:nvPr/>
        </p:nvSpPr>
        <p:spPr>
          <a:xfrm>
            <a:off x="5530606" y="2460724"/>
            <a:ext cx="7077470" cy="687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4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Satisfaction</a:t>
            </a:r>
            <a:r>
              <a:t> </a:t>
            </a:r>
            <a:r>
              <a:rPr b="1"/>
              <a:t>cannot</a:t>
            </a:r>
            <a:r>
              <a:t> be found in things “under the sun!”  </a:t>
            </a:r>
          </a:p>
          <a:p>
            <a:pPr lvl="1" marL="12065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greedy / covetous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alcoholic / drug addict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fornicator / adulterer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lust of the flesh, lust of the eyes, and the pride of life will never satisfy — but will leave us empty - 1 John 2:15-17; 1 Tim 6:9, 10; etc.</a:t>
            </a:r>
          </a:p>
        </p:txBody>
      </p:sp>
      <p:sp>
        <p:nvSpPr>
          <p:cNvPr id="330" name="&quot;The  Words  of The  Preacher&quot;"/>
          <p:cNvSpPr txBox="1"/>
          <p:nvPr/>
        </p:nvSpPr>
        <p:spPr>
          <a:xfrm>
            <a:off x="1062372" y="141075"/>
            <a:ext cx="10880056" cy="100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i="1"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331" name="Arguments Supporting The Proposition" descr="Arguments Supporting The Proposition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701" y="690072"/>
            <a:ext cx="13030201" cy="191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Ecclesiastes 1:1–11 (NKJV)…"/>
          <p:cNvSpPr txBox="1"/>
          <p:nvPr/>
        </p:nvSpPr>
        <p:spPr>
          <a:xfrm>
            <a:off x="501327" y="425449"/>
            <a:ext cx="12002146" cy="8683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1:1–11 (NKJV)</a:t>
            </a:r>
          </a:p>
          <a:p>
            <a:pPr defTabSz="457200">
              <a:buClrTx/>
              <a:defRPr sz="5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The words of the Preacher, the son of David, king in Jerusalem. </a:t>
            </a:r>
            <a:r>
              <a:rPr baseline="31999"/>
              <a:t>2</a:t>
            </a:r>
            <a:r>
              <a:t> “Vanity of vanities,” says the Preacher; “Vanity of vanities, all </a:t>
            </a:r>
            <a:r>
              <a:rPr i="1"/>
              <a:t>is</a:t>
            </a:r>
            <a:r>
              <a:t> vanity.” </a:t>
            </a:r>
            <a:r>
              <a:rPr baseline="31999"/>
              <a:t>3</a:t>
            </a:r>
            <a:r>
              <a:t> What profit has a man from all his labor In which he toils under the sun? </a:t>
            </a:r>
            <a:r>
              <a:rPr baseline="31999"/>
              <a:t>4</a:t>
            </a:r>
            <a:r>
              <a:t> </a:t>
            </a:r>
            <a:r>
              <a:rPr i="1"/>
              <a:t>One</a:t>
            </a:r>
            <a:r>
              <a:t> generation passes away, and </a:t>
            </a:r>
            <a:r>
              <a:rPr i="1"/>
              <a:t>another</a:t>
            </a:r>
            <a:r>
              <a:t> generation comes; But the earth abides forever. </a:t>
            </a:r>
            <a:r>
              <a:rPr baseline="31999"/>
              <a:t>5</a:t>
            </a:r>
            <a:r>
              <a:t> The sun also rises, and the sun goes down, And hastens to the place where it arose.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image.png"/>
          <p:cNvGrpSpPr/>
          <p:nvPr/>
        </p:nvGrpSpPr>
        <p:grpSpPr>
          <a:xfrm>
            <a:off x="204119" y="2132698"/>
            <a:ext cx="5264614" cy="7484842"/>
            <a:chOff x="0" y="0"/>
            <a:chExt cx="5264613" cy="7484840"/>
          </a:xfrm>
        </p:grpSpPr>
        <p:pic>
          <p:nvPicPr>
            <p:cNvPr id="334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118" t="19035" r="13327" b="11386"/>
            <a:stretch>
              <a:fillRect/>
            </a:stretch>
          </p:blipFill>
          <p:spPr>
            <a:xfrm>
              <a:off x="342899" y="342899"/>
              <a:ext cx="4578815" cy="678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3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264614" cy="7484842"/>
            </a:xfrm>
            <a:prstGeom prst="rect">
              <a:avLst/>
            </a:prstGeom>
            <a:effectLst/>
          </p:spPr>
        </p:pic>
      </p:grpSp>
      <p:sp>
        <p:nvSpPr>
          <p:cNvPr id="336" name="Ecclesiastes 1:9 (NKJV)…"/>
          <p:cNvSpPr txBox="1"/>
          <p:nvPr/>
        </p:nvSpPr>
        <p:spPr>
          <a:xfrm>
            <a:off x="613330" y="5553736"/>
            <a:ext cx="4446193" cy="33730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1:9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9</a:t>
            </a:r>
            <a:r>
              <a:t> That which has been </a:t>
            </a:r>
            <a:r>
              <a:rPr i="1"/>
              <a:t>is</a:t>
            </a:r>
            <a:r>
              <a:t> what will be, That which </a:t>
            </a:r>
            <a:r>
              <a:rPr i="1"/>
              <a:t>is</a:t>
            </a:r>
            <a:r>
              <a:t> done is what will be done, And </a:t>
            </a:r>
            <a:r>
              <a:rPr i="1"/>
              <a:t>there is</a:t>
            </a:r>
            <a:r>
              <a:t> nothing new under the sun.</a:t>
            </a:r>
          </a:p>
        </p:txBody>
      </p:sp>
      <p:sp>
        <p:nvSpPr>
          <p:cNvPr id="337" name="History Repeats itself…"/>
          <p:cNvSpPr txBox="1"/>
          <p:nvPr/>
        </p:nvSpPr>
        <p:spPr>
          <a:xfrm>
            <a:off x="5530606" y="2460724"/>
            <a:ext cx="7077470" cy="3764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4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History Repeats itself 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are all the same constitutionally as the first man and woman - (Why do we sin? / How do we please God? / What are the consequences of sin? …</a:t>
            </a:r>
          </a:p>
        </p:txBody>
      </p:sp>
      <p:sp>
        <p:nvSpPr>
          <p:cNvPr id="338" name="&quot;The  Words  of The  Preacher&quot;"/>
          <p:cNvSpPr txBox="1"/>
          <p:nvPr/>
        </p:nvSpPr>
        <p:spPr>
          <a:xfrm>
            <a:off x="1062372" y="141075"/>
            <a:ext cx="10880056" cy="100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i="1"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339" name="Arguments Supporting The Proposition" descr="Arguments Supporting The Proposition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701" y="690072"/>
            <a:ext cx="13030201" cy="191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image.png"/>
          <p:cNvGrpSpPr/>
          <p:nvPr/>
        </p:nvGrpSpPr>
        <p:grpSpPr>
          <a:xfrm>
            <a:off x="204119" y="2132698"/>
            <a:ext cx="5264614" cy="7484842"/>
            <a:chOff x="0" y="0"/>
            <a:chExt cx="5264613" cy="7484840"/>
          </a:xfrm>
        </p:grpSpPr>
        <p:pic>
          <p:nvPicPr>
            <p:cNvPr id="342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118" t="19035" r="13327" b="11386"/>
            <a:stretch>
              <a:fillRect/>
            </a:stretch>
          </p:blipFill>
          <p:spPr>
            <a:xfrm>
              <a:off x="342899" y="342899"/>
              <a:ext cx="4578815" cy="678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1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264614" cy="7484842"/>
            </a:xfrm>
            <a:prstGeom prst="rect">
              <a:avLst/>
            </a:prstGeom>
            <a:effectLst/>
          </p:spPr>
        </p:pic>
      </p:grpSp>
      <p:sp>
        <p:nvSpPr>
          <p:cNvPr id="344" name="Ecclesiastes 1:10–11 (NKJV)…"/>
          <p:cNvSpPr txBox="1"/>
          <p:nvPr/>
        </p:nvSpPr>
        <p:spPr>
          <a:xfrm>
            <a:off x="613330" y="2778871"/>
            <a:ext cx="4446193" cy="61924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1:10–11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10</a:t>
            </a:r>
            <a:r>
              <a:t> Is there anything of which it may be said, “See, this </a:t>
            </a:r>
            <a:r>
              <a:rPr i="1"/>
              <a:t>is</a:t>
            </a:r>
            <a:r>
              <a:t> new”? It has already been in ancient times before us. </a:t>
            </a:r>
            <a:r>
              <a:rPr baseline="31999"/>
              <a:t>11</a:t>
            </a:r>
            <a:r>
              <a:t> </a:t>
            </a:r>
            <a:r>
              <a:rPr i="1"/>
              <a:t>There is</a:t>
            </a:r>
            <a:r>
              <a:t> no remembrance of former </a:t>
            </a:r>
            <a:r>
              <a:rPr i="1"/>
              <a:t>things,</a:t>
            </a:r>
            <a:r>
              <a:t> Nor will there be any remembrance of </a:t>
            </a:r>
            <a:r>
              <a:rPr i="1"/>
              <a:t>things</a:t>
            </a:r>
            <a:r>
              <a:t> that are to come By </a:t>
            </a:r>
            <a:r>
              <a:rPr i="1"/>
              <a:t>those</a:t>
            </a:r>
            <a:r>
              <a:t> who will come after.</a:t>
            </a:r>
          </a:p>
        </p:txBody>
      </p:sp>
      <p:sp>
        <p:nvSpPr>
          <p:cNvPr id="345" name="History Repeats itself…"/>
          <p:cNvSpPr txBox="1"/>
          <p:nvPr/>
        </p:nvSpPr>
        <p:spPr>
          <a:xfrm>
            <a:off x="5530606" y="2460724"/>
            <a:ext cx="7077470" cy="673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4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History Repeats itself 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are all the same constitutionally as the first man and woman - (Why do we sin? / How do we please God? / What are the consequences of sin? …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But man tends to have short memories - Our incomplete and selective memories is what makes possible the assertion that something new has appeared …</a:t>
            </a:r>
          </a:p>
        </p:txBody>
      </p:sp>
      <p:sp>
        <p:nvSpPr>
          <p:cNvPr id="346" name="&quot;The  Words  of The  Preacher&quot;"/>
          <p:cNvSpPr txBox="1"/>
          <p:nvPr/>
        </p:nvSpPr>
        <p:spPr>
          <a:xfrm>
            <a:off x="1062372" y="141075"/>
            <a:ext cx="10880056" cy="100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i="1"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347" name="Arguments Supporting The Proposition" descr="Arguments Supporting The Proposition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701" y="690072"/>
            <a:ext cx="13030201" cy="191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image.png"/>
          <p:cNvGrpSpPr/>
          <p:nvPr/>
        </p:nvGrpSpPr>
        <p:grpSpPr>
          <a:xfrm>
            <a:off x="204119" y="2132698"/>
            <a:ext cx="5264614" cy="7484842"/>
            <a:chOff x="0" y="0"/>
            <a:chExt cx="5264613" cy="7484840"/>
          </a:xfrm>
        </p:grpSpPr>
        <p:pic>
          <p:nvPicPr>
            <p:cNvPr id="350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118" t="19035" r="13327" b="11386"/>
            <a:stretch>
              <a:fillRect/>
            </a:stretch>
          </p:blipFill>
          <p:spPr>
            <a:xfrm>
              <a:off x="342899" y="342899"/>
              <a:ext cx="4578815" cy="678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9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264614" cy="7484842"/>
            </a:xfrm>
            <a:prstGeom prst="rect">
              <a:avLst/>
            </a:prstGeom>
            <a:effectLst/>
          </p:spPr>
        </p:pic>
      </p:grpSp>
      <p:sp>
        <p:nvSpPr>
          <p:cNvPr id="352" name="Ecclesiastes 1:10–11 (NKJV)…"/>
          <p:cNvSpPr txBox="1"/>
          <p:nvPr/>
        </p:nvSpPr>
        <p:spPr>
          <a:xfrm>
            <a:off x="613330" y="2778871"/>
            <a:ext cx="4446193" cy="61924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1:10–11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10</a:t>
            </a:r>
            <a:r>
              <a:t> Is there anything of which it may be said, “See, this </a:t>
            </a:r>
            <a:r>
              <a:rPr i="1"/>
              <a:t>is</a:t>
            </a:r>
            <a:r>
              <a:t> new”? It has already been in ancient times before us. </a:t>
            </a:r>
            <a:r>
              <a:rPr baseline="31999"/>
              <a:t>11</a:t>
            </a:r>
            <a:r>
              <a:t> </a:t>
            </a:r>
            <a:r>
              <a:rPr i="1"/>
              <a:t>There is</a:t>
            </a:r>
            <a:r>
              <a:t> no remembrance of former </a:t>
            </a:r>
            <a:r>
              <a:rPr i="1"/>
              <a:t>things,</a:t>
            </a:r>
            <a:r>
              <a:t> Nor will there be any remembrance of </a:t>
            </a:r>
            <a:r>
              <a:rPr i="1"/>
              <a:t>things</a:t>
            </a:r>
            <a:r>
              <a:t> that are to come By </a:t>
            </a:r>
            <a:r>
              <a:rPr i="1"/>
              <a:t>those</a:t>
            </a:r>
            <a:r>
              <a:t> who will come after.</a:t>
            </a:r>
          </a:p>
        </p:txBody>
      </p:sp>
      <p:sp>
        <p:nvSpPr>
          <p:cNvPr id="353" name="History Repeats itself…"/>
          <p:cNvSpPr txBox="1"/>
          <p:nvPr/>
        </p:nvSpPr>
        <p:spPr>
          <a:xfrm>
            <a:off x="5530606" y="2460724"/>
            <a:ext cx="7077470" cy="678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4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History Repeats itself 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All that is invented is only by and through what knowledge and wisdom he equipped man with from the beginning -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All that is done is to satisfy, or to provide for the basic needs of every man of every time (food / shelter / clothing / communication…</a:t>
            </a:r>
          </a:p>
        </p:txBody>
      </p:sp>
      <p:sp>
        <p:nvSpPr>
          <p:cNvPr id="354" name="&quot;The  Words  of The  Preacher&quot;"/>
          <p:cNvSpPr txBox="1"/>
          <p:nvPr/>
        </p:nvSpPr>
        <p:spPr>
          <a:xfrm>
            <a:off x="1062372" y="141075"/>
            <a:ext cx="10880056" cy="100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i="1"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355" name="Arguments Supporting The Proposition" descr="Arguments Supporting The Proposition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701" y="690072"/>
            <a:ext cx="13030201" cy="191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image.png"/>
          <p:cNvGrpSpPr/>
          <p:nvPr/>
        </p:nvGrpSpPr>
        <p:grpSpPr>
          <a:xfrm>
            <a:off x="204119" y="2132698"/>
            <a:ext cx="5264614" cy="7484842"/>
            <a:chOff x="0" y="0"/>
            <a:chExt cx="5264613" cy="7484840"/>
          </a:xfrm>
        </p:grpSpPr>
        <p:pic>
          <p:nvPicPr>
            <p:cNvPr id="358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118" t="19035" r="13327" b="11386"/>
            <a:stretch>
              <a:fillRect/>
            </a:stretch>
          </p:blipFill>
          <p:spPr>
            <a:xfrm>
              <a:off x="342899" y="342899"/>
              <a:ext cx="4578815" cy="678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7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264614" cy="7484842"/>
            </a:xfrm>
            <a:prstGeom prst="rect">
              <a:avLst/>
            </a:prstGeom>
            <a:effectLst/>
          </p:spPr>
        </p:pic>
      </p:grpSp>
      <p:sp>
        <p:nvSpPr>
          <p:cNvPr id="360" name="Ecclesiastes 1:10–11 (NKJV)…"/>
          <p:cNvSpPr txBox="1"/>
          <p:nvPr/>
        </p:nvSpPr>
        <p:spPr>
          <a:xfrm>
            <a:off x="613330" y="2778871"/>
            <a:ext cx="4446193" cy="61924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1:10–11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10</a:t>
            </a:r>
            <a:r>
              <a:t> Is there anything of which it may be said, “See, this </a:t>
            </a:r>
            <a:r>
              <a:rPr i="1"/>
              <a:t>is</a:t>
            </a:r>
            <a:r>
              <a:t> new”? It has already been in ancient times before us. </a:t>
            </a:r>
            <a:r>
              <a:rPr baseline="31999"/>
              <a:t>11</a:t>
            </a:r>
            <a:r>
              <a:t> </a:t>
            </a:r>
            <a:r>
              <a:rPr i="1"/>
              <a:t>There is</a:t>
            </a:r>
            <a:r>
              <a:t> no remembrance of former </a:t>
            </a:r>
            <a:r>
              <a:rPr i="1"/>
              <a:t>things,</a:t>
            </a:r>
            <a:r>
              <a:t> Nor will there be any remembrance of </a:t>
            </a:r>
            <a:r>
              <a:rPr i="1"/>
              <a:t>things</a:t>
            </a:r>
            <a:r>
              <a:t> that are to come By </a:t>
            </a:r>
            <a:r>
              <a:rPr i="1"/>
              <a:t>those</a:t>
            </a:r>
            <a:r>
              <a:t> who will come after.</a:t>
            </a:r>
          </a:p>
        </p:txBody>
      </p:sp>
      <p:sp>
        <p:nvSpPr>
          <p:cNvPr id="361" name="History Repeats itself…"/>
          <p:cNvSpPr txBox="1"/>
          <p:nvPr/>
        </p:nvSpPr>
        <p:spPr>
          <a:xfrm>
            <a:off x="5530606" y="2460724"/>
            <a:ext cx="7077470" cy="6536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4"/>
              </a:buBlip>
              <a:defRPr sz="4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History Repeats itself 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tend to forget! A primary reason mistakes made in history are repeated over and over!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Israel did what? - 1 Cor. 10; Rome did what?</a:t>
            </a:r>
            <a:endParaRPr sz="3800">
              <a:effectLst>
                <a:outerShdw sx="100000" sy="100000" kx="0" ky="0" algn="b" rotWithShape="0" blurRad="12700" dist="25400" dir="2700000">
                  <a:srgbClr val="FFFFFF"/>
                </a:outerShdw>
              </a:effectLst>
              <a:latin typeface="Humanst521 BT"/>
              <a:ea typeface="Humanst521 BT"/>
              <a:cs typeface="Humanst521 BT"/>
              <a:sym typeface="Humanst521 BT"/>
            </a:endParaRP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personal test . . . </a:t>
            </a:r>
            <a:r>
              <a:rPr sz="3800"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  <a:latin typeface="Humanst521 BT"/>
                <a:ea typeface="Humanst521 BT"/>
                <a:cs typeface="Humanst521 BT"/>
                <a:sym typeface="Humanst521 BT"/>
              </a:rPr>
              <a:t> </a:t>
            </a:r>
            <a:r>
              <a:t>Ancestors? Events?</a:t>
            </a:r>
            <a:r>
              <a:rPr sz="3800"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  <a:latin typeface="Humanst521 BT"/>
                <a:ea typeface="Humanst521 BT"/>
                <a:cs typeface="Humanst521 BT"/>
                <a:sym typeface="Humanst521 BT"/>
              </a:rPr>
              <a:t> </a:t>
            </a:r>
            <a:r>
              <a:t>Will those who come after you be any different?</a:t>
            </a:r>
          </a:p>
        </p:txBody>
      </p:sp>
      <p:sp>
        <p:nvSpPr>
          <p:cNvPr id="362" name="&quot;The  Words  of The  Preacher&quot;"/>
          <p:cNvSpPr txBox="1"/>
          <p:nvPr/>
        </p:nvSpPr>
        <p:spPr>
          <a:xfrm>
            <a:off x="1062372" y="141075"/>
            <a:ext cx="10880056" cy="100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i="1"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363" name="Arguments Supporting The Proposition" descr="Arguments Supporting The Proposition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701" y="690072"/>
            <a:ext cx="13030201" cy="1913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067" t="793" r="14622" b="174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66" name="Rounded Rectangle"/>
          <p:cNvSpPr/>
          <p:nvPr/>
        </p:nvSpPr>
        <p:spPr>
          <a:xfrm>
            <a:off x="1127422" y="459311"/>
            <a:ext cx="10749956" cy="1433202"/>
          </a:xfrm>
          <a:prstGeom prst="roundRect">
            <a:avLst>
              <a:gd name="adj" fmla="val 50000"/>
            </a:avLst>
          </a:prstGeom>
          <a:solidFill>
            <a:srgbClr val="FFFFFF">
              <a:alpha val="5593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67" name="&quot;The  Words  of The  Preacher&quot;"/>
          <p:cNvSpPr txBox="1"/>
          <p:nvPr/>
        </p:nvSpPr>
        <p:spPr>
          <a:xfrm>
            <a:off x="1062372" y="601305"/>
            <a:ext cx="10880056" cy="102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36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" t="45458" r="19" b="47687"/>
          <a:stretch>
            <a:fillRect/>
          </a:stretch>
        </p:blipFill>
        <p:spPr>
          <a:xfrm flipH="1" rot="10800000">
            <a:off x="1091499" y="1751456"/>
            <a:ext cx="10821802" cy="578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" t="45458" r="19" b="47687"/>
          <a:stretch>
            <a:fillRect/>
          </a:stretch>
        </p:blipFill>
        <p:spPr>
          <a:xfrm>
            <a:off x="1091499" y="2815"/>
            <a:ext cx="10821802" cy="57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0" name="Ecclesiastes" descr="Ecclesiastes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43" y="2140386"/>
            <a:ext cx="7864722" cy="1930401"/>
          </a:xfrm>
          <a:prstGeom prst="rect">
            <a:avLst/>
          </a:prstGeom>
        </p:spPr>
      </p:pic>
      <p:sp>
        <p:nvSpPr>
          <p:cNvPr id="371" name="The main focus of the book is true value of material, earthly things — 1:1-11:9…"/>
          <p:cNvSpPr txBox="1"/>
          <p:nvPr/>
        </p:nvSpPr>
        <p:spPr>
          <a:xfrm>
            <a:off x="145561" y="3857849"/>
            <a:ext cx="9195759" cy="5181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83429" dir="5400000">
              <a:srgbClr val="000000">
                <a:alpha val="9795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457200">
              <a:spcBef>
                <a:spcPts val="1500"/>
              </a:spcBef>
              <a:buSzPct val="66000"/>
              <a:buBlip>
                <a:blip r:embed="rId5"/>
              </a:buBlip>
              <a:defRPr sz="4500">
                <a:solidFill>
                  <a:srgbClr val="FFFFFF"/>
                </a:solidFill>
                <a:effectLst>
                  <a:outerShdw sx="100000" sy="100000" kx="0" ky="0" algn="b" rotWithShape="0" blurRad="50800" dist="63500" dir="237182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main focus of the book is true value of material, earthly things — 1:1-11:9 </a:t>
            </a:r>
          </a:p>
          <a:p>
            <a:pPr marL="685800" indent="-685800" algn="l" defTabSz="457200">
              <a:spcBef>
                <a:spcPts val="1500"/>
              </a:spcBef>
              <a:buSzPct val="66000"/>
              <a:buBlip>
                <a:blip r:embed="rId5"/>
              </a:buBlip>
              <a:defRPr sz="4500">
                <a:solidFill>
                  <a:srgbClr val="FFFFFF"/>
                </a:solidFill>
                <a:effectLst>
                  <a:outerShdw sx="100000" sy="100000" kx="0" ky="0" algn="b" rotWithShape="0" blurRad="50800" dist="63500" dir="237182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main point of the book is the importance of serving God throughout life — cf. 11:9-12:1, 13-14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067" t="793" r="14622" b="174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74" name="Rounded Rectangle"/>
          <p:cNvSpPr/>
          <p:nvPr/>
        </p:nvSpPr>
        <p:spPr>
          <a:xfrm>
            <a:off x="1127422" y="459311"/>
            <a:ext cx="10749956" cy="1433202"/>
          </a:xfrm>
          <a:prstGeom prst="roundRect">
            <a:avLst>
              <a:gd name="adj" fmla="val 50000"/>
            </a:avLst>
          </a:prstGeom>
          <a:solidFill>
            <a:srgbClr val="FFFFFF">
              <a:alpha val="5593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75" name="&quot;The  Words  of The  Preacher&quot;"/>
          <p:cNvSpPr txBox="1"/>
          <p:nvPr/>
        </p:nvSpPr>
        <p:spPr>
          <a:xfrm>
            <a:off x="1062372" y="601305"/>
            <a:ext cx="10880056" cy="102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37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" t="45458" r="19" b="47687"/>
          <a:stretch>
            <a:fillRect/>
          </a:stretch>
        </p:blipFill>
        <p:spPr>
          <a:xfrm flipH="1" rot="10800000">
            <a:off x="1091499" y="1751456"/>
            <a:ext cx="10821802" cy="578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" t="45458" r="19" b="47687"/>
          <a:stretch>
            <a:fillRect/>
          </a:stretch>
        </p:blipFill>
        <p:spPr>
          <a:xfrm>
            <a:off x="1091499" y="2815"/>
            <a:ext cx="10821802" cy="57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8" name="Ecclesiastes" descr="Ecclesiastes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43" y="2140386"/>
            <a:ext cx="7864722" cy="1930401"/>
          </a:xfrm>
          <a:prstGeom prst="rect">
            <a:avLst/>
          </a:prstGeom>
        </p:spPr>
      </p:pic>
      <p:sp>
        <p:nvSpPr>
          <p:cNvPr id="379" name="Points in this lesson:…"/>
          <p:cNvSpPr txBox="1"/>
          <p:nvPr/>
        </p:nvSpPr>
        <p:spPr>
          <a:xfrm>
            <a:off x="145561" y="3937199"/>
            <a:ext cx="12041419" cy="4381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83429" dir="5400000">
              <a:srgbClr val="000000">
                <a:alpha val="9795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457200">
              <a:spcBef>
                <a:spcPts val="1500"/>
              </a:spcBef>
              <a:buSzPct val="66000"/>
              <a:buBlip>
                <a:blip r:embed="rId5"/>
              </a:buBlip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50800" dist="63500" dir="237182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Points in this lesson:</a:t>
            </a:r>
          </a:p>
          <a:p>
            <a:pPr marL="1143000" indent="-685800" algn="l" defTabSz="457200">
              <a:spcBef>
                <a:spcPts val="1500"/>
              </a:spcBef>
              <a:buSzPct val="66000"/>
              <a:buBlip>
                <a:blip r:embed="rId6"/>
              </a:buBlip>
              <a:defRPr sz="4400">
                <a:solidFill>
                  <a:srgbClr val="FFFFFF"/>
                </a:solidFill>
                <a:effectLst>
                  <a:outerShdw sx="100000" sy="100000" kx="0" ky="0" algn="b" rotWithShape="0" blurRad="50800" dist="63500" dir="237182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All is VANITY!!! - 1:1-3</a:t>
            </a:r>
          </a:p>
          <a:p>
            <a:pPr marL="1143000" indent="-685800" algn="l" defTabSz="457200">
              <a:spcBef>
                <a:spcPts val="1500"/>
              </a:spcBef>
              <a:buSzPct val="66000"/>
              <a:buBlip>
                <a:blip r:embed="rId6"/>
              </a:buBlip>
              <a:defRPr sz="4400">
                <a:solidFill>
                  <a:srgbClr val="FFFFFF"/>
                </a:solidFill>
                <a:effectLst>
                  <a:outerShdw sx="100000" sy="100000" kx="0" ky="0" algn="b" rotWithShape="0" blurRad="50800" dist="63500" dir="237182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work &amp; toil but get no where - 1:4-7</a:t>
            </a:r>
          </a:p>
          <a:p>
            <a:pPr marL="1143000" indent="-685800" algn="l" defTabSz="457200">
              <a:spcBef>
                <a:spcPts val="1500"/>
              </a:spcBef>
              <a:buSzPct val="66000"/>
              <a:buBlip>
                <a:blip r:embed="rId6"/>
              </a:buBlip>
              <a:defRPr sz="4400">
                <a:solidFill>
                  <a:srgbClr val="FFFFFF"/>
                </a:solidFill>
                <a:effectLst>
                  <a:outerShdw sx="100000" sy="100000" kx="0" ky="0" algn="b" rotWithShape="0" blurRad="50800" dist="63500" dir="237182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Nothing material can satisfy - 1:8</a:t>
            </a:r>
          </a:p>
          <a:p>
            <a:pPr marL="1143000" indent="-685800" algn="l" defTabSz="457200">
              <a:spcBef>
                <a:spcPts val="1500"/>
              </a:spcBef>
              <a:buSzPct val="66000"/>
              <a:buBlip>
                <a:blip r:embed="rId6"/>
              </a:buBlip>
              <a:defRPr sz="4400">
                <a:solidFill>
                  <a:srgbClr val="FFFFFF"/>
                </a:solidFill>
                <a:effectLst>
                  <a:outerShdw sx="100000" sy="100000" kx="0" ky="0" algn="b" rotWithShape="0" blurRad="50800" dist="63500" dir="237182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Nothing is new under the sun - 1:9-11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067" t="793" r="14622" b="174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82" name="Rounded Rectangle"/>
          <p:cNvSpPr/>
          <p:nvPr/>
        </p:nvSpPr>
        <p:spPr>
          <a:xfrm>
            <a:off x="1127422" y="459311"/>
            <a:ext cx="10749956" cy="1433202"/>
          </a:xfrm>
          <a:prstGeom prst="roundRect">
            <a:avLst>
              <a:gd name="adj" fmla="val 50000"/>
            </a:avLst>
          </a:prstGeom>
          <a:solidFill>
            <a:srgbClr val="FFFFFF">
              <a:alpha val="5593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83" name="&quot;The  Words  of The  Preacher&quot;"/>
          <p:cNvSpPr txBox="1"/>
          <p:nvPr/>
        </p:nvSpPr>
        <p:spPr>
          <a:xfrm>
            <a:off x="1062372" y="601305"/>
            <a:ext cx="10880056" cy="102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38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" t="45458" r="19" b="47687"/>
          <a:stretch>
            <a:fillRect/>
          </a:stretch>
        </p:blipFill>
        <p:spPr>
          <a:xfrm flipH="1" rot="10800000">
            <a:off x="1091499" y="1751456"/>
            <a:ext cx="10821802" cy="578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" t="45458" r="19" b="47687"/>
          <a:stretch>
            <a:fillRect/>
          </a:stretch>
        </p:blipFill>
        <p:spPr>
          <a:xfrm>
            <a:off x="1091499" y="2815"/>
            <a:ext cx="10821802" cy="57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6" name="Ecclesiastes" descr="Ecclesiastes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43" y="2140386"/>
            <a:ext cx="7864722" cy="1930401"/>
          </a:xfrm>
          <a:prstGeom prst="rect">
            <a:avLst/>
          </a:prstGeom>
        </p:spPr>
      </p:pic>
      <p:sp>
        <p:nvSpPr>
          <p:cNvPr id="387" name="One’s quality of life is only realized when he/she recognizes the futility of chasing the wind . . . And seeks to serve God with his whole heart!"/>
          <p:cNvSpPr txBox="1"/>
          <p:nvPr/>
        </p:nvSpPr>
        <p:spPr>
          <a:xfrm>
            <a:off x="145561" y="3857849"/>
            <a:ext cx="9195759" cy="4292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83429" dir="5400000">
              <a:srgbClr val="000000">
                <a:alpha val="9795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685800" indent="-685800" algn="l" defTabSz="457200">
              <a:spcBef>
                <a:spcPts val="1500"/>
              </a:spcBef>
              <a:buSzPct val="66000"/>
              <a:buBlip>
                <a:blip r:embed="rId5"/>
              </a:buBlip>
              <a:defRPr sz="4500">
                <a:solidFill>
                  <a:srgbClr val="FFFFFF"/>
                </a:solidFill>
                <a:effectLst>
                  <a:outerShdw sx="100000" sy="100000" kx="0" ky="0" algn="b" rotWithShape="0" blurRad="50800" dist="63500" dir="237182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One’s quality of life is only realized when he/she recognizes the futility of chasing the wind . . . And seeks to serve God with his whole heart!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Rounded Rectangle"/>
          <p:cNvSpPr/>
          <p:nvPr/>
        </p:nvSpPr>
        <p:spPr>
          <a:xfrm>
            <a:off x="1127422" y="4258693"/>
            <a:ext cx="10749956" cy="1553714"/>
          </a:xfrm>
          <a:prstGeom prst="roundRect">
            <a:avLst>
              <a:gd name="adj" fmla="val 12261"/>
            </a:avLst>
          </a:prstGeom>
          <a:solidFill>
            <a:srgbClr val="FFFFFF">
              <a:alpha val="5593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grpSp>
        <p:nvGrpSpPr>
          <p:cNvPr id="393" name="Image"/>
          <p:cNvGrpSpPr/>
          <p:nvPr/>
        </p:nvGrpSpPr>
        <p:grpSpPr>
          <a:xfrm>
            <a:off x="185842" y="155353"/>
            <a:ext cx="12633116" cy="3853419"/>
            <a:chOff x="0" y="0"/>
            <a:chExt cx="12633114" cy="3853418"/>
          </a:xfrm>
        </p:grpSpPr>
        <p:pic>
          <p:nvPicPr>
            <p:cNvPr id="39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42900" y="342900"/>
              <a:ext cx="11947315" cy="31549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1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633115" cy="3853419"/>
            </a:xfrm>
            <a:prstGeom prst="rect">
              <a:avLst/>
            </a:prstGeom>
            <a:effectLst/>
          </p:spPr>
        </p:pic>
      </p:grpSp>
      <p:sp>
        <p:nvSpPr>
          <p:cNvPr id="394" name="&quot;The  Words  of The  Preacher&quot;"/>
          <p:cNvSpPr txBox="1"/>
          <p:nvPr/>
        </p:nvSpPr>
        <p:spPr>
          <a:xfrm>
            <a:off x="1062372" y="4521200"/>
            <a:ext cx="10880056" cy="10287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39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" t="45458" r="19" b="47687"/>
          <a:stretch>
            <a:fillRect/>
          </a:stretch>
        </p:blipFill>
        <p:spPr>
          <a:xfrm flipH="1" rot="10800000">
            <a:off x="1091499" y="5671350"/>
            <a:ext cx="10821802" cy="578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" t="45458" r="19" b="47687"/>
          <a:stretch>
            <a:fillRect/>
          </a:stretch>
        </p:blipFill>
        <p:spPr>
          <a:xfrm>
            <a:off x="1091499" y="3922709"/>
            <a:ext cx="10821802" cy="578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7" name="Charts by Don McClain…" descr="Charts by Don McClain…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18624" y="6666457"/>
            <a:ext cx="13442048" cy="3170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Ecclesiastes 1:1–11 (NKJV)…"/>
          <p:cNvSpPr txBox="1"/>
          <p:nvPr/>
        </p:nvSpPr>
        <p:spPr>
          <a:xfrm>
            <a:off x="501327" y="425449"/>
            <a:ext cx="12002146" cy="893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1:1–11 (NKJV)</a:t>
            </a:r>
          </a:p>
          <a:p>
            <a:pPr defTabSz="457200">
              <a:buClrTx/>
              <a:defRPr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6</a:t>
            </a:r>
            <a:r>
              <a:t> The wind goes toward the south, And turns around to the north; The wind whirls about continually, And comes again on its circuit. </a:t>
            </a:r>
            <a:r>
              <a:rPr baseline="31999"/>
              <a:t>7</a:t>
            </a:r>
            <a:r>
              <a:t> All the rivers run into the sea, Yet the sea </a:t>
            </a:r>
            <a:r>
              <a:rPr i="1"/>
              <a:t>is</a:t>
            </a:r>
            <a:r>
              <a:t> not full; To the place from which the rivers come, There they return again. </a:t>
            </a:r>
            <a:r>
              <a:rPr baseline="31999"/>
              <a:t>8</a:t>
            </a:r>
            <a:r>
              <a:t> All things </a:t>
            </a:r>
            <a:r>
              <a:rPr i="1"/>
              <a:t>are</a:t>
            </a:r>
            <a:r>
              <a:t> full of labor; Man cannot express </a:t>
            </a:r>
            <a:r>
              <a:rPr i="1"/>
              <a:t>it</a:t>
            </a:r>
            <a:r>
              <a:t>. The eye is not satisfied with seeing, Nor the ear filled with hearing.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Ecclesiastes 1:1–11 (NKJV)…"/>
          <p:cNvSpPr txBox="1"/>
          <p:nvPr/>
        </p:nvSpPr>
        <p:spPr>
          <a:xfrm>
            <a:off x="501327" y="425449"/>
            <a:ext cx="12002146" cy="9062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1:1–11 (NKJV)</a:t>
            </a:r>
          </a:p>
          <a:p>
            <a:pPr defTabSz="457200">
              <a:buClrTx/>
              <a:defRPr sz="5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9</a:t>
            </a:r>
            <a:r>
              <a:t> That which has been </a:t>
            </a:r>
            <a:r>
              <a:rPr i="1"/>
              <a:t>is</a:t>
            </a:r>
            <a:r>
              <a:t> what will be, That which </a:t>
            </a:r>
            <a:r>
              <a:rPr i="1"/>
              <a:t>is</a:t>
            </a:r>
            <a:r>
              <a:t> done is what will be done, And </a:t>
            </a:r>
            <a:r>
              <a:rPr i="1"/>
              <a:t>there is</a:t>
            </a:r>
            <a:r>
              <a:t> nothing new under the sun. </a:t>
            </a:r>
            <a:r>
              <a:rPr baseline="31999"/>
              <a:t>10</a:t>
            </a:r>
            <a:r>
              <a:t> Is there anything of which it may be said, “See, this </a:t>
            </a:r>
            <a:r>
              <a:rPr i="1"/>
              <a:t>is</a:t>
            </a:r>
            <a:r>
              <a:t> new”? It has already been in ancient times before us. </a:t>
            </a:r>
            <a:r>
              <a:rPr baseline="31999"/>
              <a:t>11</a:t>
            </a:r>
            <a:r>
              <a:t> </a:t>
            </a:r>
            <a:r>
              <a:rPr i="1"/>
              <a:t>There is</a:t>
            </a:r>
            <a:r>
              <a:t> no remembrance of former </a:t>
            </a:r>
            <a:r>
              <a:rPr i="1"/>
              <a:t>things,</a:t>
            </a:r>
            <a:r>
              <a:t> Nor will there be any remembrance of </a:t>
            </a:r>
            <a:r>
              <a:rPr i="1"/>
              <a:t>things</a:t>
            </a:r>
            <a:r>
              <a:t> that are to come By </a:t>
            </a:r>
            <a:r>
              <a:rPr i="1"/>
              <a:t>those</a:t>
            </a:r>
            <a:r>
              <a:t> who will come after.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067" t="793" r="14622" b="174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8" name="Rounded Rectangle"/>
          <p:cNvSpPr/>
          <p:nvPr/>
        </p:nvSpPr>
        <p:spPr>
          <a:xfrm>
            <a:off x="1127422" y="459311"/>
            <a:ext cx="10749956" cy="1433202"/>
          </a:xfrm>
          <a:prstGeom prst="roundRect">
            <a:avLst>
              <a:gd name="adj" fmla="val 50000"/>
            </a:avLst>
          </a:prstGeom>
          <a:solidFill>
            <a:srgbClr val="FFFFFF">
              <a:alpha val="5593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09" name="&quot;The  Words  of The  Preacher&quot;"/>
          <p:cNvSpPr txBox="1"/>
          <p:nvPr/>
        </p:nvSpPr>
        <p:spPr>
          <a:xfrm>
            <a:off x="1062372" y="601305"/>
            <a:ext cx="10880056" cy="102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" t="45458" r="19" b="47687"/>
          <a:stretch>
            <a:fillRect/>
          </a:stretch>
        </p:blipFill>
        <p:spPr>
          <a:xfrm flipH="1" rot="10800000">
            <a:off x="1091499" y="1751456"/>
            <a:ext cx="10821802" cy="578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" t="45458" r="19" b="47687"/>
          <a:stretch>
            <a:fillRect/>
          </a:stretch>
        </p:blipFill>
        <p:spPr>
          <a:xfrm>
            <a:off x="1091499" y="2815"/>
            <a:ext cx="10821802" cy="57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2" name="Ecclesiastes" descr="Ecclesiastes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43" y="2140386"/>
            <a:ext cx="7864722" cy="1930401"/>
          </a:xfrm>
          <a:prstGeom prst="rect">
            <a:avLst/>
          </a:prstGeom>
        </p:spPr>
      </p:pic>
      <p:sp>
        <p:nvSpPr>
          <p:cNvPr id="213" name="The term Ecclesiastes is derived from the title of the book in the Septuagint which means “teacher of an assembly”…"/>
          <p:cNvSpPr txBox="1"/>
          <p:nvPr/>
        </p:nvSpPr>
        <p:spPr>
          <a:xfrm>
            <a:off x="367741" y="3968939"/>
            <a:ext cx="9195759" cy="464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83429" dir="5400000">
              <a:srgbClr val="000000">
                <a:alpha val="9795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457200">
              <a:spcBef>
                <a:spcPts val="1500"/>
              </a:spcBef>
              <a:buSzPct val="66000"/>
              <a:buBlip>
                <a:blip r:embed="rId5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50800" dist="63500" dir="237182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term </a:t>
            </a:r>
            <a:r>
              <a:rPr b="1" i="1"/>
              <a:t>Ecclesiastes</a:t>
            </a:r>
            <a:r>
              <a:t> is derived from the title of the book in the Septuagint which means “</a:t>
            </a:r>
            <a:r>
              <a:rPr b="1"/>
              <a:t>teacher of an assembly</a:t>
            </a:r>
            <a:r>
              <a:t>”</a:t>
            </a:r>
          </a:p>
          <a:p>
            <a:pPr marL="685800" indent="-685800" algn="l" defTabSz="457200">
              <a:spcBef>
                <a:spcPts val="1500"/>
              </a:spcBef>
              <a:buSzPct val="66000"/>
              <a:buBlip>
                <a:blip r:embed="rId5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50800" dist="63500" dir="237182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Though the book is relatively small, it bristles with difficulties for the interpreter.</a:t>
            </a:r>
          </a:p>
          <a:p>
            <a:pPr marL="685800" indent="-685800" algn="l" defTabSz="457200">
              <a:spcBef>
                <a:spcPts val="1500"/>
              </a:spcBef>
              <a:buSzPct val="66000"/>
              <a:buBlip>
                <a:blip r:embed="rId5"/>
              </a:buBlip>
              <a:defRPr sz="3400">
                <a:solidFill>
                  <a:srgbClr val="FFFFFF"/>
                </a:solidFill>
                <a:effectLst>
                  <a:outerShdw sx="100000" sy="100000" kx="0" ky="0" algn="b" rotWithShape="0" blurRad="50800" dist="63500" dir="237182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Very IMPORTANT to keep the object and theme of the book in mind when analyzing its particular statements!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hecker dir="horz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067" t="793" r="14622" b="174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6" name="Rounded Rectangle"/>
          <p:cNvSpPr/>
          <p:nvPr/>
        </p:nvSpPr>
        <p:spPr>
          <a:xfrm>
            <a:off x="1127422" y="459311"/>
            <a:ext cx="10749956" cy="1433202"/>
          </a:xfrm>
          <a:prstGeom prst="roundRect">
            <a:avLst>
              <a:gd name="adj" fmla="val 50000"/>
            </a:avLst>
          </a:prstGeom>
          <a:solidFill>
            <a:srgbClr val="FFFFFF">
              <a:alpha val="5593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buClrTx/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17" name="&quot;The  Words  of The  Preacher&quot;"/>
          <p:cNvSpPr txBox="1"/>
          <p:nvPr/>
        </p:nvSpPr>
        <p:spPr>
          <a:xfrm>
            <a:off x="1062372" y="601305"/>
            <a:ext cx="10880056" cy="102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" t="45458" r="19" b="47687"/>
          <a:stretch>
            <a:fillRect/>
          </a:stretch>
        </p:blipFill>
        <p:spPr>
          <a:xfrm flipH="1" rot="10800000">
            <a:off x="1091499" y="1751456"/>
            <a:ext cx="10821802" cy="578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" t="45458" r="19" b="47687"/>
          <a:stretch>
            <a:fillRect/>
          </a:stretch>
        </p:blipFill>
        <p:spPr>
          <a:xfrm>
            <a:off x="1091499" y="2815"/>
            <a:ext cx="10821802" cy="57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20" name="Ecclesiastes" descr="Ecclesiastes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443" y="2140386"/>
            <a:ext cx="7864722" cy="1930401"/>
          </a:xfrm>
          <a:prstGeom prst="rect">
            <a:avLst/>
          </a:prstGeom>
        </p:spPr>
      </p:pic>
      <p:sp>
        <p:nvSpPr>
          <p:cNvPr id="221" name="The main focus of the book is true value of material, earthly things — 1:1-11:9…"/>
          <p:cNvSpPr txBox="1"/>
          <p:nvPr/>
        </p:nvSpPr>
        <p:spPr>
          <a:xfrm>
            <a:off x="145561" y="3857849"/>
            <a:ext cx="9195759" cy="5181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83429" dir="5400000">
              <a:srgbClr val="000000">
                <a:alpha val="9795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457200">
              <a:spcBef>
                <a:spcPts val="1500"/>
              </a:spcBef>
              <a:buSzPct val="66000"/>
              <a:buBlip>
                <a:blip r:embed="rId5"/>
              </a:buBlip>
              <a:defRPr sz="4500">
                <a:solidFill>
                  <a:srgbClr val="FFFFFF"/>
                </a:solidFill>
                <a:effectLst>
                  <a:outerShdw sx="100000" sy="100000" kx="0" ky="0" algn="b" rotWithShape="0" blurRad="50800" dist="63500" dir="237182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main focus of the book is true value of material, earthly things — 1:1-11:9 </a:t>
            </a:r>
          </a:p>
          <a:p>
            <a:pPr marL="685800" indent="-685800" algn="l" defTabSz="457200">
              <a:spcBef>
                <a:spcPts val="1500"/>
              </a:spcBef>
              <a:buSzPct val="66000"/>
              <a:buBlip>
                <a:blip r:embed="rId5"/>
              </a:buBlip>
              <a:defRPr sz="4500">
                <a:solidFill>
                  <a:srgbClr val="FFFFFF"/>
                </a:solidFill>
                <a:effectLst>
                  <a:outerShdw sx="100000" sy="100000" kx="0" ky="0" algn="b" rotWithShape="0" blurRad="50800" dist="63500" dir="237182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main point of the book is the importance of serving God throughout life — cf. 11:9-12:1, 13-14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image.png"/>
          <p:cNvGrpSpPr/>
          <p:nvPr/>
        </p:nvGrpSpPr>
        <p:grpSpPr>
          <a:xfrm>
            <a:off x="204119" y="2132698"/>
            <a:ext cx="5264614" cy="7484842"/>
            <a:chOff x="0" y="0"/>
            <a:chExt cx="5264613" cy="7484840"/>
          </a:xfrm>
        </p:grpSpPr>
        <p:pic>
          <p:nvPicPr>
            <p:cNvPr id="224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118" t="19035" r="13327" b="11386"/>
            <a:stretch>
              <a:fillRect/>
            </a:stretch>
          </p:blipFill>
          <p:spPr>
            <a:xfrm>
              <a:off x="342899" y="342899"/>
              <a:ext cx="4578815" cy="678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3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264614" cy="7484842"/>
            </a:xfrm>
            <a:prstGeom prst="rect">
              <a:avLst/>
            </a:prstGeom>
            <a:effectLst/>
          </p:spPr>
        </p:pic>
      </p:grpSp>
      <p:sp>
        <p:nvSpPr>
          <p:cNvPr id="226" name="&quot;The  Words  of The  Preacher&quot;"/>
          <p:cNvSpPr txBox="1"/>
          <p:nvPr/>
        </p:nvSpPr>
        <p:spPr>
          <a:xfrm>
            <a:off x="1062372" y="490215"/>
            <a:ext cx="10880056" cy="102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" t="45458" r="19" b="47687"/>
          <a:stretch>
            <a:fillRect/>
          </a:stretch>
        </p:blipFill>
        <p:spPr>
          <a:xfrm flipH="1" rot="10800000">
            <a:off x="1091499" y="1418186"/>
            <a:ext cx="10821802" cy="57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" t="45458" r="19" b="47687"/>
          <a:stretch>
            <a:fillRect/>
          </a:stretch>
        </p:blipFill>
        <p:spPr>
          <a:xfrm>
            <a:off x="1091499" y="18685"/>
            <a:ext cx="10821802" cy="57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29" name="The true VALUE of MATERIAL THINGS…"/>
          <p:cNvSpPr txBox="1"/>
          <p:nvPr/>
        </p:nvSpPr>
        <p:spPr>
          <a:xfrm>
            <a:off x="5546476" y="2283598"/>
            <a:ext cx="7077470" cy="6929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true </a:t>
            </a:r>
            <a:r>
              <a:rPr b="1"/>
              <a:t>VALUE</a:t>
            </a:r>
            <a:r>
              <a:t> of </a:t>
            </a:r>
            <a:r>
              <a:rPr b="1"/>
              <a:t>MATERIAL THINGS</a:t>
            </a:r>
            <a:r>
              <a:t>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Key term: ”</a:t>
            </a:r>
            <a:r>
              <a:rPr b="1"/>
              <a:t>VANITY</a:t>
            </a:r>
            <a:r>
              <a:t>" (occurs 35 times in 29 verses), which means "futility, uselessness, nothingness“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Key phrase: “</a:t>
            </a:r>
            <a:r>
              <a:rPr b="1"/>
              <a:t>UNDER THE SUN</a:t>
            </a:r>
            <a:r>
              <a:t>" (occurs 29 times in 27 verses), which suggests "from an earthly point of view"  --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book illustrates the vanity of life when looked at solely from an earthly perspective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image.png"/>
          <p:cNvGrpSpPr/>
          <p:nvPr/>
        </p:nvGrpSpPr>
        <p:grpSpPr>
          <a:xfrm>
            <a:off x="204119" y="2132698"/>
            <a:ext cx="5264614" cy="7484842"/>
            <a:chOff x="0" y="0"/>
            <a:chExt cx="5264613" cy="7484840"/>
          </a:xfrm>
        </p:grpSpPr>
        <p:pic>
          <p:nvPicPr>
            <p:cNvPr id="232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118" t="19035" r="13327" b="11386"/>
            <a:stretch>
              <a:fillRect/>
            </a:stretch>
          </p:blipFill>
          <p:spPr>
            <a:xfrm>
              <a:off x="342899" y="342899"/>
              <a:ext cx="4578815" cy="678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1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264614" cy="7484842"/>
            </a:xfrm>
            <a:prstGeom prst="rect">
              <a:avLst/>
            </a:prstGeom>
            <a:effectLst/>
          </p:spPr>
        </p:pic>
      </p:grpSp>
      <p:sp>
        <p:nvSpPr>
          <p:cNvPr id="234" name="&quot;The  Words  of The  Preacher&quot;"/>
          <p:cNvSpPr txBox="1"/>
          <p:nvPr/>
        </p:nvSpPr>
        <p:spPr>
          <a:xfrm>
            <a:off x="1062372" y="490215"/>
            <a:ext cx="10880056" cy="102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" t="45458" r="19" b="47687"/>
          <a:stretch>
            <a:fillRect/>
          </a:stretch>
        </p:blipFill>
        <p:spPr>
          <a:xfrm flipH="1" rot="10800000">
            <a:off x="1091499" y="1418186"/>
            <a:ext cx="10821802" cy="57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" t="45458" r="19" b="47687"/>
          <a:stretch>
            <a:fillRect/>
          </a:stretch>
        </p:blipFill>
        <p:spPr>
          <a:xfrm>
            <a:off x="1091499" y="18685"/>
            <a:ext cx="10821802" cy="57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37" name="The Author:…"/>
          <p:cNvSpPr txBox="1"/>
          <p:nvPr/>
        </p:nvSpPr>
        <p:spPr>
          <a:xfrm>
            <a:off x="5546476" y="2267728"/>
            <a:ext cx="7077470" cy="6951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4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</a:t>
            </a:r>
            <a:r>
              <a:rPr b="1"/>
              <a:t>Author</a:t>
            </a:r>
            <a:r>
              <a:t>:  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words of the “</a:t>
            </a:r>
            <a:r>
              <a:rPr b="1"/>
              <a:t>preacher</a:t>
            </a:r>
            <a:r>
              <a:t>” - in Hebrew, </a:t>
            </a:r>
            <a:r>
              <a:rPr sz="2900">
                <a:latin typeface="Times"/>
                <a:ea typeface="Times"/>
                <a:cs typeface="Times"/>
                <a:sym typeface="Times"/>
              </a:rPr>
              <a:t>קֹהֶלֶת</a:t>
            </a:r>
            <a:r>
              <a:t> Qoheleth (875a); the teacher, leader of an assembly …</a:t>
            </a:r>
          </a:p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b="1"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Internal references certainly point to Solomon: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His reign: Eccles. 1:12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His wisdom - 1:16; cf. 1 Ki 3:12</a:t>
            </a:r>
          </a:p>
          <a:p>
            <a:pPr marL="11430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6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His building activities &amp; wealth- 2:4-9; cf. 1 Ki 7:1-12; 2 Chr 9:13-28 </a:t>
            </a:r>
          </a:p>
        </p:txBody>
      </p:sp>
      <p:sp>
        <p:nvSpPr>
          <p:cNvPr id="238" name="Ecclesiastes 1:1 (NKJV)…"/>
          <p:cNvSpPr txBox="1"/>
          <p:nvPr/>
        </p:nvSpPr>
        <p:spPr>
          <a:xfrm>
            <a:off x="613330" y="7013778"/>
            <a:ext cx="4446193" cy="19633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1:1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The words of the Preacher, the son of David, king in Jerusalem.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image.png"/>
          <p:cNvGrpSpPr/>
          <p:nvPr/>
        </p:nvGrpSpPr>
        <p:grpSpPr>
          <a:xfrm>
            <a:off x="204119" y="2132698"/>
            <a:ext cx="5264614" cy="7484842"/>
            <a:chOff x="0" y="0"/>
            <a:chExt cx="5264613" cy="7484840"/>
          </a:xfrm>
        </p:grpSpPr>
        <p:pic>
          <p:nvPicPr>
            <p:cNvPr id="241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4118" t="19035" r="13327" b="11386"/>
            <a:stretch>
              <a:fillRect/>
            </a:stretch>
          </p:blipFill>
          <p:spPr>
            <a:xfrm>
              <a:off x="342899" y="342899"/>
              <a:ext cx="4578815" cy="678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0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264614" cy="7484842"/>
            </a:xfrm>
            <a:prstGeom prst="rect">
              <a:avLst/>
            </a:prstGeom>
            <a:effectLst/>
          </p:spPr>
        </p:pic>
      </p:grpSp>
      <p:sp>
        <p:nvSpPr>
          <p:cNvPr id="243" name="&quot;The  Words  of The  Preacher&quot;"/>
          <p:cNvSpPr txBox="1"/>
          <p:nvPr/>
        </p:nvSpPr>
        <p:spPr>
          <a:xfrm>
            <a:off x="1062372" y="490215"/>
            <a:ext cx="10880056" cy="102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51513" dir="5400000">
              <a:srgbClr val="000000">
                <a:alpha val="4867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6300">
                <a:solidFill>
                  <a:srgbClr val="000000"/>
                </a:solidFill>
              </a:defRPr>
            </a:lvl1pPr>
          </a:lstStyle>
          <a:p>
            <a:pPr/>
            <a:r>
              <a:t>"The  Words  of The  Preacher" 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" t="45458" r="19" b="47687"/>
          <a:stretch>
            <a:fillRect/>
          </a:stretch>
        </p:blipFill>
        <p:spPr>
          <a:xfrm flipH="1" rot="10800000">
            <a:off x="1091499" y="1418186"/>
            <a:ext cx="10821802" cy="57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" t="45458" r="19" b="47687"/>
          <a:stretch>
            <a:fillRect/>
          </a:stretch>
        </p:blipFill>
        <p:spPr>
          <a:xfrm>
            <a:off x="1091499" y="18685"/>
            <a:ext cx="10821802" cy="57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0296" fill="norm" stroke="1" extrusionOk="0">
                <a:moveTo>
                  <a:pt x="2316" y="6"/>
                </a:moveTo>
                <a:cubicBezTo>
                  <a:pt x="2139" y="148"/>
                  <a:pt x="1986" y="2685"/>
                  <a:pt x="1948" y="6632"/>
                </a:cubicBezTo>
                <a:lnTo>
                  <a:pt x="1933" y="8219"/>
                </a:lnTo>
                <a:lnTo>
                  <a:pt x="1701" y="8233"/>
                </a:lnTo>
                <a:cubicBezTo>
                  <a:pt x="1474" y="8247"/>
                  <a:pt x="1466" y="8275"/>
                  <a:pt x="1383" y="9444"/>
                </a:cubicBezTo>
                <a:cubicBezTo>
                  <a:pt x="1264" y="11133"/>
                  <a:pt x="1219" y="11296"/>
                  <a:pt x="1150" y="10335"/>
                </a:cubicBezTo>
                <a:cubicBezTo>
                  <a:pt x="1039" y="8801"/>
                  <a:pt x="1098" y="6331"/>
                  <a:pt x="1225" y="7175"/>
                </a:cubicBezTo>
                <a:cubicBezTo>
                  <a:pt x="1300" y="7677"/>
                  <a:pt x="1309" y="7193"/>
                  <a:pt x="1240" y="6340"/>
                </a:cubicBezTo>
                <a:cubicBezTo>
                  <a:pt x="1177" y="5560"/>
                  <a:pt x="1095" y="5580"/>
                  <a:pt x="1045" y="6382"/>
                </a:cubicBezTo>
                <a:cubicBezTo>
                  <a:pt x="989" y="7268"/>
                  <a:pt x="991" y="9745"/>
                  <a:pt x="1048" y="10753"/>
                </a:cubicBezTo>
                <a:cubicBezTo>
                  <a:pt x="1090" y="11500"/>
                  <a:pt x="1107" y="11582"/>
                  <a:pt x="1222" y="11672"/>
                </a:cubicBezTo>
                <a:cubicBezTo>
                  <a:pt x="1273" y="11711"/>
                  <a:pt x="1276" y="11843"/>
                  <a:pt x="1270" y="13454"/>
                </a:cubicBezTo>
                <a:cubicBezTo>
                  <a:pt x="1266" y="14408"/>
                  <a:pt x="1255" y="15324"/>
                  <a:pt x="1245" y="15500"/>
                </a:cubicBezTo>
                <a:cubicBezTo>
                  <a:pt x="1236" y="15676"/>
                  <a:pt x="1176" y="15009"/>
                  <a:pt x="1113" y="14010"/>
                </a:cubicBezTo>
                <a:cubicBezTo>
                  <a:pt x="825" y="9506"/>
                  <a:pt x="547" y="9211"/>
                  <a:pt x="435" y="13287"/>
                </a:cubicBezTo>
                <a:cubicBezTo>
                  <a:pt x="390" y="14943"/>
                  <a:pt x="388" y="14953"/>
                  <a:pt x="337" y="14358"/>
                </a:cubicBezTo>
                <a:cubicBezTo>
                  <a:pt x="308" y="14025"/>
                  <a:pt x="248" y="13760"/>
                  <a:pt x="204" y="13760"/>
                </a:cubicBezTo>
                <a:cubicBezTo>
                  <a:pt x="28" y="13760"/>
                  <a:pt x="-65" y="16890"/>
                  <a:pt x="53" y="18841"/>
                </a:cubicBezTo>
                <a:cubicBezTo>
                  <a:pt x="101" y="19647"/>
                  <a:pt x="119" y="19709"/>
                  <a:pt x="188" y="19398"/>
                </a:cubicBezTo>
                <a:cubicBezTo>
                  <a:pt x="243" y="19155"/>
                  <a:pt x="274" y="18742"/>
                  <a:pt x="287" y="18103"/>
                </a:cubicBezTo>
                <a:cubicBezTo>
                  <a:pt x="306" y="17204"/>
                  <a:pt x="305" y="17188"/>
                  <a:pt x="266" y="17811"/>
                </a:cubicBezTo>
                <a:cubicBezTo>
                  <a:pt x="212" y="18670"/>
                  <a:pt x="168" y="18629"/>
                  <a:pt x="120" y="17686"/>
                </a:cubicBezTo>
                <a:cubicBezTo>
                  <a:pt x="87" y="17050"/>
                  <a:pt x="84" y="16742"/>
                  <a:pt x="104" y="15959"/>
                </a:cubicBezTo>
                <a:cubicBezTo>
                  <a:pt x="131" y="14917"/>
                  <a:pt x="211" y="14399"/>
                  <a:pt x="289" y="14748"/>
                </a:cubicBezTo>
                <a:cubicBezTo>
                  <a:pt x="317" y="14871"/>
                  <a:pt x="372" y="15762"/>
                  <a:pt x="411" y="16725"/>
                </a:cubicBezTo>
                <a:cubicBezTo>
                  <a:pt x="518" y="19365"/>
                  <a:pt x="618" y="20076"/>
                  <a:pt x="757" y="19217"/>
                </a:cubicBezTo>
                <a:cubicBezTo>
                  <a:pt x="903" y="18321"/>
                  <a:pt x="914" y="13454"/>
                  <a:pt x="770" y="13454"/>
                </a:cubicBezTo>
                <a:cubicBezTo>
                  <a:pt x="739" y="13454"/>
                  <a:pt x="738" y="13518"/>
                  <a:pt x="771" y="14150"/>
                </a:cubicBezTo>
                <a:cubicBezTo>
                  <a:pt x="823" y="15174"/>
                  <a:pt x="815" y="16368"/>
                  <a:pt x="750" y="17282"/>
                </a:cubicBezTo>
                <a:cubicBezTo>
                  <a:pt x="674" y="18335"/>
                  <a:pt x="629" y="18280"/>
                  <a:pt x="548" y="17073"/>
                </a:cubicBezTo>
                <a:cubicBezTo>
                  <a:pt x="437" y="15439"/>
                  <a:pt x="458" y="12529"/>
                  <a:pt x="589" y="11338"/>
                </a:cubicBezTo>
                <a:cubicBezTo>
                  <a:pt x="724" y="10100"/>
                  <a:pt x="868" y="11082"/>
                  <a:pt x="1092" y="14804"/>
                </a:cubicBezTo>
                <a:cubicBezTo>
                  <a:pt x="1294" y="18155"/>
                  <a:pt x="1442" y="19386"/>
                  <a:pt x="1619" y="19161"/>
                </a:cubicBezTo>
                <a:cubicBezTo>
                  <a:pt x="1725" y="19025"/>
                  <a:pt x="1760" y="18793"/>
                  <a:pt x="1809" y="17908"/>
                </a:cubicBezTo>
                <a:cubicBezTo>
                  <a:pt x="1860" y="16983"/>
                  <a:pt x="1861" y="16886"/>
                  <a:pt x="1820" y="17254"/>
                </a:cubicBezTo>
                <a:cubicBezTo>
                  <a:pt x="1734" y="18029"/>
                  <a:pt x="1660" y="17761"/>
                  <a:pt x="1581" y="16377"/>
                </a:cubicBezTo>
                <a:cubicBezTo>
                  <a:pt x="1484" y="14649"/>
                  <a:pt x="1480" y="12834"/>
                  <a:pt x="1570" y="11045"/>
                </a:cubicBezTo>
                <a:cubicBezTo>
                  <a:pt x="1628" y="9914"/>
                  <a:pt x="1645" y="9803"/>
                  <a:pt x="1760" y="9792"/>
                </a:cubicBezTo>
                <a:cubicBezTo>
                  <a:pt x="1899" y="9780"/>
                  <a:pt x="1893" y="9687"/>
                  <a:pt x="1978" y="13370"/>
                </a:cubicBezTo>
                <a:cubicBezTo>
                  <a:pt x="2019" y="15117"/>
                  <a:pt x="2156" y="17593"/>
                  <a:pt x="2269" y="18618"/>
                </a:cubicBezTo>
                <a:cubicBezTo>
                  <a:pt x="2306" y="18958"/>
                  <a:pt x="2389" y="19501"/>
                  <a:pt x="2452" y="19802"/>
                </a:cubicBezTo>
                <a:cubicBezTo>
                  <a:pt x="2688" y="20923"/>
                  <a:pt x="2871" y="20199"/>
                  <a:pt x="3172" y="16990"/>
                </a:cubicBezTo>
                <a:cubicBezTo>
                  <a:pt x="3413" y="14413"/>
                  <a:pt x="3624" y="12674"/>
                  <a:pt x="3694" y="12674"/>
                </a:cubicBezTo>
                <a:cubicBezTo>
                  <a:pt x="3767" y="12674"/>
                  <a:pt x="3851" y="14251"/>
                  <a:pt x="3841" y="15430"/>
                </a:cubicBezTo>
                <a:cubicBezTo>
                  <a:pt x="3831" y="16682"/>
                  <a:pt x="3721" y="17375"/>
                  <a:pt x="3682" y="16433"/>
                </a:cubicBezTo>
                <a:cubicBezTo>
                  <a:pt x="3642" y="15473"/>
                  <a:pt x="3627" y="15604"/>
                  <a:pt x="3627" y="16906"/>
                </a:cubicBezTo>
                <a:cubicBezTo>
                  <a:pt x="3627" y="18198"/>
                  <a:pt x="3675" y="18841"/>
                  <a:pt x="3773" y="18841"/>
                </a:cubicBezTo>
                <a:cubicBezTo>
                  <a:pt x="3959" y="18841"/>
                  <a:pt x="4014" y="14663"/>
                  <a:pt x="3853" y="12799"/>
                </a:cubicBezTo>
                <a:cubicBezTo>
                  <a:pt x="3748" y="11590"/>
                  <a:pt x="3635" y="11934"/>
                  <a:pt x="3395" y="14219"/>
                </a:cubicBezTo>
                <a:cubicBezTo>
                  <a:pt x="3018" y="17804"/>
                  <a:pt x="3018" y="17805"/>
                  <a:pt x="2883" y="17588"/>
                </a:cubicBezTo>
                <a:cubicBezTo>
                  <a:pt x="2731" y="17346"/>
                  <a:pt x="2679" y="16887"/>
                  <a:pt x="2342" y="12799"/>
                </a:cubicBezTo>
                <a:cubicBezTo>
                  <a:pt x="2045" y="9196"/>
                  <a:pt x="2037" y="8947"/>
                  <a:pt x="2116" y="5922"/>
                </a:cubicBezTo>
                <a:cubicBezTo>
                  <a:pt x="2170" y="3833"/>
                  <a:pt x="2237" y="2888"/>
                  <a:pt x="2326" y="2888"/>
                </a:cubicBezTo>
                <a:cubicBezTo>
                  <a:pt x="2464" y="2888"/>
                  <a:pt x="2540" y="5283"/>
                  <a:pt x="2454" y="6953"/>
                </a:cubicBezTo>
                <a:cubicBezTo>
                  <a:pt x="2411" y="7805"/>
                  <a:pt x="2360" y="7865"/>
                  <a:pt x="2303" y="7106"/>
                </a:cubicBezTo>
                <a:cubicBezTo>
                  <a:pt x="2243" y="6310"/>
                  <a:pt x="2229" y="6382"/>
                  <a:pt x="2229" y="7440"/>
                </a:cubicBezTo>
                <a:cubicBezTo>
                  <a:pt x="2229" y="8910"/>
                  <a:pt x="2295" y="10008"/>
                  <a:pt x="2397" y="10252"/>
                </a:cubicBezTo>
                <a:cubicBezTo>
                  <a:pt x="2587" y="10701"/>
                  <a:pt x="2706" y="8530"/>
                  <a:pt x="2679" y="5101"/>
                </a:cubicBezTo>
                <a:cubicBezTo>
                  <a:pt x="2662" y="2830"/>
                  <a:pt x="2614" y="1685"/>
                  <a:pt x="2498" y="688"/>
                </a:cubicBezTo>
                <a:cubicBezTo>
                  <a:pt x="2437" y="167"/>
                  <a:pt x="2375" y="-41"/>
                  <a:pt x="2316" y="6"/>
                </a:cubicBezTo>
                <a:close/>
                <a:moveTo>
                  <a:pt x="19207" y="6"/>
                </a:moveTo>
                <a:cubicBezTo>
                  <a:pt x="19148" y="-41"/>
                  <a:pt x="19087" y="167"/>
                  <a:pt x="19026" y="688"/>
                </a:cubicBezTo>
                <a:cubicBezTo>
                  <a:pt x="18909" y="1685"/>
                  <a:pt x="18863" y="2830"/>
                  <a:pt x="18845" y="5101"/>
                </a:cubicBezTo>
                <a:cubicBezTo>
                  <a:pt x="18818" y="8530"/>
                  <a:pt x="18937" y="10701"/>
                  <a:pt x="19127" y="10252"/>
                </a:cubicBezTo>
                <a:cubicBezTo>
                  <a:pt x="19230" y="10008"/>
                  <a:pt x="19296" y="8910"/>
                  <a:pt x="19296" y="7440"/>
                </a:cubicBezTo>
                <a:cubicBezTo>
                  <a:pt x="19296" y="6382"/>
                  <a:pt x="19280" y="6310"/>
                  <a:pt x="19221" y="7106"/>
                </a:cubicBezTo>
                <a:cubicBezTo>
                  <a:pt x="19165" y="7842"/>
                  <a:pt x="19122" y="7824"/>
                  <a:pt x="19073" y="7036"/>
                </a:cubicBezTo>
                <a:cubicBezTo>
                  <a:pt x="18979" y="5528"/>
                  <a:pt x="19057" y="2888"/>
                  <a:pt x="19197" y="2888"/>
                </a:cubicBezTo>
                <a:cubicBezTo>
                  <a:pt x="19287" y="2888"/>
                  <a:pt x="19353" y="3833"/>
                  <a:pt x="19408" y="5922"/>
                </a:cubicBezTo>
                <a:cubicBezTo>
                  <a:pt x="19486" y="8951"/>
                  <a:pt x="19479" y="9190"/>
                  <a:pt x="19177" y="12855"/>
                </a:cubicBezTo>
                <a:cubicBezTo>
                  <a:pt x="19028" y="14671"/>
                  <a:pt x="18863" y="16504"/>
                  <a:pt x="18811" y="16920"/>
                </a:cubicBezTo>
                <a:cubicBezTo>
                  <a:pt x="18663" y="18104"/>
                  <a:pt x="18524" y="17924"/>
                  <a:pt x="18356" y="16335"/>
                </a:cubicBezTo>
                <a:cubicBezTo>
                  <a:pt x="17954" y="12541"/>
                  <a:pt x="17906" y="12178"/>
                  <a:pt x="17817" y="12173"/>
                </a:cubicBezTo>
                <a:cubicBezTo>
                  <a:pt x="17657" y="12164"/>
                  <a:pt x="17550" y="14157"/>
                  <a:pt x="17581" y="16600"/>
                </a:cubicBezTo>
                <a:cubicBezTo>
                  <a:pt x="17616" y="19455"/>
                  <a:pt x="17897" y="19727"/>
                  <a:pt x="17897" y="16906"/>
                </a:cubicBezTo>
                <a:cubicBezTo>
                  <a:pt x="17897" y="15604"/>
                  <a:pt x="17882" y="15473"/>
                  <a:pt x="17842" y="16433"/>
                </a:cubicBezTo>
                <a:cubicBezTo>
                  <a:pt x="17819" y="16973"/>
                  <a:pt x="17802" y="17023"/>
                  <a:pt x="17752" y="16711"/>
                </a:cubicBezTo>
                <a:cubicBezTo>
                  <a:pt x="17671" y="16209"/>
                  <a:pt x="17658" y="14845"/>
                  <a:pt x="17724" y="13607"/>
                </a:cubicBezTo>
                <a:cubicBezTo>
                  <a:pt x="17812" y="11962"/>
                  <a:pt x="17918" y="12497"/>
                  <a:pt x="18301" y="16488"/>
                </a:cubicBezTo>
                <a:cubicBezTo>
                  <a:pt x="18433" y="17867"/>
                  <a:pt x="18596" y="19303"/>
                  <a:pt x="18662" y="19690"/>
                </a:cubicBezTo>
                <a:cubicBezTo>
                  <a:pt x="18981" y="21559"/>
                  <a:pt x="19430" y="18362"/>
                  <a:pt x="19545" y="13384"/>
                </a:cubicBezTo>
                <a:cubicBezTo>
                  <a:pt x="19631" y="9676"/>
                  <a:pt x="19624" y="9780"/>
                  <a:pt x="19764" y="9792"/>
                </a:cubicBezTo>
                <a:cubicBezTo>
                  <a:pt x="19879" y="9803"/>
                  <a:pt x="19896" y="9914"/>
                  <a:pt x="19953" y="11045"/>
                </a:cubicBezTo>
                <a:cubicBezTo>
                  <a:pt x="20044" y="12834"/>
                  <a:pt x="20041" y="14649"/>
                  <a:pt x="19943" y="16377"/>
                </a:cubicBezTo>
                <a:cubicBezTo>
                  <a:pt x="19864" y="17761"/>
                  <a:pt x="19790" y="18029"/>
                  <a:pt x="19704" y="17254"/>
                </a:cubicBezTo>
                <a:cubicBezTo>
                  <a:pt x="19663" y="16886"/>
                  <a:pt x="19665" y="16983"/>
                  <a:pt x="19715" y="17908"/>
                </a:cubicBezTo>
                <a:cubicBezTo>
                  <a:pt x="19764" y="18793"/>
                  <a:pt x="19798" y="19025"/>
                  <a:pt x="19905" y="19161"/>
                </a:cubicBezTo>
                <a:cubicBezTo>
                  <a:pt x="20081" y="19386"/>
                  <a:pt x="20229" y="18155"/>
                  <a:pt x="20431" y="14804"/>
                </a:cubicBezTo>
                <a:cubicBezTo>
                  <a:pt x="20656" y="11082"/>
                  <a:pt x="20799" y="10100"/>
                  <a:pt x="20935" y="11338"/>
                </a:cubicBezTo>
                <a:cubicBezTo>
                  <a:pt x="21065" y="12529"/>
                  <a:pt x="21087" y="15439"/>
                  <a:pt x="20977" y="17073"/>
                </a:cubicBezTo>
                <a:cubicBezTo>
                  <a:pt x="20895" y="18280"/>
                  <a:pt x="20850" y="18335"/>
                  <a:pt x="20774" y="17282"/>
                </a:cubicBezTo>
                <a:cubicBezTo>
                  <a:pt x="20708" y="16368"/>
                  <a:pt x="20700" y="15174"/>
                  <a:pt x="20752" y="14150"/>
                </a:cubicBezTo>
                <a:cubicBezTo>
                  <a:pt x="20785" y="13518"/>
                  <a:pt x="20785" y="13454"/>
                  <a:pt x="20754" y="13454"/>
                </a:cubicBezTo>
                <a:cubicBezTo>
                  <a:pt x="20610" y="13454"/>
                  <a:pt x="20620" y="18321"/>
                  <a:pt x="20766" y="19217"/>
                </a:cubicBezTo>
                <a:cubicBezTo>
                  <a:pt x="20906" y="20076"/>
                  <a:pt x="21005" y="19365"/>
                  <a:pt x="21112" y="16725"/>
                </a:cubicBezTo>
                <a:cubicBezTo>
                  <a:pt x="21152" y="15762"/>
                  <a:pt x="21206" y="14871"/>
                  <a:pt x="21234" y="14748"/>
                </a:cubicBezTo>
                <a:cubicBezTo>
                  <a:pt x="21368" y="14153"/>
                  <a:pt x="21484" y="16139"/>
                  <a:pt x="21404" y="17686"/>
                </a:cubicBezTo>
                <a:cubicBezTo>
                  <a:pt x="21356" y="18629"/>
                  <a:pt x="21311" y="18670"/>
                  <a:pt x="21258" y="17811"/>
                </a:cubicBezTo>
                <a:cubicBezTo>
                  <a:pt x="21219" y="17188"/>
                  <a:pt x="21218" y="17206"/>
                  <a:pt x="21237" y="18103"/>
                </a:cubicBezTo>
                <a:cubicBezTo>
                  <a:pt x="21249" y="18684"/>
                  <a:pt x="21283" y="19180"/>
                  <a:pt x="21326" y="19398"/>
                </a:cubicBezTo>
                <a:cubicBezTo>
                  <a:pt x="21417" y="19858"/>
                  <a:pt x="21510" y="18726"/>
                  <a:pt x="21520" y="17059"/>
                </a:cubicBezTo>
                <a:cubicBezTo>
                  <a:pt x="21535" y="14375"/>
                  <a:pt x="21329" y="12776"/>
                  <a:pt x="21182" y="14442"/>
                </a:cubicBezTo>
                <a:cubicBezTo>
                  <a:pt x="21136" y="14960"/>
                  <a:pt x="21131" y="14896"/>
                  <a:pt x="21091" y="13314"/>
                </a:cubicBezTo>
                <a:cubicBezTo>
                  <a:pt x="20988" y="9198"/>
                  <a:pt x="20708" y="9493"/>
                  <a:pt x="20412" y="14010"/>
                </a:cubicBezTo>
                <a:cubicBezTo>
                  <a:pt x="20347" y="15001"/>
                  <a:pt x="20287" y="15657"/>
                  <a:pt x="20277" y="15486"/>
                </a:cubicBezTo>
                <a:cubicBezTo>
                  <a:pt x="20268" y="15315"/>
                  <a:pt x="20257" y="14408"/>
                  <a:pt x="20254" y="13454"/>
                </a:cubicBezTo>
                <a:cubicBezTo>
                  <a:pt x="20248" y="11843"/>
                  <a:pt x="20252" y="11711"/>
                  <a:pt x="20302" y="11672"/>
                </a:cubicBezTo>
                <a:cubicBezTo>
                  <a:pt x="20417" y="11582"/>
                  <a:pt x="20434" y="11500"/>
                  <a:pt x="20476" y="10753"/>
                </a:cubicBezTo>
                <a:cubicBezTo>
                  <a:pt x="20530" y="9797"/>
                  <a:pt x="20534" y="7427"/>
                  <a:pt x="20483" y="6438"/>
                </a:cubicBezTo>
                <a:cubicBezTo>
                  <a:pt x="20439" y="5574"/>
                  <a:pt x="20349" y="5534"/>
                  <a:pt x="20284" y="6340"/>
                </a:cubicBezTo>
                <a:cubicBezTo>
                  <a:pt x="20215" y="7193"/>
                  <a:pt x="20223" y="7677"/>
                  <a:pt x="20299" y="7175"/>
                </a:cubicBezTo>
                <a:cubicBezTo>
                  <a:pt x="20425" y="6331"/>
                  <a:pt x="20484" y="8801"/>
                  <a:pt x="20374" y="10335"/>
                </a:cubicBezTo>
                <a:cubicBezTo>
                  <a:pt x="20304" y="11296"/>
                  <a:pt x="20259" y="11133"/>
                  <a:pt x="20140" y="9444"/>
                </a:cubicBezTo>
                <a:cubicBezTo>
                  <a:pt x="20058" y="8275"/>
                  <a:pt x="20050" y="8247"/>
                  <a:pt x="19824" y="8233"/>
                </a:cubicBezTo>
                <a:lnTo>
                  <a:pt x="19592" y="8219"/>
                </a:lnTo>
                <a:lnTo>
                  <a:pt x="19576" y="6632"/>
                </a:lnTo>
                <a:cubicBezTo>
                  <a:pt x="19538" y="2685"/>
                  <a:pt x="19384" y="148"/>
                  <a:pt x="19207" y="6"/>
                </a:cubicBezTo>
                <a:close/>
                <a:moveTo>
                  <a:pt x="2099" y="11936"/>
                </a:moveTo>
                <a:cubicBezTo>
                  <a:pt x="2125" y="11948"/>
                  <a:pt x="2183" y="12498"/>
                  <a:pt x="2303" y="13829"/>
                </a:cubicBezTo>
                <a:cubicBezTo>
                  <a:pt x="2417" y="15097"/>
                  <a:pt x="2567" y="16595"/>
                  <a:pt x="2637" y="17157"/>
                </a:cubicBezTo>
                <a:cubicBezTo>
                  <a:pt x="2706" y="17718"/>
                  <a:pt x="2777" y="18293"/>
                  <a:pt x="2793" y="18423"/>
                </a:cubicBezTo>
                <a:cubicBezTo>
                  <a:pt x="2809" y="18554"/>
                  <a:pt x="2821" y="18824"/>
                  <a:pt x="2821" y="19036"/>
                </a:cubicBezTo>
                <a:cubicBezTo>
                  <a:pt x="2819" y="19511"/>
                  <a:pt x="2609" y="19673"/>
                  <a:pt x="2534" y="19259"/>
                </a:cubicBezTo>
                <a:cubicBezTo>
                  <a:pt x="2445" y="18763"/>
                  <a:pt x="2304" y="17416"/>
                  <a:pt x="2233" y="16349"/>
                </a:cubicBezTo>
                <a:cubicBezTo>
                  <a:pt x="2146" y="15069"/>
                  <a:pt x="2067" y="12817"/>
                  <a:pt x="2083" y="12089"/>
                </a:cubicBezTo>
                <a:cubicBezTo>
                  <a:pt x="2085" y="11981"/>
                  <a:pt x="2091" y="11932"/>
                  <a:pt x="2099" y="11936"/>
                </a:cubicBezTo>
                <a:close/>
                <a:moveTo>
                  <a:pt x="19425" y="12215"/>
                </a:moveTo>
                <a:cubicBezTo>
                  <a:pt x="19456" y="12230"/>
                  <a:pt x="19447" y="12873"/>
                  <a:pt x="19399" y="14150"/>
                </a:cubicBezTo>
                <a:cubicBezTo>
                  <a:pt x="19325" y="16117"/>
                  <a:pt x="19107" y="18673"/>
                  <a:pt x="18967" y="19203"/>
                </a:cubicBezTo>
                <a:cubicBezTo>
                  <a:pt x="18832" y="19717"/>
                  <a:pt x="18735" y="19736"/>
                  <a:pt x="18718" y="19259"/>
                </a:cubicBezTo>
                <a:cubicBezTo>
                  <a:pt x="18703" y="18837"/>
                  <a:pt x="18720" y="18618"/>
                  <a:pt x="18880" y="17268"/>
                </a:cubicBezTo>
                <a:cubicBezTo>
                  <a:pt x="18947" y="16711"/>
                  <a:pt x="19093" y="15263"/>
                  <a:pt x="19206" y="14052"/>
                </a:cubicBezTo>
                <a:cubicBezTo>
                  <a:pt x="19321" y="12809"/>
                  <a:pt x="19394" y="12199"/>
                  <a:pt x="19425" y="12215"/>
                </a:cubicBezTo>
                <a:close/>
                <a:moveTo>
                  <a:pt x="10783" y="14219"/>
                </a:moveTo>
                <a:cubicBezTo>
                  <a:pt x="6318" y="14219"/>
                  <a:pt x="4064" y="14353"/>
                  <a:pt x="4064" y="14609"/>
                </a:cubicBezTo>
                <a:cubicBezTo>
                  <a:pt x="4064" y="14865"/>
                  <a:pt x="6318" y="14985"/>
                  <a:pt x="10783" y="14985"/>
                </a:cubicBezTo>
                <a:cubicBezTo>
                  <a:pt x="15248" y="14985"/>
                  <a:pt x="17503" y="14865"/>
                  <a:pt x="17503" y="14609"/>
                </a:cubicBezTo>
                <a:cubicBezTo>
                  <a:pt x="17503" y="14353"/>
                  <a:pt x="15248" y="14219"/>
                  <a:pt x="10783" y="1421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46" name="An EXAMINATION / STUDY of life &quot;under the sun”"/>
          <p:cNvSpPr txBox="1"/>
          <p:nvPr/>
        </p:nvSpPr>
        <p:spPr>
          <a:xfrm>
            <a:off x="5546476" y="2267728"/>
            <a:ext cx="7077470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lnSpc>
                <a:spcPct val="90000"/>
              </a:lnSpc>
              <a:spcBef>
                <a:spcPts val="1800"/>
              </a:spcBef>
              <a:buClrTx/>
              <a:buSzPct val="80000"/>
              <a:buBlip>
                <a:blip r:embed="rId5"/>
              </a:buBlip>
              <a:defRPr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An </a:t>
            </a:r>
            <a:r>
              <a:rPr b="1"/>
              <a:t>EXAMINATION</a:t>
            </a:r>
            <a:r>
              <a:t> / </a:t>
            </a:r>
            <a:r>
              <a:rPr b="1"/>
              <a:t>STUDY</a:t>
            </a:r>
            <a:r>
              <a:t> of life "under the sun”  </a:t>
            </a:r>
          </a:p>
        </p:txBody>
      </p:sp>
      <p:sp>
        <p:nvSpPr>
          <p:cNvPr id="247" name="Ecclesiastes 1:1 (NKJV)…"/>
          <p:cNvSpPr txBox="1"/>
          <p:nvPr/>
        </p:nvSpPr>
        <p:spPr>
          <a:xfrm>
            <a:off x="613330" y="7013778"/>
            <a:ext cx="4446193" cy="19633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Ecclesiastes 1:1 (NKJV)</a:t>
            </a:r>
          </a:p>
          <a:p>
            <a:pPr defTabSz="457200">
              <a:buClrTx/>
              <a:defRPr sz="3300">
                <a:solidFill>
                  <a:srgbClr val="FFFFFF"/>
                </a:solidFill>
                <a:effectLst>
                  <a:outerShdw sx="100000" sy="100000" kx="0" ky="0" algn="b" rotWithShape="0" blurRad="63500" dist="63500" dir="2390798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The words of the Preacher, the son of David, king in Jerusalem.</a:t>
            </a:r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10373" t="8304" r="9152" b="10793"/>
          <a:stretch>
            <a:fillRect/>
          </a:stretch>
        </p:blipFill>
        <p:spPr>
          <a:xfrm>
            <a:off x="7442746" y="3581267"/>
            <a:ext cx="5821250" cy="5852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515" fill="norm" stroke="1" extrusionOk="0">
                <a:moveTo>
                  <a:pt x="21455" y="0"/>
                </a:moveTo>
                <a:cubicBezTo>
                  <a:pt x="21404" y="0"/>
                  <a:pt x="20972" y="881"/>
                  <a:pt x="20496" y="1958"/>
                </a:cubicBezTo>
                <a:cubicBezTo>
                  <a:pt x="20020" y="3035"/>
                  <a:pt x="19517" y="4164"/>
                  <a:pt x="19378" y="4468"/>
                </a:cubicBezTo>
                <a:cubicBezTo>
                  <a:pt x="18904" y="5505"/>
                  <a:pt x="18562" y="6291"/>
                  <a:pt x="18559" y="6345"/>
                </a:cubicBezTo>
                <a:cubicBezTo>
                  <a:pt x="18549" y="6524"/>
                  <a:pt x="18189" y="7061"/>
                  <a:pt x="18076" y="7066"/>
                </a:cubicBezTo>
                <a:cubicBezTo>
                  <a:pt x="18001" y="7069"/>
                  <a:pt x="17265" y="7070"/>
                  <a:pt x="16442" y="7066"/>
                </a:cubicBezTo>
                <a:cubicBezTo>
                  <a:pt x="17308" y="7057"/>
                  <a:pt x="18084" y="7077"/>
                  <a:pt x="18137" y="7130"/>
                </a:cubicBezTo>
                <a:cubicBezTo>
                  <a:pt x="18231" y="7223"/>
                  <a:pt x="17686" y="8273"/>
                  <a:pt x="17518" y="8327"/>
                </a:cubicBezTo>
                <a:cubicBezTo>
                  <a:pt x="16915" y="8517"/>
                  <a:pt x="13990" y="8387"/>
                  <a:pt x="13712" y="8157"/>
                </a:cubicBezTo>
                <a:cubicBezTo>
                  <a:pt x="13632" y="8091"/>
                  <a:pt x="13455" y="8055"/>
                  <a:pt x="13318" y="8074"/>
                </a:cubicBezTo>
                <a:cubicBezTo>
                  <a:pt x="13128" y="8102"/>
                  <a:pt x="13050" y="8038"/>
                  <a:pt x="12986" y="7806"/>
                </a:cubicBezTo>
                <a:cubicBezTo>
                  <a:pt x="12871" y="7383"/>
                  <a:pt x="12931" y="7354"/>
                  <a:pt x="14219" y="7171"/>
                </a:cubicBezTo>
                <a:cubicBezTo>
                  <a:pt x="14625" y="7114"/>
                  <a:pt x="15575" y="7075"/>
                  <a:pt x="16439" y="7066"/>
                </a:cubicBezTo>
                <a:cubicBezTo>
                  <a:pt x="15615" y="7062"/>
                  <a:pt x="14540" y="7105"/>
                  <a:pt x="14051" y="7162"/>
                </a:cubicBezTo>
                <a:cubicBezTo>
                  <a:pt x="13563" y="7219"/>
                  <a:pt x="13126" y="7228"/>
                  <a:pt x="13079" y="7183"/>
                </a:cubicBezTo>
                <a:cubicBezTo>
                  <a:pt x="13032" y="7137"/>
                  <a:pt x="12838" y="6583"/>
                  <a:pt x="12649" y="5950"/>
                </a:cubicBezTo>
                <a:cubicBezTo>
                  <a:pt x="12358" y="4974"/>
                  <a:pt x="12305" y="4621"/>
                  <a:pt x="12309" y="3639"/>
                </a:cubicBezTo>
                <a:cubicBezTo>
                  <a:pt x="12312" y="3002"/>
                  <a:pt x="12349" y="2371"/>
                  <a:pt x="12390" y="2235"/>
                </a:cubicBezTo>
                <a:cubicBezTo>
                  <a:pt x="12451" y="2036"/>
                  <a:pt x="12410" y="1969"/>
                  <a:pt x="12170" y="1878"/>
                </a:cubicBezTo>
                <a:cubicBezTo>
                  <a:pt x="12069" y="1840"/>
                  <a:pt x="11903" y="1812"/>
                  <a:pt x="11710" y="1795"/>
                </a:cubicBezTo>
                <a:cubicBezTo>
                  <a:pt x="12256" y="1863"/>
                  <a:pt x="12258" y="2190"/>
                  <a:pt x="12235" y="3472"/>
                </a:cubicBezTo>
                <a:cubicBezTo>
                  <a:pt x="12215" y="4535"/>
                  <a:pt x="12251" y="4831"/>
                  <a:pt x="12543" y="5833"/>
                </a:cubicBezTo>
                <a:cubicBezTo>
                  <a:pt x="12726" y="6463"/>
                  <a:pt x="12905" y="7007"/>
                  <a:pt x="12937" y="7038"/>
                </a:cubicBezTo>
                <a:cubicBezTo>
                  <a:pt x="12969" y="7070"/>
                  <a:pt x="12938" y="7163"/>
                  <a:pt x="12869" y="7246"/>
                </a:cubicBezTo>
                <a:cubicBezTo>
                  <a:pt x="12773" y="7360"/>
                  <a:pt x="12710" y="7364"/>
                  <a:pt x="12591" y="7266"/>
                </a:cubicBezTo>
                <a:cubicBezTo>
                  <a:pt x="12483" y="7177"/>
                  <a:pt x="12040" y="7159"/>
                  <a:pt x="11133" y="7202"/>
                </a:cubicBezTo>
                <a:cubicBezTo>
                  <a:pt x="10417" y="7236"/>
                  <a:pt x="9744" y="7296"/>
                  <a:pt x="9638" y="7337"/>
                </a:cubicBezTo>
                <a:cubicBezTo>
                  <a:pt x="9322" y="7462"/>
                  <a:pt x="9281" y="7113"/>
                  <a:pt x="9492" y="6083"/>
                </a:cubicBezTo>
                <a:cubicBezTo>
                  <a:pt x="9600" y="5559"/>
                  <a:pt x="9728" y="4932"/>
                  <a:pt x="9777" y="4689"/>
                </a:cubicBezTo>
                <a:cubicBezTo>
                  <a:pt x="9827" y="4447"/>
                  <a:pt x="9839" y="3917"/>
                  <a:pt x="9805" y="3512"/>
                </a:cubicBezTo>
                <a:cubicBezTo>
                  <a:pt x="9771" y="3107"/>
                  <a:pt x="9784" y="2683"/>
                  <a:pt x="9833" y="2572"/>
                </a:cubicBezTo>
                <a:cubicBezTo>
                  <a:pt x="9882" y="2461"/>
                  <a:pt x="9928" y="2248"/>
                  <a:pt x="9933" y="2097"/>
                </a:cubicBezTo>
                <a:cubicBezTo>
                  <a:pt x="9937" y="1973"/>
                  <a:pt x="9954" y="1907"/>
                  <a:pt x="10053" y="1866"/>
                </a:cubicBezTo>
                <a:cubicBezTo>
                  <a:pt x="10026" y="1872"/>
                  <a:pt x="9983" y="1877"/>
                  <a:pt x="9958" y="1884"/>
                </a:cubicBezTo>
                <a:cubicBezTo>
                  <a:pt x="9564" y="1992"/>
                  <a:pt x="9537" y="2025"/>
                  <a:pt x="9613" y="2297"/>
                </a:cubicBezTo>
                <a:cubicBezTo>
                  <a:pt x="9658" y="2459"/>
                  <a:pt x="9714" y="3056"/>
                  <a:pt x="9741" y="3623"/>
                </a:cubicBezTo>
                <a:cubicBezTo>
                  <a:pt x="9782" y="4507"/>
                  <a:pt x="9749" y="4793"/>
                  <a:pt x="9492" y="5661"/>
                </a:cubicBezTo>
                <a:cubicBezTo>
                  <a:pt x="9328" y="6217"/>
                  <a:pt x="9167" y="6798"/>
                  <a:pt x="9135" y="6949"/>
                </a:cubicBezTo>
                <a:cubicBezTo>
                  <a:pt x="9104" y="7101"/>
                  <a:pt x="9025" y="7296"/>
                  <a:pt x="8958" y="7380"/>
                </a:cubicBezTo>
                <a:cubicBezTo>
                  <a:pt x="8891" y="7463"/>
                  <a:pt x="8826" y="7704"/>
                  <a:pt x="8812" y="7917"/>
                </a:cubicBezTo>
                <a:cubicBezTo>
                  <a:pt x="8799" y="8130"/>
                  <a:pt x="8683" y="8411"/>
                  <a:pt x="8558" y="8543"/>
                </a:cubicBezTo>
                <a:cubicBezTo>
                  <a:pt x="8387" y="8723"/>
                  <a:pt x="8365" y="8815"/>
                  <a:pt x="8461" y="8910"/>
                </a:cubicBezTo>
                <a:cubicBezTo>
                  <a:pt x="8558" y="9006"/>
                  <a:pt x="8552" y="9080"/>
                  <a:pt x="8439" y="9215"/>
                </a:cubicBezTo>
                <a:cubicBezTo>
                  <a:pt x="8357" y="9314"/>
                  <a:pt x="8276" y="9480"/>
                  <a:pt x="8260" y="9581"/>
                </a:cubicBezTo>
                <a:cubicBezTo>
                  <a:pt x="8182" y="10090"/>
                  <a:pt x="7990" y="10838"/>
                  <a:pt x="7894" y="11016"/>
                </a:cubicBezTo>
                <a:cubicBezTo>
                  <a:pt x="7835" y="11126"/>
                  <a:pt x="7771" y="11358"/>
                  <a:pt x="7748" y="11532"/>
                </a:cubicBezTo>
                <a:cubicBezTo>
                  <a:pt x="7692" y="11941"/>
                  <a:pt x="7518" y="11991"/>
                  <a:pt x="7301" y="11662"/>
                </a:cubicBezTo>
                <a:cubicBezTo>
                  <a:pt x="7157" y="11444"/>
                  <a:pt x="7129" y="10992"/>
                  <a:pt x="7134" y="8983"/>
                </a:cubicBezTo>
                <a:lnTo>
                  <a:pt x="7139" y="6564"/>
                </a:lnTo>
                <a:lnTo>
                  <a:pt x="5954" y="6564"/>
                </a:lnTo>
                <a:cubicBezTo>
                  <a:pt x="4689" y="6564"/>
                  <a:pt x="4451" y="6661"/>
                  <a:pt x="4679" y="7085"/>
                </a:cubicBezTo>
                <a:cubicBezTo>
                  <a:pt x="4811" y="7330"/>
                  <a:pt x="4763" y="8551"/>
                  <a:pt x="4621" y="8551"/>
                </a:cubicBezTo>
                <a:cubicBezTo>
                  <a:pt x="4294" y="8551"/>
                  <a:pt x="4056" y="6165"/>
                  <a:pt x="4353" y="5870"/>
                </a:cubicBezTo>
                <a:cubicBezTo>
                  <a:pt x="4616" y="5609"/>
                  <a:pt x="4259" y="5479"/>
                  <a:pt x="3252" y="5470"/>
                </a:cubicBezTo>
                <a:cubicBezTo>
                  <a:pt x="2078" y="5459"/>
                  <a:pt x="1829" y="5533"/>
                  <a:pt x="1995" y="5839"/>
                </a:cubicBezTo>
                <a:cubicBezTo>
                  <a:pt x="2189" y="6201"/>
                  <a:pt x="2128" y="7661"/>
                  <a:pt x="1880" y="8582"/>
                </a:cubicBezTo>
                <a:cubicBezTo>
                  <a:pt x="1550" y="9808"/>
                  <a:pt x="1049" y="11606"/>
                  <a:pt x="489" y="13565"/>
                </a:cubicBezTo>
                <a:cubicBezTo>
                  <a:pt x="221" y="14502"/>
                  <a:pt x="0" y="15405"/>
                  <a:pt x="0" y="15571"/>
                </a:cubicBezTo>
                <a:cubicBezTo>
                  <a:pt x="0" y="15737"/>
                  <a:pt x="122" y="16018"/>
                  <a:pt x="273" y="16197"/>
                </a:cubicBezTo>
                <a:cubicBezTo>
                  <a:pt x="546" y="16519"/>
                  <a:pt x="547" y="16522"/>
                  <a:pt x="329" y="16718"/>
                </a:cubicBezTo>
                <a:cubicBezTo>
                  <a:pt x="193" y="16840"/>
                  <a:pt x="112" y="17058"/>
                  <a:pt x="112" y="17288"/>
                </a:cubicBezTo>
                <a:cubicBezTo>
                  <a:pt x="112" y="17720"/>
                  <a:pt x="120" y="17726"/>
                  <a:pt x="1743" y="18155"/>
                </a:cubicBezTo>
                <a:cubicBezTo>
                  <a:pt x="2338" y="18312"/>
                  <a:pt x="2876" y="18480"/>
                  <a:pt x="2939" y="18531"/>
                </a:cubicBezTo>
                <a:cubicBezTo>
                  <a:pt x="3002" y="18582"/>
                  <a:pt x="3180" y="18644"/>
                  <a:pt x="3333" y="18665"/>
                </a:cubicBezTo>
                <a:cubicBezTo>
                  <a:pt x="3533" y="18693"/>
                  <a:pt x="3614" y="18774"/>
                  <a:pt x="3623" y="18959"/>
                </a:cubicBezTo>
                <a:cubicBezTo>
                  <a:pt x="3642" y="19318"/>
                  <a:pt x="3757" y="19398"/>
                  <a:pt x="4387" y="19482"/>
                </a:cubicBezTo>
                <a:cubicBezTo>
                  <a:pt x="4692" y="19523"/>
                  <a:pt x="5041" y="19595"/>
                  <a:pt x="5167" y="19643"/>
                </a:cubicBezTo>
                <a:cubicBezTo>
                  <a:pt x="5293" y="19690"/>
                  <a:pt x="5870" y="19684"/>
                  <a:pt x="6448" y="19631"/>
                </a:cubicBezTo>
                <a:cubicBezTo>
                  <a:pt x="8409" y="19452"/>
                  <a:pt x="8642" y="19407"/>
                  <a:pt x="8698" y="19193"/>
                </a:cubicBezTo>
                <a:cubicBezTo>
                  <a:pt x="8727" y="19084"/>
                  <a:pt x="8707" y="18953"/>
                  <a:pt x="8654" y="18900"/>
                </a:cubicBezTo>
                <a:cubicBezTo>
                  <a:pt x="8490" y="18737"/>
                  <a:pt x="8477" y="17925"/>
                  <a:pt x="8639" y="17958"/>
                </a:cubicBezTo>
                <a:cubicBezTo>
                  <a:pt x="8717" y="17973"/>
                  <a:pt x="8813" y="17911"/>
                  <a:pt x="8849" y="17818"/>
                </a:cubicBezTo>
                <a:cubicBezTo>
                  <a:pt x="8940" y="17581"/>
                  <a:pt x="9573" y="17335"/>
                  <a:pt x="9923" y="17402"/>
                </a:cubicBezTo>
                <a:cubicBezTo>
                  <a:pt x="10349" y="17483"/>
                  <a:pt x="10469" y="17675"/>
                  <a:pt x="10327" y="18047"/>
                </a:cubicBezTo>
                <a:cubicBezTo>
                  <a:pt x="10223" y="18317"/>
                  <a:pt x="10243" y="18887"/>
                  <a:pt x="10385" y="19816"/>
                </a:cubicBezTo>
                <a:cubicBezTo>
                  <a:pt x="10405" y="19944"/>
                  <a:pt x="10381" y="20111"/>
                  <a:pt x="10333" y="20189"/>
                </a:cubicBezTo>
                <a:cubicBezTo>
                  <a:pt x="10284" y="20266"/>
                  <a:pt x="10315" y="20458"/>
                  <a:pt x="10399" y="20617"/>
                </a:cubicBezTo>
                <a:cubicBezTo>
                  <a:pt x="10483" y="20777"/>
                  <a:pt x="10552" y="20971"/>
                  <a:pt x="10553" y="21046"/>
                </a:cubicBezTo>
                <a:cubicBezTo>
                  <a:pt x="10553" y="21122"/>
                  <a:pt x="10649" y="21185"/>
                  <a:pt x="10767" y="21185"/>
                </a:cubicBezTo>
                <a:cubicBezTo>
                  <a:pt x="10886" y="21185"/>
                  <a:pt x="11010" y="21229"/>
                  <a:pt x="11043" y="21283"/>
                </a:cubicBezTo>
                <a:cubicBezTo>
                  <a:pt x="11077" y="21336"/>
                  <a:pt x="11877" y="21358"/>
                  <a:pt x="12819" y="21332"/>
                </a:cubicBezTo>
                <a:cubicBezTo>
                  <a:pt x="13942" y="21302"/>
                  <a:pt x="14556" y="21325"/>
                  <a:pt x="14604" y="21401"/>
                </a:cubicBezTo>
                <a:cubicBezTo>
                  <a:pt x="14727" y="21600"/>
                  <a:pt x="15073" y="21527"/>
                  <a:pt x="15245" y="21265"/>
                </a:cubicBezTo>
                <a:cubicBezTo>
                  <a:pt x="15336" y="21127"/>
                  <a:pt x="15437" y="20818"/>
                  <a:pt x="15469" y="20577"/>
                </a:cubicBezTo>
                <a:cubicBezTo>
                  <a:pt x="15530" y="20102"/>
                  <a:pt x="15639" y="19558"/>
                  <a:pt x="15717" y="19338"/>
                </a:cubicBezTo>
                <a:cubicBezTo>
                  <a:pt x="15749" y="19248"/>
                  <a:pt x="16000" y="19199"/>
                  <a:pt x="16431" y="19199"/>
                </a:cubicBezTo>
                <a:cubicBezTo>
                  <a:pt x="16796" y="19199"/>
                  <a:pt x="17123" y="19149"/>
                  <a:pt x="17161" y="19088"/>
                </a:cubicBezTo>
                <a:cubicBezTo>
                  <a:pt x="17198" y="19028"/>
                  <a:pt x="17577" y="18978"/>
                  <a:pt x="18001" y="18978"/>
                </a:cubicBezTo>
                <a:cubicBezTo>
                  <a:pt x="18466" y="18978"/>
                  <a:pt x="18773" y="18931"/>
                  <a:pt x="18773" y="18861"/>
                </a:cubicBezTo>
                <a:cubicBezTo>
                  <a:pt x="18773" y="18797"/>
                  <a:pt x="18944" y="18676"/>
                  <a:pt x="19152" y="18589"/>
                </a:cubicBezTo>
                <a:cubicBezTo>
                  <a:pt x="19472" y="18457"/>
                  <a:pt x="19540" y="18361"/>
                  <a:pt x="19606" y="17972"/>
                </a:cubicBezTo>
                <a:cubicBezTo>
                  <a:pt x="19668" y="17608"/>
                  <a:pt x="19648" y="17491"/>
                  <a:pt x="19506" y="17412"/>
                </a:cubicBezTo>
                <a:cubicBezTo>
                  <a:pt x="19284" y="17289"/>
                  <a:pt x="19283" y="17163"/>
                  <a:pt x="19493" y="16844"/>
                </a:cubicBezTo>
                <a:cubicBezTo>
                  <a:pt x="19628" y="16640"/>
                  <a:pt x="19668" y="15840"/>
                  <a:pt x="19721" y="12408"/>
                </a:cubicBezTo>
                <a:cubicBezTo>
                  <a:pt x="19762" y="9714"/>
                  <a:pt x="19827" y="8132"/>
                  <a:pt x="19906" y="7975"/>
                </a:cubicBezTo>
                <a:cubicBezTo>
                  <a:pt x="20054" y="7677"/>
                  <a:pt x="19890" y="7465"/>
                  <a:pt x="19468" y="7359"/>
                </a:cubicBezTo>
                <a:cubicBezTo>
                  <a:pt x="19810" y="7494"/>
                  <a:pt x="19855" y="7722"/>
                  <a:pt x="19553" y="7994"/>
                </a:cubicBezTo>
                <a:cubicBezTo>
                  <a:pt x="19408" y="8124"/>
                  <a:pt x="19222" y="8175"/>
                  <a:pt x="18994" y="8141"/>
                </a:cubicBezTo>
                <a:cubicBezTo>
                  <a:pt x="18805" y="8114"/>
                  <a:pt x="18626" y="8132"/>
                  <a:pt x="18594" y="8182"/>
                </a:cubicBezTo>
                <a:cubicBezTo>
                  <a:pt x="18529" y="8286"/>
                  <a:pt x="18064" y="8307"/>
                  <a:pt x="17967" y="8210"/>
                </a:cubicBezTo>
                <a:cubicBezTo>
                  <a:pt x="17799" y="8043"/>
                  <a:pt x="18278" y="7016"/>
                  <a:pt x="18469" y="7133"/>
                </a:cubicBezTo>
                <a:cubicBezTo>
                  <a:pt x="18540" y="7177"/>
                  <a:pt x="18769" y="7230"/>
                  <a:pt x="18979" y="7251"/>
                </a:cubicBezTo>
                <a:cubicBezTo>
                  <a:pt x="19007" y="7254"/>
                  <a:pt x="19024" y="7262"/>
                  <a:pt x="19049" y="7266"/>
                </a:cubicBezTo>
                <a:cubicBezTo>
                  <a:pt x="18595" y="7143"/>
                  <a:pt x="18662" y="6884"/>
                  <a:pt x="19205" y="5681"/>
                </a:cubicBezTo>
                <a:cubicBezTo>
                  <a:pt x="19662" y="4671"/>
                  <a:pt x="19746" y="4476"/>
                  <a:pt x="20440" y="2812"/>
                </a:cubicBezTo>
                <a:cubicBezTo>
                  <a:pt x="20820" y="1901"/>
                  <a:pt x="21224" y="949"/>
                  <a:pt x="21339" y="694"/>
                </a:cubicBezTo>
                <a:cubicBezTo>
                  <a:pt x="21568" y="189"/>
                  <a:pt x="21600" y="0"/>
                  <a:pt x="21455" y="0"/>
                </a:cubicBezTo>
                <a:close/>
                <a:moveTo>
                  <a:pt x="19049" y="7266"/>
                </a:moveTo>
                <a:cubicBezTo>
                  <a:pt x="19125" y="7286"/>
                  <a:pt x="19212" y="7305"/>
                  <a:pt x="19317" y="7321"/>
                </a:cubicBezTo>
                <a:cubicBezTo>
                  <a:pt x="19236" y="7300"/>
                  <a:pt x="19147" y="7281"/>
                  <a:pt x="19049" y="7266"/>
                </a:cubicBezTo>
                <a:close/>
                <a:moveTo>
                  <a:pt x="11710" y="1795"/>
                </a:moveTo>
                <a:cubicBezTo>
                  <a:pt x="11608" y="1782"/>
                  <a:pt x="11480" y="1780"/>
                  <a:pt x="11336" y="1781"/>
                </a:cubicBezTo>
                <a:cubicBezTo>
                  <a:pt x="11463" y="1785"/>
                  <a:pt x="11597" y="1784"/>
                  <a:pt x="11710" y="1795"/>
                </a:cubicBezTo>
                <a:close/>
                <a:moveTo>
                  <a:pt x="11336" y="1781"/>
                </a:moveTo>
                <a:cubicBezTo>
                  <a:pt x="11021" y="1773"/>
                  <a:pt x="10690" y="1778"/>
                  <a:pt x="10396" y="1811"/>
                </a:cubicBezTo>
                <a:cubicBezTo>
                  <a:pt x="10537" y="1802"/>
                  <a:pt x="10719" y="1796"/>
                  <a:pt x="10963" y="1789"/>
                </a:cubicBezTo>
                <a:cubicBezTo>
                  <a:pt x="11104" y="1784"/>
                  <a:pt x="11223" y="1782"/>
                  <a:pt x="11336" y="1781"/>
                </a:cubicBezTo>
                <a:close/>
                <a:moveTo>
                  <a:pt x="3807" y="5692"/>
                </a:moveTo>
                <a:cubicBezTo>
                  <a:pt x="3877" y="5695"/>
                  <a:pt x="3935" y="5734"/>
                  <a:pt x="4024" y="5814"/>
                </a:cubicBezTo>
                <a:cubicBezTo>
                  <a:pt x="4197" y="5969"/>
                  <a:pt x="4216" y="6111"/>
                  <a:pt x="4158" y="6779"/>
                </a:cubicBezTo>
                <a:cubicBezTo>
                  <a:pt x="4096" y="7488"/>
                  <a:pt x="4128" y="7657"/>
                  <a:pt x="4490" y="8653"/>
                </a:cubicBezTo>
                <a:cubicBezTo>
                  <a:pt x="4799" y="9505"/>
                  <a:pt x="4889" y="9916"/>
                  <a:pt x="4889" y="10498"/>
                </a:cubicBezTo>
                <a:cubicBezTo>
                  <a:pt x="4889" y="11098"/>
                  <a:pt x="4850" y="11266"/>
                  <a:pt x="4694" y="11348"/>
                </a:cubicBezTo>
                <a:cubicBezTo>
                  <a:pt x="4587" y="11405"/>
                  <a:pt x="3961" y="11457"/>
                  <a:pt x="3305" y="11465"/>
                </a:cubicBezTo>
                <a:cubicBezTo>
                  <a:pt x="2648" y="11473"/>
                  <a:pt x="2049" y="11500"/>
                  <a:pt x="1973" y="11523"/>
                </a:cubicBezTo>
                <a:cubicBezTo>
                  <a:pt x="1550" y="11653"/>
                  <a:pt x="1229" y="11686"/>
                  <a:pt x="1178" y="11604"/>
                </a:cubicBezTo>
                <a:cubicBezTo>
                  <a:pt x="1146" y="11552"/>
                  <a:pt x="1177" y="11314"/>
                  <a:pt x="1247" y="11077"/>
                </a:cubicBezTo>
                <a:cubicBezTo>
                  <a:pt x="1317" y="10840"/>
                  <a:pt x="1377" y="10614"/>
                  <a:pt x="1381" y="10574"/>
                </a:cubicBezTo>
                <a:cubicBezTo>
                  <a:pt x="1385" y="10533"/>
                  <a:pt x="1427" y="10463"/>
                  <a:pt x="1473" y="10417"/>
                </a:cubicBezTo>
                <a:cubicBezTo>
                  <a:pt x="1519" y="10372"/>
                  <a:pt x="1557" y="10244"/>
                  <a:pt x="1557" y="10133"/>
                </a:cubicBezTo>
                <a:cubicBezTo>
                  <a:pt x="1557" y="10022"/>
                  <a:pt x="1708" y="9398"/>
                  <a:pt x="1893" y="8745"/>
                </a:cubicBezTo>
                <a:cubicBezTo>
                  <a:pt x="2160" y="7805"/>
                  <a:pt x="2223" y="7386"/>
                  <a:pt x="2197" y="6733"/>
                </a:cubicBezTo>
                <a:lnTo>
                  <a:pt x="2168" y="5908"/>
                </a:lnTo>
                <a:lnTo>
                  <a:pt x="2691" y="5928"/>
                </a:lnTo>
                <a:cubicBezTo>
                  <a:pt x="2980" y="5939"/>
                  <a:pt x="3352" y="5875"/>
                  <a:pt x="3519" y="5789"/>
                </a:cubicBezTo>
                <a:cubicBezTo>
                  <a:pt x="3653" y="5720"/>
                  <a:pt x="3736" y="5688"/>
                  <a:pt x="3807" y="5692"/>
                </a:cubicBezTo>
                <a:close/>
                <a:moveTo>
                  <a:pt x="4917" y="6811"/>
                </a:moveTo>
                <a:cubicBezTo>
                  <a:pt x="5109" y="6876"/>
                  <a:pt x="5209" y="6883"/>
                  <a:pt x="6054" y="6888"/>
                </a:cubicBezTo>
                <a:lnTo>
                  <a:pt x="6941" y="6894"/>
                </a:lnTo>
                <a:lnTo>
                  <a:pt x="6969" y="8992"/>
                </a:lnTo>
                <a:cubicBezTo>
                  <a:pt x="6998" y="11216"/>
                  <a:pt x="7097" y="11842"/>
                  <a:pt x="7444" y="12027"/>
                </a:cubicBezTo>
                <a:cubicBezTo>
                  <a:pt x="7612" y="12116"/>
                  <a:pt x="7651" y="12235"/>
                  <a:pt x="7621" y="12578"/>
                </a:cubicBezTo>
                <a:cubicBezTo>
                  <a:pt x="7601" y="12819"/>
                  <a:pt x="7520" y="13090"/>
                  <a:pt x="7444" y="13182"/>
                </a:cubicBezTo>
                <a:cubicBezTo>
                  <a:pt x="7348" y="13297"/>
                  <a:pt x="7097" y="13352"/>
                  <a:pt x="6653" y="13352"/>
                </a:cubicBezTo>
                <a:cubicBezTo>
                  <a:pt x="5945" y="13352"/>
                  <a:pt x="5775" y="13212"/>
                  <a:pt x="5775" y="12634"/>
                </a:cubicBezTo>
                <a:cubicBezTo>
                  <a:pt x="5775" y="12474"/>
                  <a:pt x="5725" y="12248"/>
                  <a:pt x="5663" y="12135"/>
                </a:cubicBezTo>
                <a:cubicBezTo>
                  <a:pt x="5588" y="11994"/>
                  <a:pt x="5590" y="11908"/>
                  <a:pt x="5669" y="11859"/>
                </a:cubicBezTo>
                <a:cubicBezTo>
                  <a:pt x="5832" y="11759"/>
                  <a:pt x="5582" y="11474"/>
                  <a:pt x="5331" y="11474"/>
                </a:cubicBezTo>
                <a:cubicBezTo>
                  <a:pt x="5224" y="11474"/>
                  <a:pt x="5086" y="11414"/>
                  <a:pt x="5023" y="11338"/>
                </a:cubicBezTo>
                <a:cubicBezTo>
                  <a:pt x="4893" y="11181"/>
                  <a:pt x="4789" y="6767"/>
                  <a:pt x="4917" y="6811"/>
                </a:cubicBezTo>
                <a:close/>
                <a:moveTo>
                  <a:pt x="18932" y="8324"/>
                </a:moveTo>
                <a:cubicBezTo>
                  <a:pt x="19309" y="8354"/>
                  <a:pt x="19351" y="8627"/>
                  <a:pt x="19339" y="9489"/>
                </a:cubicBezTo>
                <a:cubicBezTo>
                  <a:pt x="19331" y="9988"/>
                  <a:pt x="19297" y="10439"/>
                  <a:pt x="19264" y="10493"/>
                </a:cubicBezTo>
                <a:cubicBezTo>
                  <a:pt x="19191" y="10610"/>
                  <a:pt x="19019" y="10610"/>
                  <a:pt x="18717" y="10490"/>
                </a:cubicBezTo>
                <a:cubicBezTo>
                  <a:pt x="18595" y="10442"/>
                  <a:pt x="18259" y="10366"/>
                  <a:pt x="17970" y="10324"/>
                </a:cubicBezTo>
                <a:cubicBezTo>
                  <a:pt x="17681" y="10282"/>
                  <a:pt x="17416" y="10200"/>
                  <a:pt x="17381" y="10143"/>
                </a:cubicBezTo>
                <a:cubicBezTo>
                  <a:pt x="17345" y="10086"/>
                  <a:pt x="17447" y="9753"/>
                  <a:pt x="17607" y="9399"/>
                </a:cubicBezTo>
                <a:cubicBezTo>
                  <a:pt x="17767" y="9045"/>
                  <a:pt x="17880" y="8687"/>
                  <a:pt x="17861" y="8604"/>
                </a:cubicBezTo>
                <a:cubicBezTo>
                  <a:pt x="17837" y="8499"/>
                  <a:pt x="18010" y="8427"/>
                  <a:pt x="18433" y="8363"/>
                </a:cubicBezTo>
                <a:cubicBezTo>
                  <a:pt x="18642" y="8331"/>
                  <a:pt x="18806" y="8314"/>
                  <a:pt x="18932" y="8324"/>
                </a:cubicBezTo>
                <a:close/>
                <a:moveTo>
                  <a:pt x="14057" y="8443"/>
                </a:moveTo>
                <a:cubicBezTo>
                  <a:pt x="14384" y="8443"/>
                  <a:pt x="14827" y="8451"/>
                  <a:pt x="15307" y="8465"/>
                </a:cubicBezTo>
                <a:cubicBezTo>
                  <a:pt x="16847" y="8511"/>
                  <a:pt x="17074" y="8539"/>
                  <a:pt x="17237" y="8725"/>
                </a:cubicBezTo>
                <a:cubicBezTo>
                  <a:pt x="17411" y="8923"/>
                  <a:pt x="17401" y="8975"/>
                  <a:pt x="17097" y="9597"/>
                </a:cubicBezTo>
                <a:cubicBezTo>
                  <a:pt x="16786" y="10236"/>
                  <a:pt x="16761" y="10260"/>
                  <a:pt x="16347" y="10260"/>
                </a:cubicBezTo>
                <a:cubicBezTo>
                  <a:pt x="16111" y="10260"/>
                  <a:pt x="15535" y="10292"/>
                  <a:pt x="15068" y="10331"/>
                </a:cubicBezTo>
                <a:cubicBezTo>
                  <a:pt x="14600" y="10371"/>
                  <a:pt x="14213" y="10371"/>
                  <a:pt x="14206" y="10331"/>
                </a:cubicBezTo>
                <a:cubicBezTo>
                  <a:pt x="14198" y="10292"/>
                  <a:pt x="14183" y="10222"/>
                  <a:pt x="14175" y="10177"/>
                </a:cubicBezTo>
                <a:cubicBezTo>
                  <a:pt x="14166" y="10131"/>
                  <a:pt x="14110" y="10021"/>
                  <a:pt x="14051" y="9930"/>
                </a:cubicBezTo>
                <a:cubicBezTo>
                  <a:pt x="13992" y="9839"/>
                  <a:pt x="13938" y="9630"/>
                  <a:pt x="13929" y="9468"/>
                </a:cubicBezTo>
                <a:cubicBezTo>
                  <a:pt x="13920" y="9305"/>
                  <a:pt x="13806" y="9029"/>
                  <a:pt x="13678" y="8850"/>
                </a:cubicBezTo>
                <a:cubicBezTo>
                  <a:pt x="13551" y="8672"/>
                  <a:pt x="13474" y="8499"/>
                  <a:pt x="13505" y="8468"/>
                </a:cubicBezTo>
                <a:cubicBezTo>
                  <a:pt x="13521" y="8453"/>
                  <a:pt x="13731" y="8444"/>
                  <a:pt x="14057" y="844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9" name="Possessions"/>
          <p:cNvSpPr txBox="1"/>
          <p:nvPr/>
        </p:nvSpPr>
        <p:spPr>
          <a:xfrm>
            <a:off x="5874027" y="8417756"/>
            <a:ext cx="2817707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buClrTx/>
              <a:defRPr b="1" sz="2800">
                <a:solidFill>
                  <a:schemeClr val="accent5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umanst521 BT"/>
                <a:ea typeface="Humanst521 BT"/>
                <a:cs typeface="Humanst521 BT"/>
                <a:sym typeface="Humanst521 BT"/>
              </a:defRPr>
            </a:lvl1pPr>
          </a:lstStyle>
          <a:p>
            <a:pPr/>
            <a:r>
              <a:t>Possessions</a:t>
            </a:r>
          </a:p>
        </p:txBody>
      </p:sp>
      <p:sp>
        <p:nvSpPr>
          <p:cNvPr id="250" name="Power"/>
          <p:cNvSpPr txBox="1"/>
          <p:nvPr/>
        </p:nvSpPr>
        <p:spPr>
          <a:xfrm>
            <a:off x="5667716" y="6030440"/>
            <a:ext cx="2817708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buClrTx/>
              <a:defRPr b="1" sz="2800">
                <a:solidFill>
                  <a:schemeClr val="accent5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umanst521 BT"/>
                <a:ea typeface="Humanst521 BT"/>
                <a:cs typeface="Humanst521 BT"/>
                <a:sym typeface="Humanst521 BT"/>
              </a:defRPr>
            </a:lvl1pPr>
          </a:lstStyle>
          <a:p>
            <a:pPr/>
            <a:r>
              <a:t>Power</a:t>
            </a:r>
          </a:p>
        </p:txBody>
      </p:sp>
      <p:sp>
        <p:nvSpPr>
          <p:cNvPr id="251" name="Pleasure"/>
          <p:cNvSpPr txBox="1"/>
          <p:nvPr/>
        </p:nvSpPr>
        <p:spPr>
          <a:xfrm>
            <a:off x="8023337" y="4498080"/>
            <a:ext cx="2600961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buClrTx/>
              <a:defRPr b="1" sz="2800">
                <a:solidFill>
                  <a:schemeClr val="accent5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umanst521 BT"/>
                <a:ea typeface="Humanst521 BT"/>
                <a:cs typeface="Humanst521 BT"/>
                <a:sym typeface="Humanst521 BT"/>
              </a:defRPr>
            </a:lvl1pPr>
          </a:lstStyle>
          <a:p>
            <a:pPr/>
            <a:r>
              <a:t>Pleasure</a:t>
            </a:r>
          </a:p>
        </p:txBody>
      </p:sp>
      <p:sp>
        <p:nvSpPr>
          <p:cNvPr id="252" name="Wickedness"/>
          <p:cNvSpPr txBox="1"/>
          <p:nvPr/>
        </p:nvSpPr>
        <p:spPr>
          <a:xfrm>
            <a:off x="7803317" y="8830416"/>
            <a:ext cx="2817708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buClrTx/>
              <a:defRPr b="1" sz="2800">
                <a:solidFill>
                  <a:schemeClr val="accent5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umanst521 BT"/>
                <a:ea typeface="Humanst521 BT"/>
                <a:cs typeface="Humanst521 BT"/>
                <a:sym typeface="Humanst521 BT"/>
              </a:defRPr>
            </a:lvl1pPr>
          </a:lstStyle>
          <a:p>
            <a:pPr/>
            <a:r>
              <a:t>Wickedness</a:t>
            </a:r>
          </a:p>
        </p:txBody>
      </p:sp>
      <p:sp>
        <p:nvSpPr>
          <p:cNvPr id="253" name="LIFE"/>
          <p:cNvSpPr txBox="1"/>
          <p:nvPr/>
        </p:nvSpPr>
        <p:spPr>
          <a:xfrm>
            <a:off x="10514969" y="5197972"/>
            <a:ext cx="2600961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buClrTx/>
              <a:defRPr b="1" sz="2800">
                <a:solidFill>
                  <a:schemeClr val="accent5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Humanst521 BT"/>
                <a:ea typeface="Humanst521 BT"/>
                <a:cs typeface="Humanst521 BT"/>
                <a:sym typeface="Humanst521 BT"/>
              </a:defRPr>
            </a:lvl1pPr>
          </a:lstStyle>
          <a:p>
            <a:pPr/>
            <a:r>
              <a:t>LIFE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5.png"/></Relationships>

</file>

<file path=ppt/theme/theme1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6F6A5A"/>
      </a:dk1>
      <a:lt1>
        <a:srgbClr val="142B6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A29A85"/>
          </a:buClr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000000"/>
      </a:dk1>
      <a:lt1>
        <a:srgbClr val="FFFFF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A29A85"/>
          </a:buClr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