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50000"/>
            </a:srgbClr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wholeTbl>
    <a:band2H>
      <a:tcTxStyle b="def" i="def"/>
      <a:tcStyle>
        <a:tcBdr/>
        <a:fill>
          <a:solidFill>
            <a:srgbClr val="E6E1C6">
              <a:alpha val="19000"/>
            </a:srgbClr>
          </a:solidFill>
        </a:fill>
      </a:tcStyle>
    </a:band2H>
    <a:firstCo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3175" cap="flat">
              <a:solidFill>
                <a:srgbClr val="766246"/>
              </a:solidFill>
              <a:prstDash val="solid"/>
              <a:miter lim="400000"/>
            </a:ln>
          </a:left>
          <a:right>
            <a:ln w="12700" cap="flat">
              <a:solidFill>
                <a:srgbClr val="766246"/>
              </a:solidFill>
              <a:prstDash val="solid"/>
              <a:miter lim="400000"/>
            </a:ln>
          </a:right>
          <a:top>
            <a:ln w="12700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firstCol>
    <a:lastRow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66246"/>
              </a:solidFill>
              <a:prstDash val="solid"/>
              <a:miter lim="400000"/>
            </a:ln>
          </a:top>
          <a:bottom>
            <a:ln w="3175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E8E4D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7A698"/>
              </a:solidFill>
              <a:prstDash val="solid"/>
              <a:miter lim="400000"/>
            </a:ln>
          </a:top>
          <a:bottom>
            <a:ln w="12700" cap="flat">
              <a:solidFill>
                <a:srgbClr val="A7A698"/>
              </a:solidFill>
              <a:prstDash val="solid"/>
              <a:miter lim="400000"/>
            </a:ln>
          </a:bottom>
          <a:insideH>
            <a:ln w="12700" cap="flat">
              <a:solidFill>
                <a:srgbClr val="A7A69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4908F">
              <a:alpha val="8000"/>
            </a:srgbClr>
          </a:solidFill>
        </a:fill>
      </a:tcStyle>
    </a:band2H>
    <a:firstCol>
      <a:tcTxStyle b="off" i="off">
        <a:font>
          <a:latin typeface="Baskerville"/>
          <a:ea typeface="Baskerville"/>
          <a:cs typeface="Baskerville"/>
        </a:font>
        <a:srgbClr val="FFFCF2"/>
      </a:tcTxStyle>
      <a:tcStyle>
        <a:tcBdr>
          <a:left>
            <a:ln w="12700" cap="flat">
              <a:solidFill>
                <a:srgbClr val="A7A698"/>
              </a:solidFill>
              <a:prstDash val="solid"/>
              <a:miter lim="400000"/>
            </a:ln>
          </a:left>
          <a:right>
            <a:ln w="12700" cap="flat">
              <a:solidFill>
                <a:srgbClr val="4C4F57"/>
              </a:solidFill>
              <a:prstDash val="solid"/>
              <a:miter lim="400000"/>
            </a:ln>
          </a:right>
          <a:top>
            <a:ln w="12700" cap="flat">
              <a:solidFill>
                <a:srgbClr val="727264"/>
              </a:solidFill>
              <a:prstDash val="solid"/>
              <a:miter lim="400000"/>
            </a:ln>
          </a:top>
          <a:bottom>
            <a:ln w="12700" cap="flat">
              <a:solidFill>
                <a:srgbClr val="727264"/>
              </a:solidFill>
              <a:prstDash val="solid"/>
              <a:miter lim="400000"/>
            </a:ln>
          </a:bottom>
          <a:insideH>
            <a:ln w="12700" cap="flat">
              <a:solidFill>
                <a:srgbClr val="727264"/>
              </a:solidFill>
              <a:prstDash val="solid"/>
              <a:miter lim="400000"/>
            </a:ln>
          </a:insideH>
          <a:insideV>
            <a:ln w="12700" cap="flat">
              <a:solidFill>
                <a:srgbClr val="727264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C4F57"/>
              </a:solidFill>
              <a:prstDash val="solid"/>
              <a:miter lim="400000"/>
            </a:ln>
          </a:top>
          <a:bottom>
            <a:ln w="12700" cap="flat">
              <a:solidFill>
                <a:srgbClr val="A7A698"/>
              </a:solidFill>
              <a:prstDash val="solid"/>
              <a:miter lim="400000"/>
            </a:ln>
          </a:bottom>
          <a:insideH>
            <a:ln w="12700" cap="flat">
              <a:solidFill>
                <a:srgbClr val="4C4F5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7A698"/>
              </a:solidFill>
              <a:prstDash val="solid"/>
              <a:miter lim="400000"/>
            </a:ln>
          </a:top>
          <a:bottom>
            <a:ln w="12700" cap="flat">
              <a:solidFill>
                <a:srgbClr val="4C4F57"/>
              </a:solidFill>
              <a:prstDash val="solid"/>
              <a:miter lim="400000"/>
            </a:ln>
          </a:bottom>
          <a:insideH>
            <a:ln w="12700" cap="flat">
              <a:solidFill>
                <a:srgbClr val="4C4F5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 b="def" i="def"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5F5857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A29A85"/>
              </a:solidFill>
              <a:prstDash val="solid"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53030"/>
              </a:solidFill>
              <a:prstDash val="solid"/>
              <a:miter lim="400000"/>
            </a:ln>
          </a:top>
          <a:bottom>
            <a:ln w="12700" cap="flat">
              <a:solidFill>
                <a:srgbClr val="5F5857"/>
              </a:solidFill>
              <a:prstDash val="solid"/>
              <a:miter lim="400000"/>
            </a:ln>
          </a:bottom>
          <a:insideH>
            <a:ln w="12700" cap="flat">
              <a:solidFill>
                <a:srgbClr val="49424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F5857"/>
              </a:solidFill>
              <a:prstDash val="solid"/>
              <a:miter lim="400000"/>
            </a:ln>
          </a:top>
          <a:bottom>
            <a:ln w="12700" cap="flat">
              <a:solidFill>
                <a:srgbClr val="F1EEE5"/>
              </a:solidFill>
              <a:prstDash val="solid"/>
              <a:miter lim="400000"/>
            </a:ln>
          </a:bottom>
          <a:insideH>
            <a:ln w="12700" cap="flat">
              <a:solidFill>
                <a:srgbClr val="D9CF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Baskerville"/>
          <a:ea typeface="Baskerville"/>
          <a:cs typeface="Baskerville"/>
        </a:font>
        <a:srgbClr val="5F5857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CBC7C7"/>
          </a:solidFill>
        </a:fill>
      </a:tcStyle>
    </a:wholeTbl>
    <a:band2H>
      <a:tcTxStyle b="def" i="def"/>
      <a:tcStyle>
        <a:tcBdr/>
        <a:fill>
          <a:solidFill>
            <a:srgbClr val="DED9DA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5F5857"/>
          </a:solidFill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7C7878"/>
          </a:solidFill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7C787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64999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A09C9C"/>
              </a:solidFill>
              <a:prstDash val="solid"/>
              <a:miter lim="400000"/>
            </a:ln>
          </a:left>
          <a:right>
            <a:ln w="12700" cap="flat">
              <a:solidFill>
                <a:srgbClr val="A09C9C"/>
              </a:solidFill>
              <a:prstDash val="solid"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solidFill>
                <a:srgbClr val="A09C9C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Shape 73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2" name="Shape 73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9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10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.tif"/><Relationship Id="rId4" Type="http://schemas.openxmlformats.org/officeDocument/2006/relationships/image" Target="../media/image12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016000" y="2032000"/>
            <a:ext cx="10972800" cy="32258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016000" y="5359400"/>
            <a:ext cx="10972800" cy="1231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596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solidFill>
                  <a:srgbClr val="A29A85"/>
                </a:solidFill>
              </a:defRPr>
            </a:lvl1pPr>
          </a:lstStyle>
          <a:p>
            <a:pPr/>
            <a:r>
              <a:t>-Johnny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10050"/>
            <a:ext cx="10464800" cy="8001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800"/>
              </a:spcBef>
              <a:buClrTx/>
              <a:buSzTx/>
              <a:buNone/>
              <a:defRPr i="1" sz="48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-12700"/>
            <a:ext cx="13004800" cy="97839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gradFill flip="none" rotWithShape="1">
          <a:gsLst>
            <a:gs pos="0">
              <a:srgbClr val="F4E7ED"/>
            </a:gs>
            <a:gs pos="52000">
              <a:srgbClr val="D8D8D8"/>
            </a:gs>
            <a:gs pos="100000">
              <a:srgbClr val="51253A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dandelion.png" descr="dandelion.png"/>
          <p:cNvPicPr>
            <a:picLocks noChangeAspect="1"/>
          </p:cNvPicPr>
          <p:nvPr/>
        </p:nvPicPr>
        <p:blipFill>
          <a:blip r:embed="rId2">
            <a:extLst/>
          </a:blip>
          <a:srcRect l="0" t="0" r="19766" b="19999"/>
          <a:stretch>
            <a:fillRect/>
          </a:stretch>
        </p:blipFill>
        <p:spPr>
          <a:xfrm>
            <a:off x="11054080" y="4551679"/>
            <a:ext cx="1950721" cy="5201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Air title.png" descr="Air title.png"/>
          <p:cNvPicPr>
            <a:picLocks noChangeAspect="1"/>
          </p:cNvPicPr>
          <p:nvPr/>
        </p:nvPicPr>
        <p:blipFill>
          <a:blip r:embed="rId3">
            <a:extLst/>
          </a:blip>
          <a:srcRect l="42293" t="29512" r="38656" b="34962"/>
          <a:stretch>
            <a:fillRect/>
          </a:stretch>
        </p:blipFill>
        <p:spPr>
          <a:xfrm>
            <a:off x="0" y="0"/>
            <a:ext cx="2099030" cy="508783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Title Text"/>
          <p:cNvSpPr txBox="1"/>
          <p:nvPr>
            <p:ph type="title"/>
          </p:nvPr>
        </p:nvSpPr>
        <p:spPr>
          <a:xfrm>
            <a:off x="650239" y="216746"/>
            <a:ext cx="11704322" cy="1885245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spc="138" sz="5000">
                <a:solidFill>
                  <a:srgbClr val="B13F9A"/>
                </a:solidFill>
                <a:effectLst>
                  <a:outerShdw sx="100000" sy="100000" kx="0" ky="0" algn="b" rotWithShape="0" blurRad="127000" dist="0" dir="0">
                    <a:srgbClr val="FFFFFF">
                      <a:alpha val="50000"/>
                    </a:srgbClr>
                  </a:outerShdw>
                </a:effectLst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0" name="Body Level One…"/>
          <p:cNvSpPr txBox="1"/>
          <p:nvPr>
            <p:ph type="body" sz="half" idx="1"/>
          </p:nvPr>
        </p:nvSpPr>
        <p:spPr>
          <a:xfrm>
            <a:off x="2275839" y="2753958"/>
            <a:ext cx="8453122" cy="5527041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80059" indent="-480059" defTabSz="1300480">
              <a:spcBef>
                <a:spcPts val="2200"/>
              </a:spcBef>
              <a:buClrTx/>
              <a:buSzPct val="80000"/>
              <a:buChar char="✹"/>
              <a:defRPr sz="2800">
                <a:solidFill>
                  <a:srgbClr val="B13F9A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788811" indent="-439561" defTabSz="1300480">
              <a:spcBef>
                <a:spcPts val="2200"/>
              </a:spcBef>
              <a:buClrTx/>
              <a:buSzPct val="60000"/>
              <a:buChar char="Ë"/>
              <a:defRPr sz="2800">
                <a:solidFill>
                  <a:srgbClr val="B13F9A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071386" indent="-439561" defTabSz="1300480">
              <a:spcBef>
                <a:spcPts val="2200"/>
              </a:spcBef>
              <a:buClrTx/>
              <a:buSzPct val="70000"/>
              <a:buChar char="✹"/>
              <a:defRPr sz="2800">
                <a:solidFill>
                  <a:srgbClr val="B13F9A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53961" indent="-439561" defTabSz="1300480">
              <a:spcBef>
                <a:spcPts val="2200"/>
              </a:spcBef>
              <a:buClrTx/>
              <a:buSzPct val="60000"/>
              <a:buChar char="Ë"/>
              <a:defRPr sz="2800">
                <a:solidFill>
                  <a:srgbClr val="B13F9A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656291" indent="-459316" defTabSz="1300480">
              <a:spcBef>
                <a:spcPts val="2200"/>
              </a:spcBef>
              <a:buClrTx/>
              <a:buSzPct val="70000"/>
              <a:buChar char="✹"/>
              <a:defRPr sz="2800">
                <a:solidFill>
                  <a:srgbClr val="B13F9A"/>
                </a:solidFill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xfrm>
            <a:off x="12633451" y="77414"/>
            <a:ext cx="371349" cy="387038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i="1">
                <a:solidFill>
                  <a:srgbClr val="000000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itle Text"/>
          <p:cNvSpPr txBox="1"/>
          <p:nvPr>
            <p:ph type="title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0" name="Body Level One…"/>
          <p:cNvSpPr txBox="1"/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1300480">
              <a:spcBef>
                <a:spcPts val="1000"/>
              </a:spcBef>
              <a:buClrTx/>
              <a:buSz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00480">
              <a:spcBef>
                <a:spcPts val="1000"/>
              </a:spcBef>
              <a:buClrTx/>
              <a:buSz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00480">
              <a:spcBef>
                <a:spcPts val="1000"/>
              </a:spcBef>
              <a:buClrTx/>
              <a:buSz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00480">
              <a:spcBef>
                <a:spcPts val="1000"/>
              </a:spcBef>
              <a:buClrTx/>
              <a:buSz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00480">
              <a:spcBef>
                <a:spcPts val="1000"/>
              </a:spcBef>
              <a:buClrTx/>
              <a:buSz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" name="Slide Number"/>
          <p:cNvSpPr txBox="1"/>
          <p:nvPr>
            <p:ph type="sldNum" sz="quarter" idx="2"/>
          </p:nvPr>
        </p:nvSpPr>
        <p:spPr>
          <a:xfrm>
            <a:off x="11957539" y="8882098"/>
            <a:ext cx="397021" cy="389270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lide Number"/>
          <p:cNvSpPr txBox="1"/>
          <p:nvPr>
            <p:ph type="sldNum" sz="quarter" idx="2"/>
          </p:nvPr>
        </p:nvSpPr>
        <p:spPr>
          <a:xfrm>
            <a:off x="11957539" y="8882098"/>
            <a:ext cx="397021" cy="389270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gradFill flip="none" rotWithShape="1">
          <a:gsLst>
            <a:gs pos="0">
              <a:srgbClr val="FFFFCC"/>
            </a:gs>
            <a:gs pos="100000">
              <a:srgbClr val="FFFF66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82649" y="-1"/>
            <a:ext cx="5922152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lide Number"/>
          <p:cNvSpPr txBox="1"/>
          <p:nvPr>
            <p:ph type="sldNum" sz="quarter" idx="2"/>
          </p:nvPr>
        </p:nvSpPr>
        <p:spPr>
          <a:xfrm>
            <a:off x="12551274" y="-1"/>
            <a:ext cx="453526" cy="451109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48" name="Title Text"/>
          <p:cNvSpPr txBox="1"/>
          <p:nvPr>
            <p:ph type="title"/>
          </p:nvPr>
        </p:nvSpPr>
        <p:spPr>
          <a:xfrm>
            <a:off x="541866" y="433493"/>
            <a:ext cx="11704322" cy="1192107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Black Chancery"/>
                <a:ea typeface="Black Chancery"/>
                <a:cs typeface="Black Chancery"/>
                <a:sym typeface="Black Chancer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9" name="Body Level One…"/>
          <p:cNvSpPr txBox="1"/>
          <p:nvPr>
            <p:ph type="body" idx="1"/>
          </p:nvPr>
        </p:nvSpPr>
        <p:spPr>
          <a:xfrm>
            <a:off x="650239" y="2275839"/>
            <a:ext cx="11704322" cy="6436926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ClrTx/>
              <a:buChar char="»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1300480">
              <a:spcBef>
                <a:spcPts val="1000"/>
              </a:spcBef>
              <a:buClrTx/>
              <a:buChar char="–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3500" defTabSz="1300480">
              <a:spcBef>
                <a:spcPts val="1000"/>
              </a:spcBef>
              <a:buClrTx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1300480">
              <a:spcBef>
                <a:spcPts val="1000"/>
              </a:spcBef>
              <a:buClrTx/>
              <a:buChar char="–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387600" indent="-558800" defTabSz="1300480">
              <a:spcBef>
                <a:spcPts val="1000"/>
              </a:spcBef>
              <a:buClrTx/>
              <a:buChar char="»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gradFill flip="none" rotWithShape="1">
          <a:gsLst>
            <a:gs pos="0">
              <a:srgbClr val="FFFFCC"/>
            </a:gs>
            <a:gs pos="100000">
              <a:srgbClr val="FFFF66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82649" y="-1"/>
            <a:ext cx="5922152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lide Number"/>
          <p:cNvSpPr txBox="1"/>
          <p:nvPr>
            <p:ph type="sldNum" sz="quarter" idx="2"/>
          </p:nvPr>
        </p:nvSpPr>
        <p:spPr>
          <a:xfrm>
            <a:off x="12551274" y="-1"/>
            <a:ext cx="453526" cy="451109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58" name="Title Text"/>
          <p:cNvSpPr txBox="1"/>
          <p:nvPr>
            <p:ph type="title"/>
          </p:nvPr>
        </p:nvSpPr>
        <p:spPr>
          <a:xfrm>
            <a:off x="541866" y="433493"/>
            <a:ext cx="11704322" cy="1192107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Black Chancery"/>
                <a:ea typeface="Black Chancery"/>
                <a:cs typeface="Black Chancery"/>
                <a:sym typeface="Black Chancery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gradFill flip="none" rotWithShape="1">
          <a:gsLst>
            <a:gs pos="0">
              <a:srgbClr val="FFFFFF"/>
            </a:gs>
            <a:gs pos="50000">
              <a:srgbClr val="FFFFFF"/>
            </a:gs>
            <a:gs pos="100000">
              <a:srgbClr val="FFFFFF"/>
            </a:gs>
          </a:gsLst>
          <a:lin ang="27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roup"/>
          <p:cNvGrpSpPr/>
          <p:nvPr/>
        </p:nvGrpSpPr>
        <p:grpSpPr>
          <a:xfrm>
            <a:off x="372533" y="124177"/>
            <a:ext cx="12072339" cy="1183077"/>
            <a:chOff x="0" y="0"/>
            <a:chExt cx="12072338" cy="1183075"/>
          </a:xfrm>
        </p:grpSpPr>
        <p:grpSp>
          <p:nvGrpSpPr>
            <p:cNvPr id="315" name="Group"/>
            <p:cNvGrpSpPr/>
            <p:nvPr/>
          </p:nvGrpSpPr>
          <p:grpSpPr>
            <a:xfrm>
              <a:off x="1126631" y="110631"/>
              <a:ext cx="10945708" cy="975361"/>
              <a:chOff x="0" y="0"/>
              <a:chExt cx="10945707" cy="975360"/>
            </a:xfrm>
          </p:grpSpPr>
          <p:sp>
            <p:nvSpPr>
              <p:cNvPr id="165" name="Shape"/>
              <p:cNvSpPr/>
              <p:nvPr/>
            </p:nvSpPr>
            <p:spPr>
              <a:xfrm>
                <a:off x="0" y="0"/>
                <a:ext cx="10945707" cy="9753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400"/>
                    </a:moveTo>
                    <a:lnTo>
                      <a:pt x="21600" y="21600"/>
                    </a:lnTo>
                    <a:cubicBezTo>
                      <a:pt x="21600" y="21600"/>
                      <a:pt x="10800" y="21600"/>
                      <a:pt x="0" y="21600"/>
                    </a:cubicBezTo>
                    <a:cubicBezTo>
                      <a:pt x="717" y="17250"/>
                      <a:pt x="753" y="3050"/>
                      <a:pt x="0" y="0"/>
                    </a:cubicBezTo>
                    <a:cubicBezTo>
                      <a:pt x="10800" y="0"/>
                      <a:pt x="21600" y="0"/>
                      <a:pt x="21600" y="0"/>
                    </a:cubicBezTo>
                    <a:lnTo>
                      <a:pt x="21600" y="2400"/>
                    </a:lnTo>
                    <a:close/>
                  </a:path>
                </a:pathLst>
              </a:custGeom>
              <a:solidFill>
                <a:srgbClr val="E5D09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defRPr sz="34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266" name="Group"/>
              <p:cNvGrpSpPr/>
              <p:nvPr/>
            </p:nvGrpSpPr>
            <p:grpSpPr>
              <a:xfrm>
                <a:off x="1198880" y="-1"/>
                <a:ext cx="8639643" cy="968588"/>
                <a:chOff x="0" y="0"/>
                <a:chExt cx="8639642" cy="968586"/>
              </a:xfrm>
            </p:grpSpPr>
            <p:grpSp>
              <p:nvGrpSpPr>
                <p:cNvPr id="222" name="Group"/>
                <p:cNvGrpSpPr/>
                <p:nvPr/>
              </p:nvGrpSpPr>
              <p:grpSpPr>
                <a:xfrm>
                  <a:off x="0" y="2257"/>
                  <a:ext cx="4985174" cy="964072"/>
                  <a:chOff x="0" y="0"/>
                  <a:chExt cx="4985173" cy="964071"/>
                </a:xfrm>
              </p:grpSpPr>
              <p:sp>
                <p:nvSpPr>
                  <p:cNvPr id="166" name="Shape"/>
                  <p:cNvSpPr/>
                  <p:nvPr/>
                </p:nvSpPr>
                <p:spPr>
                  <a:xfrm>
                    <a:off x="2791342" y="884411"/>
                    <a:ext cx="18063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522" h="16199" fill="norm" stroke="1" extrusionOk="0">
                        <a:moveTo>
                          <a:pt x="2122" y="8392"/>
                        </a:moveTo>
                        <a:cubicBezTo>
                          <a:pt x="-2198" y="-999"/>
                          <a:pt x="5002" y="-1938"/>
                          <a:pt x="16522" y="2758"/>
                        </a:cubicBezTo>
                        <a:cubicBezTo>
                          <a:pt x="15082" y="6514"/>
                          <a:pt x="16522" y="10271"/>
                          <a:pt x="13642" y="14027"/>
                        </a:cubicBezTo>
                        <a:cubicBezTo>
                          <a:pt x="7882" y="19662"/>
                          <a:pt x="-5078" y="13088"/>
                          <a:pt x="2122" y="8392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67" name="Shape"/>
                  <p:cNvSpPr/>
                  <p:nvPr/>
                </p:nvSpPr>
                <p:spPr>
                  <a:xfrm>
                    <a:off x="2959779" y="945564"/>
                    <a:ext cx="18064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174" h="16556" fill="norm" stroke="1" extrusionOk="0">
                        <a:moveTo>
                          <a:pt x="1404" y="10218"/>
                        </a:moveTo>
                        <a:cubicBezTo>
                          <a:pt x="-1836" y="2705"/>
                          <a:pt x="324" y="-1991"/>
                          <a:pt x="10044" y="826"/>
                        </a:cubicBezTo>
                        <a:cubicBezTo>
                          <a:pt x="15444" y="7400"/>
                          <a:pt x="19764" y="19609"/>
                          <a:pt x="5724" y="15852"/>
                        </a:cubicBezTo>
                        <a:cubicBezTo>
                          <a:pt x="4644" y="13974"/>
                          <a:pt x="1404" y="10218"/>
                          <a:pt x="1404" y="1021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68" name="Shape"/>
                  <p:cNvSpPr/>
                  <p:nvPr/>
                </p:nvSpPr>
                <p:spPr>
                  <a:xfrm>
                    <a:off x="2481297" y="847753"/>
                    <a:ext cx="29352" cy="275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8812" fill="norm" stroke="1" extrusionOk="0">
                        <a:moveTo>
                          <a:pt x="11520" y="16228"/>
                        </a:moveTo>
                        <a:cubicBezTo>
                          <a:pt x="2160" y="9543"/>
                          <a:pt x="10800" y="16743"/>
                          <a:pt x="5760" y="10057"/>
                        </a:cubicBezTo>
                        <a:cubicBezTo>
                          <a:pt x="4320" y="8000"/>
                          <a:pt x="0" y="3886"/>
                          <a:pt x="0" y="3886"/>
                        </a:cubicBezTo>
                        <a:cubicBezTo>
                          <a:pt x="3600" y="-229"/>
                          <a:pt x="5040" y="-743"/>
                          <a:pt x="11520" y="800"/>
                        </a:cubicBezTo>
                        <a:cubicBezTo>
                          <a:pt x="18000" y="7486"/>
                          <a:pt x="7200" y="7486"/>
                          <a:pt x="21600" y="11086"/>
                        </a:cubicBezTo>
                        <a:cubicBezTo>
                          <a:pt x="20880" y="12628"/>
                          <a:pt x="21600" y="14171"/>
                          <a:pt x="20160" y="15200"/>
                        </a:cubicBezTo>
                        <a:cubicBezTo>
                          <a:pt x="10800" y="20857"/>
                          <a:pt x="11520" y="18800"/>
                          <a:pt x="11520" y="1622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69" name="Shape"/>
                  <p:cNvSpPr/>
                  <p:nvPr/>
                </p:nvSpPr>
                <p:spPr>
                  <a:xfrm>
                    <a:off x="2137939" y="872631"/>
                    <a:ext cx="18063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098" h="21600" fill="norm" stroke="1" extrusionOk="0">
                        <a:moveTo>
                          <a:pt x="10844" y="21600"/>
                        </a:moveTo>
                        <a:cubicBezTo>
                          <a:pt x="6524" y="20250"/>
                          <a:pt x="-2116" y="16200"/>
                          <a:pt x="476" y="10800"/>
                        </a:cubicBezTo>
                        <a:cubicBezTo>
                          <a:pt x="3068" y="5400"/>
                          <a:pt x="10844" y="0"/>
                          <a:pt x="10844" y="0"/>
                        </a:cubicBezTo>
                        <a:cubicBezTo>
                          <a:pt x="12572" y="4050"/>
                          <a:pt x="19484" y="21600"/>
                          <a:pt x="10844" y="2160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70" name="Shape"/>
                  <p:cNvSpPr/>
                  <p:nvPr/>
                </p:nvSpPr>
                <p:spPr>
                  <a:xfrm>
                    <a:off x="2036249" y="889564"/>
                    <a:ext cx="53922" cy="361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24" h="21600" fill="norm" stroke="1" extrusionOk="0">
                        <a:moveTo>
                          <a:pt x="3200" y="11270"/>
                        </a:moveTo>
                        <a:cubicBezTo>
                          <a:pt x="4530" y="6104"/>
                          <a:pt x="3865" y="4226"/>
                          <a:pt x="8517" y="1878"/>
                        </a:cubicBezTo>
                        <a:cubicBezTo>
                          <a:pt x="9846" y="1409"/>
                          <a:pt x="12505" y="0"/>
                          <a:pt x="12505" y="0"/>
                        </a:cubicBezTo>
                        <a:cubicBezTo>
                          <a:pt x="15163" y="470"/>
                          <a:pt x="20148" y="0"/>
                          <a:pt x="17822" y="5635"/>
                        </a:cubicBezTo>
                        <a:cubicBezTo>
                          <a:pt x="16160" y="9861"/>
                          <a:pt x="11840" y="9861"/>
                          <a:pt x="9182" y="12209"/>
                        </a:cubicBezTo>
                        <a:cubicBezTo>
                          <a:pt x="7188" y="16435"/>
                          <a:pt x="6191" y="19722"/>
                          <a:pt x="2536" y="21600"/>
                        </a:cubicBezTo>
                        <a:cubicBezTo>
                          <a:pt x="-1452" y="19722"/>
                          <a:pt x="210" y="14087"/>
                          <a:pt x="1206" y="9391"/>
                        </a:cubicBezTo>
                        <a:cubicBezTo>
                          <a:pt x="1539" y="8452"/>
                          <a:pt x="1871" y="6104"/>
                          <a:pt x="2536" y="6574"/>
                        </a:cubicBezTo>
                        <a:cubicBezTo>
                          <a:pt x="3533" y="7513"/>
                          <a:pt x="2868" y="9861"/>
                          <a:pt x="3200" y="1127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71" name="Shape"/>
                  <p:cNvSpPr/>
                  <p:nvPr/>
                </p:nvSpPr>
                <p:spPr>
                  <a:xfrm>
                    <a:off x="1966524" y="888075"/>
                    <a:ext cx="61527" cy="353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97" h="21140" fill="norm" stroke="1" extrusionOk="0">
                        <a:moveTo>
                          <a:pt x="0" y="13787"/>
                        </a:moveTo>
                        <a:cubicBezTo>
                          <a:pt x="2191" y="10570"/>
                          <a:pt x="2817" y="9651"/>
                          <a:pt x="5635" y="11029"/>
                        </a:cubicBezTo>
                        <a:cubicBezTo>
                          <a:pt x="7826" y="1378"/>
                          <a:pt x="11270" y="5055"/>
                          <a:pt x="16278" y="0"/>
                        </a:cubicBezTo>
                        <a:cubicBezTo>
                          <a:pt x="17530" y="459"/>
                          <a:pt x="19096" y="-460"/>
                          <a:pt x="20035" y="919"/>
                        </a:cubicBezTo>
                        <a:cubicBezTo>
                          <a:pt x="21600" y="3217"/>
                          <a:pt x="15652" y="8272"/>
                          <a:pt x="15652" y="8272"/>
                        </a:cubicBezTo>
                        <a:cubicBezTo>
                          <a:pt x="14400" y="13787"/>
                          <a:pt x="10957" y="9651"/>
                          <a:pt x="8765" y="14706"/>
                        </a:cubicBezTo>
                        <a:cubicBezTo>
                          <a:pt x="9704" y="18383"/>
                          <a:pt x="9704" y="19761"/>
                          <a:pt x="6887" y="21140"/>
                        </a:cubicBezTo>
                        <a:cubicBezTo>
                          <a:pt x="6261" y="20680"/>
                          <a:pt x="5635" y="20680"/>
                          <a:pt x="5009" y="20221"/>
                        </a:cubicBezTo>
                        <a:cubicBezTo>
                          <a:pt x="4383" y="19302"/>
                          <a:pt x="4383" y="17923"/>
                          <a:pt x="3757" y="17463"/>
                        </a:cubicBezTo>
                        <a:cubicBezTo>
                          <a:pt x="2504" y="16544"/>
                          <a:pt x="0" y="15625"/>
                          <a:pt x="0" y="15625"/>
                        </a:cubicBezTo>
                        <a:cubicBezTo>
                          <a:pt x="626" y="11489"/>
                          <a:pt x="939" y="11029"/>
                          <a:pt x="0" y="13787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72" name="Shape"/>
                  <p:cNvSpPr/>
                  <p:nvPr/>
                </p:nvSpPr>
                <p:spPr>
                  <a:xfrm>
                    <a:off x="1613912" y="692396"/>
                    <a:ext cx="337030" cy="207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53" h="21312" fill="norm" stroke="1" extrusionOk="0">
                        <a:moveTo>
                          <a:pt x="490" y="156"/>
                        </a:moveTo>
                        <a:cubicBezTo>
                          <a:pt x="1221" y="-156"/>
                          <a:pt x="1342" y="936"/>
                          <a:pt x="2072" y="1248"/>
                        </a:cubicBezTo>
                        <a:cubicBezTo>
                          <a:pt x="2133" y="1326"/>
                          <a:pt x="2620" y="2105"/>
                          <a:pt x="2681" y="2183"/>
                        </a:cubicBezTo>
                        <a:cubicBezTo>
                          <a:pt x="3289" y="2963"/>
                          <a:pt x="3959" y="2807"/>
                          <a:pt x="4506" y="3899"/>
                        </a:cubicBezTo>
                        <a:cubicBezTo>
                          <a:pt x="4750" y="4367"/>
                          <a:pt x="5480" y="4991"/>
                          <a:pt x="5480" y="4991"/>
                        </a:cubicBezTo>
                        <a:cubicBezTo>
                          <a:pt x="5723" y="6004"/>
                          <a:pt x="6697" y="6706"/>
                          <a:pt x="7305" y="7486"/>
                        </a:cubicBezTo>
                        <a:cubicBezTo>
                          <a:pt x="7427" y="8032"/>
                          <a:pt x="7792" y="9513"/>
                          <a:pt x="8157" y="9825"/>
                        </a:cubicBezTo>
                        <a:cubicBezTo>
                          <a:pt x="8400" y="9981"/>
                          <a:pt x="8887" y="10137"/>
                          <a:pt x="8887" y="10137"/>
                        </a:cubicBezTo>
                        <a:cubicBezTo>
                          <a:pt x="9009" y="10605"/>
                          <a:pt x="9252" y="11541"/>
                          <a:pt x="9252" y="11541"/>
                        </a:cubicBezTo>
                        <a:cubicBezTo>
                          <a:pt x="9678" y="10683"/>
                          <a:pt x="10104" y="11073"/>
                          <a:pt x="10591" y="11697"/>
                        </a:cubicBezTo>
                        <a:cubicBezTo>
                          <a:pt x="10469" y="12866"/>
                          <a:pt x="10408" y="13958"/>
                          <a:pt x="10226" y="15128"/>
                        </a:cubicBezTo>
                        <a:cubicBezTo>
                          <a:pt x="10287" y="15596"/>
                          <a:pt x="10469" y="16999"/>
                          <a:pt x="10834" y="17311"/>
                        </a:cubicBezTo>
                        <a:cubicBezTo>
                          <a:pt x="11138" y="17623"/>
                          <a:pt x="11625" y="17623"/>
                          <a:pt x="11929" y="17935"/>
                        </a:cubicBezTo>
                        <a:cubicBezTo>
                          <a:pt x="12294" y="17779"/>
                          <a:pt x="13025" y="18091"/>
                          <a:pt x="13025" y="18091"/>
                        </a:cubicBezTo>
                        <a:cubicBezTo>
                          <a:pt x="13450" y="18637"/>
                          <a:pt x="13572" y="18949"/>
                          <a:pt x="14241" y="18715"/>
                        </a:cubicBezTo>
                        <a:cubicBezTo>
                          <a:pt x="14607" y="18559"/>
                          <a:pt x="15337" y="18247"/>
                          <a:pt x="15337" y="18247"/>
                        </a:cubicBezTo>
                        <a:cubicBezTo>
                          <a:pt x="15702" y="18559"/>
                          <a:pt x="16006" y="19027"/>
                          <a:pt x="16432" y="19183"/>
                        </a:cubicBezTo>
                        <a:cubicBezTo>
                          <a:pt x="16736" y="19339"/>
                          <a:pt x="17588" y="19495"/>
                          <a:pt x="17892" y="19806"/>
                        </a:cubicBezTo>
                        <a:cubicBezTo>
                          <a:pt x="18196" y="20118"/>
                          <a:pt x="18987" y="20430"/>
                          <a:pt x="18987" y="20430"/>
                        </a:cubicBezTo>
                        <a:cubicBezTo>
                          <a:pt x="19961" y="20352"/>
                          <a:pt x="20448" y="20196"/>
                          <a:pt x="21299" y="20586"/>
                        </a:cubicBezTo>
                        <a:cubicBezTo>
                          <a:pt x="21482" y="21288"/>
                          <a:pt x="21178" y="21444"/>
                          <a:pt x="20691" y="21210"/>
                        </a:cubicBezTo>
                        <a:cubicBezTo>
                          <a:pt x="20326" y="21366"/>
                          <a:pt x="19474" y="21054"/>
                          <a:pt x="19474" y="21054"/>
                        </a:cubicBezTo>
                        <a:cubicBezTo>
                          <a:pt x="18987" y="21288"/>
                          <a:pt x="18622" y="21054"/>
                          <a:pt x="18136" y="20898"/>
                        </a:cubicBezTo>
                        <a:cubicBezTo>
                          <a:pt x="17892" y="20820"/>
                          <a:pt x="17405" y="20586"/>
                          <a:pt x="17405" y="20586"/>
                        </a:cubicBezTo>
                        <a:cubicBezTo>
                          <a:pt x="16675" y="20898"/>
                          <a:pt x="15945" y="20586"/>
                          <a:pt x="15215" y="20430"/>
                        </a:cubicBezTo>
                        <a:cubicBezTo>
                          <a:pt x="14789" y="20040"/>
                          <a:pt x="14607" y="19884"/>
                          <a:pt x="14120" y="20118"/>
                        </a:cubicBezTo>
                        <a:cubicBezTo>
                          <a:pt x="12720" y="19495"/>
                          <a:pt x="11564" y="19806"/>
                          <a:pt x="10347" y="18715"/>
                        </a:cubicBezTo>
                        <a:cubicBezTo>
                          <a:pt x="9921" y="17857"/>
                          <a:pt x="10591" y="17077"/>
                          <a:pt x="9617" y="16687"/>
                        </a:cubicBezTo>
                        <a:cubicBezTo>
                          <a:pt x="9252" y="18013"/>
                          <a:pt x="8157" y="15674"/>
                          <a:pt x="7548" y="15440"/>
                        </a:cubicBezTo>
                        <a:cubicBezTo>
                          <a:pt x="7183" y="15128"/>
                          <a:pt x="6818" y="14660"/>
                          <a:pt x="6453" y="14348"/>
                        </a:cubicBezTo>
                        <a:cubicBezTo>
                          <a:pt x="6210" y="13490"/>
                          <a:pt x="6210" y="12710"/>
                          <a:pt x="5601" y="12165"/>
                        </a:cubicBezTo>
                        <a:cubicBezTo>
                          <a:pt x="4932" y="10917"/>
                          <a:pt x="5054" y="9123"/>
                          <a:pt x="4019" y="8266"/>
                        </a:cubicBezTo>
                        <a:cubicBezTo>
                          <a:pt x="3959" y="8110"/>
                          <a:pt x="3898" y="7954"/>
                          <a:pt x="3776" y="7798"/>
                        </a:cubicBezTo>
                        <a:cubicBezTo>
                          <a:pt x="3654" y="7720"/>
                          <a:pt x="3472" y="7798"/>
                          <a:pt x="3411" y="7642"/>
                        </a:cubicBezTo>
                        <a:cubicBezTo>
                          <a:pt x="3289" y="7408"/>
                          <a:pt x="3168" y="6706"/>
                          <a:pt x="3168" y="6706"/>
                        </a:cubicBezTo>
                        <a:cubicBezTo>
                          <a:pt x="3472" y="5536"/>
                          <a:pt x="3046" y="4601"/>
                          <a:pt x="2194" y="4367"/>
                        </a:cubicBezTo>
                        <a:cubicBezTo>
                          <a:pt x="1829" y="3665"/>
                          <a:pt x="1768" y="3275"/>
                          <a:pt x="1099" y="2963"/>
                        </a:cubicBezTo>
                        <a:cubicBezTo>
                          <a:pt x="856" y="1949"/>
                          <a:pt x="856" y="1871"/>
                          <a:pt x="125" y="1560"/>
                        </a:cubicBezTo>
                        <a:cubicBezTo>
                          <a:pt x="-57" y="858"/>
                          <a:pt x="-118" y="234"/>
                          <a:pt x="490" y="0"/>
                        </a:cubicBezTo>
                        <a:cubicBezTo>
                          <a:pt x="977" y="234"/>
                          <a:pt x="977" y="156"/>
                          <a:pt x="490" y="156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73" name="Shape"/>
                  <p:cNvSpPr/>
                  <p:nvPr/>
                </p:nvSpPr>
                <p:spPr>
                  <a:xfrm>
                    <a:off x="1819768" y="677333"/>
                    <a:ext cx="148837" cy="1535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2" h="21600" fill="norm" stroke="1" extrusionOk="0">
                        <a:moveTo>
                          <a:pt x="7477" y="6920"/>
                        </a:moveTo>
                        <a:cubicBezTo>
                          <a:pt x="8031" y="6606"/>
                          <a:pt x="8862" y="6606"/>
                          <a:pt x="9138" y="6082"/>
                        </a:cubicBezTo>
                        <a:cubicBezTo>
                          <a:pt x="9277" y="5872"/>
                          <a:pt x="9277" y="5557"/>
                          <a:pt x="9415" y="5452"/>
                        </a:cubicBezTo>
                        <a:cubicBezTo>
                          <a:pt x="9831" y="5138"/>
                          <a:pt x="11077" y="4614"/>
                          <a:pt x="11077" y="4614"/>
                        </a:cubicBezTo>
                        <a:cubicBezTo>
                          <a:pt x="15646" y="5767"/>
                          <a:pt x="11769" y="3041"/>
                          <a:pt x="14677" y="2307"/>
                        </a:cubicBezTo>
                        <a:cubicBezTo>
                          <a:pt x="15231" y="1783"/>
                          <a:pt x="14954" y="944"/>
                          <a:pt x="15508" y="419"/>
                        </a:cubicBezTo>
                        <a:cubicBezTo>
                          <a:pt x="15923" y="105"/>
                          <a:pt x="17169" y="0"/>
                          <a:pt x="17169" y="0"/>
                        </a:cubicBezTo>
                        <a:cubicBezTo>
                          <a:pt x="19108" y="1468"/>
                          <a:pt x="17446" y="2412"/>
                          <a:pt x="20769" y="2936"/>
                        </a:cubicBezTo>
                        <a:cubicBezTo>
                          <a:pt x="21600" y="3775"/>
                          <a:pt x="21323" y="4089"/>
                          <a:pt x="20215" y="4614"/>
                        </a:cubicBezTo>
                        <a:cubicBezTo>
                          <a:pt x="19523" y="5452"/>
                          <a:pt x="18692" y="6396"/>
                          <a:pt x="17446" y="6711"/>
                        </a:cubicBezTo>
                        <a:cubicBezTo>
                          <a:pt x="16338" y="7864"/>
                          <a:pt x="17723" y="8703"/>
                          <a:pt x="18277" y="9856"/>
                        </a:cubicBezTo>
                        <a:cubicBezTo>
                          <a:pt x="17862" y="10800"/>
                          <a:pt x="18692" y="11010"/>
                          <a:pt x="19662" y="11534"/>
                        </a:cubicBezTo>
                        <a:cubicBezTo>
                          <a:pt x="20077" y="12478"/>
                          <a:pt x="19523" y="12583"/>
                          <a:pt x="20215" y="13421"/>
                        </a:cubicBezTo>
                        <a:cubicBezTo>
                          <a:pt x="19662" y="14575"/>
                          <a:pt x="18692" y="13946"/>
                          <a:pt x="17723" y="13421"/>
                        </a:cubicBezTo>
                        <a:cubicBezTo>
                          <a:pt x="16062" y="13841"/>
                          <a:pt x="16892" y="14260"/>
                          <a:pt x="16062" y="15309"/>
                        </a:cubicBezTo>
                        <a:cubicBezTo>
                          <a:pt x="15646" y="15833"/>
                          <a:pt x="14954" y="15938"/>
                          <a:pt x="14400" y="16357"/>
                        </a:cubicBezTo>
                        <a:cubicBezTo>
                          <a:pt x="14815" y="17511"/>
                          <a:pt x="15508" y="20027"/>
                          <a:pt x="13846" y="20761"/>
                        </a:cubicBezTo>
                        <a:cubicBezTo>
                          <a:pt x="13292" y="20971"/>
                          <a:pt x="12738" y="20971"/>
                          <a:pt x="12185" y="21181"/>
                        </a:cubicBezTo>
                        <a:cubicBezTo>
                          <a:pt x="11908" y="21285"/>
                          <a:pt x="11631" y="21495"/>
                          <a:pt x="11354" y="21600"/>
                        </a:cubicBezTo>
                        <a:cubicBezTo>
                          <a:pt x="11077" y="21495"/>
                          <a:pt x="10662" y="21390"/>
                          <a:pt x="10523" y="21181"/>
                        </a:cubicBezTo>
                        <a:cubicBezTo>
                          <a:pt x="10246" y="20761"/>
                          <a:pt x="10523" y="20027"/>
                          <a:pt x="9969" y="19922"/>
                        </a:cubicBezTo>
                        <a:cubicBezTo>
                          <a:pt x="9415" y="19817"/>
                          <a:pt x="8308" y="19503"/>
                          <a:pt x="8308" y="19503"/>
                        </a:cubicBezTo>
                        <a:cubicBezTo>
                          <a:pt x="7338" y="19713"/>
                          <a:pt x="6785" y="20132"/>
                          <a:pt x="5815" y="20342"/>
                        </a:cubicBezTo>
                        <a:cubicBezTo>
                          <a:pt x="4708" y="19817"/>
                          <a:pt x="5123" y="19188"/>
                          <a:pt x="3877" y="19503"/>
                        </a:cubicBezTo>
                        <a:cubicBezTo>
                          <a:pt x="1662" y="18979"/>
                          <a:pt x="2631" y="16882"/>
                          <a:pt x="1385" y="15518"/>
                        </a:cubicBezTo>
                        <a:cubicBezTo>
                          <a:pt x="692" y="12687"/>
                          <a:pt x="1523" y="15414"/>
                          <a:pt x="554" y="13631"/>
                        </a:cubicBezTo>
                        <a:cubicBezTo>
                          <a:pt x="277" y="13212"/>
                          <a:pt x="0" y="12373"/>
                          <a:pt x="0" y="12373"/>
                        </a:cubicBezTo>
                        <a:cubicBezTo>
                          <a:pt x="277" y="9961"/>
                          <a:pt x="0" y="8703"/>
                          <a:pt x="2769" y="10066"/>
                        </a:cubicBezTo>
                        <a:cubicBezTo>
                          <a:pt x="3185" y="11010"/>
                          <a:pt x="3185" y="11534"/>
                          <a:pt x="4431" y="10905"/>
                        </a:cubicBezTo>
                        <a:cubicBezTo>
                          <a:pt x="4846" y="9961"/>
                          <a:pt x="4015" y="9227"/>
                          <a:pt x="4708" y="8388"/>
                        </a:cubicBezTo>
                        <a:cubicBezTo>
                          <a:pt x="4985" y="7969"/>
                          <a:pt x="6646" y="7654"/>
                          <a:pt x="7200" y="7340"/>
                        </a:cubicBezTo>
                        <a:cubicBezTo>
                          <a:pt x="7892" y="6606"/>
                          <a:pt x="8031" y="6501"/>
                          <a:pt x="7477" y="692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74" name="Shape"/>
                  <p:cNvSpPr/>
                  <p:nvPr/>
                </p:nvSpPr>
                <p:spPr>
                  <a:xfrm>
                    <a:off x="1968398" y="747324"/>
                    <a:ext cx="92684" cy="2935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66" h="21600" fill="norm" stroke="1" extrusionOk="0">
                        <a:moveTo>
                          <a:pt x="412" y="18189"/>
                        </a:moveTo>
                        <a:cubicBezTo>
                          <a:pt x="1006" y="12505"/>
                          <a:pt x="1006" y="7958"/>
                          <a:pt x="3186" y="5684"/>
                        </a:cubicBezTo>
                        <a:cubicBezTo>
                          <a:pt x="5168" y="6821"/>
                          <a:pt x="6951" y="7958"/>
                          <a:pt x="8735" y="11368"/>
                        </a:cubicBezTo>
                        <a:cubicBezTo>
                          <a:pt x="11905" y="8526"/>
                          <a:pt x="10320" y="9663"/>
                          <a:pt x="13887" y="7958"/>
                        </a:cubicBezTo>
                        <a:cubicBezTo>
                          <a:pt x="14878" y="5116"/>
                          <a:pt x="17454" y="0"/>
                          <a:pt x="17454" y="0"/>
                        </a:cubicBezTo>
                        <a:cubicBezTo>
                          <a:pt x="21219" y="3411"/>
                          <a:pt x="16463" y="13074"/>
                          <a:pt x="14680" y="14779"/>
                        </a:cubicBezTo>
                        <a:cubicBezTo>
                          <a:pt x="13689" y="18758"/>
                          <a:pt x="13094" y="19895"/>
                          <a:pt x="11509" y="21600"/>
                        </a:cubicBezTo>
                        <a:cubicBezTo>
                          <a:pt x="10320" y="20463"/>
                          <a:pt x="7942" y="18189"/>
                          <a:pt x="7942" y="18189"/>
                        </a:cubicBezTo>
                        <a:cubicBezTo>
                          <a:pt x="6158" y="13074"/>
                          <a:pt x="4771" y="14779"/>
                          <a:pt x="2393" y="17053"/>
                        </a:cubicBezTo>
                        <a:cubicBezTo>
                          <a:pt x="-183" y="15916"/>
                          <a:pt x="-381" y="13642"/>
                          <a:pt x="412" y="18189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75" name="Shape"/>
                  <p:cNvSpPr/>
                  <p:nvPr/>
                </p:nvSpPr>
                <p:spPr>
                  <a:xfrm>
                    <a:off x="1962008" y="783448"/>
                    <a:ext cx="63518" cy="767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989" h="21600" fill="norm" stroke="1" extrusionOk="0">
                        <a:moveTo>
                          <a:pt x="2274" y="3738"/>
                        </a:moveTo>
                        <a:cubicBezTo>
                          <a:pt x="2842" y="1662"/>
                          <a:pt x="2558" y="623"/>
                          <a:pt x="5116" y="0"/>
                        </a:cubicBezTo>
                        <a:cubicBezTo>
                          <a:pt x="7958" y="623"/>
                          <a:pt x="7105" y="2492"/>
                          <a:pt x="9663" y="3738"/>
                        </a:cubicBezTo>
                        <a:cubicBezTo>
                          <a:pt x="13074" y="3323"/>
                          <a:pt x="14495" y="1662"/>
                          <a:pt x="17621" y="831"/>
                        </a:cubicBezTo>
                        <a:cubicBezTo>
                          <a:pt x="21600" y="1869"/>
                          <a:pt x="15916" y="6438"/>
                          <a:pt x="13074" y="7062"/>
                        </a:cubicBezTo>
                        <a:cubicBezTo>
                          <a:pt x="14495" y="11631"/>
                          <a:pt x="12221" y="6023"/>
                          <a:pt x="15347" y="9969"/>
                        </a:cubicBezTo>
                        <a:cubicBezTo>
                          <a:pt x="15916" y="10800"/>
                          <a:pt x="16484" y="12462"/>
                          <a:pt x="16484" y="12462"/>
                        </a:cubicBezTo>
                        <a:cubicBezTo>
                          <a:pt x="15632" y="14123"/>
                          <a:pt x="15347" y="14746"/>
                          <a:pt x="13074" y="15369"/>
                        </a:cubicBezTo>
                        <a:cubicBezTo>
                          <a:pt x="10800" y="14746"/>
                          <a:pt x="10516" y="14123"/>
                          <a:pt x="9663" y="12462"/>
                        </a:cubicBezTo>
                        <a:cubicBezTo>
                          <a:pt x="9379" y="10385"/>
                          <a:pt x="9095" y="6854"/>
                          <a:pt x="6253" y="9969"/>
                        </a:cubicBezTo>
                        <a:cubicBezTo>
                          <a:pt x="7105" y="12462"/>
                          <a:pt x="6537" y="11008"/>
                          <a:pt x="7958" y="14123"/>
                        </a:cubicBezTo>
                        <a:cubicBezTo>
                          <a:pt x="8242" y="14538"/>
                          <a:pt x="8526" y="15369"/>
                          <a:pt x="8526" y="15369"/>
                        </a:cubicBezTo>
                        <a:cubicBezTo>
                          <a:pt x="6821" y="17446"/>
                          <a:pt x="6253" y="19315"/>
                          <a:pt x="5684" y="21600"/>
                        </a:cubicBezTo>
                        <a:cubicBezTo>
                          <a:pt x="4832" y="21392"/>
                          <a:pt x="3979" y="21600"/>
                          <a:pt x="3411" y="21185"/>
                        </a:cubicBezTo>
                        <a:cubicBezTo>
                          <a:pt x="2558" y="20562"/>
                          <a:pt x="2274" y="18692"/>
                          <a:pt x="2274" y="18692"/>
                        </a:cubicBezTo>
                        <a:cubicBezTo>
                          <a:pt x="3695" y="15577"/>
                          <a:pt x="3979" y="13292"/>
                          <a:pt x="0" y="11215"/>
                        </a:cubicBezTo>
                        <a:cubicBezTo>
                          <a:pt x="284" y="9554"/>
                          <a:pt x="284" y="7892"/>
                          <a:pt x="568" y="6231"/>
                        </a:cubicBezTo>
                        <a:cubicBezTo>
                          <a:pt x="568" y="5608"/>
                          <a:pt x="3695" y="415"/>
                          <a:pt x="2274" y="373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76" name="Shape"/>
                  <p:cNvSpPr/>
                  <p:nvPr/>
                </p:nvSpPr>
                <p:spPr>
                  <a:xfrm>
                    <a:off x="2084905" y="740551"/>
                    <a:ext cx="35149" cy="434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16" h="20786" fill="norm" stroke="1" extrusionOk="0">
                        <a:moveTo>
                          <a:pt x="1167" y="9915"/>
                        </a:moveTo>
                        <a:cubicBezTo>
                          <a:pt x="2335" y="4957"/>
                          <a:pt x="584" y="2479"/>
                          <a:pt x="7005" y="0"/>
                        </a:cubicBezTo>
                        <a:cubicBezTo>
                          <a:pt x="14594" y="3187"/>
                          <a:pt x="12843" y="6020"/>
                          <a:pt x="8173" y="9915"/>
                        </a:cubicBezTo>
                        <a:cubicBezTo>
                          <a:pt x="14011" y="10977"/>
                          <a:pt x="18681" y="9561"/>
                          <a:pt x="21016" y="13456"/>
                        </a:cubicBezTo>
                        <a:cubicBezTo>
                          <a:pt x="16930" y="15934"/>
                          <a:pt x="15762" y="16643"/>
                          <a:pt x="10508" y="15580"/>
                        </a:cubicBezTo>
                        <a:cubicBezTo>
                          <a:pt x="7005" y="19121"/>
                          <a:pt x="9924" y="21600"/>
                          <a:pt x="2335" y="20538"/>
                        </a:cubicBezTo>
                        <a:cubicBezTo>
                          <a:pt x="-584" y="17705"/>
                          <a:pt x="1167" y="15580"/>
                          <a:pt x="0" y="12039"/>
                        </a:cubicBezTo>
                        <a:cubicBezTo>
                          <a:pt x="584" y="11331"/>
                          <a:pt x="1167" y="9915"/>
                          <a:pt x="1167" y="9915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77" name="Shape"/>
                  <p:cNvSpPr/>
                  <p:nvPr/>
                </p:nvSpPr>
                <p:spPr>
                  <a:xfrm>
                    <a:off x="2095035" y="810438"/>
                    <a:ext cx="43081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07" h="17081" fill="norm" stroke="1" extrusionOk="0">
                        <a:moveTo>
                          <a:pt x="2093" y="0"/>
                        </a:moveTo>
                        <a:cubicBezTo>
                          <a:pt x="5619" y="4469"/>
                          <a:pt x="7383" y="1490"/>
                          <a:pt x="11791" y="0"/>
                        </a:cubicBezTo>
                        <a:cubicBezTo>
                          <a:pt x="18844" y="3724"/>
                          <a:pt x="16640" y="2234"/>
                          <a:pt x="20607" y="11917"/>
                        </a:cubicBezTo>
                        <a:cubicBezTo>
                          <a:pt x="19285" y="21600"/>
                          <a:pt x="17521" y="15641"/>
                          <a:pt x="14436" y="10428"/>
                        </a:cubicBezTo>
                        <a:cubicBezTo>
                          <a:pt x="10468" y="11172"/>
                          <a:pt x="4297" y="14152"/>
                          <a:pt x="329" y="11917"/>
                        </a:cubicBezTo>
                        <a:cubicBezTo>
                          <a:pt x="-993" y="4469"/>
                          <a:pt x="2093" y="7448"/>
                          <a:pt x="2093" y="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78" name="Shape"/>
                  <p:cNvSpPr/>
                  <p:nvPr/>
                </p:nvSpPr>
                <p:spPr>
                  <a:xfrm>
                    <a:off x="2142413" y="776675"/>
                    <a:ext cx="56663" cy="369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49" h="20806" fill="norm" stroke="1" extrusionOk="0">
                        <a:moveTo>
                          <a:pt x="6685" y="17100"/>
                        </a:moveTo>
                        <a:cubicBezTo>
                          <a:pt x="5977" y="15300"/>
                          <a:pt x="5977" y="13050"/>
                          <a:pt x="4560" y="11700"/>
                        </a:cubicBezTo>
                        <a:cubicBezTo>
                          <a:pt x="3498" y="10800"/>
                          <a:pt x="311" y="9900"/>
                          <a:pt x="311" y="9900"/>
                        </a:cubicBezTo>
                        <a:cubicBezTo>
                          <a:pt x="-751" y="5400"/>
                          <a:pt x="1019" y="5400"/>
                          <a:pt x="3852" y="3600"/>
                        </a:cubicBezTo>
                        <a:cubicBezTo>
                          <a:pt x="5269" y="2700"/>
                          <a:pt x="8101" y="0"/>
                          <a:pt x="8101" y="0"/>
                        </a:cubicBezTo>
                        <a:cubicBezTo>
                          <a:pt x="12351" y="900"/>
                          <a:pt x="13767" y="900"/>
                          <a:pt x="16600" y="4500"/>
                        </a:cubicBezTo>
                        <a:cubicBezTo>
                          <a:pt x="15183" y="9450"/>
                          <a:pt x="15538" y="5400"/>
                          <a:pt x="18016" y="9000"/>
                        </a:cubicBezTo>
                        <a:cubicBezTo>
                          <a:pt x="19079" y="10800"/>
                          <a:pt x="20849" y="14400"/>
                          <a:pt x="20849" y="14400"/>
                        </a:cubicBezTo>
                        <a:cubicBezTo>
                          <a:pt x="19079" y="21150"/>
                          <a:pt x="18016" y="18900"/>
                          <a:pt x="13767" y="17100"/>
                        </a:cubicBezTo>
                        <a:cubicBezTo>
                          <a:pt x="8810" y="21150"/>
                          <a:pt x="11288" y="21600"/>
                          <a:pt x="7393" y="19800"/>
                        </a:cubicBezTo>
                        <a:cubicBezTo>
                          <a:pt x="7039" y="18900"/>
                          <a:pt x="6685" y="17100"/>
                          <a:pt x="6685" y="1710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79" name="Shape"/>
                  <p:cNvSpPr/>
                  <p:nvPr/>
                </p:nvSpPr>
                <p:spPr>
                  <a:xfrm>
                    <a:off x="2156177" y="794737"/>
                    <a:ext cx="273653" cy="1351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59" h="21201" fill="norm" stroke="1" extrusionOk="0">
                        <a:moveTo>
                          <a:pt x="3474" y="3323"/>
                        </a:moveTo>
                        <a:cubicBezTo>
                          <a:pt x="3097" y="1662"/>
                          <a:pt x="3474" y="2018"/>
                          <a:pt x="2719" y="1662"/>
                        </a:cubicBezTo>
                        <a:cubicBezTo>
                          <a:pt x="2341" y="2018"/>
                          <a:pt x="1964" y="3560"/>
                          <a:pt x="1964" y="3560"/>
                        </a:cubicBezTo>
                        <a:cubicBezTo>
                          <a:pt x="906" y="2967"/>
                          <a:pt x="1435" y="2492"/>
                          <a:pt x="0" y="2848"/>
                        </a:cubicBezTo>
                        <a:cubicBezTo>
                          <a:pt x="151" y="3916"/>
                          <a:pt x="151" y="4391"/>
                          <a:pt x="755" y="4985"/>
                        </a:cubicBezTo>
                        <a:cubicBezTo>
                          <a:pt x="906" y="5815"/>
                          <a:pt x="1057" y="6527"/>
                          <a:pt x="1208" y="7358"/>
                        </a:cubicBezTo>
                        <a:cubicBezTo>
                          <a:pt x="1813" y="7002"/>
                          <a:pt x="2039" y="6765"/>
                          <a:pt x="1813" y="5697"/>
                        </a:cubicBezTo>
                        <a:cubicBezTo>
                          <a:pt x="1964" y="5578"/>
                          <a:pt x="2115" y="5103"/>
                          <a:pt x="2266" y="5222"/>
                        </a:cubicBezTo>
                        <a:cubicBezTo>
                          <a:pt x="3625" y="5697"/>
                          <a:pt x="2719" y="6171"/>
                          <a:pt x="3625" y="6646"/>
                        </a:cubicBezTo>
                        <a:cubicBezTo>
                          <a:pt x="5589" y="7714"/>
                          <a:pt x="3550" y="6646"/>
                          <a:pt x="5287" y="7358"/>
                        </a:cubicBezTo>
                        <a:cubicBezTo>
                          <a:pt x="5815" y="7596"/>
                          <a:pt x="6646" y="8545"/>
                          <a:pt x="6646" y="8545"/>
                        </a:cubicBezTo>
                        <a:cubicBezTo>
                          <a:pt x="7250" y="9969"/>
                          <a:pt x="7703" y="10325"/>
                          <a:pt x="8006" y="12105"/>
                        </a:cubicBezTo>
                        <a:cubicBezTo>
                          <a:pt x="7930" y="12936"/>
                          <a:pt x="8006" y="13648"/>
                          <a:pt x="7855" y="14479"/>
                        </a:cubicBezTo>
                        <a:cubicBezTo>
                          <a:pt x="7779" y="14954"/>
                          <a:pt x="7099" y="15666"/>
                          <a:pt x="7401" y="15903"/>
                        </a:cubicBezTo>
                        <a:cubicBezTo>
                          <a:pt x="8006" y="16259"/>
                          <a:pt x="9214" y="15191"/>
                          <a:pt x="9214" y="15191"/>
                        </a:cubicBezTo>
                        <a:cubicBezTo>
                          <a:pt x="9818" y="15547"/>
                          <a:pt x="10045" y="16022"/>
                          <a:pt x="10573" y="16615"/>
                        </a:cubicBezTo>
                        <a:cubicBezTo>
                          <a:pt x="11178" y="17209"/>
                          <a:pt x="12008" y="17209"/>
                          <a:pt x="12688" y="17565"/>
                        </a:cubicBezTo>
                        <a:cubicBezTo>
                          <a:pt x="12839" y="17446"/>
                          <a:pt x="13066" y="17565"/>
                          <a:pt x="13141" y="17327"/>
                        </a:cubicBezTo>
                        <a:cubicBezTo>
                          <a:pt x="13292" y="16853"/>
                          <a:pt x="12386" y="16141"/>
                          <a:pt x="12688" y="15903"/>
                        </a:cubicBezTo>
                        <a:cubicBezTo>
                          <a:pt x="12915" y="15666"/>
                          <a:pt x="13217" y="16022"/>
                          <a:pt x="13443" y="16141"/>
                        </a:cubicBezTo>
                        <a:cubicBezTo>
                          <a:pt x="13745" y="15547"/>
                          <a:pt x="14048" y="14004"/>
                          <a:pt x="14048" y="14004"/>
                        </a:cubicBezTo>
                        <a:cubicBezTo>
                          <a:pt x="14274" y="14123"/>
                          <a:pt x="15029" y="14242"/>
                          <a:pt x="15256" y="14479"/>
                        </a:cubicBezTo>
                        <a:cubicBezTo>
                          <a:pt x="15558" y="14716"/>
                          <a:pt x="16162" y="15429"/>
                          <a:pt x="16162" y="15429"/>
                        </a:cubicBezTo>
                        <a:cubicBezTo>
                          <a:pt x="16917" y="17209"/>
                          <a:pt x="17220" y="18752"/>
                          <a:pt x="18428" y="19938"/>
                        </a:cubicBezTo>
                        <a:cubicBezTo>
                          <a:pt x="18881" y="20413"/>
                          <a:pt x="19787" y="21125"/>
                          <a:pt x="19787" y="21125"/>
                        </a:cubicBezTo>
                        <a:cubicBezTo>
                          <a:pt x="20014" y="21125"/>
                          <a:pt x="21600" y="21600"/>
                          <a:pt x="21449" y="20176"/>
                        </a:cubicBezTo>
                        <a:cubicBezTo>
                          <a:pt x="21373" y="19464"/>
                          <a:pt x="20241" y="18989"/>
                          <a:pt x="20241" y="18989"/>
                        </a:cubicBezTo>
                        <a:cubicBezTo>
                          <a:pt x="19712" y="17802"/>
                          <a:pt x="20392" y="16971"/>
                          <a:pt x="19334" y="16378"/>
                        </a:cubicBezTo>
                        <a:cubicBezTo>
                          <a:pt x="19183" y="16141"/>
                          <a:pt x="18957" y="16022"/>
                          <a:pt x="18881" y="15666"/>
                        </a:cubicBezTo>
                        <a:cubicBezTo>
                          <a:pt x="18730" y="15310"/>
                          <a:pt x="18881" y="14835"/>
                          <a:pt x="18730" y="14479"/>
                        </a:cubicBezTo>
                        <a:cubicBezTo>
                          <a:pt x="18579" y="14004"/>
                          <a:pt x="18126" y="14004"/>
                          <a:pt x="17824" y="13767"/>
                        </a:cubicBezTo>
                        <a:cubicBezTo>
                          <a:pt x="17371" y="12699"/>
                          <a:pt x="17144" y="11868"/>
                          <a:pt x="18126" y="11393"/>
                        </a:cubicBezTo>
                        <a:cubicBezTo>
                          <a:pt x="17824" y="9851"/>
                          <a:pt x="17824" y="9969"/>
                          <a:pt x="16615" y="10207"/>
                        </a:cubicBezTo>
                        <a:cubicBezTo>
                          <a:pt x="15785" y="9732"/>
                          <a:pt x="15709" y="9732"/>
                          <a:pt x="15860" y="8308"/>
                        </a:cubicBezTo>
                        <a:cubicBezTo>
                          <a:pt x="15634" y="7121"/>
                          <a:pt x="15029" y="6765"/>
                          <a:pt x="14350" y="6409"/>
                        </a:cubicBezTo>
                        <a:cubicBezTo>
                          <a:pt x="13670" y="5341"/>
                          <a:pt x="13670" y="4985"/>
                          <a:pt x="12688" y="4510"/>
                        </a:cubicBezTo>
                        <a:cubicBezTo>
                          <a:pt x="12386" y="4391"/>
                          <a:pt x="11782" y="4035"/>
                          <a:pt x="11782" y="4035"/>
                        </a:cubicBezTo>
                        <a:cubicBezTo>
                          <a:pt x="11027" y="2848"/>
                          <a:pt x="10120" y="2492"/>
                          <a:pt x="9063" y="1899"/>
                        </a:cubicBezTo>
                        <a:cubicBezTo>
                          <a:pt x="8534" y="1662"/>
                          <a:pt x="8157" y="949"/>
                          <a:pt x="7703" y="475"/>
                        </a:cubicBezTo>
                        <a:cubicBezTo>
                          <a:pt x="7552" y="356"/>
                          <a:pt x="7250" y="0"/>
                          <a:pt x="7250" y="0"/>
                        </a:cubicBezTo>
                        <a:cubicBezTo>
                          <a:pt x="6269" y="237"/>
                          <a:pt x="5966" y="119"/>
                          <a:pt x="5287" y="1187"/>
                        </a:cubicBezTo>
                        <a:cubicBezTo>
                          <a:pt x="5060" y="2255"/>
                          <a:pt x="4758" y="3204"/>
                          <a:pt x="4229" y="3798"/>
                        </a:cubicBezTo>
                        <a:cubicBezTo>
                          <a:pt x="3701" y="3560"/>
                          <a:pt x="3927" y="3679"/>
                          <a:pt x="3474" y="3323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80" name="Shape"/>
                  <p:cNvSpPr/>
                  <p:nvPr/>
                </p:nvSpPr>
                <p:spPr>
                  <a:xfrm>
                    <a:off x="2396457" y="809896"/>
                    <a:ext cx="71484" cy="5709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3" h="21007" fill="norm" stroke="1" extrusionOk="0">
                        <a:moveTo>
                          <a:pt x="0" y="15469"/>
                        </a:moveTo>
                        <a:cubicBezTo>
                          <a:pt x="1385" y="11592"/>
                          <a:pt x="4708" y="15192"/>
                          <a:pt x="7200" y="16022"/>
                        </a:cubicBezTo>
                        <a:cubicBezTo>
                          <a:pt x="9415" y="15192"/>
                          <a:pt x="10246" y="13807"/>
                          <a:pt x="12185" y="12699"/>
                        </a:cubicBezTo>
                        <a:cubicBezTo>
                          <a:pt x="13015" y="10484"/>
                          <a:pt x="13846" y="9376"/>
                          <a:pt x="15508" y="7715"/>
                        </a:cubicBezTo>
                        <a:cubicBezTo>
                          <a:pt x="14954" y="5776"/>
                          <a:pt x="11631" y="3284"/>
                          <a:pt x="11631" y="3284"/>
                        </a:cubicBezTo>
                        <a:cubicBezTo>
                          <a:pt x="8861" y="-593"/>
                          <a:pt x="8031" y="-316"/>
                          <a:pt x="11631" y="515"/>
                        </a:cubicBezTo>
                        <a:cubicBezTo>
                          <a:pt x="14677" y="2453"/>
                          <a:pt x="15785" y="5499"/>
                          <a:pt x="19385" y="6607"/>
                        </a:cubicBezTo>
                        <a:cubicBezTo>
                          <a:pt x="21323" y="9653"/>
                          <a:pt x="21323" y="12145"/>
                          <a:pt x="18277" y="14361"/>
                        </a:cubicBezTo>
                        <a:cubicBezTo>
                          <a:pt x="13846" y="12976"/>
                          <a:pt x="14400" y="19069"/>
                          <a:pt x="8861" y="21007"/>
                        </a:cubicBezTo>
                        <a:cubicBezTo>
                          <a:pt x="4154" y="19345"/>
                          <a:pt x="6646" y="20453"/>
                          <a:pt x="2215" y="17684"/>
                        </a:cubicBezTo>
                        <a:cubicBezTo>
                          <a:pt x="1661" y="17407"/>
                          <a:pt x="554" y="16576"/>
                          <a:pt x="554" y="16576"/>
                        </a:cubicBezTo>
                        <a:cubicBezTo>
                          <a:pt x="-277" y="14361"/>
                          <a:pt x="3323" y="11038"/>
                          <a:pt x="0" y="15469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81" name="Shape"/>
                  <p:cNvSpPr/>
                  <p:nvPr/>
                </p:nvSpPr>
                <p:spPr>
                  <a:xfrm>
                    <a:off x="2552673" y="681695"/>
                    <a:ext cx="18064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849" h="14566" fill="norm" stroke="1" extrusionOk="0">
                        <a:moveTo>
                          <a:pt x="980" y="1528"/>
                        </a:moveTo>
                        <a:cubicBezTo>
                          <a:pt x="18768" y="5128"/>
                          <a:pt x="17497" y="18328"/>
                          <a:pt x="980" y="13528"/>
                        </a:cubicBezTo>
                        <a:cubicBezTo>
                          <a:pt x="-2832" y="3928"/>
                          <a:pt x="6062" y="-3272"/>
                          <a:pt x="980" y="152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82" name="Shape"/>
                  <p:cNvSpPr/>
                  <p:nvPr/>
                </p:nvSpPr>
                <p:spPr>
                  <a:xfrm>
                    <a:off x="2652772" y="774417"/>
                    <a:ext cx="18064" cy="18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051" h="21600" fill="norm" stroke="1" extrusionOk="0">
                        <a:moveTo>
                          <a:pt x="1490" y="13745"/>
                        </a:moveTo>
                        <a:cubicBezTo>
                          <a:pt x="-1002" y="5891"/>
                          <a:pt x="-1002" y="2945"/>
                          <a:pt x="6475" y="0"/>
                        </a:cubicBezTo>
                        <a:cubicBezTo>
                          <a:pt x="16444" y="3927"/>
                          <a:pt x="13952" y="15709"/>
                          <a:pt x="6475" y="21600"/>
                        </a:cubicBezTo>
                        <a:cubicBezTo>
                          <a:pt x="-5156" y="16691"/>
                          <a:pt x="5644" y="2945"/>
                          <a:pt x="1490" y="13745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83" name="Shape"/>
                  <p:cNvSpPr/>
                  <p:nvPr/>
                </p:nvSpPr>
                <p:spPr>
                  <a:xfrm>
                    <a:off x="2344609" y="567474"/>
                    <a:ext cx="18063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451" h="16861" fill="norm" stroke="1" extrusionOk="0">
                        <a:moveTo>
                          <a:pt x="3247" y="15593"/>
                        </a:moveTo>
                        <a:cubicBezTo>
                          <a:pt x="-4313" y="-247"/>
                          <a:pt x="2167" y="-1687"/>
                          <a:pt x="14047" y="1193"/>
                        </a:cubicBezTo>
                        <a:cubicBezTo>
                          <a:pt x="17287" y="12713"/>
                          <a:pt x="15127" y="19913"/>
                          <a:pt x="5407" y="15593"/>
                        </a:cubicBezTo>
                        <a:cubicBezTo>
                          <a:pt x="7" y="4073"/>
                          <a:pt x="7" y="4073"/>
                          <a:pt x="3247" y="15593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84" name="Shape"/>
                  <p:cNvSpPr/>
                  <p:nvPr/>
                </p:nvSpPr>
                <p:spPr>
                  <a:xfrm>
                    <a:off x="2183606" y="662848"/>
                    <a:ext cx="18063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315" h="18577" fill="norm" stroke="1" extrusionOk="0">
                        <a:moveTo>
                          <a:pt x="4017" y="15404"/>
                        </a:moveTo>
                        <a:cubicBezTo>
                          <a:pt x="-3543" y="1004"/>
                          <a:pt x="-303" y="-1876"/>
                          <a:pt x="12657" y="1004"/>
                        </a:cubicBezTo>
                        <a:cubicBezTo>
                          <a:pt x="13737" y="3884"/>
                          <a:pt x="18057" y="15404"/>
                          <a:pt x="12657" y="18284"/>
                        </a:cubicBezTo>
                        <a:cubicBezTo>
                          <a:pt x="9417" y="19724"/>
                          <a:pt x="4017" y="15404"/>
                          <a:pt x="4017" y="15404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85" name="Shape"/>
                  <p:cNvSpPr/>
                  <p:nvPr/>
                </p:nvSpPr>
                <p:spPr>
                  <a:xfrm>
                    <a:off x="2007164" y="636693"/>
                    <a:ext cx="76765" cy="6096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13500"/>
                        </a:moveTo>
                        <a:cubicBezTo>
                          <a:pt x="270" y="12690"/>
                          <a:pt x="3240" y="6750"/>
                          <a:pt x="3780" y="6480"/>
                        </a:cubicBezTo>
                        <a:cubicBezTo>
                          <a:pt x="4590" y="5940"/>
                          <a:pt x="7020" y="5400"/>
                          <a:pt x="7020" y="5400"/>
                        </a:cubicBezTo>
                        <a:cubicBezTo>
                          <a:pt x="9180" y="6210"/>
                          <a:pt x="10800" y="5670"/>
                          <a:pt x="12960" y="4860"/>
                        </a:cubicBezTo>
                        <a:cubicBezTo>
                          <a:pt x="14040" y="3240"/>
                          <a:pt x="14580" y="1620"/>
                          <a:pt x="15660" y="0"/>
                        </a:cubicBezTo>
                        <a:cubicBezTo>
                          <a:pt x="18900" y="1080"/>
                          <a:pt x="20520" y="7560"/>
                          <a:pt x="21600" y="10800"/>
                        </a:cubicBezTo>
                        <a:cubicBezTo>
                          <a:pt x="20250" y="14580"/>
                          <a:pt x="21600" y="13500"/>
                          <a:pt x="18900" y="15120"/>
                        </a:cubicBezTo>
                        <a:cubicBezTo>
                          <a:pt x="16470" y="14310"/>
                          <a:pt x="15930" y="14580"/>
                          <a:pt x="14580" y="16740"/>
                        </a:cubicBezTo>
                        <a:cubicBezTo>
                          <a:pt x="15390" y="19170"/>
                          <a:pt x="15120" y="20250"/>
                          <a:pt x="12960" y="21600"/>
                        </a:cubicBezTo>
                        <a:cubicBezTo>
                          <a:pt x="10800" y="20790"/>
                          <a:pt x="10530" y="19440"/>
                          <a:pt x="8640" y="18360"/>
                        </a:cubicBezTo>
                        <a:cubicBezTo>
                          <a:pt x="7020" y="15930"/>
                          <a:pt x="8100" y="15390"/>
                          <a:pt x="10260" y="14040"/>
                        </a:cubicBezTo>
                        <a:cubicBezTo>
                          <a:pt x="11070" y="11340"/>
                          <a:pt x="10530" y="9180"/>
                          <a:pt x="8100" y="7560"/>
                        </a:cubicBezTo>
                        <a:cubicBezTo>
                          <a:pt x="5400" y="8370"/>
                          <a:pt x="8100" y="10800"/>
                          <a:pt x="5400" y="12960"/>
                        </a:cubicBezTo>
                        <a:cubicBezTo>
                          <a:pt x="4320" y="13770"/>
                          <a:pt x="2160" y="15120"/>
                          <a:pt x="2160" y="15120"/>
                        </a:cubicBezTo>
                        <a:cubicBezTo>
                          <a:pt x="540" y="13500"/>
                          <a:pt x="1350" y="13500"/>
                          <a:pt x="0" y="1350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86" name="Shape"/>
                  <p:cNvSpPr/>
                  <p:nvPr/>
                </p:nvSpPr>
                <p:spPr>
                  <a:xfrm>
                    <a:off x="1984832" y="508000"/>
                    <a:ext cx="84090" cy="13095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2" h="21600" fill="norm" stroke="1" extrusionOk="0">
                        <a:moveTo>
                          <a:pt x="2618" y="11917"/>
                        </a:moveTo>
                        <a:cubicBezTo>
                          <a:pt x="1929" y="13531"/>
                          <a:pt x="2848" y="14897"/>
                          <a:pt x="5375" y="15890"/>
                        </a:cubicBezTo>
                        <a:cubicBezTo>
                          <a:pt x="7214" y="14897"/>
                          <a:pt x="7444" y="14772"/>
                          <a:pt x="6754" y="13407"/>
                        </a:cubicBezTo>
                        <a:cubicBezTo>
                          <a:pt x="7444" y="11421"/>
                          <a:pt x="8363" y="11421"/>
                          <a:pt x="11350" y="12414"/>
                        </a:cubicBezTo>
                        <a:cubicBezTo>
                          <a:pt x="12958" y="13655"/>
                          <a:pt x="10661" y="14152"/>
                          <a:pt x="9971" y="15393"/>
                        </a:cubicBezTo>
                        <a:cubicBezTo>
                          <a:pt x="10890" y="17007"/>
                          <a:pt x="12499" y="16014"/>
                          <a:pt x="14567" y="15641"/>
                        </a:cubicBezTo>
                        <a:cubicBezTo>
                          <a:pt x="17095" y="16014"/>
                          <a:pt x="17554" y="16262"/>
                          <a:pt x="16865" y="17628"/>
                        </a:cubicBezTo>
                        <a:cubicBezTo>
                          <a:pt x="14797" y="17255"/>
                          <a:pt x="14337" y="17503"/>
                          <a:pt x="12729" y="18372"/>
                        </a:cubicBezTo>
                        <a:cubicBezTo>
                          <a:pt x="13188" y="19862"/>
                          <a:pt x="13648" y="21103"/>
                          <a:pt x="16405" y="21600"/>
                        </a:cubicBezTo>
                        <a:cubicBezTo>
                          <a:pt x="17095" y="20483"/>
                          <a:pt x="16405" y="19490"/>
                          <a:pt x="18703" y="19117"/>
                        </a:cubicBezTo>
                        <a:cubicBezTo>
                          <a:pt x="20312" y="17752"/>
                          <a:pt x="21001" y="15145"/>
                          <a:pt x="18244" y="13903"/>
                        </a:cubicBezTo>
                        <a:cubicBezTo>
                          <a:pt x="17095" y="13407"/>
                          <a:pt x="14567" y="13407"/>
                          <a:pt x="13188" y="13159"/>
                        </a:cubicBezTo>
                        <a:cubicBezTo>
                          <a:pt x="14337" y="11421"/>
                          <a:pt x="14567" y="10800"/>
                          <a:pt x="10890" y="10179"/>
                        </a:cubicBezTo>
                        <a:cubicBezTo>
                          <a:pt x="10431" y="10179"/>
                          <a:pt x="7903" y="10676"/>
                          <a:pt x="7214" y="10179"/>
                        </a:cubicBezTo>
                        <a:cubicBezTo>
                          <a:pt x="6754" y="9807"/>
                          <a:pt x="6295" y="8690"/>
                          <a:pt x="6295" y="8690"/>
                        </a:cubicBezTo>
                        <a:cubicBezTo>
                          <a:pt x="6754" y="6703"/>
                          <a:pt x="6754" y="6455"/>
                          <a:pt x="9052" y="5214"/>
                        </a:cubicBezTo>
                        <a:cubicBezTo>
                          <a:pt x="8822" y="3724"/>
                          <a:pt x="9741" y="621"/>
                          <a:pt x="6295" y="0"/>
                        </a:cubicBezTo>
                        <a:cubicBezTo>
                          <a:pt x="2618" y="497"/>
                          <a:pt x="3078" y="497"/>
                          <a:pt x="3537" y="2731"/>
                        </a:cubicBezTo>
                        <a:cubicBezTo>
                          <a:pt x="3078" y="4841"/>
                          <a:pt x="2848" y="4345"/>
                          <a:pt x="320" y="5710"/>
                        </a:cubicBezTo>
                        <a:cubicBezTo>
                          <a:pt x="-599" y="7324"/>
                          <a:pt x="550" y="8317"/>
                          <a:pt x="2618" y="9434"/>
                        </a:cubicBezTo>
                        <a:cubicBezTo>
                          <a:pt x="2848" y="9931"/>
                          <a:pt x="3307" y="11545"/>
                          <a:pt x="2618" y="11917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87" name="Shape"/>
                  <p:cNvSpPr/>
                  <p:nvPr/>
                </p:nvSpPr>
                <p:spPr>
                  <a:xfrm>
                    <a:off x="2007749" y="602826"/>
                    <a:ext cx="28767" cy="383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57" h="21600" fill="norm" stroke="1" extrusionOk="0">
                        <a:moveTo>
                          <a:pt x="2107" y="10368"/>
                        </a:moveTo>
                        <a:cubicBezTo>
                          <a:pt x="-1943" y="6480"/>
                          <a:pt x="82" y="2592"/>
                          <a:pt x="6157" y="0"/>
                        </a:cubicBezTo>
                        <a:cubicBezTo>
                          <a:pt x="13582" y="1296"/>
                          <a:pt x="13582" y="2160"/>
                          <a:pt x="11557" y="6912"/>
                        </a:cubicBezTo>
                        <a:cubicBezTo>
                          <a:pt x="12232" y="8208"/>
                          <a:pt x="11557" y="9504"/>
                          <a:pt x="12907" y="10368"/>
                        </a:cubicBezTo>
                        <a:cubicBezTo>
                          <a:pt x="13582" y="11232"/>
                          <a:pt x="16282" y="10368"/>
                          <a:pt x="16957" y="11232"/>
                        </a:cubicBezTo>
                        <a:cubicBezTo>
                          <a:pt x="18307" y="12528"/>
                          <a:pt x="19657" y="16416"/>
                          <a:pt x="19657" y="16416"/>
                        </a:cubicBezTo>
                        <a:cubicBezTo>
                          <a:pt x="17632" y="19872"/>
                          <a:pt x="15607" y="20304"/>
                          <a:pt x="10207" y="21600"/>
                        </a:cubicBezTo>
                        <a:cubicBezTo>
                          <a:pt x="6157" y="17712"/>
                          <a:pt x="10207" y="10368"/>
                          <a:pt x="2107" y="1036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88" name="Shape"/>
                  <p:cNvSpPr/>
                  <p:nvPr/>
                </p:nvSpPr>
                <p:spPr>
                  <a:xfrm>
                    <a:off x="1941688" y="611857"/>
                    <a:ext cx="38695" cy="383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483" h="21600" fill="norm" stroke="1" extrusionOk="0">
                        <a:moveTo>
                          <a:pt x="0" y="19008"/>
                        </a:moveTo>
                        <a:cubicBezTo>
                          <a:pt x="3014" y="16416"/>
                          <a:pt x="9042" y="12528"/>
                          <a:pt x="11051" y="8640"/>
                        </a:cubicBezTo>
                        <a:cubicBezTo>
                          <a:pt x="13563" y="4320"/>
                          <a:pt x="12558" y="1728"/>
                          <a:pt x="18084" y="0"/>
                        </a:cubicBezTo>
                        <a:cubicBezTo>
                          <a:pt x="21600" y="4752"/>
                          <a:pt x="18084" y="10368"/>
                          <a:pt x="12056" y="12096"/>
                        </a:cubicBezTo>
                        <a:cubicBezTo>
                          <a:pt x="10549" y="16416"/>
                          <a:pt x="6028" y="20304"/>
                          <a:pt x="1005" y="21600"/>
                        </a:cubicBezTo>
                        <a:cubicBezTo>
                          <a:pt x="502" y="20736"/>
                          <a:pt x="0" y="19008"/>
                          <a:pt x="0" y="1900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89" name="Line"/>
                  <p:cNvSpPr/>
                  <p:nvPr/>
                </p:nvSpPr>
                <p:spPr>
                  <a:xfrm>
                    <a:off x="4310097" y="559928"/>
                    <a:ext cx="675077" cy="4041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963" y="21523"/>
                        </a:moveTo>
                        <a:cubicBezTo>
                          <a:pt x="1468" y="21600"/>
                          <a:pt x="1146" y="19448"/>
                          <a:pt x="1101" y="19217"/>
                        </a:cubicBezTo>
                        <a:cubicBezTo>
                          <a:pt x="1055" y="19063"/>
                          <a:pt x="1009" y="18833"/>
                          <a:pt x="1009" y="18833"/>
                        </a:cubicBezTo>
                        <a:cubicBezTo>
                          <a:pt x="963" y="18679"/>
                          <a:pt x="917" y="16988"/>
                          <a:pt x="734" y="16757"/>
                        </a:cubicBezTo>
                        <a:cubicBezTo>
                          <a:pt x="596" y="16604"/>
                          <a:pt x="183" y="16527"/>
                          <a:pt x="183" y="16527"/>
                        </a:cubicBezTo>
                        <a:cubicBezTo>
                          <a:pt x="0" y="15912"/>
                          <a:pt x="138" y="15374"/>
                          <a:pt x="0" y="14682"/>
                        </a:cubicBezTo>
                        <a:cubicBezTo>
                          <a:pt x="92" y="14221"/>
                          <a:pt x="321" y="14298"/>
                          <a:pt x="550" y="13836"/>
                        </a:cubicBezTo>
                        <a:cubicBezTo>
                          <a:pt x="642" y="13221"/>
                          <a:pt x="642" y="12991"/>
                          <a:pt x="275" y="12683"/>
                        </a:cubicBezTo>
                        <a:cubicBezTo>
                          <a:pt x="183" y="12530"/>
                          <a:pt x="92" y="12453"/>
                          <a:pt x="92" y="12299"/>
                        </a:cubicBezTo>
                        <a:cubicBezTo>
                          <a:pt x="92" y="11530"/>
                          <a:pt x="734" y="9455"/>
                          <a:pt x="1284" y="9224"/>
                        </a:cubicBezTo>
                        <a:cubicBezTo>
                          <a:pt x="1468" y="8532"/>
                          <a:pt x="1834" y="8071"/>
                          <a:pt x="2018" y="7379"/>
                        </a:cubicBezTo>
                        <a:cubicBezTo>
                          <a:pt x="1789" y="6380"/>
                          <a:pt x="1743" y="6534"/>
                          <a:pt x="1926" y="5381"/>
                        </a:cubicBezTo>
                        <a:cubicBezTo>
                          <a:pt x="1743" y="4612"/>
                          <a:pt x="1559" y="3690"/>
                          <a:pt x="1101" y="3305"/>
                        </a:cubicBezTo>
                        <a:cubicBezTo>
                          <a:pt x="825" y="2767"/>
                          <a:pt x="459" y="2844"/>
                          <a:pt x="917" y="2460"/>
                        </a:cubicBezTo>
                        <a:cubicBezTo>
                          <a:pt x="1238" y="2614"/>
                          <a:pt x="1192" y="2460"/>
                          <a:pt x="1192" y="2767"/>
                        </a:cubicBezTo>
                        <a:cubicBezTo>
                          <a:pt x="1559" y="3152"/>
                          <a:pt x="1789" y="2998"/>
                          <a:pt x="2201" y="2690"/>
                        </a:cubicBezTo>
                        <a:cubicBezTo>
                          <a:pt x="2064" y="1691"/>
                          <a:pt x="2201" y="1076"/>
                          <a:pt x="2935" y="846"/>
                        </a:cubicBezTo>
                        <a:cubicBezTo>
                          <a:pt x="3256" y="615"/>
                          <a:pt x="3439" y="231"/>
                          <a:pt x="3761" y="0"/>
                        </a:cubicBezTo>
                        <a:cubicBezTo>
                          <a:pt x="3852" y="77"/>
                          <a:pt x="4036" y="0"/>
                          <a:pt x="4036" y="154"/>
                        </a:cubicBezTo>
                        <a:cubicBezTo>
                          <a:pt x="4127" y="922"/>
                          <a:pt x="3439" y="999"/>
                          <a:pt x="4219" y="692"/>
                        </a:cubicBezTo>
                        <a:cubicBezTo>
                          <a:pt x="4311" y="615"/>
                          <a:pt x="4403" y="384"/>
                          <a:pt x="4494" y="384"/>
                        </a:cubicBezTo>
                        <a:cubicBezTo>
                          <a:pt x="4678" y="307"/>
                          <a:pt x="4861" y="538"/>
                          <a:pt x="5045" y="615"/>
                        </a:cubicBezTo>
                        <a:cubicBezTo>
                          <a:pt x="5136" y="615"/>
                          <a:pt x="5320" y="692"/>
                          <a:pt x="5320" y="692"/>
                        </a:cubicBezTo>
                        <a:cubicBezTo>
                          <a:pt x="5595" y="1230"/>
                          <a:pt x="5916" y="999"/>
                          <a:pt x="6466" y="1076"/>
                        </a:cubicBezTo>
                        <a:cubicBezTo>
                          <a:pt x="6558" y="1614"/>
                          <a:pt x="6741" y="1691"/>
                          <a:pt x="7108" y="1845"/>
                        </a:cubicBezTo>
                        <a:cubicBezTo>
                          <a:pt x="7292" y="1691"/>
                          <a:pt x="7475" y="1537"/>
                          <a:pt x="7659" y="1307"/>
                        </a:cubicBezTo>
                        <a:cubicBezTo>
                          <a:pt x="7750" y="1230"/>
                          <a:pt x="7934" y="1076"/>
                          <a:pt x="7934" y="1076"/>
                        </a:cubicBezTo>
                        <a:cubicBezTo>
                          <a:pt x="8943" y="1999"/>
                          <a:pt x="8025" y="1537"/>
                          <a:pt x="8943" y="1076"/>
                        </a:cubicBezTo>
                        <a:cubicBezTo>
                          <a:pt x="9493" y="1307"/>
                          <a:pt x="9218" y="1999"/>
                          <a:pt x="9676" y="2460"/>
                        </a:cubicBezTo>
                        <a:cubicBezTo>
                          <a:pt x="9814" y="2921"/>
                          <a:pt x="10273" y="4228"/>
                          <a:pt x="10594" y="4535"/>
                        </a:cubicBezTo>
                        <a:cubicBezTo>
                          <a:pt x="11052" y="5381"/>
                          <a:pt x="10777" y="5150"/>
                          <a:pt x="11236" y="5381"/>
                        </a:cubicBezTo>
                        <a:cubicBezTo>
                          <a:pt x="11419" y="5304"/>
                          <a:pt x="11603" y="5304"/>
                          <a:pt x="11786" y="5227"/>
                        </a:cubicBezTo>
                        <a:cubicBezTo>
                          <a:pt x="11969" y="5150"/>
                          <a:pt x="12382" y="4996"/>
                          <a:pt x="12382" y="4996"/>
                        </a:cubicBezTo>
                        <a:cubicBezTo>
                          <a:pt x="12749" y="5073"/>
                          <a:pt x="12978" y="5150"/>
                          <a:pt x="13299" y="5458"/>
                        </a:cubicBezTo>
                        <a:cubicBezTo>
                          <a:pt x="13941" y="6764"/>
                          <a:pt x="12932" y="4766"/>
                          <a:pt x="13758" y="6226"/>
                        </a:cubicBezTo>
                        <a:cubicBezTo>
                          <a:pt x="13850" y="6457"/>
                          <a:pt x="14125" y="6918"/>
                          <a:pt x="14125" y="6918"/>
                        </a:cubicBezTo>
                        <a:cubicBezTo>
                          <a:pt x="14262" y="7533"/>
                          <a:pt x="14446" y="7917"/>
                          <a:pt x="14583" y="8532"/>
                        </a:cubicBezTo>
                        <a:cubicBezTo>
                          <a:pt x="14629" y="8763"/>
                          <a:pt x="14721" y="8994"/>
                          <a:pt x="14767" y="9224"/>
                        </a:cubicBezTo>
                        <a:cubicBezTo>
                          <a:pt x="14813" y="9378"/>
                          <a:pt x="14859" y="9609"/>
                          <a:pt x="14859" y="9609"/>
                        </a:cubicBezTo>
                        <a:cubicBezTo>
                          <a:pt x="14721" y="10147"/>
                          <a:pt x="14354" y="10300"/>
                          <a:pt x="14217" y="10915"/>
                        </a:cubicBezTo>
                        <a:cubicBezTo>
                          <a:pt x="14354" y="11607"/>
                          <a:pt x="14538" y="11223"/>
                          <a:pt x="14767" y="10838"/>
                        </a:cubicBezTo>
                        <a:cubicBezTo>
                          <a:pt x="15638" y="10992"/>
                          <a:pt x="15546" y="10915"/>
                          <a:pt x="15684" y="11915"/>
                        </a:cubicBezTo>
                        <a:cubicBezTo>
                          <a:pt x="16097" y="11530"/>
                          <a:pt x="16280" y="11684"/>
                          <a:pt x="16693" y="12068"/>
                        </a:cubicBezTo>
                        <a:cubicBezTo>
                          <a:pt x="16922" y="12453"/>
                          <a:pt x="17060" y="12760"/>
                          <a:pt x="17427" y="12914"/>
                        </a:cubicBezTo>
                        <a:cubicBezTo>
                          <a:pt x="17473" y="12991"/>
                          <a:pt x="17564" y="13144"/>
                          <a:pt x="17518" y="13221"/>
                        </a:cubicBezTo>
                        <a:cubicBezTo>
                          <a:pt x="17427" y="13529"/>
                          <a:pt x="16876" y="13221"/>
                          <a:pt x="17518" y="13529"/>
                        </a:cubicBezTo>
                        <a:cubicBezTo>
                          <a:pt x="17702" y="13452"/>
                          <a:pt x="17885" y="13298"/>
                          <a:pt x="18069" y="13221"/>
                        </a:cubicBezTo>
                        <a:cubicBezTo>
                          <a:pt x="18161" y="13221"/>
                          <a:pt x="18344" y="13144"/>
                          <a:pt x="18344" y="13144"/>
                        </a:cubicBezTo>
                        <a:cubicBezTo>
                          <a:pt x="18940" y="13606"/>
                          <a:pt x="19582" y="13759"/>
                          <a:pt x="20132" y="14221"/>
                        </a:cubicBezTo>
                        <a:cubicBezTo>
                          <a:pt x="20224" y="14605"/>
                          <a:pt x="20408" y="14912"/>
                          <a:pt x="20499" y="15297"/>
                        </a:cubicBezTo>
                        <a:cubicBezTo>
                          <a:pt x="20775" y="15220"/>
                          <a:pt x="21096" y="14989"/>
                          <a:pt x="21325" y="15451"/>
                        </a:cubicBezTo>
                        <a:cubicBezTo>
                          <a:pt x="21462" y="15758"/>
                          <a:pt x="21600" y="16527"/>
                          <a:pt x="21600" y="16527"/>
                        </a:cubicBezTo>
                        <a:cubicBezTo>
                          <a:pt x="21462" y="17757"/>
                          <a:pt x="21508" y="19063"/>
                          <a:pt x="20683" y="19832"/>
                        </a:cubicBezTo>
                        <a:cubicBezTo>
                          <a:pt x="20499" y="20140"/>
                          <a:pt x="20041" y="21139"/>
                          <a:pt x="19949" y="21600"/>
                        </a:cubicBezTo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90" name="Shape"/>
                  <p:cNvSpPr/>
                  <p:nvPr/>
                </p:nvSpPr>
                <p:spPr>
                  <a:xfrm>
                    <a:off x="3423776" y="3771"/>
                    <a:ext cx="922183" cy="63495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6" h="21465" fill="norm" stroke="1" extrusionOk="0">
                        <a:moveTo>
                          <a:pt x="1623" y="922"/>
                        </a:moveTo>
                        <a:lnTo>
                          <a:pt x="8735" y="103"/>
                        </a:lnTo>
                        <a:cubicBezTo>
                          <a:pt x="10733" y="512"/>
                          <a:pt x="10030" y="-51"/>
                          <a:pt x="10228" y="1331"/>
                        </a:cubicBezTo>
                        <a:cubicBezTo>
                          <a:pt x="10623" y="1177"/>
                          <a:pt x="10447" y="973"/>
                          <a:pt x="10843" y="819"/>
                        </a:cubicBezTo>
                        <a:cubicBezTo>
                          <a:pt x="11018" y="896"/>
                          <a:pt x="11172" y="1126"/>
                          <a:pt x="11369" y="1126"/>
                        </a:cubicBezTo>
                        <a:cubicBezTo>
                          <a:pt x="11545" y="1126"/>
                          <a:pt x="11896" y="922"/>
                          <a:pt x="11896" y="922"/>
                        </a:cubicBezTo>
                        <a:cubicBezTo>
                          <a:pt x="12028" y="1357"/>
                          <a:pt x="11940" y="1485"/>
                          <a:pt x="11721" y="1843"/>
                        </a:cubicBezTo>
                        <a:cubicBezTo>
                          <a:pt x="12006" y="2867"/>
                          <a:pt x="11896" y="2559"/>
                          <a:pt x="12511" y="3276"/>
                        </a:cubicBezTo>
                        <a:cubicBezTo>
                          <a:pt x="12643" y="3737"/>
                          <a:pt x="12774" y="3737"/>
                          <a:pt x="13125" y="3481"/>
                        </a:cubicBezTo>
                        <a:cubicBezTo>
                          <a:pt x="12994" y="2994"/>
                          <a:pt x="12862" y="2687"/>
                          <a:pt x="12686" y="2252"/>
                        </a:cubicBezTo>
                        <a:cubicBezTo>
                          <a:pt x="12621" y="2048"/>
                          <a:pt x="12511" y="1638"/>
                          <a:pt x="12511" y="1638"/>
                        </a:cubicBezTo>
                        <a:cubicBezTo>
                          <a:pt x="12664" y="1075"/>
                          <a:pt x="12928" y="1382"/>
                          <a:pt x="13125" y="1740"/>
                        </a:cubicBezTo>
                        <a:cubicBezTo>
                          <a:pt x="13191" y="2150"/>
                          <a:pt x="13169" y="2943"/>
                          <a:pt x="13564" y="2252"/>
                        </a:cubicBezTo>
                        <a:cubicBezTo>
                          <a:pt x="14047" y="2431"/>
                          <a:pt x="14003" y="2611"/>
                          <a:pt x="13916" y="3174"/>
                        </a:cubicBezTo>
                        <a:cubicBezTo>
                          <a:pt x="14091" y="3788"/>
                          <a:pt x="14421" y="3558"/>
                          <a:pt x="14794" y="3276"/>
                        </a:cubicBezTo>
                        <a:cubicBezTo>
                          <a:pt x="14947" y="2713"/>
                          <a:pt x="14596" y="3122"/>
                          <a:pt x="14794" y="2457"/>
                        </a:cubicBezTo>
                        <a:cubicBezTo>
                          <a:pt x="14816" y="2355"/>
                          <a:pt x="14969" y="2406"/>
                          <a:pt x="15057" y="2355"/>
                        </a:cubicBezTo>
                        <a:cubicBezTo>
                          <a:pt x="15145" y="2304"/>
                          <a:pt x="15233" y="2227"/>
                          <a:pt x="15321" y="2150"/>
                        </a:cubicBezTo>
                        <a:cubicBezTo>
                          <a:pt x="15562" y="1331"/>
                          <a:pt x="14925" y="1331"/>
                          <a:pt x="16111" y="1126"/>
                        </a:cubicBezTo>
                        <a:cubicBezTo>
                          <a:pt x="16243" y="640"/>
                          <a:pt x="16089" y="179"/>
                          <a:pt x="16550" y="0"/>
                        </a:cubicBezTo>
                        <a:cubicBezTo>
                          <a:pt x="17121" y="231"/>
                          <a:pt x="16879" y="922"/>
                          <a:pt x="17428" y="1126"/>
                        </a:cubicBezTo>
                        <a:cubicBezTo>
                          <a:pt x="18064" y="870"/>
                          <a:pt x="17494" y="1561"/>
                          <a:pt x="17340" y="1740"/>
                        </a:cubicBezTo>
                        <a:cubicBezTo>
                          <a:pt x="17143" y="2406"/>
                          <a:pt x="17099" y="2406"/>
                          <a:pt x="17428" y="2969"/>
                        </a:cubicBezTo>
                        <a:cubicBezTo>
                          <a:pt x="17406" y="3071"/>
                          <a:pt x="17406" y="3199"/>
                          <a:pt x="17340" y="3276"/>
                        </a:cubicBezTo>
                        <a:cubicBezTo>
                          <a:pt x="17252" y="3353"/>
                          <a:pt x="17033" y="3250"/>
                          <a:pt x="16989" y="3378"/>
                        </a:cubicBezTo>
                        <a:cubicBezTo>
                          <a:pt x="16945" y="3583"/>
                          <a:pt x="17164" y="3993"/>
                          <a:pt x="17164" y="3993"/>
                        </a:cubicBezTo>
                        <a:cubicBezTo>
                          <a:pt x="17077" y="4069"/>
                          <a:pt x="17011" y="4172"/>
                          <a:pt x="16901" y="4197"/>
                        </a:cubicBezTo>
                        <a:cubicBezTo>
                          <a:pt x="16813" y="4223"/>
                          <a:pt x="16703" y="4018"/>
                          <a:pt x="16638" y="4095"/>
                        </a:cubicBezTo>
                        <a:cubicBezTo>
                          <a:pt x="16462" y="4300"/>
                          <a:pt x="17252" y="4607"/>
                          <a:pt x="17252" y="4607"/>
                        </a:cubicBezTo>
                        <a:cubicBezTo>
                          <a:pt x="17472" y="5349"/>
                          <a:pt x="16835" y="4812"/>
                          <a:pt x="16550" y="4709"/>
                        </a:cubicBezTo>
                        <a:cubicBezTo>
                          <a:pt x="16660" y="4914"/>
                          <a:pt x="16791" y="5119"/>
                          <a:pt x="16901" y="5323"/>
                        </a:cubicBezTo>
                        <a:cubicBezTo>
                          <a:pt x="17011" y="5528"/>
                          <a:pt x="17428" y="5733"/>
                          <a:pt x="17428" y="5733"/>
                        </a:cubicBezTo>
                        <a:cubicBezTo>
                          <a:pt x="17669" y="6142"/>
                          <a:pt x="17472" y="6219"/>
                          <a:pt x="17603" y="6654"/>
                        </a:cubicBezTo>
                        <a:cubicBezTo>
                          <a:pt x="17450" y="7166"/>
                          <a:pt x="17230" y="7652"/>
                          <a:pt x="17077" y="8190"/>
                        </a:cubicBezTo>
                        <a:cubicBezTo>
                          <a:pt x="17011" y="8394"/>
                          <a:pt x="16901" y="8804"/>
                          <a:pt x="16901" y="8804"/>
                        </a:cubicBezTo>
                        <a:cubicBezTo>
                          <a:pt x="17055" y="9316"/>
                          <a:pt x="17757" y="10032"/>
                          <a:pt x="18043" y="10544"/>
                        </a:cubicBezTo>
                        <a:cubicBezTo>
                          <a:pt x="18152" y="10749"/>
                          <a:pt x="18284" y="10954"/>
                          <a:pt x="18394" y="11158"/>
                        </a:cubicBezTo>
                        <a:cubicBezTo>
                          <a:pt x="18460" y="11261"/>
                          <a:pt x="18569" y="11466"/>
                          <a:pt x="18569" y="11466"/>
                        </a:cubicBezTo>
                        <a:cubicBezTo>
                          <a:pt x="18547" y="11645"/>
                          <a:pt x="18591" y="11875"/>
                          <a:pt x="18482" y="11977"/>
                        </a:cubicBezTo>
                        <a:cubicBezTo>
                          <a:pt x="18350" y="12105"/>
                          <a:pt x="18064" y="11491"/>
                          <a:pt x="18043" y="11466"/>
                        </a:cubicBezTo>
                        <a:cubicBezTo>
                          <a:pt x="17625" y="10979"/>
                          <a:pt x="17143" y="10723"/>
                          <a:pt x="16813" y="10135"/>
                        </a:cubicBezTo>
                        <a:cubicBezTo>
                          <a:pt x="16703" y="9649"/>
                          <a:pt x="16638" y="9444"/>
                          <a:pt x="16199" y="9623"/>
                        </a:cubicBezTo>
                        <a:cubicBezTo>
                          <a:pt x="15562" y="9367"/>
                          <a:pt x="15847" y="9367"/>
                          <a:pt x="15321" y="9521"/>
                        </a:cubicBezTo>
                        <a:cubicBezTo>
                          <a:pt x="14925" y="10237"/>
                          <a:pt x="15167" y="10058"/>
                          <a:pt x="14706" y="10237"/>
                        </a:cubicBezTo>
                        <a:cubicBezTo>
                          <a:pt x="14179" y="9828"/>
                          <a:pt x="14091" y="9930"/>
                          <a:pt x="13389" y="10032"/>
                        </a:cubicBezTo>
                        <a:cubicBezTo>
                          <a:pt x="13147" y="10467"/>
                          <a:pt x="13016" y="10851"/>
                          <a:pt x="12774" y="11261"/>
                        </a:cubicBezTo>
                        <a:cubicBezTo>
                          <a:pt x="12994" y="12003"/>
                          <a:pt x="12840" y="11696"/>
                          <a:pt x="13125" y="12182"/>
                        </a:cubicBezTo>
                        <a:cubicBezTo>
                          <a:pt x="12840" y="13206"/>
                          <a:pt x="13477" y="13974"/>
                          <a:pt x="13916" y="14741"/>
                        </a:cubicBezTo>
                        <a:cubicBezTo>
                          <a:pt x="14113" y="15074"/>
                          <a:pt x="14113" y="15330"/>
                          <a:pt x="14443" y="15458"/>
                        </a:cubicBezTo>
                        <a:cubicBezTo>
                          <a:pt x="14750" y="15995"/>
                          <a:pt x="14991" y="15893"/>
                          <a:pt x="15408" y="15560"/>
                        </a:cubicBezTo>
                        <a:cubicBezTo>
                          <a:pt x="15825" y="15714"/>
                          <a:pt x="15825" y="15458"/>
                          <a:pt x="15935" y="15049"/>
                        </a:cubicBezTo>
                        <a:cubicBezTo>
                          <a:pt x="15957" y="14716"/>
                          <a:pt x="15869" y="14332"/>
                          <a:pt x="16023" y="14025"/>
                        </a:cubicBezTo>
                        <a:cubicBezTo>
                          <a:pt x="16111" y="13846"/>
                          <a:pt x="16550" y="13820"/>
                          <a:pt x="16550" y="13820"/>
                        </a:cubicBezTo>
                        <a:cubicBezTo>
                          <a:pt x="17011" y="13948"/>
                          <a:pt x="17077" y="14076"/>
                          <a:pt x="16813" y="14537"/>
                        </a:cubicBezTo>
                        <a:cubicBezTo>
                          <a:pt x="16923" y="15049"/>
                          <a:pt x="17164" y="15432"/>
                          <a:pt x="16725" y="15765"/>
                        </a:cubicBezTo>
                        <a:cubicBezTo>
                          <a:pt x="16703" y="15867"/>
                          <a:pt x="16594" y="15970"/>
                          <a:pt x="16638" y="16072"/>
                        </a:cubicBezTo>
                        <a:cubicBezTo>
                          <a:pt x="16682" y="16175"/>
                          <a:pt x="16835" y="16175"/>
                          <a:pt x="16901" y="16277"/>
                        </a:cubicBezTo>
                        <a:cubicBezTo>
                          <a:pt x="17121" y="16610"/>
                          <a:pt x="17077" y="16840"/>
                          <a:pt x="17428" y="17096"/>
                        </a:cubicBezTo>
                        <a:cubicBezTo>
                          <a:pt x="17603" y="17019"/>
                          <a:pt x="17779" y="16968"/>
                          <a:pt x="17955" y="16891"/>
                        </a:cubicBezTo>
                        <a:cubicBezTo>
                          <a:pt x="18043" y="16866"/>
                          <a:pt x="18218" y="16789"/>
                          <a:pt x="18218" y="16789"/>
                        </a:cubicBezTo>
                        <a:cubicBezTo>
                          <a:pt x="18635" y="16942"/>
                          <a:pt x="18789" y="17352"/>
                          <a:pt x="18921" y="17813"/>
                        </a:cubicBezTo>
                        <a:cubicBezTo>
                          <a:pt x="18679" y="18657"/>
                          <a:pt x="19294" y="20269"/>
                          <a:pt x="20062" y="20576"/>
                        </a:cubicBezTo>
                        <a:cubicBezTo>
                          <a:pt x="20413" y="20449"/>
                          <a:pt x="20479" y="20218"/>
                          <a:pt x="20852" y="20372"/>
                        </a:cubicBezTo>
                        <a:cubicBezTo>
                          <a:pt x="21423" y="21370"/>
                          <a:pt x="20194" y="20013"/>
                          <a:pt x="20501" y="21088"/>
                        </a:cubicBezTo>
                        <a:cubicBezTo>
                          <a:pt x="20369" y="21549"/>
                          <a:pt x="20238" y="21549"/>
                          <a:pt x="19886" y="21293"/>
                        </a:cubicBezTo>
                        <a:cubicBezTo>
                          <a:pt x="19645" y="20858"/>
                          <a:pt x="19360" y="20960"/>
                          <a:pt x="19008" y="20679"/>
                        </a:cubicBezTo>
                        <a:cubicBezTo>
                          <a:pt x="18503" y="19809"/>
                          <a:pt x="19184" y="20832"/>
                          <a:pt x="18569" y="20269"/>
                        </a:cubicBezTo>
                        <a:cubicBezTo>
                          <a:pt x="18328" y="20039"/>
                          <a:pt x="18262" y="19604"/>
                          <a:pt x="18043" y="19348"/>
                        </a:cubicBezTo>
                        <a:cubicBezTo>
                          <a:pt x="17911" y="18862"/>
                          <a:pt x="17757" y="18478"/>
                          <a:pt x="17340" y="18324"/>
                        </a:cubicBezTo>
                        <a:cubicBezTo>
                          <a:pt x="17186" y="17761"/>
                          <a:pt x="17384" y="18171"/>
                          <a:pt x="16901" y="18120"/>
                        </a:cubicBezTo>
                        <a:cubicBezTo>
                          <a:pt x="16660" y="18094"/>
                          <a:pt x="16199" y="17915"/>
                          <a:pt x="16199" y="17915"/>
                        </a:cubicBezTo>
                        <a:cubicBezTo>
                          <a:pt x="15825" y="17633"/>
                          <a:pt x="15628" y="17198"/>
                          <a:pt x="15233" y="16891"/>
                        </a:cubicBezTo>
                        <a:cubicBezTo>
                          <a:pt x="15057" y="16968"/>
                          <a:pt x="14903" y="17173"/>
                          <a:pt x="14706" y="17198"/>
                        </a:cubicBezTo>
                        <a:cubicBezTo>
                          <a:pt x="14245" y="17275"/>
                          <a:pt x="13652" y="16763"/>
                          <a:pt x="13301" y="16482"/>
                        </a:cubicBezTo>
                        <a:cubicBezTo>
                          <a:pt x="12994" y="16251"/>
                          <a:pt x="12555" y="16303"/>
                          <a:pt x="12247" y="16072"/>
                        </a:cubicBezTo>
                        <a:cubicBezTo>
                          <a:pt x="11808" y="15740"/>
                          <a:pt x="11347" y="15484"/>
                          <a:pt x="10930" y="15151"/>
                        </a:cubicBezTo>
                        <a:cubicBezTo>
                          <a:pt x="11084" y="14588"/>
                          <a:pt x="10996" y="14050"/>
                          <a:pt x="10579" y="13718"/>
                        </a:cubicBezTo>
                        <a:cubicBezTo>
                          <a:pt x="10469" y="13308"/>
                          <a:pt x="10272" y="13129"/>
                          <a:pt x="9964" y="12899"/>
                        </a:cubicBezTo>
                        <a:cubicBezTo>
                          <a:pt x="9503" y="12080"/>
                          <a:pt x="10118" y="13078"/>
                          <a:pt x="9525" y="12387"/>
                        </a:cubicBezTo>
                        <a:cubicBezTo>
                          <a:pt x="9394" y="12233"/>
                          <a:pt x="9394" y="11926"/>
                          <a:pt x="9262" y="11773"/>
                        </a:cubicBezTo>
                        <a:cubicBezTo>
                          <a:pt x="9196" y="11696"/>
                          <a:pt x="9086" y="11696"/>
                          <a:pt x="8999" y="11670"/>
                        </a:cubicBezTo>
                        <a:cubicBezTo>
                          <a:pt x="8757" y="11389"/>
                          <a:pt x="8208" y="10954"/>
                          <a:pt x="8208" y="10954"/>
                        </a:cubicBezTo>
                        <a:cubicBezTo>
                          <a:pt x="7967" y="10519"/>
                          <a:pt x="7682" y="10160"/>
                          <a:pt x="7418" y="9725"/>
                        </a:cubicBezTo>
                        <a:cubicBezTo>
                          <a:pt x="7374" y="9623"/>
                          <a:pt x="7396" y="9495"/>
                          <a:pt x="7330" y="9418"/>
                        </a:cubicBezTo>
                        <a:cubicBezTo>
                          <a:pt x="7264" y="9341"/>
                          <a:pt x="7155" y="9341"/>
                          <a:pt x="7067" y="9316"/>
                        </a:cubicBezTo>
                        <a:cubicBezTo>
                          <a:pt x="6891" y="9930"/>
                          <a:pt x="7330" y="10135"/>
                          <a:pt x="7594" y="10544"/>
                        </a:cubicBezTo>
                        <a:cubicBezTo>
                          <a:pt x="7901" y="11005"/>
                          <a:pt x="7989" y="11363"/>
                          <a:pt x="8384" y="11670"/>
                        </a:cubicBezTo>
                        <a:cubicBezTo>
                          <a:pt x="8801" y="12413"/>
                          <a:pt x="8582" y="12105"/>
                          <a:pt x="8999" y="12592"/>
                        </a:cubicBezTo>
                        <a:cubicBezTo>
                          <a:pt x="9108" y="13001"/>
                          <a:pt x="9218" y="13180"/>
                          <a:pt x="9525" y="13411"/>
                        </a:cubicBezTo>
                        <a:cubicBezTo>
                          <a:pt x="9701" y="14025"/>
                          <a:pt x="9306" y="13590"/>
                          <a:pt x="9086" y="13411"/>
                        </a:cubicBezTo>
                        <a:cubicBezTo>
                          <a:pt x="8582" y="12540"/>
                          <a:pt x="9262" y="13564"/>
                          <a:pt x="8647" y="13001"/>
                        </a:cubicBezTo>
                        <a:cubicBezTo>
                          <a:pt x="8560" y="12924"/>
                          <a:pt x="8538" y="12771"/>
                          <a:pt x="8472" y="12694"/>
                        </a:cubicBezTo>
                        <a:cubicBezTo>
                          <a:pt x="8406" y="12617"/>
                          <a:pt x="8296" y="12566"/>
                          <a:pt x="8208" y="12489"/>
                        </a:cubicBezTo>
                        <a:cubicBezTo>
                          <a:pt x="8099" y="12080"/>
                          <a:pt x="7945" y="12003"/>
                          <a:pt x="7594" y="11875"/>
                        </a:cubicBezTo>
                        <a:cubicBezTo>
                          <a:pt x="7374" y="11517"/>
                          <a:pt x="7286" y="11389"/>
                          <a:pt x="7418" y="10954"/>
                        </a:cubicBezTo>
                        <a:cubicBezTo>
                          <a:pt x="7243" y="10647"/>
                          <a:pt x="6716" y="10237"/>
                          <a:pt x="6716" y="10237"/>
                        </a:cubicBezTo>
                        <a:cubicBezTo>
                          <a:pt x="6540" y="9930"/>
                          <a:pt x="6364" y="9623"/>
                          <a:pt x="6189" y="9316"/>
                        </a:cubicBezTo>
                        <a:cubicBezTo>
                          <a:pt x="6057" y="9085"/>
                          <a:pt x="5816" y="9009"/>
                          <a:pt x="5662" y="8804"/>
                        </a:cubicBezTo>
                        <a:cubicBezTo>
                          <a:pt x="5596" y="8702"/>
                          <a:pt x="5574" y="8574"/>
                          <a:pt x="5486" y="8497"/>
                        </a:cubicBezTo>
                        <a:cubicBezTo>
                          <a:pt x="5157" y="8241"/>
                          <a:pt x="4762" y="8241"/>
                          <a:pt x="4433" y="7985"/>
                        </a:cubicBezTo>
                        <a:cubicBezTo>
                          <a:pt x="4235" y="7627"/>
                          <a:pt x="4082" y="7396"/>
                          <a:pt x="3730" y="7268"/>
                        </a:cubicBezTo>
                        <a:cubicBezTo>
                          <a:pt x="3335" y="6603"/>
                          <a:pt x="4038" y="6270"/>
                          <a:pt x="3203" y="6040"/>
                        </a:cubicBezTo>
                        <a:cubicBezTo>
                          <a:pt x="2260" y="5298"/>
                          <a:pt x="2150" y="3762"/>
                          <a:pt x="1799" y="2559"/>
                        </a:cubicBezTo>
                        <a:cubicBezTo>
                          <a:pt x="1711" y="2252"/>
                          <a:pt x="1491" y="1817"/>
                          <a:pt x="1272" y="1638"/>
                        </a:cubicBezTo>
                        <a:cubicBezTo>
                          <a:pt x="1096" y="1485"/>
                          <a:pt x="745" y="1229"/>
                          <a:pt x="745" y="1229"/>
                        </a:cubicBezTo>
                        <a:cubicBezTo>
                          <a:pt x="679" y="1126"/>
                          <a:pt x="657" y="998"/>
                          <a:pt x="569" y="922"/>
                        </a:cubicBezTo>
                        <a:cubicBezTo>
                          <a:pt x="416" y="819"/>
                          <a:pt x="43" y="717"/>
                          <a:pt x="43" y="717"/>
                        </a:cubicBezTo>
                        <a:cubicBezTo>
                          <a:pt x="-177" y="-25"/>
                          <a:pt x="503" y="384"/>
                          <a:pt x="833" y="512"/>
                        </a:cubicBezTo>
                        <a:cubicBezTo>
                          <a:pt x="1250" y="1254"/>
                          <a:pt x="1162" y="998"/>
                          <a:pt x="1711" y="1433"/>
                        </a:cubicBezTo>
                        <a:cubicBezTo>
                          <a:pt x="1886" y="1740"/>
                          <a:pt x="1886" y="2329"/>
                          <a:pt x="2062" y="1740"/>
                        </a:cubicBezTo>
                        <a:cubicBezTo>
                          <a:pt x="1908" y="1203"/>
                          <a:pt x="1623" y="1536"/>
                          <a:pt x="1623" y="922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91" name="Shape"/>
                  <p:cNvSpPr/>
                  <p:nvPr/>
                </p:nvSpPr>
                <p:spPr>
                  <a:xfrm>
                    <a:off x="3126556" y="473188"/>
                    <a:ext cx="22036" cy="235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4054" h="14065" fill="norm" stroke="1" extrusionOk="0">
                        <a:moveTo>
                          <a:pt x="2457" y="5065"/>
                        </a:moveTo>
                        <a:cubicBezTo>
                          <a:pt x="13857" y="-7535"/>
                          <a:pt x="20457" y="6415"/>
                          <a:pt x="4857" y="14065"/>
                        </a:cubicBezTo>
                        <a:cubicBezTo>
                          <a:pt x="-1143" y="7765"/>
                          <a:pt x="-1143" y="10465"/>
                          <a:pt x="2457" y="5065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92" name="Shape"/>
                  <p:cNvSpPr/>
                  <p:nvPr/>
                </p:nvSpPr>
                <p:spPr>
                  <a:xfrm>
                    <a:off x="3097671" y="447655"/>
                    <a:ext cx="36125" cy="200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5996" fill="norm" stroke="1" extrusionOk="0">
                        <a:moveTo>
                          <a:pt x="0" y="2428"/>
                        </a:moveTo>
                        <a:cubicBezTo>
                          <a:pt x="2400" y="1844"/>
                          <a:pt x="4800" y="-491"/>
                          <a:pt x="7200" y="93"/>
                        </a:cubicBezTo>
                        <a:cubicBezTo>
                          <a:pt x="12600" y="1844"/>
                          <a:pt x="21600" y="9433"/>
                          <a:pt x="21600" y="9433"/>
                        </a:cubicBezTo>
                        <a:cubicBezTo>
                          <a:pt x="17400" y="21109"/>
                          <a:pt x="13200" y="14687"/>
                          <a:pt x="4800" y="9433"/>
                        </a:cubicBezTo>
                        <a:cubicBezTo>
                          <a:pt x="3000" y="7098"/>
                          <a:pt x="0" y="2428"/>
                          <a:pt x="0" y="242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93" name="Shape"/>
                  <p:cNvSpPr/>
                  <p:nvPr/>
                </p:nvSpPr>
                <p:spPr>
                  <a:xfrm>
                    <a:off x="4192693" y="379210"/>
                    <a:ext cx="156795" cy="591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48" h="17162" fill="norm" stroke="1" extrusionOk="0">
                        <a:moveTo>
                          <a:pt x="0" y="9089"/>
                        </a:moveTo>
                        <a:cubicBezTo>
                          <a:pt x="635" y="5489"/>
                          <a:pt x="1525" y="4814"/>
                          <a:pt x="3558" y="3689"/>
                        </a:cubicBezTo>
                        <a:cubicBezTo>
                          <a:pt x="2541" y="-1936"/>
                          <a:pt x="5336" y="1664"/>
                          <a:pt x="7115" y="2789"/>
                        </a:cubicBezTo>
                        <a:cubicBezTo>
                          <a:pt x="7115" y="2789"/>
                          <a:pt x="9784" y="-586"/>
                          <a:pt x="10165" y="89"/>
                        </a:cubicBezTo>
                        <a:cubicBezTo>
                          <a:pt x="10800" y="1214"/>
                          <a:pt x="9021" y="3239"/>
                          <a:pt x="8132" y="3689"/>
                        </a:cubicBezTo>
                        <a:cubicBezTo>
                          <a:pt x="10419" y="6389"/>
                          <a:pt x="13087" y="7514"/>
                          <a:pt x="15755" y="9089"/>
                        </a:cubicBezTo>
                        <a:cubicBezTo>
                          <a:pt x="17280" y="9989"/>
                          <a:pt x="20329" y="12689"/>
                          <a:pt x="20329" y="12689"/>
                        </a:cubicBezTo>
                        <a:cubicBezTo>
                          <a:pt x="21600" y="19664"/>
                          <a:pt x="17026" y="16739"/>
                          <a:pt x="14739" y="15389"/>
                        </a:cubicBezTo>
                        <a:cubicBezTo>
                          <a:pt x="13849" y="10889"/>
                          <a:pt x="14739" y="12914"/>
                          <a:pt x="11181" y="10889"/>
                        </a:cubicBezTo>
                        <a:cubicBezTo>
                          <a:pt x="10673" y="10664"/>
                          <a:pt x="9656" y="9989"/>
                          <a:pt x="9656" y="9989"/>
                        </a:cubicBezTo>
                        <a:cubicBezTo>
                          <a:pt x="7242" y="5714"/>
                          <a:pt x="6734" y="6389"/>
                          <a:pt x="3049" y="7289"/>
                        </a:cubicBezTo>
                        <a:cubicBezTo>
                          <a:pt x="1144" y="9539"/>
                          <a:pt x="2160" y="9089"/>
                          <a:pt x="0" y="9089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94" name="Shape"/>
                  <p:cNvSpPr/>
                  <p:nvPr/>
                </p:nvSpPr>
                <p:spPr>
                  <a:xfrm>
                    <a:off x="4366542" y="433493"/>
                    <a:ext cx="120476" cy="338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35" h="21600" fill="norm" stroke="1" extrusionOk="0">
                        <a:moveTo>
                          <a:pt x="0" y="0"/>
                        </a:moveTo>
                        <a:cubicBezTo>
                          <a:pt x="2974" y="1473"/>
                          <a:pt x="5478" y="4909"/>
                          <a:pt x="8139" y="1964"/>
                        </a:cubicBezTo>
                        <a:cubicBezTo>
                          <a:pt x="13617" y="5400"/>
                          <a:pt x="9548" y="7364"/>
                          <a:pt x="13774" y="11782"/>
                        </a:cubicBezTo>
                        <a:cubicBezTo>
                          <a:pt x="15026" y="11291"/>
                          <a:pt x="16278" y="9327"/>
                          <a:pt x="17530" y="9818"/>
                        </a:cubicBezTo>
                        <a:cubicBezTo>
                          <a:pt x="21600" y="11291"/>
                          <a:pt x="18470" y="20127"/>
                          <a:pt x="16904" y="21600"/>
                        </a:cubicBezTo>
                        <a:cubicBezTo>
                          <a:pt x="12209" y="16691"/>
                          <a:pt x="14400" y="16691"/>
                          <a:pt x="10017" y="19636"/>
                        </a:cubicBezTo>
                        <a:cubicBezTo>
                          <a:pt x="6417" y="18164"/>
                          <a:pt x="3443" y="20127"/>
                          <a:pt x="0" y="17673"/>
                        </a:cubicBezTo>
                        <a:cubicBezTo>
                          <a:pt x="939" y="5400"/>
                          <a:pt x="1096" y="13255"/>
                          <a:pt x="4383" y="9818"/>
                        </a:cubicBezTo>
                        <a:cubicBezTo>
                          <a:pt x="2661" y="6382"/>
                          <a:pt x="0" y="638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95" name="Shape"/>
                  <p:cNvSpPr/>
                  <p:nvPr/>
                </p:nvSpPr>
                <p:spPr>
                  <a:xfrm>
                    <a:off x="4306713" y="456841"/>
                    <a:ext cx="31803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2677" h="11240" fill="norm" stroke="1" extrusionOk="0">
                        <a:moveTo>
                          <a:pt x="2391" y="8694"/>
                        </a:moveTo>
                        <a:cubicBezTo>
                          <a:pt x="-4051" y="-4163"/>
                          <a:pt x="3907" y="466"/>
                          <a:pt x="9970" y="2523"/>
                        </a:cubicBezTo>
                        <a:cubicBezTo>
                          <a:pt x="17549" y="17437"/>
                          <a:pt x="7317" y="8694"/>
                          <a:pt x="2391" y="8694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96" name="Shape"/>
                  <p:cNvSpPr/>
                  <p:nvPr/>
                </p:nvSpPr>
                <p:spPr>
                  <a:xfrm>
                    <a:off x="4268816" y="354471"/>
                    <a:ext cx="18331" cy="288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0960" h="15340" fill="norm" stroke="1" extrusionOk="0">
                        <a:moveTo>
                          <a:pt x="5506" y="13292"/>
                        </a:moveTo>
                        <a:cubicBezTo>
                          <a:pt x="2183" y="5815"/>
                          <a:pt x="-5017" y="5400"/>
                          <a:pt x="5506" y="0"/>
                        </a:cubicBezTo>
                        <a:cubicBezTo>
                          <a:pt x="7721" y="2077"/>
                          <a:pt x="16583" y="21600"/>
                          <a:pt x="5506" y="13292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97" name="Shape"/>
                  <p:cNvSpPr/>
                  <p:nvPr/>
                </p:nvSpPr>
                <p:spPr>
                  <a:xfrm>
                    <a:off x="4547164" y="479688"/>
                    <a:ext cx="38703" cy="538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487" h="19095" fill="norm" stroke="1" extrusionOk="0">
                        <a:moveTo>
                          <a:pt x="1964" y="1262"/>
                        </a:moveTo>
                        <a:cubicBezTo>
                          <a:pt x="4418" y="3422"/>
                          <a:pt x="8836" y="5312"/>
                          <a:pt x="9818" y="7742"/>
                        </a:cubicBezTo>
                        <a:cubicBezTo>
                          <a:pt x="10309" y="9092"/>
                          <a:pt x="10309" y="10982"/>
                          <a:pt x="11782" y="12062"/>
                        </a:cubicBezTo>
                        <a:cubicBezTo>
                          <a:pt x="13255" y="12872"/>
                          <a:pt x="15709" y="12872"/>
                          <a:pt x="17673" y="13142"/>
                        </a:cubicBezTo>
                        <a:cubicBezTo>
                          <a:pt x="20127" y="17192"/>
                          <a:pt x="21600" y="20432"/>
                          <a:pt x="11782" y="18542"/>
                        </a:cubicBezTo>
                        <a:cubicBezTo>
                          <a:pt x="9327" y="13682"/>
                          <a:pt x="5400" y="8822"/>
                          <a:pt x="0" y="4502"/>
                        </a:cubicBezTo>
                        <a:cubicBezTo>
                          <a:pt x="1964" y="-88"/>
                          <a:pt x="1964" y="-1168"/>
                          <a:pt x="1964" y="1262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98" name="Shape"/>
                  <p:cNvSpPr/>
                  <p:nvPr/>
                </p:nvSpPr>
                <p:spPr>
                  <a:xfrm>
                    <a:off x="3783187" y="13546"/>
                    <a:ext cx="458625" cy="911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03" h="21262" fill="norm" stroke="1" extrusionOk="0">
                        <a:moveTo>
                          <a:pt x="14646" y="338"/>
                        </a:moveTo>
                        <a:cubicBezTo>
                          <a:pt x="14312" y="4050"/>
                          <a:pt x="14980" y="5738"/>
                          <a:pt x="15382" y="2700"/>
                        </a:cubicBezTo>
                        <a:cubicBezTo>
                          <a:pt x="15649" y="0"/>
                          <a:pt x="15248" y="2363"/>
                          <a:pt x="15649" y="0"/>
                        </a:cubicBezTo>
                        <a:lnTo>
                          <a:pt x="17655" y="0"/>
                        </a:lnTo>
                        <a:cubicBezTo>
                          <a:pt x="18458" y="2025"/>
                          <a:pt x="18391" y="3713"/>
                          <a:pt x="19127" y="5738"/>
                        </a:cubicBezTo>
                        <a:cubicBezTo>
                          <a:pt x="20531" y="3713"/>
                          <a:pt x="19528" y="2363"/>
                          <a:pt x="21267" y="3375"/>
                        </a:cubicBezTo>
                        <a:cubicBezTo>
                          <a:pt x="21534" y="6413"/>
                          <a:pt x="21400" y="7425"/>
                          <a:pt x="20932" y="9788"/>
                        </a:cubicBezTo>
                        <a:cubicBezTo>
                          <a:pt x="20798" y="13162"/>
                          <a:pt x="20865" y="16875"/>
                          <a:pt x="19862" y="15525"/>
                        </a:cubicBezTo>
                        <a:cubicBezTo>
                          <a:pt x="19795" y="13500"/>
                          <a:pt x="19862" y="11475"/>
                          <a:pt x="19662" y="9788"/>
                        </a:cubicBezTo>
                        <a:cubicBezTo>
                          <a:pt x="19595" y="9113"/>
                          <a:pt x="19327" y="10463"/>
                          <a:pt x="19127" y="10463"/>
                        </a:cubicBezTo>
                        <a:cubicBezTo>
                          <a:pt x="18926" y="10463"/>
                          <a:pt x="18792" y="10125"/>
                          <a:pt x="18592" y="9788"/>
                        </a:cubicBezTo>
                        <a:cubicBezTo>
                          <a:pt x="18257" y="9113"/>
                          <a:pt x="17522" y="7088"/>
                          <a:pt x="17522" y="7088"/>
                        </a:cubicBezTo>
                        <a:cubicBezTo>
                          <a:pt x="16585" y="7763"/>
                          <a:pt x="16050" y="10463"/>
                          <a:pt x="15181" y="12825"/>
                        </a:cubicBezTo>
                        <a:cubicBezTo>
                          <a:pt x="14646" y="13837"/>
                          <a:pt x="13910" y="14175"/>
                          <a:pt x="13375" y="14850"/>
                        </a:cubicBezTo>
                        <a:cubicBezTo>
                          <a:pt x="12841" y="18225"/>
                          <a:pt x="13309" y="17887"/>
                          <a:pt x="14111" y="19237"/>
                        </a:cubicBezTo>
                        <a:cubicBezTo>
                          <a:pt x="13309" y="20925"/>
                          <a:pt x="13242" y="19237"/>
                          <a:pt x="12506" y="21262"/>
                        </a:cubicBezTo>
                        <a:cubicBezTo>
                          <a:pt x="12038" y="20925"/>
                          <a:pt x="11570" y="21600"/>
                          <a:pt x="11236" y="20587"/>
                        </a:cubicBezTo>
                        <a:cubicBezTo>
                          <a:pt x="11035" y="19912"/>
                          <a:pt x="11637" y="19912"/>
                          <a:pt x="11771" y="19237"/>
                        </a:cubicBezTo>
                        <a:cubicBezTo>
                          <a:pt x="12038" y="16200"/>
                          <a:pt x="9898" y="9450"/>
                          <a:pt x="11369" y="13500"/>
                        </a:cubicBezTo>
                        <a:cubicBezTo>
                          <a:pt x="12239" y="18562"/>
                          <a:pt x="12239" y="12150"/>
                          <a:pt x="11236" y="10463"/>
                        </a:cubicBezTo>
                        <a:cubicBezTo>
                          <a:pt x="11102" y="9113"/>
                          <a:pt x="11102" y="7425"/>
                          <a:pt x="10500" y="7763"/>
                        </a:cubicBezTo>
                        <a:cubicBezTo>
                          <a:pt x="10166" y="7763"/>
                          <a:pt x="9430" y="9113"/>
                          <a:pt x="9430" y="9113"/>
                        </a:cubicBezTo>
                        <a:cubicBezTo>
                          <a:pt x="9029" y="13162"/>
                          <a:pt x="9497" y="10463"/>
                          <a:pt x="8895" y="9113"/>
                        </a:cubicBezTo>
                        <a:cubicBezTo>
                          <a:pt x="8627" y="8438"/>
                          <a:pt x="8360" y="8438"/>
                          <a:pt x="8159" y="8438"/>
                        </a:cubicBezTo>
                        <a:cubicBezTo>
                          <a:pt x="7758" y="3713"/>
                          <a:pt x="6621" y="2025"/>
                          <a:pt x="5484" y="675"/>
                        </a:cubicBezTo>
                        <a:cubicBezTo>
                          <a:pt x="4615" y="1350"/>
                          <a:pt x="4548" y="3038"/>
                          <a:pt x="3880" y="4725"/>
                        </a:cubicBezTo>
                        <a:cubicBezTo>
                          <a:pt x="2943" y="4725"/>
                          <a:pt x="-66" y="4050"/>
                          <a:pt x="1" y="0"/>
                        </a:cubicBezTo>
                        <a:lnTo>
                          <a:pt x="14646" y="338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99" name="Shape"/>
                  <p:cNvSpPr/>
                  <p:nvPr/>
                </p:nvSpPr>
                <p:spPr>
                  <a:xfrm>
                    <a:off x="3406780" y="11288"/>
                    <a:ext cx="391766" cy="451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26" h="21600" fill="norm" stroke="1" extrusionOk="0">
                        <a:moveTo>
                          <a:pt x="5865" y="21600"/>
                        </a:moveTo>
                        <a:cubicBezTo>
                          <a:pt x="4281" y="13239"/>
                          <a:pt x="-1695" y="4181"/>
                          <a:pt x="465" y="697"/>
                        </a:cubicBezTo>
                        <a:lnTo>
                          <a:pt x="18825" y="0"/>
                        </a:lnTo>
                        <a:cubicBezTo>
                          <a:pt x="19617" y="2787"/>
                          <a:pt x="19905" y="3484"/>
                          <a:pt x="19617" y="9755"/>
                        </a:cubicBezTo>
                        <a:cubicBezTo>
                          <a:pt x="18825" y="7665"/>
                          <a:pt x="18177" y="11148"/>
                          <a:pt x="17313" y="11148"/>
                        </a:cubicBezTo>
                        <a:lnTo>
                          <a:pt x="5865" y="21600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00" name="Shape"/>
                  <p:cNvSpPr/>
                  <p:nvPr/>
                </p:nvSpPr>
                <p:spPr>
                  <a:xfrm>
                    <a:off x="2427111" y="83214"/>
                    <a:ext cx="23878" cy="18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2691" h="13578" fill="norm" stroke="1" extrusionOk="0">
                        <a:moveTo>
                          <a:pt x="0" y="10599"/>
                        </a:moveTo>
                        <a:cubicBezTo>
                          <a:pt x="5268" y="171"/>
                          <a:pt x="21600" y="-8022"/>
                          <a:pt x="6322" y="13578"/>
                        </a:cubicBezTo>
                        <a:cubicBezTo>
                          <a:pt x="4215" y="12833"/>
                          <a:pt x="0" y="10599"/>
                          <a:pt x="0" y="10599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01" name="Shape"/>
                  <p:cNvSpPr/>
                  <p:nvPr/>
                </p:nvSpPr>
                <p:spPr>
                  <a:xfrm>
                    <a:off x="1320800" y="11288"/>
                    <a:ext cx="984392" cy="3431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617" y="142"/>
                        </a:moveTo>
                        <a:lnTo>
                          <a:pt x="21600" y="0"/>
                        </a:lnTo>
                        <a:cubicBezTo>
                          <a:pt x="21303" y="2132"/>
                          <a:pt x="21253" y="5968"/>
                          <a:pt x="20609" y="7674"/>
                        </a:cubicBezTo>
                        <a:cubicBezTo>
                          <a:pt x="20312" y="8526"/>
                          <a:pt x="20064" y="8953"/>
                          <a:pt x="19668" y="9663"/>
                        </a:cubicBezTo>
                        <a:cubicBezTo>
                          <a:pt x="19618" y="9805"/>
                          <a:pt x="19420" y="9947"/>
                          <a:pt x="19420" y="9947"/>
                        </a:cubicBezTo>
                        <a:cubicBezTo>
                          <a:pt x="18677" y="8953"/>
                          <a:pt x="19073" y="9663"/>
                          <a:pt x="18578" y="10374"/>
                        </a:cubicBezTo>
                        <a:cubicBezTo>
                          <a:pt x="18380" y="11653"/>
                          <a:pt x="18380" y="11795"/>
                          <a:pt x="17884" y="12505"/>
                        </a:cubicBezTo>
                        <a:cubicBezTo>
                          <a:pt x="17785" y="13074"/>
                          <a:pt x="18033" y="13216"/>
                          <a:pt x="17934" y="14068"/>
                        </a:cubicBezTo>
                        <a:cubicBezTo>
                          <a:pt x="17983" y="14495"/>
                          <a:pt x="18033" y="14921"/>
                          <a:pt x="18033" y="15205"/>
                        </a:cubicBezTo>
                        <a:cubicBezTo>
                          <a:pt x="18083" y="15489"/>
                          <a:pt x="18132" y="15774"/>
                          <a:pt x="18132" y="16058"/>
                        </a:cubicBezTo>
                        <a:cubicBezTo>
                          <a:pt x="18083" y="16342"/>
                          <a:pt x="18033" y="17053"/>
                          <a:pt x="17934" y="17337"/>
                        </a:cubicBezTo>
                        <a:cubicBezTo>
                          <a:pt x="17785" y="17479"/>
                          <a:pt x="17538" y="16911"/>
                          <a:pt x="17389" y="17053"/>
                        </a:cubicBezTo>
                        <a:cubicBezTo>
                          <a:pt x="17191" y="18332"/>
                          <a:pt x="17439" y="18047"/>
                          <a:pt x="16943" y="18332"/>
                        </a:cubicBezTo>
                        <a:cubicBezTo>
                          <a:pt x="16844" y="17479"/>
                          <a:pt x="17092" y="15774"/>
                          <a:pt x="17191" y="14921"/>
                        </a:cubicBezTo>
                        <a:cubicBezTo>
                          <a:pt x="17191" y="14211"/>
                          <a:pt x="16745" y="14495"/>
                          <a:pt x="16745" y="14211"/>
                        </a:cubicBezTo>
                        <a:cubicBezTo>
                          <a:pt x="16745" y="13926"/>
                          <a:pt x="17042" y="13500"/>
                          <a:pt x="17042" y="13216"/>
                        </a:cubicBezTo>
                        <a:cubicBezTo>
                          <a:pt x="17042" y="13074"/>
                          <a:pt x="17042" y="12647"/>
                          <a:pt x="16943" y="12647"/>
                        </a:cubicBezTo>
                        <a:cubicBezTo>
                          <a:pt x="16794" y="12647"/>
                          <a:pt x="16051" y="13358"/>
                          <a:pt x="15853" y="13358"/>
                        </a:cubicBezTo>
                        <a:cubicBezTo>
                          <a:pt x="15705" y="12221"/>
                          <a:pt x="16250" y="12505"/>
                          <a:pt x="15705" y="12079"/>
                        </a:cubicBezTo>
                        <a:cubicBezTo>
                          <a:pt x="15407" y="12932"/>
                          <a:pt x="15160" y="13216"/>
                          <a:pt x="14714" y="13358"/>
                        </a:cubicBezTo>
                        <a:cubicBezTo>
                          <a:pt x="14862" y="14779"/>
                          <a:pt x="15209" y="14353"/>
                          <a:pt x="15853" y="14637"/>
                        </a:cubicBezTo>
                        <a:cubicBezTo>
                          <a:pt x="15754" y="15489"/>
                          <a:pt x="15407" y="15774"/>
                          <a:pt x="15110" y="16626"/>
                        </a:cubicBezTo>
                        <a:lnTo>
                          <a:pt x="15407" y="17905"/>
                        </a:lnTo>
                        <a:lnTo>
                          <a:pt x="15606" y="19611"/>
                        </a:lnTo>
                        <a:lnTo>
                          <a:pt x="15308" y="19753"/>
                        </a:lnTo>
                        <a:lnTo>
                          <a:pt x="15556" y="20463"/>
                        </a:lnTo>
                        <a:lnTo>
                          <a:pt x="15209" y="21600"/>
                        </a:lnTo>
                        <a:lnTo>
                          <a:pt x="0" y="21174"/>
                        </a:lnTo>
                        <a:lnTo>
                          <a:pt x="3617" y="142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02" name="Shape"/>
                  <p:cNvSpPr/>
                  <p:nvPr/>
                </p:nvSpPr>
                <p:spPr>
                  <a:xfrm>
                    <a:off x="2309615" y="-1"/>
                    <a:ext cx="42990" cy="1204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4" h="20945" fill="norm" stroke="1" extrusionOk="0">
                        <a:moveTo>
                          <a:pt x="1262" y="20422"/>
                        </a:moveTo>
                        <a:cubicBezTo>
                          <a:pt x="-1036" y="18458"/>
                          <a:pt x="-576" y="15447"/>
                          <a:pt x="5858" y="14138"/>
                        </a:cubicBezTo>
                        <a:cubicBezTo>
                          <a:pt x="6317" y="12436"/>
                          <a:pt x="6777" y="10604"/>
                          <a:pt x="6777" y="8902"/>
                        </a:cubicBezTo>
                        <a:cubicBezTo>
                          <a:pt x="6777" y="7593"/>
                          <a:pt x="4019" y="5236"/>
                          <a:pt x="4019" y="5236"/>
                        </a:cubicBezTo>
                        <a:cubicBezTo>
                          <a:pt x="5398" y="2618"/>
                          <a:pt x="4019" y="3796"/>
                          <a:pt x="6777" y="1571"/>
                        </a:cubicBezTo>
                        <a:cubicBezTo>
                          <a:pt x="7236" y="1047"/>
                          <a:pt x="8615" y="0"/>
                          <a:pt x="8615" y="0"/>
                        </a:cubicBezTo>
                        <a:cubicBezTo>
                          <a:pt x="16428" y="785"/>
                          <a:pt x="14130" y="916"/>
                          <a:pt x="13211" y="3927"/>
                        </a:cubicBezTo>
                        <a:cubicBezTo>
                          <a:pt x="16428" y="6807"/>
                          <a:pt x="17347" y="9949"/>
                          <a:pt x="20564" y="12829"/>
                        </a:cubicBezTo>
                        <a:cubicBezTo>
                          <a:pt x="19185" y="15185"/>
                          <a:pt x="19645" y="14793"/>
                          <a:pt x="13211" y="14138"/>
                        </a:cubicBezTo>
                        <a:cubicBezTo>
                          <a:pt x="10453" y="15447"/>
                          <a:pt x="11832" y="14662"/>
                          <a:pt x="9534" y="16495"/>
                        </a:cubicBezTo>
                        <a:cubicBezTo>
                          <a:pt x="9075" y="16756"/>
                          <a:pt x="8615" y="17280"/>
                          <a:pt x="8615" y="17280"/>
                        </a:cubicBezTo>
                        <a:cubicBezTo>
                          <a:pt x="9534" y="17411"/>
                          <a:pt x="10913" y="17280"/>
                          <a:pt x="11373" y="17542"/>
                        </a:cubicBezTo>
                        <a:cubicBezTo>
                          <a:pt x="12292" y="17935"/>
                          <a:pt x="13211" y="19113"/>
                          <a:pt x="13211" y="19113"/>
                        </a:cubicBezTo>
                        <a:cubicBezTo>
                          <a:pt x="11373" y="21600"/>
                          <a:pt x="9534" y="20291"/>
                          <a:pt x="4938" y="19375"/>
                        </a:cubicBezTo>
                        <a:cubicBezTo>
                          <a:pt x="4019" y="19898"/>
                          <a:pt x="4019" y="20945"/>
                          <a:pt x="2181" y="20945"/>
                        </a:cubicBezTo>
                        <a:cubicBezTo>
                          <a:pt x="1262" y="20945"/>
                          <a:pt x="802" y="20422"/>
                          <a:pt x="343" y="20160"/>
                        </a:cubicBezTo>
                        <a:cubicBezTo>
                          <a:pt x="343" y="20029"/>
                          <a:pt x="802" y="20291"/>
                          <a:pt x="1262" y="20422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03" name="Shape"/>
                  <p:cNvSpPr/>
                  <p:nvPr/>
                </p:nvSpPr>
                <p:spPr>
                  <a:xfrm>
                    <a:off x="2280355" y="108559"/>
                    <a:ext cx="133210" cy="72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0277" fill="norm" stroke="1" extrusionOk="0">
                        <a:moveTo>
                          <a:pt x="4070" y="11469"/>
                        </a:moveTo>
                        <a:cubicBezTo>
                          <a:pt x="4539" y="9792"/>
                          <a:pt x="5165" y="9372"/>
                          <a:pt x="4696" y="7694"/>
                        </a:cubicBezTo>
                        <a:cubicBezTo>
                          <a:pt x="5165" y="4339"/>
                          <a:pt x="5791" y="3710"/>
                          <a:pt x="7826" y="5597"/>
                        </a:cubicBezTo>
                        <a:cubicBezTo>
                          <a:pt x="7983" y="6436"/>
                          <a:pt x="8296" y="7275"/>
                          <a:pt x="8452" y="8114"/>
                        </a:cubicBezTo>
                        <a:cubicBezTo>
                          <a:pt x="8609" y="8953"/>
                          <a:pt x="10330" y="8953"/>
                          <a:pt x="10330" y="8953"/>
                        </a:cubicBezTo>
                        <a:cubicBezTo>
                          <a:pt x="11739" y="7694"/>
                          <a:pt x="12052" y="8114"/>
                          <a:pt x="12522" y="10211"/>
                        </a:cubicBezTo>
                        <a:cubicBezTo>
                          <a:pt x="14400" y="8533"/>
                          <a:pt x="15809" y="6436"/>
                          <a:pt x="18157" y="5597"/>
                        </a:cubicBezTo>
                        <a:cubicBezTo>
                          <a:pt x="19565" y="2661"/>
                          <a:pt x="18783" y="3710"/>
                          <a:pt x="20348" y="2242"/>
                        </a:cubicBezTo>
                        <a:cubicBezTo>
                          <a:pt x="20974" y="984"/>
                          <a:pt x="20974" y="-1323"/>
                          <a:pt x="21600" y="984"/>
                        </a:cubicBezTo>
                        <a:cubicBezTo>
                          <a:pt x="21130" y="5178"/>
                          <a:pt x="19722" y="8114"/>
                          <a:pt x="16591" y="8953"/>
                        </a:cubicBezTo>
                        <a:cubicBezTo>
                          <a:pt x="15183" y="10211"/>
                          <a:pt x="14557" y="11469"/>
                          <a:pt x="13148" y="12727"/>
                        </a:cubicBezTo>
                        <a:cubicBezTo>
                          <a:pt x="12522" y="15244"/>
                          <a:pt x="12365" y="15244"/>
                          <a:pt x="10330" y="15663"/>
                        </a:cubicBezTo>
                        <a:cubicBezTo>
                          <a:pt x="9391" y="17551"/>
                          <a:pt x="8922" y="19019"/>
                          <a:pt x="7513" y="20277"/>
                        </a:cubicBezTo>
                        <a:cubicBezTo>
                          <a:pt x="6574" y="18390"/>
                          <a:pt x="5791" y="18180"/>
                          <a:pt x="4070" y="17341"/>
                        </a:cubicBezTo>
                        <a:cubicBezTo>
                          <a:pt x="3757" y="17131"/>
                          <a:pt x="3130" y="16922"/>
                          <a:pt x="3130" y="16922"/>
                        </a:cubicBezTo>
                        <a:cubicBezTo>
                          <a:pt x="1565" y="17551"/>
                          <a:pt x="2191" y="18390"/>
                          <a:pt x="3443" y="19019"/>
                        </a:cubicBezTo>
                        <a:cubicBezTo>
                          <a:pt x="2191" y="20277"/>
                          <a:pt x="1409" y="19648"/>
                          <a:pt x="0" y="19019"/>
                        </a:cubicBezTo>
                        <a:cubicBezTo>
                          <a:pt x="313" y="16922"/>
                          <a:pt x="157" y="15873"/>
                          <a:pt x="1565" y="15244"/>
                        </a:cubicBezTo>
                        <a:cubicBezTo>
                          <a:pt x="2348" y="11889"/>
                          <a:pt x="2191" y="13147"/>
                          <a:pt x="4070" y="11469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04" name="Shape"/>
                  <p:cNvSpPr/>
                  <p:nvPr/>
                </p:nvSpPr>
                <p:spPr>
                  <a:xfrm>
                    <a:off x="2138115" y="176106"/>
                    <a:ext cx="180623" cy="16256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8153" y="2422"/>
                        </a:moveTo>
                        <a:cubicBezTo>
                          <a:pt x="17923" y="1817"/>
                          <a:pt x="18383" y="606"/>
                          <a:pt x="18383" y="606"/>
                        </a:cubicBezTo>
                        <a:cubicBezTo>
                          <a:pt x="19187" y="1615"/>
                          <a:pt x="19187" y="807"/>
                          <a:pt x="19532" y="0"/>
                        </a:cubicBezTo>
                        <a:cubicBezTo>
                          <a:pt x="20796" y="404"/>
                          <a:pt x="20566" y="1413"/>
                          <a:pt x="20911" y="2422"/>
                        </a:cubicBezTo>
                        <a:cubicBezTo>
                          <a:pt x="21140" y="3028"/>
                          <a:pt x="21600" y="4239"/>
                          <a:pt x="21600" y="4239"/>
                        </a:cubicBezTo>
                        <a:cubicBezTo>
                          <a:pt x="21026" y="5652"/>
                          <a:pt x="21600" y="5249"/>
                          <a:pt x="20451" y="5854"/>
                        </a:cubicBezTo>
                        <a:cubicBezTo>
                          <a:pt x="19991" y="6359"/>
                          <a:pt x="19532" y="7671"/>
                          <a:pt x="19532" y="7671"/>
                        </a:cubicBezTo>
                        <a:cubicBezTo>
                          <a:pt x="19417" y="10093"/>
                          <a:pt x="19877" y="11103"/>
                          <a:pt x="18613" y="12718"/>
                        </a:cubicBezTo>
                        <a:cubicBezTo>
                          <a:pt x="17234" y="11910"/>
                          <a:pt x="17809" y="13323"/>
                          <a:pt x="16545" y="13727"/>
                        </a:cubicBezTo>
                        <a:cubicBezTo>
                          <a:pt x="15511" y="13525"/>
                          <a:pt x="14821" y="13626"/>
                          <a:pt x="13787" y="13929"/>
                        </a:cubicBezTo>
                        <a:cubicBezTo>
                          <a:pt x="13098" y="13021"/>
                          <a:pt x="14017" y="12819"/>
                          <a:pt x="12868" y="12516"/>
                        </a:cubicBezTo>
                        <a:cubicBezTo>
                          <a:pt x="12409" y="13121"/>
                          <a:pt x="12409" y="14333"/>
                          <a:pt x="11719" y="14736"/>
                        </a:cubicBezTo>
                        <a:cubicBezTo>
                          <a:pt x="11260" y="14938"/>
                          <a:pt x="10340" y="15140"/>
                          <a:pt x="10340" y="15140"/>
                        </a:cubicBezTo>
                        <a:cubicBezTo>
                          <a:pt x="9996" y="14232"/>
                          <a:pt x="10226" y="13626"/>
                          <a:pt x="9191" y="13323"/>
                        </a:cubicBezTo>
                        <a:cubicBezTo>
                          <a:pt x="7813" y="13525"/>
                          <a:pt x="7468" y="13525"/>
                          <a:pt x="6664" y="14535"/>
                        </a:cubicBezTo>
                        <a:cubicBezTo>
                          <a:pt x="7583" y="15140"/>
                          <a:pt x="7813" y="14837"/>
                          <a:pt x="8732" y="14333"/>
                        </a:cubicBezTo>
                        <a:cubicBezTo>
                          <a:pt x="9306" y="14736"/>
                          <a:pt x="9766" y="15645"/>
                          <a:pt x="8962" y="16150"/>
                        </a:cubicBezTo>
                        <a:cubicBezTo>
                          <a:pt x="8617" y="16351"/>
                          <a:pt x="7123" y="16654"/>
                          <a:pt x="6664" y="16755"/>
                        </a:cubicBezTo>
                        <a:cubicBezTo>
                          <a:pt x="5515" y="17462"/>
                          <a:pt x="5055" y="17462"/>
                          <a:pt x="3906" y="16755"/>
                        </a:cubicBezTo>
                        <a:cubicBezTo>
                          <a:pt x="4021" y="16351"/>
                          <a:pt x="3906" y="15948"/>
                          <a:pt x="4136" y="15544"/>
                        </a:cubicBezTo>
                        <a:cubicBezTo>
                          <a:pt x="4366" y="15140"/>
                          <a:pt x="6319" y="14736"/>
                          <a:pt x="5285" y="14535"/>
                        </a:cubicBezTo>
                        <a:cubicBezTo>
                          <a:pt x="4826" y="14434"/>
                          <a:pt x="3906" y="14938"/>
                          <a:pt x="3906" y="14938"/>
                        </a:cubicBezTo>
                        <a:cubicBezTo>
                          <a:pt x="3677" y="15645"/>
                          <a:pt x="3217" y="16049"/>
                          <a:pt x="2987" y="16755"/>
                        </a:cubicBezTo>
                        <a:cubicBezTo>
                          <a:pt x="4136" y="18370"/>
                          <a:pt x="4136" y="17462"/>
                          <a:pt x="3447" y="19178"/>
                        </a:cubicBezTo>
                        <a:cubicBezTo>
                          <a:pt x="3217" y="19783"/>
                          <a:pt x="1609" y="20187"/>
                          <a:pt x="1609" y="20187"/>
                        </a:cubicBezTo>
                        <a:cubicBezTo>
                          <a:pt x="574" y="21600"/>
                          <a:pt x="1264" y="21196"/>
                          <a:pt x="0" y="21600"/>
                        </a:cubicBezTo>
                        <a:cubicBezTo>
                          <a:pt x="230" y="20389"/>
                          <a:pt x="574" y="19985"/>
                          <a:pt x="919" y="18976"/>
                        </a:cubicBezTo>
                        <a:cubicBezTo>
                          <a:pt x="689" y="17966"/>
                          <a:pt x="345" y="17462"/>
                          <a:pt x="0" y="16553"/>
                        </a:cubicBezTo>
                        <a:cubicBezTo>
                          <a:pt x="345" y="15746"/>
                          <a:pt x="804" y="15847"/>
                          <a:pt x="1609" y="15342"/>
                        </a:cubicBezTo>
                        <a:cubicBezTo>
                          <a:pt x="2068" y="14232"/>
                          <a:pt x="2643" y="14131"/>
                          <a:pt x="3677" y="13525"/>
                        </a:cubicBezTo>
                        <a:cubicBezTo>
                          <a:pt x="4251" y="12819"/>
                          <a:pt x="4251" y="12415"/>
                          <a:pt x="5055" y="11910"/>
                        </a:cubicBezTo>
                        <a:cubicBezTo>
                          <a:pt x="7353" y="12213"/>
                          <a:pt x="6319" y="12314"/>
                          <a:pt x="8272" y="11708"/>
                        </a:cubicBezTo>
                        <a:cubicBezTo>
                          <a:pt x="8732" y="11607"/>
                          <a:pt x="9651" y="11305"/>
                          <a:pt x="9651" y="11305"/>
                        </a:cubicBezTo>
                        <a:cubicBezTo>
                          <a:pt x="12064" y="12011"/>
                          <a:pt x="11145" y="8479"/>
                          <a:pt x="13098" y="7873"/>
                        </a:cubicBezTo>
                        <a:cubicBezTo>
                          <a:pt x="13443" y="8781"/>
                          <a:pt x="12638" y="8983"/>
                          <a:pt x="13787" y="9286"/>
                        </a:cubicBezTo>
                        <a:cubicBezTo>
                          <a:pt x="14362" y="8579"/>
                          <a:pt x="14362" y="8176"/>
                          <a:pt x="15166" y="7671"/>
                        </a:cubicBezTo>
                        <a:cubicBezTo>
                          <a:pt x="15855" y="6864"/>
                          <a:pt x="16774" y="6561"/>
                          <a:pt x="17234" y="5450"/>
                        </a:cubicBezTo>
                        <a:cubicBezTo>
                          <a:pt x="17349" y="5047"/>
                          <a:pt x="17694" y="4239"/>
                          <a:pt x="17694" y="4239"/>
                        </a:cubicBezTo>
                        <a:cubicBezTo>
                          <a:pt x="17464" y="4138"/>
                          <a:pt x="17004" y="4037"/>
                          <a:pt x="17004" y="3836"/>
                        </a:cubicBezTo>
                        <a:cubicBezTo>
                          <a:pt x="17004" y="3634"/>
                          <a:pt x="18498" y="3331"/>
                          <a:pt x="17464" y="3230"/>
                        </a:cubicBezTo>
                        <a:lnTo>
                          <a:pt x="18153" y="2422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05" name="Shape"/>
                  <p:cNvSpPr/>
                  <p:nvPr/>
                </p:nvSpPr>
                <p:spPr>
                  <a:xfrm>
                    <a:off x="2253071" y="220637"/>
                    <a:ext cx="18063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791" h="13791" fill="norm" stroke="1" extrusionOk="0">
                        <a:moveTo>
                          <a:pt x="0" y="7145"/>
                        </a:moveTo>
                        <a:cubicBezTo>
                          <a:pt x="9969" y="-7809"/>
                          <a:pt x="21600" y="3822"/>
                          <a:pt x="6646" y="13791"/>
                        </a:cubicBezTo>
                        <a:cubicBezTo>
                          <a:pt x="0" y="2160"/>
                          <a:pt x="0" y="499"/>
                          <a:pt x="0" y="7145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06" name="Shape"/>
                  <p:cNvSpPr/>
                  <p:nvPr/>
                </p:nvSpPr>
                <p:spPr>
                  <a:xfrm>
                    <a:off x="1246293" y="334151"/>
                    <a:ext cx="783450" cy="4245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490" fill="norm" stroke="1" extrusionOk="0">
                        <a:moveTo>
                          <a:pt x="21228" y="230"/>
                        </a:moveTo>
                        <a:cubicBezTo>
                          <a:pt x="21307" y="574"/>
                          <a:pt x="21520" y="613"/>
                          <a:pt x="21600" y="996"/>
                        </a:cubicBezTo>
                        <a:cubicBezTo>
                          <a:pt x="21520" y="1379"/>
                          <a:pt x="21307" y="1570"/>
                          <a:pt x="21174" y="1915"/>
                        </a:cubicBezTo>
                        <a:cubicBezTo>
                          <a:pt x="21041" y="2336"/>
                          <a:pt x="20962" y="2719"/>
                          <a:pt x="20696" y="2987"/>
                        </a:cubicBezTo>
                        <a:cubicBezTo>
                          <a:pt x="20563" y="3255"/>
                          <a:pt x="20509" y="3370"/>
                          <a:pt x="20589" y="3677"/>
                        </a:cubicBezTo>
                        <a:cubicBezTo>
                          <a:pt x="20403" y="4098"/>
                          <a:pt x="20164" y="4366"/>
                          <a:pt x="19898" y="4672"/>
                        </a:cubicBezTo>
                        <a:cubicBezTo>
                          <a:pt x="19791" y="4787"/>
                          <a:pt x="19578" y="4979"/>
                          <a:pt x="19578" y="4979"/>
                        </a:cubicBezTo>
                        <a:cubicBezTo>
                          <a:pt x="19685" y="5400"/>
                          <a:pt x="19445" y="5362"/>
                          <a:pt x="19206" y="5438"/>
                        </a:cubicBezTo>
                        <a:cubicBezTo>
                          <a:pt x="19046" y="5668"/>
                          <a:pt x="18940" y="5783"/>
                          <a:pt x="18727" y="5898"/>
                        </a:cubicBezTo>
                        <a:cubicBezTo>
                          <a:pt x="18248" y="5745"/>
                          <a:pt x="17291" y="6472"/>
                          <a:pt x="16865" y="6894"/>
                        </a:cubicBezTo>
                        <a:cubicBezTo>
                          <a:pt x="16918" y="7238"/>
                          <a:pt x="16785" y="7391"/>
                          <a:pt x="17025" y="7506"/>
                        </a:cubicBezTo>
                        <a:cubicBezTo>
                          <a:pt x="17104" y="7851"/>
                          <a:pt x="17025" y="7928"/>
                          <a:pt x="16812" y="8043"/>
                        </a:cubicBezTo>
                        <a:cubicBezTo>
                          <a:pt x="16652" y="8387"/>
                          <a:pt x="16572" y="8655"/>
                          <a:pt x="16333" y="8885"/>
                        </a:cubicBezTo>
                        <a:cubicBezTo>
                          <a:pt x="16253" y="8847"/>
                          <a:pt x="16120" y="8923"/>
                          <a:pt x="16067" y="8809"/>
                        </a:cubicBezTo>
                        <a:cubicBezTo>
                          <a:pt x="15934" y="8426"/>
                          <a:pt x="16227" y="7621"/>
                          <a:pt x="16493" y="7506"/>
                        </a:cubicBezTo>
                        <a:cubicBezTo>
                          <a:pt x="16572" y="7162"/>
                          <a:pt x="16413" y="7162"/>
                          <a:pt x="16493" y="6817"/>
                        </a:cubicBezTo>
                        <a:cubicBezTo>
                          <a:pt x="16413" y="6281"/>
                          <a:pt x="16200" y="6434"/>
                          <a:pt x="15907" y="6587"/>
                        </a:cubicBezTo>
                        <a:cubicBezTo>
                          <a:pt x="15748" y="6894"/>
                          <a:pt x="15562" y="7085"/>
                          <a:pt x="15322" y="7200"/>
                        </a:cubicBezTo>
                        <a:cubicBezTo>
                          <a:pt x="15216" y="7430"/>
                          <a:pt x="15109" y="7660"/>
                          <a:pt x="15003" y="7889"/>
                        </a:cubicBezTo>
                        <a:cubicBezTo>
                          <a:pt x="14923" y="8043"/>
                          <a:pt x="14790" y="8349"/>
                          <a:pt x="14790" y="8349"/>
                        </a:cubicBezTo>
                        <a:cubicBezTo>
                          <a:pt x="14843" y="8962"/>
                          <a:pt x="14870" y="9306"/>
                          <a:pt x="15216" y="9651"/>
                        </a:cubicBezTo>
                        <a:cubicBezTo>
                          <a:pt x="15402" y="10034"/>
                          <a:pt x="15588" y="10455"/>
                          <a:pt x="15854" y="10723"/>
                        </a:cubicBezTo>
                        <a:cubicBezTo>
                          <a:pt x="15907" y="10953"/>
                          <a:pt x="16014" y="11413"/>
                          <a:pt x="16014" y="11413"/>
                        </a:cubicBezTo>
                        <a:cubicBezTo>
                          <a:pt x="15987" y="11796"/>
                          <a:pt x="15934" y="13826"/>
                          <a:pt x="15801" y="14094"/>
                        </a:cubicBezTo>
                        <a:cubicBezTo>
                          <a:pt x="15695" y="14323"/>
                          <a:pt x="15322" y="14477"/>
                          <a:pt x="15163" y="14630"/>
                        </a:cubicBezTo>
                        <a:cubicBezTo>
                          <a:pt x="14976" y="15051"/>
                          <a:pt x="14631" y="15166"/>
                          <a:pt x="14418" y="15549"/>
                        </a:cubicBezTo>
                        <a:cubicBezTo>
                          <a:pt x="14258" y="15817"/>
                          <a:pt x="14338" y="15970"/>
                          <a:pt x="14099" y="16085"/>
                        </a:cubicBezTo>
                        <a:cubicBezTo>
                          <a:pt x="13992" y="15626"/>
                          <a:pt x="14311" y="14974"/>
                          <a:pt x="13886" y="14783"/>
                        </a:cubicBezTo>
                        <a:cubicBezTo>
                          <a:pt x="13726" y="14438"/>
                          <a:pt x="13567" y="13940"/>
                          <a:pt x="13354" y="13634"/>
                        </a:cubicBezTo>
                        <a:cubicBezTo>
                          <a:pt x="13221" y="13060"/>
                          <a:pt x="13433" y="13787"/>
                          <a:pt x="12822" y="13328"/>
                        </a:cubicBezTo>
                        <a:cubicBezTo>
                          <a:pt x="12715" y="13251"/>
                          <a:pt x="12715" y="12983"/>
                          <a:pt x="12609" y="12868"/>
                        </a:cubicBezTo>
                        <a:cubicBezTo>
                          <a:pt x="12502" y="12370"/>
                          <a:pt x="12396" y="13098"/>
                          <a:pt x="12290" y="13328"/>
                        </a:cubicBezTo>
                        <a:cubicBezTo>
                          <a:pt x="12236" y="13711"/>
                          <a:pt x="12130" y="13902"/>
                          <a:pt x="12077" y="14323"/>
                        </a:cubicBezTo>
                        <a:cubicBezTo>
                          <a:pt x="12157" y="14668"/>
                          <a:pt x="12103" y="14821"/>
                          <a:pt x="11970" y="15089"/>
                        </a:cubicBezTo>
                        <a:cubicBezTo>
                          <a:pt x="12077" y="15281"/>
                          <a:pt x="12343" y="15740"/>
                          <a:pt x="12396" y="16009"/>
                        </a:cubicBezTo>
                        <a:cubicBezTo>
                          <a:pt x="12609" y="16966"/>
                          <a:pt x="12556" y="17540"/>
                          <a:pt x="13300" y="17770"/>
                        </a:cubicBezTo>
                        <a:cubicBezTo>
                          <a:pt x="13487" y="17962"/>
                          <a:pt x="13567" y="18153"/>
                          <a:pt x="13726" y="18383"/>
                        </a:cubicBezTo>
                        <a:cubicBezTo>
                          <a:pt x="13593" y="18919"/>
                          <a:pt x="13646" y="19494"/>
                          <a:pt x="13567" y="20068"/>
                        </a:cubicBezTo>
                        <a:cubicBezTo>
                          <a:pt x="13620" y="20566"/>
                          <a:pt x="13593" y="20719"/>
                          <a:pt x="13886" y="20987"/>
                        </a:cubicBezTo>
                        <a:cubicBezTo>
                          <a:pt x="13912" y="21140"/>
                          <a:pt x="13966" y="21294"/>
                          <a:pt x="13992" y="21447"/>
                        </a:cubicBezTo>
                        <a:cubicBezTo>
                          <a:pt x="14019" y="21600"/>
                          <a:pt x="13673" y="21294"/>
                          <a:pt x="13673" y="21294"/>
                        </a:cubicBezTo>
                        <a:cubicBezTo>
                          <a:pt x="13354" y="21600"/>
                          <a:pt x="13327" y="21102"/>
                          <a:pt x="13088" y="20834"/>
                        </a:cubicBezTo>
                        <a:cubicBezTo>
                          <a:pt x="12981" y="20719"/>
                          <a:pt x="12768" y="20528"/>
                          <a:pt x="12768" y="20528"/>
                        </a:cubicBezTo>
                        <a:cubicBezTo>
                          <a:pt x="12529" y="19991"/>
                          <a:pt x="12609" y="20260"/>
                          <a:pt x="12502" y="19838"/>
                        </a:cubicBezTo>
                        <a:cubicBezTo>
                          <a:pt x="12423" y="18804"/>
                          <a:pt x="12263" y="17081"/>
                          <a:pt x="11598" y="16468"/>
                        </a:cubicBezTo>
                        <a:cubicBezTo>
                          <a:pt x="11385" y="16583"/>
                          <a:pt x="11305" y="16583"/>
                          <a:pt x="11226" y="16238"/>
                        </a:cubicBezTo>
                        <a:cubicBezTo>
                          <a:pt x="11359" y="15472"/>
                          <a:pt x="11492" y="14668"/>
                          <a:pt x="11651" y="13940"/>
                        </a:cubicBezTo>
                        <a:cubicBezTo>
                          <a:pt x="11598" y="13136"/>
                          <a:pt x="11465" y="12638"/>
                          <a:pt x="11332" y="11872"/>
                        </a:cubicBezTo>
                        <a:cubicBezTo>
                          <a:pt x="11412" y="11566"/>
                          <a:pt x="11305" y="11489"/>
                          <a:pt x="11226" y="11183"/>
                        </a:cubicBezTo>
                        <a:cubicBezTo>
                          <a:pt x="11279" y="10800"/>
                          <a:pt x="11385" y="10609"/>
                          <a:pt x="11226" y="10264"/>
                        </a:cubicBezTo>
                        <a:cubicBezTo>
                          <a:pt x="11172" y="10302"/>
                          <a:pt x="11119" y="10302"/>
                          <a:pt x="11066" y="10340"/>
                        </a:cubicBezTo>
                        <a:cubicBezTo>
                          <a:pt x="11013" y="10417"/>
                          <a:pt x="11013" y="10532"/>
                          <a:pt x="10960" y="10570"/>
                        </a:cubicBezTo>
                        <a:cubicBezTo>
                          <a:pt x="10853" y="10647"/>
                          <a:pt x="10640" y="10723"/>
                          <a:pt x="10640" y="10723"/>
                        </a:cubicBezTo>
                        <a:cubicBezTo>
                          <a:pt x="10481" y="10494"/>
                          <a:pt x="10348" y="10494"/>
                          <a:pt x="10268" y="10187"/>
                        </a:cubicBezTo>
                        <a:cubicBezTo>
                          <a:pt x="10401" y="9613"/>
                          <a:pt x="10082" y="7889"/>
                          <a:pt x="9683" y="7506"/>
                        </a:cubicBezTo>
                        <a:cubicBezTo>
                          <a:pt x="9497" y="7123"/>
                          <a:pt x="9523" y="6970"/>
                          <a:pt x="9576" y="6511"/>
                        </a:cubicBezTo>
                        <a:cubicBezTo>
                          <a:pt x="9523" y="6128"/>
                          <a:pt x="9470" y="5630"/>
                          <a:pt x="9204" y="5515"/>
                        </a:cubicBezTo>
                        <a:cubicBezTo>
                          <a:pt x="9124" y="5898"/>
                          <a:pt x="8991" y="6128"/>
                          <a:pt x="8778" y="6357"/>
                        </a:cubicBezTo>
                        <a:cubicBezTo>
                          <a:pt x="8592" y="6281"/>
                          <a:pt x="8193" y="6128"/>
                          <a:pt x="8193" y="6128"/>
                        </a:cubicBezTo>
                        <a:cubicBezTo>
                          <a:pt x="7874" y="6204"/>
                          <a:pt x="7900" y="6357"/>
                          <a:pt x="7661" y="6587"/>
                        </a:cubicBezTo>
                        <a:cubicBezTo>
                          <a:pt x="7555" y="7085"/>
                          <a:pt x="7501" y="7315"/>
                          <a:pt x="7129" y="7506"/>
                        </a:cubicBezTo>
                        <a:cubicBezTo>
                          <a:pt x="7023" y="7660"/>
                          <a:pt x="6464" y="8847"/>
                          <a:pt x="6437" y="8885"/>
                        </a:cubicBezTo>
                        <a:cubicBezTo>
                          <a:pt x="6145" y="9153"/>
                          <a:pt x="5719" y="9460"/>
                          <a:pt x="5480" y="9804"/>
                        </a:cubicBezTo>
                        <a:cubicBezTo>
                          <a:pt x="5373" y="9957"/>
                          <a:pt x="5320" y="10149"/>
                          <a:pt x="5214" y="10264"/>
                        </a:cubicBezTo>
                        <a:cubicBezTo>
                          <a:pt x="5161" y="10302"/>
                          <a:pt x="5107" y="10302"/>
                          <a:pt x="5054" y="10340"/>
                        </a:cubicBezTo>
                        <a:cubicBezTo>
                          <a:pt x="5001" y="10379"/>
                          <a:pt x="4948" y="10417"/>
                          <a:pt x="4895" y="10494"/>
                        </a:cubicBezTo>
                        <a:cubicBezTo>
                          <a:pt x="4788" y="10647"/>
                          <a:pt x="4575" y="10953"/>
                          <a:pt x="4575" y="10953"/>
                        </a:cubicBezTo>
                        <a:cubicBezTo>
                          <a:pt x="4442" y="11489"/>
                          <a:pt x="4389" y="12026"/>
                          <a:pt x="4256" y="12562"/>
                        </a:cubicBezTo>
                        <a:cubicBezTo>
                          <a:pt x="4203" y="12830"/>
                          <a:pt x="4150" y="13060"/>
                          <a:pt x="4097" y="13328"/>
                        </a:cubicBezTo>
                        <a:cubicBezTo>
                          <a:pt x="4070" y="13404"/>
                          <a:pt x="4043" y="13557"/>
                          <a:pt x="4043" y="13557"/>
                        </a:cubicBezTo>
                        <a:cubicBezTo>
                          <a:pt x="4043" y="13749"/>
                          <a:pt x="4150" y="14706"/>
                          <a:pt x="3884" y="15013"/>
                        </a:cubicBezTo>
                        <a:cubicBezTo>
                          <a:pt x="3751" y="15204"/>
                          <a:pt x="3405" y="15472"/>
                          <a:pt x="3405" y="15472"/>
                        </a:cubicBezTo>
                        <a:cubicBezTo>
                          <a:pt x="3325" y="15779"/>
                          <a:pt x="3245" y="16123"/>
                          <a:pt x="3033" y="16238"/>
                        </a:cubicBezTo>
                        <a:cubicBezTo>
                          <a:pt x="2660" y="16047"/>
                          <a:pt x="2580" y="15511"/>
                          <a:pt x="2500" y="15013"/>
                        </a:cubicBezTo>
                        <a:cubicBezTo>
                          <a:pt x="2288" y="13864"/>
                          <a:pt x="2181" y="12715"/>
                          <a:pt x="1915" y="11566"/>
                        </a:cubicBezTo>
                        <a:cubicBezTo>
                          <a:pt x="1889" y="10762"/>
                          <a:pt x="1862" y="10532"/>
                          <a:pt x="1756" y="9881"/>
                        </a:cubicBezTo>
                        <a:cubicBezTo>
                          <a:pt x="1756" y="9613"/>
                          <a:pt x="1809" y="8387"/>
                          <a:pt x="1702" y="7966"/>
                        </a:cubicBezTo>
                        <a:cubicBezTo>
                          <a:pt x="1862" y="7315"/>
                          <a:pt x="1756" y="6626"/>
                          <a:pt x="1915" y="5974"/>
                        </a:cubicBezTo>
                        <a:cubicBezTo>
                          <a:pt x="1756" y="5323"/>
                          <a:pt x="1596" y="6434"/>
                          <a:pt x="1490" y="6587"/>
                        </a:cubicBezTo>
                        <a:cubicBezTo>
                          <a:pt x="1410" y="6702"/>
                          <a:pt x="1170" y="6894"/>
                          <a:pt x="1170" y="6894"/>
                        </a:cubicBezTo>
                        <a:cubicBezTo>
                          <a:pt x="931" y="6779"/>
                          <a:pt x="745" y="6626"/>
                          <a:pt x="638" y="6204"/>
                        </a:cubicBezTo>
                        <a:cubicBezTo>
                          <a:pt x="612" y="6051"/>
                          <a:pt x="532" y="5745"/>
                          <a:pt x="532" y="5745"/>
                        </a:cubicBezTo>
                        <a:cubicBezTo>
                          <a:pt x="798" y="5668"/>
                          <a:pt x="798" y="5477"/>
                          <a:pt x="1011" y="5285"/>
                        </a:cubicBezTo>
                        <a:cubicBezTo>
                          <a:pt x="931" y="4902"/>
                          <a:pt x="825" y="5094"/>
                          <a:pt x="638" y="5285"/>
                        </a:cubicBezTo>
                        <a:cubicBezTo>
                          <a:pt x="399" y="5170"/>
                          <a:pt x="399" y="5055"/>
                          <a:pt x="479" y="4749"/>
                        </a:cubicBezTo>
                        <a:cubicBezTo>
                          <a:pt x="293" y="4366"/>
                          <a:pt x="239" y="3868"/>
                          <a:pt x="0" y="3523"/>
                        </a:cubicBezTo>
                        <a:lnTo>
                          <a:pt x="2022" y="0"/>
                        </a:lnTo>
                        <a:lnTo>
                          <a:pt x="21228" y="230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07" name="Shape"/>
                  <p:cNvSpPr/>
                  <p:nvPr/>
                </p:nvSpPr>
                <p:spPr>
                  <a:xfrm>
                    <a:off x="1385015" y="628971"/>
                    <a:ext cx="38639" cy="6416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455" h="21168" fill="norm" stroke="1" extrusionOk="0">
                        <a:moveTo>
                          <a:pt x="3014" y="2363"/>
                        </a:moveTo>
                        <a:cubicBezTo>
                          <a:pt x="1507" y="76"/>
                          <a:pt x="4019" y="-432"/>
                          <a:pt x="8038" y="330"/>
                        </a:cubicBezTo>
                        <a:cubicBezTo>
                          <a:pt x="11554" y="2872"/>
                          <a:pt x="13563" y="5667"/>
                          <a:pt x="18084" y="7954"/>
                        </a:cubicBezTo>
                        <a:cubicBezTo>
                          <a:pt x="21098" y="12782"/>
                          <a:pt x="19591" y="19389"/>
                          <a:pt x="9042" y="21168"/>
                        </a:cubicBezTo>
                        <a:cubicBezTo>
                          <a:pt x="2512" y="20152"/>
                          <a:pt x="2010" y="20152"/>
                          <a:pt x="0" y="17102"/>
                        </a:cubicBezTo>
                        <a:cubicBezTo>
                          <a:pt x="503" y="16340"/>
                          <a:pt x="-502" y="584"/>
                          <a:pt x="3014" y="2363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08" name="Shape"/>
                  <p:cNvSpPr/>
                  <p:nvPr/>
                </p:nvSpPr>
                <p:spPr>
                  <a:xfrm>
                    <a:off x="1986493" y="407753"/>
                    <a:ext cx="37994" cy="5283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93" h="21061" fill="norm" stroke="1" extrusionOk="0">
                        <a:moveTo>
                          <a:pt x="5369" y="7634"/>
                        </a:moveTo>
                        <a:cubicBezTo>
                          <a:pt x="6351" y="3256"/>
                          <a:pt x="5860" y="1504"/>
                          <a:pt x="13223" y="45"/>
                        </a:cubicBezTo>
                        <a:cubicBezTo>
                          <a:pt x="15678" y="337"/>
                          <a:pt x="18623" y="-539"/>
                          <a:pt x="20096" y="629"/>
                        </a:cubicBezTo>
                        <a:cubicBezTo>
                          <a:pt x="20587" y="1212"/>
                          <a:pt x="19114" y="5591"/>
                          <a:pt x="18132" y="7050"/>
                        </a:cubicBezTo>
                        <a:cubicBezTo>
                          <a:pt x="14205" y="12012"/>
                          <a:pt x="13714" y="17850"/>
                          <a:pt x="5369" y="21061"/>
                        </a:cubicBezTo>
                        <a:cubicBezTo>
                          <a:pt x="951" y="20185"/>
                          <a:pt x="951" y="19310"/>
                          <a:pt x="2423" y="16975"/>
                        </a:cubicBezTo>
                        <a:cubicBezTo>
                          <a:pt x="1442" y="14056"/>
                          <a:pt x="-1013" y="12888"/>
                          <a:pt x="460" y="9969"/>
                        </a:cubicBezTo>
                        <a:cubicBezTo>
                          <a:pt x="951" y="8802"/>
                          <a:pt x="2914" y="6175"/>
                          <a:pt x="5369" y="7634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09" name="Shape"/>
                  <p:cNvSpPr/>
                  <p:nvPr/>
                </p:nvSpPr>
                <p:spPr>
                  <a:xfrm>
                    <a:off x="2099616" y="385330"/>
                    <a:ext cx="18064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068" h="14395" fill="norm" stroke="1" extrusionOk="0">
                        <a:moveTo>
                          <a:pt x="5618" y="4315"/>
                        </a:moveTo>
                        <a:cubicBezTo>
                          <a:pt x="17498" y="-7205"/>
                          <a:pt x="19658" y="7195"/>
                          <a:pt x="3458" y="14395"/>
                        </a:cubicBezTo>
                        <a:cubicBezTo>
                          <a:pt x="-1942" y="9355"/>
                          <a:pt x="-862" y="8635"/>
                          <a:pt x="5618" y="4315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10" name="Shape"/>
                  <p:cNvSpPr/>
                  <p:nvPr/>
                </p:nvSpPr>
                <p:spPr>
                  <a:xfrm>
                    <a:off x="0" y="164817"/>
                    <a:ext cx="975208" cy="7992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47" h="21600" fill="norm" stroke="1" extrusionOk="0">
                        <a:moveTo>
                          <a:pt x="13777" y="21561"/>
                        </a:moveTo>
                        <a:lnTo>
                          <a:pt x="15234" y="17994"/>
                        </a:lnTo>
                        <a:lnTo>
                          <a:pt x="14981" y="17412"/>
                        </a:lnTo>
                        <a:lnTo>
                          <a:pt x="15392" y="17489"/>
                        </a:lnTo>
                        <a:lnTo>
                          <a:pt x="15677" y="17102"/>
                        </a:lnTo>
                        <a:lnTo>
                          <a:pt x="15836" y="16016"/>
                        </a:lnTo>
                        <a:lnTo>
                          <a:pt x="15836" y="14387"/>
                        </a:lnTo>
                        <a:lnTo>
                          <a:pt x="9787" y="11130"/>
                        </a:lnTo>
                        <a:lnTo>
                          <a:pt x="9375" y="11944"/>
                        </a:lnTo>
                        <a:lnTo>
                          <a:pt x="8931" y="13418"/>
                        </a:lnTo>
                        <a:lnTo>
                          <a:pt x="12542" y="21600"/>
                        </a:lnTo>
                        <a:lnTo>
                          <a:pt x="9596" y="21561"/>
                        </a:lnTo>
                        <a:lnTo>
                          <a:pt x="9628" y="20786"/>
                        </a:lnTo>
                        <a:cubicBezTo>
                          <a:pt x="8995" y="20165"/>
                          <a:pt x="9375" y="19777"/>
                          <a:pt x="8931" y="19157"/>
                        </a:cubicBezTo>
                        <a:cubicBezTo>
                          <a:pt x="8741" y="18420"/>
                          <a:pt x="8456" y="18149"/>
                          <a:pt x="8013" y="17489"/>
                        </a:cubicBezTo>
                        <a:cubicBezTo>
                          <a:pt x="7886" y="17334"/>
                          <a:pt x="7760" y="17179"/>
                          <a:pt x="7665" y="17024"/>
                        </a:cubicBezTo>
                        <a:lnTo>
                          <a:pt x="7506" y="16753"/>
                        </a:lnTo>
                        <a:cubicBezTo>
                          <a:pt x="7506" y="16753"/>
                          <a:pt x="7760" y="16016"/>
                          <a:pt x="7760" y="16016"/>
                        </a:cubicBezTo>
                        <a:cubicBezTo>
                          <a:pt x="7823" y="15861"/>
                          <a:pt x="7918" y="15550"/>
                          <a:pt x="7918" y="15550"/>
                        </a:cubicBezTo>
                        <a:cubicBezTo>
                          <a:pt x="7886" y="15473"/>
                          <a:pt x="7823" y="15395"/>
                          <a:pt x="7823" y="15279"/>
                        </a:cubicBezTo>
                        <a:cubicBezTo>
                          <a:pt x="7855" y="15124"/>
                          <a:pt x="8013" y="14814"/>
                          <a:pt x="8013" y="14814"/>
                        </a:cubicBezTo>
                        <a:cubicBezTo>
                          <a:pt x="7696" y="14348"/>
                          <a:pt x="7506" y="14387"/>
                          <a:pt x="6968" y="14542"/>
                        </a:cubicBezTo>
                        <a:cubicBezTo>
                          <a:pt x="6873" y="14387"/>
                          <a:pt x="6651" y="14310"/>
                          <a:pt x="6556" y="14154"/>
                        </a:cubicBezTo>
                        <a:cubicBezTo>
                          <a:pt x="5859" y="13069"/>
                          <a:pt x="6841" y="14077"/>
                          <a:pt x="6144" y="13418"/>
                        </a:cubicBezTo>
                        <a:cubicBezTo>
                          <a:pt x="5289" y="13534"/>
                          <a:pt x="5669" y="13418"/>
                          <a:pt x="4941" y="13650"/>
                        </a:cubicBezTo>
                        <a:cubicBezTo>
                          <a:pt x="4846" y="13689"/>
                          <a:pt x="4687" y="13728"/>
                          <a:pt x="4687" y="13728"/>
                        </a:cubicBezTo>
                        <a:cubicBezTo>
                          <a:pt x="4624" y="13805"/>
                          <a:pt x="4592" y="13922"/>
                          <a:pt x="4497" y="13999"/>
                        </a:cubicBezTo>
                        <a:cubicBezTo>
                          <a:pt x="4371" y="14077"/>
                          <a:pt x="3991" y="14154"/>
                          <a:pt x="3991" y="14154"/>
                        </a:cubicBezTo>
                        <a:cubicBezTo>
                          <a:pt x="3326" y="13728"/>
                          <a:pt x="3674" y="13767"/>
                          <a:pt x="2977" y="13999"/>
                        </a:cubicBezTo>
                        <a:cubicBezTo>
                          <a:pt x="2819" y="14038"/>
                          <a:pt x="2470" y="14154"/>
                          <a:pt x="2470" y="14154"/>
                        </a:cubicBezTo>
                        <a:cubicBezTo>
                          <a:pt x="1964" y="14852"/>
                          <a:pt x="1457" y="13418"/>
                          <a:pt x="1109" y="13069"/>
                        </a:cubicBezTo>
                        <a:cubicBezTo>
                          <a:pt x="1013" y="12797"/>
                          <a:pt x="760" y="12409"/>
                          <a:pt x="697" y="12099"/>
                        </a:cubicBezTo>
                        <a:cubicBezTo>
                          <a:pt x="633" y="11944"/>
                          <a:pt x="697" y="11750"/>
                          <a:pt x="602" y="11634"/>
                        </a:cubicBezTo>
                        <a:cubicBezTo>
                          <a:pt x="538" y="11517"/>
                          <a:pt x="412" y="11517"/>
                          <a:pt x="348" y="11440"/>
                        </a:cubicBezTo>
                        <a:cubicBezTo>
                          <a:pt x="95" y="10742"/>
                          <a:pt x="475" y="11866"/>
                          <a:pt x="158" y="10703"/>
                        </a:cubicBezTo>
                        <a:cubicBezTo>
                          <a:pt x="127" y="10548"/>
                          <a:pt x="0" y="10238"/>
                          <a:pt x="0" y="10238"/>
                        </a:cubicBezTo>
                        <a:cubicBezTo>
                          <a:pt x="95" y="9811"/>
                          <a:pt x="63" y="9617"/>
                          <a:pt x="412" y="9423"/>
                        </a:cubicBezTo>
                        <a:cubicBezTo>
                          <a:pt x="633" y="8570"/>
                          <a:pt x="538" y="8958"/>
                          <a:pt x="760" y="8260"/>
                        </a:cubicBezTo>
                        <a:cubicBezTo>
                          <a:pt x="823" y="8105"/>
                          <a:pt x="950" y="7756"/>
                          <a:pt x="950" y="7756"/>
                        </a:cubicBezTo>
                        <a:cubicBezTo>
                          <a:pt x="823" y="7446"/>
                          <a:pt x="760" y="7407"/>
                          <a:pt x="1013" y="7019"/>
                        </a:cubicBezTo>
                        <a:cubicBezTo>
                          <a:pt x="1140" y="6864"/>
                          <a:pt x="1362" y="6554"/>
                          <a:pt x="1362" y="6554"/>
                        </a:cubicBezTo>
                        <a:cubicBezTo>
                          <a:pt x="1172" y="6011"/>
                          <a:pt x="1140" y="5933"/>
                          <a:pt x="1615" y="5545"/>
                        </a:cubicBezTo>
                        <a:cubicBezTo>
                          <a:pt x="1774" y="5429"/>
                          <a:pt x="2122" y="5235"/>
                          <a:pt x="2122" y="5235"/>
                        </a:cubicBezTo>
                        <a:cubicBezTo>
                          <a:pt x="2312" y="5003"/>
                          <a:pt x="2375" y="4731"/>
                          <a:pt x="2565" y="4498"/>
                        </a:cubicBezTo>
                        <a:cubicBezTo>
                          <a:pt x="2819" y="4149"/>
                          <a:pt x="3230" y="4072"/>
                          <a:pt x="3579" y="3839"/>
                        </a:cubicBezTo>
                        <a:cubicBezTo>
                          <a:pt x="3959" y="3296"/>
                          <a:pt x="4719" y="2947"/>
                          <a:pt x="5289" y="2598"/>
                        </a:cubicBezTo>
                        <a:cubicBezTo>
                          <a:pt x="5511" y="2288"/>
                          <a:pt x="5543" y="1939"/>
                          <a:pt x="5954" y="1784"/>
                        </a:cubicBezTo>
                        <a:cubicBezTo>
                          <a:pt x="6271" y="1512"/>
                          <a:pt x="6588" y="1396"/>
                          <a:pt x="6968" y="1163"/>
                        </a:cubicBezTo>
                        <a:cubicBezTo>
                          <a:pt x="7063" y="1086"/>
                          <a:pt x="7221" y="969"/>
                          <a:pt x="7221" y="969"/>
                        </a:cubicBezTo>
                        <a:cubicBezTo>
                          <a:pt x="7506" y="620"/>
                          <a:pt x="7760" y="388"/>
                          <a:pt x="8171" y="233"/>
                        </a:cubicBezTo>
                        <a:cubicBezTo>
                          <a:pt x="8520" y="1202"/>
                          <a:pt x="9533" y="233"/>
                          <a:pt x="10135" y="155"/>
                        </a:cubicBezTo>
                        <a:cubicBezTo>
                          <a:pt x="10578" y="116"/>
                          <a:pt x="11053" y="116"/>
                          <a:pt x="11497" y="78"/>
                        </a:cubicBezTo>
                        <a:cubicBezTo>
                          <a:pt x="11687" y="116"/>
                          <a:pt x="11909" y="194"/>
                          <a:pt x="12099" y="155"/>
                        </a:cubicBezTo>
                        <a:cubicBezTo>
                          <a:pt x="12257" y="155"/>
                          <a:pt x="12605" y="0"/>
                          <a:pt x="12605" y="0"/>
                        </a:cubicBezTo>
                        <a:cubicBezTo>
                          <a:pt x="13144" y="310"/>
                          <a:pt x="12859" y="620"/>
                          <a:pt x="12669" y="1163"/>
                        </a:cubicBezTo>
                        <a:cubicBezTo>
                          <a:pt x="12605" y="1318"/>
                          <a:pt x="12162" y="1318"/>
                          <a:pt x="12162" y="1318"/>
                        </a:cubicBezTo>
                        <a:cubicBezTo>
                          <a:pt x="12004" y="1823"/>
                          <a:pt x="12605" y="1978"/>
                          <a:pt x="13017" y="2133"/>
                        </a:cubicBezTo>
                        <a:cubicBezTo>
                          <a:pt x="13270" y="2792"/>
                          <a:pt x="13334" y="3064"/>
                          <a:pt x="14030" y="3257"/>
                        </a:cubicBezTo>
                        <a:cubicBezTo>
                          <a:pt x="14601" y="2753"/>
                          <a:pt x="13777" y="2521"/>
                          <a:pt x="14822" y="2210"/>
                        </a:cubicBezTo>
                        <a:cubicBezTo>
                          <a:pt x="15266" y="2366"/>
                          <a:pt x="15361" y="2715"/>
                          <a:pt x="15741" y="2870"/>
                        </a:cubicBezTo>
                        <a:cubicBezTo>
                          <a:pt x="15994" y="2947"/>
                          <a:pt x="16248" y="3025"/>
                          <a:pt x="16501" y="3102"/>
                        </a:cubicBezTo>
                        <a:cubicBezTo>
                          <a:pt x="16596" y="3141"/>
                          <a:pt x="16754" y="3180"/>
                          <a:pt x="16754" y="3180"/>
                        </a:cubicBezTo>
                        <a:cubicBezTo>
                          <a:pt x="17324" y="3025"/>
                          <a:pt x="17324" y="2947"/>
                          <a:pt x="17799" y="3257"/>
                        </a:cubicBezTo>
                        <a:cubicBezTo>
                          <a:pt x="17926" y="3684"/>
                          <a:pt x="17894" y="3335"/>
                          <a:pt x="17704" y="3762"/>
                        </a:cubicBezTo>
                        <a:cubicBezTo>
                          <a:pt x="17641" y="3917"/>
                          <a:pt x="17546" y="4266"/>
                          <a:pt x="17546" y="4266"/>
                        </a:cubicBezTo>
                        <a:cubicBezTo>
                          <a:pt x="17609" y="5119"/>
                          <a:pt x="17609" y="6515"/>
                          <a:pt x="18116" y="7290"/>
                        </a:cubicBezTo>
                        <a:cubicBezTo>
                          <a:pt x="17989" y="7678"/>
                          <a:pt x="17863" y="8066"/>
                          <a:pt x="17799" y="8493"/>
                        </a:cubicBezTo>
                        <a:cubicBezTo>
                          <a:pt x="17863" y="8803"/>
                          <a:pt x="18021" y="9036"/>
                          <a:pt x="18116" y="9307"/>
                        </a:cubicBezTo>
                        <a:cubicBezTo>
                          <a:pt x="18148" y="9578"/>
                          <a:pt x="18116" y="9850"/>
                          <a:pt x="18211" y="10044"/>
                        </a:cubicBezTo>
                        <a:cubicBezTo>
                          <a:pt x="18274" y="10199"/>
                          <a:pt x="18845" y="10548"/>
                          <a:pt x="18971" y="10975"/>
                        </a:cubicBezTo>
                        <a:cubicBezTo>
                          <a:pt x="18813" y="11440"/>
                          <a:pt x="19098" y="11866"/>
                          <a:pt x="19573" y="12022"/>
                        </a:cubicBezTo>
                        <a:cubicBezTo>
                          <a:pt x="19953" y="11905"/>
                          <a:pt x="20206" y="11944"/>
                          <a:pt x="20428" y="11634"/>
                        </a:cubicBezTo>
                        <a:cubicBezTo>
                          <a:pt x="20903" y="11711"/>
                          <a:pt x="20998" y="11750"/>
                          <a:pt x="21283" y="11362"/>
                        </a:cubicBezTo>
                        <a:cubicBezTo>
                          <a:pt x="21378" y="11401"/>
                          <a:pt x="21505" y="11362"/>
                          <a:pt x="21537" y="11440"/>
                        </a:cubicBezTo>
                        <a:cubicBezTo>
                          <a:pt x="21600" y="11673"/>
                          <a:pt x="21347" y="12448"/>
                          <a:pt x="21283" y="12681"/>
                        </a:cubicBezTo>
                        <a:cubicBezTo>
                          <a:pt x="21157" y="13185"/>
                          <a:pt x="21252" y="12642"/>
                          <a:pt x="21030" y="13185"/>
                        </a:cubicBezTo>
                        <a:cubicBezTo>
                          <a:pt x="20650" y="13961"/>
                          <a:pt x="20460" y="14775"/>
                          <a:pt x="19668" y="15279"/>
                        </a:cubicBezTo>
                        <a:cubicBezTo>
                          <a:pt x="19446" y="15589"/>
                          <a:pt x="19288" y="15589"/>
                          <a:pt x="18971" y="15783"/>
                        </a:cubicBezTo>
                        <a:cubicBezTo>
                          <a:pt x="18686" y="16210"/>
                          <a:pt x="18338" y="16636"/>
                          <a:pt x="17958" y="17024"/>
                        </a:cubicBezTo>
                        <a:cubicBezTo>
                          <a:pt x="17736" y="17606"/>
                          <a:pt x="17578" y="18226"/>
                          <a:pt x="17356" y="18808"/>
                        </a:cubicBezTo>
                        <a:cubicBezTo>
                          <a:pt x="17388" y="18963"/>
                          <a:pt x="17419" y="19079"/>
                          <a:pt x="17451" y="19234"/>
                        </a:cubicBezTo>
                        <a:cubicBezTo>
                          <a:pt x="17483" y="19390"/>
                          <a:pt x="17609" y="19700"/>
                          <a:pt x="17609" y="19700"/>
                        </a:cubicBezTo>
                        <a:cubicBezTo>
                          <a:pt x="17704" y="20320"/>
                          <a:pt x="17799" y="21173"/>
                          <a:pt x="18243" y="21600"/>
                        </a:cubicBezTo>
                        <a:lnTo>
                          <a:pt x="13777" y="21561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11" name="Shape"/>
                  <p:cNvSpPr/>
                  <p:nvPr/>
                </p:nvSpPr>
                <p:spPr>
                  <a:xfrm>
                    <a:off x="379306" y="549895"/>
                    <a:ext cx="368019" cy="414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7929" fill="norm" stroke="1" extrusionOk="0">
                        <a:moveTo>
                          <a:pt x="20423" y="17929"/>
                        </a:moveTo>
                        <a:lnTo>
                          <a:pt x="19583" y="15066"/>
                        </a:lnTo>
                        <a:lnTo>
                          <a:pt x="18238" y="14256"/>
                        </a:lnTo>
                        <a:lnTo>
                          <a:pt x="18070" y="13074"/>
                        </a:lnTo>
                        <a:lnTo>
                          <a:pt x="17566" y="12140"/>
                        </a:lnTo>
                        <a:lnTo>
                          <a:pt x="17566" y="10584"/>
                        </a:lnTo>
                        <a:lnTo>
                          <a:pt x="17398" y="9650"/>
                        </a:lnTo>
                        <a:lnTo>
                          <a:pt x="19163" y="8903"/>
                        </a:lnTo>
                        <a:lnTo>
                          <a:pt x="21600" y="8592"/>
                        </a:lnTo>
                        <a:lnTo>
                          <a:pt x="21600" y="4795"/>
                        </a:lnTo>
                        <a:cubicBezTo>
                          <a:pt x="17566" y="3736"/>
                          <a:pt x="1093" y="-3671"/>
                          <a:pt x="4539" y="2305"/>
                        </a:cubicBezTo>
                        <a:cubicBezTo>
                          <a:pt x="3026" y="2927"/>
                          <a:pt x="4791" y="2367"/>
                          <a:pt x="2689" y="2429"/>
                        </a:cubicBezTo>
                        <a:cubicBezTo>
                          <a:pt x="2269" y="2492"/>
                          <a:pt x="1345" y="2678"/>
                          <a:pt x="1345" y="2678"/>
                        </a:cubicBezTo>
                        <a:lnTo>
                          <a:pt x="0" y="5604"/>
                        </a:lnTo>
                        <a:lnTo>
                          <a:pt x="7816" y="17867"/>
                        </a:lnTo>
                        <a:lnTo>
                          <a:pt x="20423" y="17929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12" name="Shape"/>
                  <p:cNvSpPr/>
                  <p:nvPr/>
                </p:nvSpPr>
                <p:spPr>
                  <a:xfrm>
                    <a:off x="1028190" y="840582"/>
                    <a:ext cx="18063" cy="190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051" h="15207" fill="norm" stroke="1" extrusionOk="0">
                        <a:moveTo>
                          <a:pt x="2409" y="10445"/>
                        </a:moveTo>
                        <a:cubicBezTo>
                          <a:pt x="-5549" y="-1815"/>
                          <a:pt x="8093" y="-4150"/>
                          <a:pt x="16051" y="8109"/>
                        </a:cubicBezTo>
                        <a:cubicBezTo>
                          <a:pt x="10367" y="17450"/>
                          <a:pt x="14914" y="16866"/>
                          <a:pt x="2409" y="10445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13" name="Shape"/>
                  <p:cNvSpPr/>
                  <p:nvPr/>
                </p:nvSpPr>
                <p:spPr>
                  <a:xfrm>
                    <a:off x="1009207" y="576862"/>
                    <a:ext cx="18064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853" h="21600" fill="norm" stroke="1" extrusionOk="0">
                        <a:moveTo>
                          <a:pt x="8228" y="12960"/>
                        </a:moveTo>
                        <a:cubicBezTo>
                          <a:pt x="9210" y="8640"/>
                          <a:pt x="8228" y="0"/>
                          <a:pt x="12155" y="0"/>
                        </a:cubicBezTo>
                        <a:cubicBezTo>
                          <a:pt x="16082" y="0"/>
                          <a:pt x="18046" y="8640"/>
                          <a:pt x="16082" y="12960"/>
                        </a:cubicBezTo>
                        <a:cubicBezTo>
                          <a:pt x="14119" y="17280"/>
                          <a:pt x="8228" y="18360"/>
                          <a:pt x="4301" y="21600"/>
                        </a:cubicBezTo>
                        <a:cubicBezTo>
                          <a:pt x="-609" y="5400"/>
                          <a:pt x="-3554" y="6480"/>
                          <a:pt x="8228" y="1296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14" name="Shape"/>
                  <p:cNvSpPr/>
                  <p:nvPr/>
                </p:nvSpPr>
                <p:spPr>
                  <a:xfrm>
                    <a:off x="124862" y="265040"/>
                    <a:ext cx="37516" cy="194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4356" h="18598" fill="norm" stroke="1" extrusionOk="0">
                        <a:moveTo>
                          <a:pt x="5377" y="9958"/>
                        </a:moveTo>
                        <a:cubicBezTo>
                          <a:pt x="-3718" y="4198"/>
                          <a:pt x="-307" y="-3002"/>
                          <a:pt x="8408" y="1318"/>
                        </a:cubicBezTo>
                        <a:cubicBezTo>
                          <a:pt x="13714" y="7798"/>
                          <a:pt x="17882" y="13558"/>
                          <a:pt x="9924" y="18598"/>
                        </a:cubicBezTo>
                        <a:cubicBezTo>
                          <a:pt x="4240" y="14998"/>
                          <a:pt x="5377" y="18598"/>
                          <a:pt x="5377" y="995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15" name="Shape"/>
                  <p:cNvSpPr/>
                  <p:nvPr/>
                </p:nvSpPr>
                <p:spPr>
                  <a:xfrm>
                    <a:off x="797956" y="54186"/>
                    <a:ext cx="665085" cy="526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69" h="21600" fill="norm" stroke="1" extrusionOk="0">
                        <a:moveTo>
                          <a:pt x="16831" y="14276"/>
                        </a:moveTo>
                        <a:lnTo>
                          <a:pt x="14712" y="14400"/>
                        </a:lnTo>
                        <a:lnTo>
                          <a:pt x="13714" y="14028"/>
                        </a:lnTo>
                        <a:lnTo>
                          <a:pt x="12218" y="14028"/>
                        </a:lnTo>
                        <a:cubicBezTo>
                          <a:pt x="11346" y="13903"/>
                          <a:pt x="11190" y="13779"/>
                          <a:pt x="10473" y="13531"/>
                        </a:cubicBezTo>
                        <a:cubicBezTo>
                          <a:pt x="10442" y="13407"/>
                          <a:pt x="10255" y="12817"/>
                          <a:pt x="10099" y="12786"/>
                        </a:cubicBezTo>
                        <a:cubicBezTo>
                          <a:pt x="9850" y="12755"/>
                          <a:pt x="9351" y="13034"/>
                          <a:pt x="9351" y="13034"/>
                        </a:cubicBezTo>
                        <a:cubicBezTo>
                          <a:pt x="8977" y="12786"/>
                          <a:pt x="8603" y="12662"/>
                          <a:pt x="8229" y="12414"/>
                        </a:cubicBezTo>
                        <a:cubicBezTo>
                          <a:pt x="7824" y="11793"/>
                          <a:pt x="7948" y="11048"/>
                          <a:pt x="7231" y="10800"/>
                        </a:cubicBezTo>
                        <a:cubicBezTo>
                          <a:pt x="6733" y="11545"/>
                          <a:pt x="6857" y="12166"/>
                          <a:pt x="7356" y="12910"/>
                        </a:cubicBezTo>
                        <a:cubicBezTo>
                          <a:pt x="7263" y="13283"/>
                          <a:pt x="7075" y="13810"/>
                          <a:pt x="7356" y="13779"/>
                        </a:cubicBezTo>
                        <a:cubicBezTo>
                          <a:pt x="7668" y="13748"/>
                          <a:pt x="8104" y="13283"/>
                          <a:pt x="8104" y="13283"/>
                        </a:cubicBezTo>
                        <a:cubicBezTo>
                          <a:pt x="8011" y="13966"/>
                          <a:pt x="7543" y="14741"/>
                          <a:pt x="8353" y="15021"/>
                        </a:cubicBezTo>
                        <a:cubicBezTo>
                          <a:pt x="8603" y="14866"/>
                          <a:pt x="8946" y="14772"/>
                          <a:pt x="9101" y="14524"/>
                        </a:cubicBezTo>
                        <a:cubicBezTo>
                          <a:pt x="9382" y="14090"/>
                          <a:pt x="9413" y="13841"/>
                          <a:pt x="9850" y="13531"/>
                        </a:cubicBezTo>
                        <a:cubicBezTo>
                          <a:pt x="9787" y="13903"/>
                          <a:pt x="9507" y="14493"/>
                          <a:pt x="9974" y="14772"/>
                        </a:cubicBezTo>
                        <a:cubicBezTo>
                          <a:pt x="10192" y="14897"/>
                          <a:pt x="10722" y="15021"/>
                          <a:pt x="10722" y="15021"/>
                        </a:cubicBezTo>
                        <a:cubicBezTo>
                          <a:pt x="11875" y="14648"/>
                          <a:pt x="10785" y="16355"/>
                          <a:pt x="10348" y="16634"/>
                        </a:cubicBezTo>
                        <a:cubicBezTo>
                          <a:pt x="10255" y="16759"/>
                          <a:pt x="10224" y="16914"/>
                          <a:pt x="10099" y="17007"/>
                        </a:cubicBezTo>
                        <a:cubicBezTo>
                          <a:pt x="10005" y="17100"/>
                          <a:pt x="9818" y="17038"/>
                          <a:pt x="9725" y="17131"/>
                        </a:cubicBezTo>
                        <a:cubicBezTo>
                          <a:pt x="9320" y="17534"/>
                          <a:pt x="9943" y="17845"/>
                          <a:pt x="9101" y="18124"/>
                        </a:cubicBezTo>
                        <a:cubicBezTo>
                          <a:pt x="8883" y="18466"/>
                          <a:pt x="8447" y="18931"/>
                          <a:pt x="8104" y="19117"/>
                        </a:cubicBezTo>
                        <a:cubicBezTo>
                          <a:pt x="7886" y="19241"/>
                          <a:pt x="7605" y="19272"/>
                          <a:pt x="7356" y="19366"/>
                        </a:cubicBezTo>
                        <a:cubicBezTo>
                          <a:pt x="7231" y="19397"/>
                          <a:pt x="6982" y="19490"/>
                          <a:pt x="6982" y="19490"/>
                        </a:cubicBezTo>
                        <a:cubicBezTo>
                          <a:pt x="6670" y="20452"/>
                          <a:pt x="6577" y="20234"/>
                          <a:pt x="5361" y="20359"/>
                        </a:cubicBezTo>
                        <a:cubicBezTo>
                          <a:pt x="4333" y="20700"/>
                          <a:pt x="4083" y="21321"/>
                          <a:pt x="2992" y="21600"/>
                        </a:cubicBezTo>
                        <a:cubicBezTo>
                          <a:pt x="2369" y="21445"/>
                          <a:pt x="2307" y="21321"/>
                          <a:pt x="2494" y="20731"/>
                        </a:cubicBezTo>
                        <a:cubicBezTo>
                          <a:pt x="2369" y="20048"/>
                          <a:pt x="2213" y="19831"/>
                          <a:pt x="2369" y="19117"/>
                        </a:cubicBezTo>
                        <a:cubicBezTo>
                          <a:pt x="2244" y="18559"/>
                          <a:pt x="2182" y="18217"/>
                          <a:pt x="1870" y="17752"/>
                        </a:cubicBezTo>
                        <a:cubicBezTo>
                          <a:pt x="1777" y="17100"/>
                          <a:pt x="1559" y="16852"/>
                          <a:pt x="1372" y="16262"/>
                        </a:cubicBezTo>
                        <a:cubicBezTo>
                          <a:pt x="1590" y="15579"/>
                          <a:pt x="1777" y="15393"/>
                          <a:pt x="1496" y="14648"/>
                        </a:cubicBezTo>
                        <a:cubicBezTo>
                          <a:pt x="1403" y="14369"/>
                          <a:pt x="998" y="13903"/>
                          <a:pt x="998" y="13903"/>
                        </a:cubicBezTo>
                        <a:cubicBezTo>
                          <a:pt x="1278" y="13097"/>
                          <a:pt x="1278" y="12662"/>
                          <a:pt x="998" y="11793"/>
                        </a:cubicBezTo>
                        <a:cubicBezTo>
                          <a:pt x="1496" y="11452"/>
                          <a:pt x="1465" y="11234"/>
                          <a:pt x="1621" y="10676"/>
                        </a:cubicBezTo>
                        <a:cubicBezTo>
                          <a:pt x="1434" y="10148"/>
                          <a:pt x="1496" y="9559"/>
                          <a:pt x="998" y="10303"/>
                        </a:cubicBezTo>
                        <a:cubicBezTo>
                          <a:pt x="1216" y="10955"/>
                          <a:pt x="873" y="11607"/>
                          <a:pt x="499" y="12166"/>
                        </a:cubicBezTo>
                        <a:cubicBezTo>
                          <a:pt x="156" y="11172"/>
                          <a:pt x="281" y="10552"/>
                          <a:pt x="374" y="9434"/>
                        </a:cubicBezTo>
                        <a:cubicBezTo>
                          <a:pt x="1340" y="9745"/>
                          <a:pt x="1652" y="8969"/>
                          <a:pt x="2494" y="8690"/>
                        </a:cubicBezTo>
                        <a:cubicBezTo>
                          <a:pt x="2899" y="8100"/>
                          <a:pt x="2618" y="7510"/>
                          <a:pt x="3242" y="7076"/>
                        </a:cubicBezTo>
                        <a:cubicBezTo>
                          <a:pt x="3335" y="6828"/>
                          <a:pt x="3398" y="6579"/>
                          <a:pt x="3491" y="6331"/>
                        </a:cubicBezTo>
                        <a:cubicBezTo>
                          <a:pt x="3585" y="6083"/>
                          <a:pt x="2743" y="6083"/>
                          <a:pt x="2743" y="6083"/>
                        </a:cubicBezTo>
                        <a:cubicBezTo>
                          <a:pt x="2494" y="6859"/>
                          <a:pt x="1777" y="6548"/>
                          <a:pt x="1122" y="6331"/>
                        </a:cubicBezTo>
                        <a:cubicBezTo>
                          <a:pt x="998" y="6424"/>
                          <a:pt x="904" y="6610"/>
                          <a:pt x="748" y="6579"/>
                        </a:cubicBezTo>
                        <a:cubicBezTo>
                          <a:pt x="468" y="6517"/>
                          <a:pt x="0" y="6083"/>
                          <a:pt x="0" y="6083"/>
                        </a:cubicBezTo>
                        <a:cubicBezTo>
                          <a:pt x="94" y="5772"/>
                          <a:pt x="94" y="5400"/>
                          <a:pt x="250" y="5090"/>
                        </a:cubicBezTo>
                        <a:cubicBezTo>
                          <a:pt x="374" y="4810"/>
                          <a:pt x="748" y="4345"/>
                          <a:pt x="748" y="4345"/>
                        </a:cubicBezTo>
                        <a:cubicBezTo>
                          <a:pt x="-31" y="4097"/>
                          <a:pt x="748" y="3972"/>
                          <a:pt x="1122" y="3848"/>
                        </a:cubicBezTo>
                        <a:cubicBezTo>
                          <a:pt x="1777" y="4066"/>
                          <a:pt x="2307" y="3600"/>
                          <a:pt x="2992" y="3476"/>
                        </a:cubicBezTo>
                        <a:cubicBezTo>
                          <a:pt x="4177" y="2700"/>
                          <a:pt x="4925" y="3786"/>
                          <a:pt x="6109" y="4097"/>
                        </a:cubicBezTo>
                        <a:cubicBezTo>
                          <a:pt x="6359" y="4003"/>
                          <a:pt x="6608" y="3941"/>
                          <a:pt x="6857" y="3848"/>
                        </a:cubicBezTo>
                        <a:cubicBezTo>
                          <a:pt x="6982" y="3817"/>
                          <a:pt x="7013" y="4562"/>
                          <a:pt x="7231" y="3724"/>
                        </a:cubicBezTo>
                        <a:lnTo>
                          <a:pt x="7107" y="1986"/>
                        </a:lnTo>
                        <a:lnTo>
                          <a:pt x="6483" y="1241"/>
                        </a:lnTo>
                        <a:cubicBezTo>
                          <a:pt x="7543" y="652"/>
                          <a:pt x="7450" y="652"/>
                          <a:pt x="8104" y="0"/>
                        </a:cubicBezTo>
                        <a:cubicBezTo>
                          <a:pt x="9226" y="497"/>
                          <a:pt x="10348" y="993"/>
                          <a:pt x="11470" y="1490"/>
                        </a:cubicBezTo>
                        <a:cubicBezTo>
                          <a:pt x="11595" y="1552"/>
                          <a:pt x="11221" y="1366"/>
                          <a:pt x="11096" y="1366"/>
                        </a:cubicBezTo>
                        <a:cubicBezTo>
                          <a:pt x="10847" y="1397"/>
                          <a:pt x="10348" y="1614"/>
                          <a:pt x="10348" y="1614"/>
                        </a:cubicBezTo>
                        <a:cubicBezTo>
                          <a:pt x="10005" y="2110"/>
                          <a:pt x="9881" y="2203"/>
                          <a:pt x="10224" y="2731"/>
                        </a:cubicBezTo>
                        <a:cubicBezTo>
                          <a:pt x="9569" y="3693"/>
                          <a:pt x="10037" y="3662"/>
                          <a:pt x="10348" y="4593"/>
                        </a:cubicBezTo>
                        <a:cubicBezTo>
                          <a:pt x="9943" y="4872"/>
                          <a:pt x="9756" y="5183"/>
                          <a:pt x="9351" y="5462"/>
                        </a:cubicBezTo>
                        <a:cubicBezTo>
                          <a:pt x="9507" y="6610"/>
                          <a:pt x="9413" y="6610"/>
                          <a:pt x="10473" y="6828"/>
                        </a:cubicBezTo>
                        <a:cubicBezTo>
                          <a:pt x="11127" y="6703"/>
                          <a:pt x="11439" y="6641"/>
                          <a:pt x="11221" y="5959"/>
                        </a:cubicBezTo>
                        <a:cubicBezTo>
                          <a:pt x="11252" y="5493"/>
                          <a:pt x="11252" y="5028"/>
                          <a:pt x="11346" y="4593"/>
                        </a:cubicBezTo>
                        <a:cubicBezTo>
                          <a:pt x="11377" y="4438"/>
                          <a:pt x="11470" y="4128"/>
                          <a:pt x="11595" y="4221"/>
                        </a:cubicBezTo>
                        <a:cubicBezTo>
                          <a:pt x="11782" y="4345"/>
                          <a:pt x="11688" y="4624"/>
                          <a:pt x="11720" y="4841"/>
                        </a:cubicBezTo>
                        <a:cubicBezTo>
                          <a:pt x="12561" y="4562"/>
                          <a:pt x="12717" y="3600"/>
                          <a:pt x="12966" y="2855"/>
                        </a:cubicBezTo>
                        <a:cubicBezTo>
                          <a:pt x="13122" y="2359"/>
                          <a:pt x="14088" y="2297"/>
                          <a:pt x="14463" y="2234"/>
                        </a:cubicBezTo>
                        <a:cubicBezTo>
                          <a:pt x="14681" y="2855"/>
                          <a:pt x="14837" y="2886"/>
                          <a:pt x="15460" y="2731"/>
                        </a:cubicBezTo>
                        <a:cubicBezTo>
                          <a:pt x="15927" y="2421"/>
                          <a:pt x="16021" y="2297"/>
                          <a:pt x="15834" y="1738"/>
                        </a:cubicBezTo>
                        <a:cubicBezTo>
                          <a:pt x="16270" y="1428"/>
                          <a:pt x="16083" y="1428"/>
                          <a:pt x="16457" y="1614"/>
                        </a:cubicBezTo>
                        <a:lnTo>
                          <a:pt x="21569" y="2234"/>
                        </a:lnTo>
                        <a:lnTo>
                          <a:pt x="16831" y="14276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16" name="Shape"/>
                  <p:cNvSpPr/>
                  <p:nvPr/>
                </p:nvSpPr>
                <p:spPr>
                  <a:xfrm>
                    <a:off x="343182" y="13546"/>
                    <a:ext cx="1244976" cy="2014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53" h="20286" fill="norm" stroke="1" extrusionOk="0">
                        <a:moveTo>
                          <a:pt x="18421" y="12177"/>
                        </a:moveTo>
                        <a:cubicBezTo>
                          <a:pt x="18862" y="10438"/>
                          <a:pt x="21600" y="2030"/>
                          <a:pt x="19141" y="0"/>
                        </a:cubicBezTo>
                        <a:lnTo>
                          <a:pt x="3689" y="0"/>
                        </a:lnTo>
                        <a:cubicBezTo>
                          <a:pt x="3457" y="1740"/>
                          <a:pt x="3759" y="2609"/>
                          <a:pt x="3318" y="4204"/>
                        </a:cubicBezTo>
                        <a:cubicBezTo>
                          <a:pt x="3016" y="6379"/>
                          <a:pt x="3086" y="5654"/>
                          <a:pt x="2691" y="6958"/>
                        </a:cubicBezTo>
                        <a:cubicBezTo>
                          <a:pt x="2506" y="6668"/>
                          <a:pt x="2320" y="6379"/>
                          <a:pt x="2111" y="6089"/>
                        </a:cubicBezTo>
                        <a:cubicBezTo>
                          <a:pt x="2065" y="5944"/>
                          <a:pt x="1926" y="5799"/>
                          <a:pt x="1926" y="5799"/>
                        </a:cubicBezTo>
                        <a:cubicBezTo>
                          <a:pt x="1763" y="5799"/>
                          <a:pt x="1578" y="5654"/>
                          <a:pt x="1438" y="6089"/>
                        </a:cubicBezTo>
                        <a:cubicBezTo>
                          <a:pt x="1253" y="6523"/>
                          <a:pt x="1067" y="8843"/>
                          <a:pt x="882" y="9713"/>
                        </a:cubicBezTo>
                        <a:cubicBezTo>
                          <a:pt x="742" y="10293"/>
                          <a:pt x="626" y="10728"/>
                          <a:pt x="510" y="11162"/>
                        </a:cubicBezTo>
                        <a:cubicBezTo>
                          <a:pt x="371" y="11742"/>
                          <a:pt x="116" y="12467"/>
                          <a:pt x="116" y="12467"/>
                        </a:cubicBezTo>
                        <a:cubicBezTo>
                          <a:pt x="209" y="13772"/>
                          <a:pt x="162" y="14062"/>
                          <a:pt x="0" y="15221"/>
                        </a:cubicBezTo>
                        <a:cubicBezTo>
                          <a:pt x="394" y="15511"/>
                          <a:pt x="510" y="15511"/>
                          <a:pt x="371" y="17396"/>
                        </a:cubicBezTo>
                        <a:cubicBezTo>
                          <a:pt x="626" y="17686"/>
                          <a:pt x="1114" y="16816"/>
                          <a:pt x="1369" y="16671"/>
                        </a:cubicBezTo>
                        <a:cubicBezTo>
                          <a:pt x="1647" y="16236"/>
                          <a:pt x="1694" y="16961"/>
                          <a:pt x="1926" y="16091"/>
                        </a:cubicBezTo>
                        <a:cubicBezTo>
                          <a:pt x="2065" y="13917"/>
                          <a:pt x="1926" y="14497"/>
                          <a:pt x="2250" y="13917"/>
                        </a:cubicBezTo>
                        <a:cubicBezTo>
                          <a:pt x="2320" y="13627"/>
                          <a:pt x="2390" y="13482"/>
                          <a:pt x="2436" y="13047"/>
                        </a:cubicBezTo>
                        <a:cubicBezTo>
                          <a:pt x="2459" y="12757"/>
                          <a:pt x="2459" y="12322"/>
                          <a:pt x="2506" y="12177"/>
                        </a:cubicBezTo>
                        <a:cubicBezTo>
                          <a:pt x="2598" y="11597"/>
                          <a:pt x="3248" y="10003"/>
                          <a:pt x="3434" y="9713"/>
                        </a:cubicBezTo>
                        <a:cubicBezTo>
                          <a:pt x="3712" y="7538"/>
                          <a:pt x="3550" y="8118"/>
                          <a:pt x="3875" y="7538"/>
                        </a:cubicBezTo>
                        <a:cubicBezTo>
                          <a:pt x="4130" y="7973"/>
                          <a:pt x="4153" y="8988"/>
                          <a:pt x="4431" y="8408"/>
                        </a:cubicBezTo>
                        <a:cubicBezTo>
                          <a:pt x="4617" y="7538"/>
                          <a:pt x="4779" y="7393"/>
                          <a:pt x="4988" y="6668"/>
                        </a:cubicBezTo>
                        <a:cubicBezTo>
                          <a:pt x="5243" y="8408"/>
                          <a:pt x="5035" y="6668"/>
                          <a:pt x="5174" y="10003"/>
                        </a:cubicBezTo>
                        <a:cubicBezTo>
                          <a:pt x="5243" y="11452"/>
                          <a:pt x="5406" y="12322"/>
                          <a:pt x="5499" y="13627"/>
                        </a:cubicBezTo>
                        <a:cubicBezTo>
                          <a:pt x="5267" y="14497"/>
                          <a:pt x="5313" y="15077"/>
                          <a:pt x="5058" y="15511"/>
                        </a:cubicBezTo>
                        <a:cubicBezTo>
                          <a:pt x="4803" y="17396"/>
                          <a:pt x="4710" y="16381"/>
                          <a:pt x="4362" y="15801"/>
                        </a:cubicBezTo>
                        <a:cubicBezTo>
                          <a:pt x="4431" y="16961"/>
                          <a:pt x="4640" y="18411"/>
                          <a:pt x="4872" y="19136"/>
                        </a:cubicBezTo>
                        <a:cubicBezTo>
                          <a:pt x="5058" y="16526"/>
                          <a:pt x="4895" y="17686"/>
                          <a:pt x="5359" y="16381"/>
                        </a:cubicBezTo>
                        <a:cubicBezTo>
                          <a:pt x="5499" y="16091"/>
                          <a:pt x="5754" y="15221"/>
                          <a:pt x="5754" y="15221"/>
                        </a:cubicBezTo>
                        <a:cubicBezTo>
                          <a:pt x="5754" y="14497"/>
                          <a:pt x="5707" y="13627"/>
                          <a:pt x="5800" y="13047"/>
                        </a:cubicBezTo>
                        <a:cubicBezTo>
                          <a:pt x="5870" y="12757"/>
                          <a:pt x="5893" y="13917"/>
                          <a:pt x="5986" y="13917"/>
                        </a:cubicBezTo>
                        <a:cubicBezTo>
                          <a:pt x="6079" y="14062"/>
                          <a:pt x="6125" y="13627"/>
                          <a:pt x="6171" y="13337"/>
                        </a:cubicBezTo>
                        <a:cubicBezTo>
                          <a:pt x="6079" y="11887"/>
                          <a:pt x="5847" y="11162"/>
                          <a:pt x="5754" y="9713"/>
                        </a:cubicBezTo>
                        <a:cubicBezTo>
                          <a:pt x="5800" y="9133"/>
                          <a:pt x="5916" y="8408"/>
                          <a:pt x="5870" y="7828"/>
                        </a:cubicBezTo>
                        <a:cubicBezTo>
                          <a:pt x="5823" y="7248"/>
                          <a:pt x="5754" y="6089"/>
                          <a:pt x="5754" y="6089"/>
                        </a:cubicBezTo>
                        <a:cubicBezTo>
                          <a:pt x="5939" y="4639"/>
                          <a:pt x="6009" y="5074"/>
                          <a:pt x="6171" y="6379"/>
                        </a:cubicBezTo>
                        <a:cubicBezTo>
                          <a:pt x="6264" y="8118"/>
                          <a:pt x="6403" y="8843"/>
                          <a:pt x="6612" y="10293"/>
                        </a:cubicBezTo>
                        <a:cubicBezTo>
                          <a:pt x="6519" y="11742"/>
                          <a:pt x="6705" y="11887"/>
                          <a:pt x="6427" y="12757"/>
                        </a:cubicBezTo>
                        <a:cubicBezTo>
                          <a:pt x="6079" y="15366"/>
                          <a:pt x="6450" y="12032"/>
                          <a:pt x="6357" y="14642"/>
                        </a:cubicBezTo>
                        <a:cubicBezTo>
                          <a:pt x="6357" y="15221"/>
                          <a:pt x="6218" y="15801"/>
                          <a:pt x="6171" y="16381"/>
                        </a:cubicBezTo>
                        <a:cubicBezTo>
                          <a:pt x="6264" y="17686"/>
                          <a:pt x="6218" y="18121"/>
                          <a:pt x="6055" y="19136"/>
                        </a:cubicBezTo>
                        <a:cubicBezTo>
                          <a:pt x="6218" y="21600"/>
                          <a:pt x="6543" y="19426"/>
                          <a:pt x="6867" y="18846"/>
                        </a:cubicBezTo>
                        <a:cubicBezTo>
                          <a:pt x="6937" y="17686"/>
                          <a:pt x="6844" y="17251"/>
                          <a:pt x="6937" y="16091"/>
                        </a:cubicBezTo>
                        <a:cubicBezTo>
                          <a:pt x="6867" y="15221"/>
                          <a:pt x="6682" y="14062"/>
                          <a:pt x="6937" y="13337"/>
                        </a:cubicBezTo>
                        <a:cubicBezTo>
                          <a:pt x="7030" y="13047"/>
                          <a:pt x="7308" y="12757"/>
                          <a:pt x="7308" y="12757"/>
                        </a:cubicBezTo>
                        <a:cubicBezTo>
                          <a:pt x="7563" y="13192"/>
                          <a:pt x="7540" y="13772"/>
                          <a:pt x="7679" y="14932"/>
                        </a:cubicBezTo>
                        <a:cubicBezTo>
                          <a:pt x="7865" y="12177"/>
                          <a:pt x="7679" y="13047"/>
                          <a:pt x="8376" y="13337"/>
                        </a:cubicBezTo>
                        <a:cubicBezTo>
                          <a:pt x="8236" y="11017"/>
                          <a:pt x="8468" y="11017"/>
                          <a:pt x="8863" y="10583"/>
                        </a:cubicBezTo>
                        <a:cubicBezTo>
                          <a:pt x="8886" y="10293"/>
                          <a:pt x="8979" y="8263"/>
                          <a:pt x="9118" y="7828"/>
                        </a:cubicBezTo>
                        <a:cubicBezTo>
                          <a:pt x="9234" y="7538"/>
                          <a:pt x="9489" y="7248"/>
                          <a:pt x="9489" y="7248"/>
                        </a:cubicBezTo>
                        <a:cubicBezTo>
                          <a:pt x="9976" y="7828"/>
                          <a:pt x="9582" y="8408"/>
                          <a:pt x="10000" y="9133"/>
                        </a:cubicBezTo>
                        <a:cubicBezTo>
                          <a:pt x="10046" y="8843"/>
                          <a:pt x="10092" y="8263"/>
                          <a:pt x="10185" y="8118"/>
                        </a:cubicBezTo>
                        <a:cubicBezTo>
                          <a:pt x="10324" y="7973"/>
                          <a:pt x="10487" y="8843"/>
                          <a:pt x="10603" y="8408"/>
                        </a:cubicBezTo>
                        <a:cubicBezTo>
                          <a:pt x="10696" y="8263"/>
                          <a:pt x="10603" y="7538"/>
                          <a:pt x="10556" y="7248"/>
                        </a:cubicBezTo>
                        <a:cubicBezTo>
                          <a:pt x="10464" y="6813"/>
                          <a:pt x="10301" y="6813"/>
                          <a:pt x="10185" y="6668"/>
                        </a:cubicBezTo>
                        <a:cubicBezTo>
                          <a:pt x="10116" y="6523"/>
                          <a:pt x="10000" y="6379"/>
                          <a:pt x="10000" y="6379"/>
                        </a:cubicBezTo>
                        <a:cubicBezTo>
                          <a:pt x="10208" y="5509"/>
                          <a:pt x="10278" y="5219"/>
                          <a:pt x="10556" y="5799"/>
                        </a:cubicBezTo>
                        <a:cubicBezTo>
                          <a:pt x="10696" y="5509"/>
                          <a:pt x="10835" y="5074"/>
                          <a:pt x="10997" y="5074"/>
                        </a:cubicBezTo>
                        <a:cubicBezTo>
                          <a:pt x="11206" y="5219"/>
                          <a:pt x="11856" y="6234"/>
                          <a:pt x="12041" y="6668"/>
                        </a:cubicBezTo>
                        <a:cubicBezTo>
                          <a:pt x="12227" y="7103"/>
                          <a:pt x="12621" y="7828"/>
                          <a:pt x="12621" y="7828"/>
                        </a:cubicBezTo>
                        <a:cubicBezTo>
                          <a:pt x="12714" y="7828"/>
                          <a:pt x="12992" y="7538"/>
                          <a:pt x="13108" y="7248"/>
                        </a:cubicBezTo>
                        <a:cubicBezTo>
                          <a:pt x="13224" y="6813"/>
                          <a:pt x="13480" y="6089"/>
                          <a:pt x="13480" y="6089"/>
                        </a:cubicBezTo>
                        <a:cubicBezTo>
                          <a:pt x="13573" y="6089"/>
                          <a:pt x="13874" y="6379"/>
                          <a:pt x="13921" y="6958"/>
                        </a:cubicBezTo>
                        <a:cubicBezTo>
                          <a:pt x="13990" y="7973"/>
                          <a:pt x="13665" y="8843"/>
                          <a:pt x="13549" y="9133"/>
                        </a:cubicBezTo>
                        <a:cubicBezTo>
                          <a:pt x="13364" y="10003"/>
                          <a:pt x="13178" y="10003"/>
                          <a:pt x="13108" y="11162"/>
                        </a:cubicBezTo>
                        <a:cubicBezTo>
                          <a:pt x="13178" y="12467"/>
                          <a:pt x="13085" y="13337"/>
                          <a:pt x="13178" y="14642"/>
                        </a:cubicBezTo>
                        <a:cubicBezTo>
                          <a:pt x="13317" y="13482"/>
                          <a:pt x="13387" y="13192"/>
                          <a:pt x="13665" y="13627"/>
                        </a:cubicBezTo>
                        <a:cubicBezTo>
                          <a:pt x="13805" y="15656"/>
                          <a:pt x="13967" y="13482"/>
                          <a:pt x="14176" y="12757"/>
                        </a:cubicBezTo>
                        <a:cubicBezTo>
                          <a:pt x="14222" y="12467"/>
                          <a:pt x="14222" y="12032"/>
                          <a:pt x="14292" y="11887"/>
                        </a:cubicBezTo>
                        <a:cubicBezTo>
                          <a:pt x="14338" y="11597"/>
                          <a:pt x="14431" y="11742"/>
                          <a:pt x="14477" y="11597"/>
                        </a:cubicBezTo>
                        <a:cubicBezTo>
                          <a:pt x="14524" y="11307"/>
                          <a:pt x="14524" y="10872"/>
                          <a:pt x="14547" y="10583"/>
                        </a:cubicBezTo>
                        <a:cubicBezTo>
                          <a:pt x="14663" y="9423"/>
                          <a:pt x="14802" y="9133"/>
                          <a:pt x="15034" y="8843"/>
                        </a:cubicBezTo>
                        <a:cubicBezTo>
                          <a:pt x="15405" y="8988"/>
                          <a:pt x="15869" y="10003"/>
                          <a:pt x="16241" y="10003"/>
                        </a:cubicBezTo>
                        <a:lnTo>
                          <a:pt x="18421" y="12177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17" name="Shape"/>
                  <p:cNvSpPr/>
                  <p:nvPr/>
                </p:nvSpPr>
                <p:spPr>
                  <a:xfrm>
                    <a:off x="616792" y="92568"/>
                    <a:ext cx="26675" cy="210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30" h="20160" fill="norm" stroke="1" extrusionOk="0">
                        <a:moveTo>
                          <a:pt x="120" y="20160"/>
                        </a:moveTo>
                        <a:cubicBezTo>
                          <a:pt x="3604" y="5760"/>
                          <a:pt x="6391" y="4320"/>
                          <a:pt x="19630" y="0"/>
                        </a:cubicBezTo>
                        <a:cubicBezTo>
                          <a:pt x="18236" y="3600"/>
                          <a:pt x="15449" y="15840"/>
                          <a:pt x="11269" y="17280"/>
                        </a:cubicBezTo>
                        <a:cubicBezTo>
                          <a:pt x="-1970" y="21600"/>
                          <a:pt x="120" y="6480"/>
                          <a:pt x="120" y="2016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18" name="Shape"/>
                  <p:cNvSpPr/>
                  <p:nvPr/>
                </p:nvSpPr>
                <p:spPr>
                  <a:xfrm>
                    <a:off x="584009" y="124177"/>
                    <a:ext cx="34102" cy="248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170" h="21600" fill="norm" stroke="1" extrusionOk="0">
                        <a:moveTo>
                          <a:pt x="1051" y="21600"/>
                        </a:moveTo>
                        <a:cubicBezTo>
                          <a:pt x="-1894" y="9450"/>
                          <a:pt x="1542" y="6750"/>
                          <a:pt x="8906" y="0"/>
                        </a:cubicBezTo>
                        <a:cubicBezTo>
                          <a:pt x="11361" y="675"/>
                          <a:pt x="15288" y="0"/>
                          <a:pt x="16761" y="2700"/>
                        </a:cubicBezTo>
                        <a:cubicBezTo>
                          <a:pt x="19706" y="8775"/>
                          <a:pt x="5961" y="21600"/>
                          <a:pt x="1051" y="2160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19" name="Shape"/>
                  <p:cNvSpPr/>
                  <p:nvPr/>
                </p:nvSpPr>
                <p:spPr>
                  <a:xfrm>
                    <a:off x="733814" y="215241"/>
                    <a:ext cx="37724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1278" h="19200" fill="norm" stroke="1" extrusionOk="0">
                        <a:moveTo>
                          <a:pt x="6455" y="19200"/>
                        </a:moveTo>
                        <a:cubicBezTo>
                          <a:pt x="3044" y="14400"/>
                          <a:pt x="-4061" y="9600"/>
                          <a:pt x="3044" y="0"/>
                        </a:cubicBezTo>
                        <a:cubicBezTo>
                          <a:pt x="17539" y="8400"/>
                          <a:pt x="9013" y="-2400"/>
                          <a:pt x="6455" y="1920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20" name="Shape"/>
                  <p:cNvSpPr/>
                  <p:nvPr/>
                </p:nvSpPr>
                <p:spPr>
                  <a:xfrm>
                    <a:off x="844408" y="219121"/>
                    <a:ext cx="26568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4120" h="9804" fill="norm" stroke="1" extrusionOk="0">
                        <a:moveTo>
                          <a:pt x="0" y="6496"/>
                        </a:moveTo>
                        <a:cubicBezTo>
                          <a:pt x="2057" y="4532"/>
                          <a:pt x="3600" y="1587"/>
                          <a:pt x="6171" y="605"/>
                        </a:cubicBezTo>
                        <a:cubicBezTo>
                          <a:pt x="21600" y="-3813"/>
                          <a:pt x="11829" y="17787"/>
                          <a:pt x="0" y="6496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21" name="Shape"/>
                  <p:cNvSpPr/>
                  <p:nvPr/>
                </p:nvSpPr>
                <p:spPr>
                  <a:xfrm>
                    <a:off x="517851" y="124373"/>
                    <a:ext cx="26274" cy="18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953" h="13172" fill="norm" stroke="1" extrusionOk="0">
                        <a:moveTo>
                          <a:pt x="1230" y="11438"/>
                        </a:moveTo>
                        <a:cubicBezTo>
                          <a:pt x="-3647" y="-4402"/>
                          <a:pt x="6805" y="-82"/>
                          <a:pt x="17953" y="2798"/>
                        </a:cubicBezTo>
                        <a:cubicBezTo>
                          <a:pt x="6108" y="7118"/>
                          <a:pt x="6805" y="17198"/>
                          <a:pt x="1230" y="1143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grpSp>
              <p:nvGrpSpPr>
                <p:cNvPr id="265" name="Group"/>
                <p:cNvGrpSpPr/>
                <p:nvPr/>
              </p:nvGrpSpPr>
              <p:grpSpPr>
                <a:xfrm>
                  <a:off x="6068906" y="-1"/>
                  <a:ext cx="2570737" cy="968588"/>
                  <a:chOff x="0" y="0"/>
                  <a:chExt cx="2570736" cy="968586"/>
                </a:xfrm>
              </p:grpSpPr>
              <p:sp>
                <p:nvSpPr>
                  <p:cNvPr id="223" name="Shape"/>
                  <p:cNvSpPr/>
                  <p:nvPr/>
                </p:nvSpPr>
                <p:spPr>
                  <a:xfrm>
                    <a:off x="2481297" y="850011"/>
                    <a:ext cx="29352" cy="275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8812" fill="norm" stroke="1" extrusionOk="0">
                        <a:moveTo>
                          <a:pt x="11520" y="16228"/>
                        </a:moveTo>
                        <a:cubicBezTo>
                          <a:pt x="2160" y="9543"/>
                          <a:pt x="10800" y="16743"/>
                          <a:pt x="5760" y="10057"/>
                        </a:cubicBezTo>
                        <a:cubicBezTo>
                          <a:pt x="4320" y="8000"/>
                          <a:pt x="0" y="3886"/>
                          <a:pt x="0" y="3886"/>
                        </a:cubicBezTo>
                        <a:cubicBezTo>
                          <a:pt x="3600" y="-229"/>
                          <a:pt x="5040" y="-743"/>
                          <a:pt x="11520" y="800"/>
                        </a:cubicBezTo>
                        <a:cubicBezTo>
                          <a:pt x="18000" y="7486"/>
                          <a:pt x="7200" y="7486"/>
                          <a:pt x="21600" y="11086"/>
                        </a:cubicBezTo>
                        <a:cubicBezTo>
                          <a:pt x="20880" y="12628"/>
                          <a:pt x="21600" y="14171"/>
                          <a:pt x="20160" y="15200"/>
                        </a:cubicBezTo>
                        <a:cubicBezTo>
                          <a:pt x="10800" y="20857"/>
                          <a:pt x="11520" y="18800"/>
                          <a:pt x="11520" y="1622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24" name="Shape"/>
                  <p:cNvSpPr/>
                  <p:nvPr/>
                </p:nvSpPr>
                <p:spPr>
                  <a:xfrm>
                    <a:off x="2137939" y="874888"/>
                    <a:ext cx="18063" cy="18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098" h="21600" fill="norm" stroke="1" extrusionOk="0">
                        <a:moveTo>
                          <a:pt x="10844" y="21600"/>
                        </a:moveTo>
                        <a:cubicBezTo>
                          <a:pt x="6524" y="20250"/>
                          <a:pt x="-2116" y="16200"/>
                          <a:pt x="476" y="10800"/>
                        </a:cubicBezTo>
                        <a:cubicBezTo>
                          <a:pt x="3068" y="5400"/>
                          <a:pt x="10844" y="0"/>
                          <a:pt x="10844" y="0"/>
                        </a:cubicBezTo>
                        <a:cubicBezTo>
                          <a:pt x="12572" y="4050"/>
                          <a:pt x="19484" y="21600"/>
                          <a:pt x="10844" y="2160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25" name="Shape"/>
                  <p:cNvSpPr/>
                  <p:nvPr/>
                </p:nvSpPr>
                <p:spPr>
                  <a:xfrm>
                    <a:off x="2036249" y="891822"/>
                    <a:ext cx="53922" cy="361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24" h="21600" fill="norm" stroke="1" extrusionOk="0">
                        <a:moveTo>
                          <a:pt x="3200" y="11270"/>
                        </a:moveTo>
                        <a:cubicBezTo>
                          <a:pt x="4530" y="6104"/>
                          <a:pt x="3865" y="4226"/>
                          <a:pt x="8517" y="1878"/>
                        </a:cubicBezTo>
                        <a:cubicBezTo>
                          <a:pt x="9846" y="1409"/>
                          <a:pt x="12505" y="0"/>
                          <a:pt x="12505" y="0"/>
                        </a:cubicBezTo>
                        <a:cubicBezTo>
                          <a:pt x="15163" y="470"/>
                          <a:pt x="20148" y="0"/>
                          <a:pt x="17822" y="5635"/>
                        </a:cubicBezTo>
                        <a:cubicBezTo>
                          <a:pt x="16160" y="9861"/>
                          <a:pt x="11840" y="9861"/>
                          <a:pt x="9182" y="12209"/>
                        </a:cubicBezTo>
                        <a:cubicBezTo>
                          <a:pt x="7188" y="16435"/>
                          <a:pt x="6191" y="19722"/>
                          <a:pt x="2536" y="21600"/>
                        </a:cubicBezTo>
                        <a:cubicBezTo>
                          <a:pt x="-1452" y="19722"/>
                          <a:pt x="210" y="14087"/>
                          <a:pt x="1206" y="9391"/>
                        </a:cubicBezTo>
                        <a:cubicBezTo>
                          <a:pt x="1539" y="8452"/>
                          <a:pt x="1871" y="6104"/>
                          <a:pt x="2536" y="6574"/>
                        </a:cubicBezTo>
                        <a:cubicBezTo>
                          <a:pt x="3533" y="7513"/>
                          <a:pt x="2868" y="9861"/>
                          <a:pt x="3200" y="1127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26" name="Shape"/>
                  <p:cNvSpPr/>
                  <p:nvPr/>
                </p:nvSpPr>
                <p:spPr>
                  <a:xfrm>
                    <a:off x="1966524" y="890333"/>
                    <a:ext cx="61527" cy="353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97" h="21140" fill="norm" stroke="1" extrusionOk="0">
                        <a:moveTo>
                          <a:pt x="0" y="13787"/>
                        </a:moveTo>
                        <a:cubicBezTo>
                          <a:pt x="2191" y="10570"/>
                          <a:pt x="2817" y="9651"/>
                          <a:pt x="5635" y="11029"/>
                        </a:cubicBezTo>
                        <a:cubicBezTo>
                          <a:pt x="7826" y="1378"/>
                          <a:pt x="11270" y="5055"/>
                          <a:pt x="16278" y="0"/>
                        </a:cubicBezTo>
                        <a:cubicBezTo>
                          <a:pt x="17530" y="459"/>
                          <a:pt x="19096" y="-460"/>
                          <a:pt x="20035" y="919"/>
                        </a:cubicBezTo>
                        <a:cubicBezTo>
                          <a:pt x="21600" y="3217"/>
                          <a:pt x="15652" y="8272"/>
                          <a:pt x="15652" y="8272"/>
                        </a:cubicBezTo>
                        <a:cubicBezTo>
                          <a:pt x="14400" y="13787"/>
                          <a:pt x="10957" y="9651"/>
                          <a:pt x="8765" y="14706"/>
                        </a:cubicBezTo>
                        <a:cubicBezTo>
                          <a:pt x="9704" y="18383"/>
                          <a:pt x="9704" y="19761"/>
                          <a:pt x="6887" y="21140"/>
                        </a:cubicBezTo>
                        <a:cubicBezTo>
                          <a:pt x="6261" y="20680"/>
                          <a:pt x="5635" y="20680"/>
                          <a:pt x="5009" y="20221"/>
                        </a:cubicBezTo>
                        <a:cubicBezTo>
                          <a:pt x="4383" y="19302"/>
                          <a:pt x="4383" y="17923"/>
                          <a:pt x="3757" y="17463"/>
                        </a:cubicBezTo>
                        <a:cubicBezTo>
                          <a:pt x="2504" y="16544"/>
                          <a:pt x="0" y="15625"/>
                          <a:pt x="0" y="15625"/>
                        </a:cubicBezTo>
                        <a:cubicBezTo>
                          <a:pt x="626" y="11489"/>
                          <a:pt x="939" y="11029"/>
                          <a:pt x="0" y="13787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27" name="Shape"/>
                  <p:cNvSpPr/>
                  <p:nvPr/>
                </p:nvSpPr>
                <p:spPr>
                  <a:xfrm>
                    <a:off x="1613912" y="694653"/>
                    <a:ext cx="337030" cy="2071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53" h="21312" fill="norm" stroke="1" extrusionOk="0">
                        <a:moveTo>
                          <a:pt x="490" y="156"/>
                        </a:moveTo>
                        <a:cubicBezTo>
                          <a:pt x="1221" y="-156"/>
                          <a:pt x="1342" y="936"/>
                          <a:pt x="2072" y="1248"/>
                        </a:cubicBezTo>
                        <a:cubicBezTo>
                          <a:pt x="2133" y="1326"/>
                          <a:pt x="2620" y="2105"/>
                          <a:pt x="2681" y="2183"/>
                        </a:cubicBezTo>
                        <a:cubicBezTo>
                          <a:pt x="3289" y="2963"/>
                          <a:pt x="3959" y="2807"/>
                          <a:pt x="4506" y="3899"/>
                        </a:cubicBezTo>
                        <a:cubicBezTo>
                          <a:pt x="4750" y="4367"/>
                          <a:pt x="5480" y="4991"/>
                          <a:pt x="5480" y="4991"/>
                        </a:cubicBezTo>
                        <a:cubicBezTo>
                          <a:pt x="5723" y="6004"/>
                          <a:pt x="6697" y="6706"/>
                          <a:pt x="7305" y="7486"/>
                        </a:cubicBezTo>
                        <a:cubicBezTo>
                          <a:pt x="7427" y="8032"/>
                          <a:pt x="7792" y="9513"/>
                          <a:pt x="8157" y="9825"/>
                        </a:cubicBezTo>
                        <a:cubicBezTo>
                          <a:pt x="8400" y="9981"/>
                          <a:pt x="8887" y="10137"/>
                          <a:pt x="8887" y="10137"/>
                        </a:cubicBezTo>
                        <a:cubicBezTo>
                          <a:pt x="9009" y="10605"/>
                          <a:pt x="9252" y="11541"/>
                          <a:pt x="9252" y="11541"/>
                        </a:cubicBezTo>
                        <a:cubicBezTo>
                          <a:pt x="9678" y="10683"/>
                          <a:pt x="10104" y="11073"/>
                          <a:pt x="10591" y="11697"/>
                        </a:cubicBezTo>
                        <a:cubicBezTo>
                          <a:pt x="10469" y="12866"/>
                          <a:pt x="10408" y="13958"/>
                          <a:pt x="10226" y="15128"/>
                        </a:cubicBezTo>
                        <a:cubicBezTo>
                          <a:pt x="10287" y="15596"/>
                          <a:pt x="10469" y="16999"/>
                          <a:pt x="10834" y="17311"/>
                        </a:cubicBezTo>
                        <a:cubicBezTo>
                          <a:pt x="11138" y="17623"/>
                          <a:pt x="11625" y="17623"/>
                          <a:pt x="11929" y="17935"/>
                        </a:cubicBezTo>
                        <a:cubicBezTo>
                          <a:pt x="12294" y="17779"/>
                          <a:pt x="13025" y="18091"/>
                          <a:pt x="13025" y="18091"/>
                        </a:cubicBezTo>
                        <a:cubicBezTo>
                          <a:pt x="13450" y="18637"/>
                          <a:pt x="13572" y="18949"/>
                          <a:pt x="14241" y="18715"/>
                        </a:cubicBezTo>
                        <a:cubicBezTo>
                          <a:pt x="14607" y="18559"/>
                          <a:pt x="15337" y="18247"/>
                          <a:pt x="15337" y="18247"/>
                        </a:cubicBezTo>
                        <a:cubicBezTo>
                          <a:pt x="15702" y="18559"/>
                          <a:pt x="16006" y="19027"/>
                          <a:pt x="16432" y="19183"/>
                        </a:cubicBezTo>
                        <a:cubicBezTo>
                          <a:pt x="16736" y="19339"/>
                          <a:pt x="17588" y="19495"/>
                          <a:pt x="17892" y="19806"/>
                        </a:cubicBezTo>
                        <a:cubicBezTo>
                          <a:pt x="18196" y="20118"/>
                          <a:pt x="18987" y="20430"/>
                          <a:pt x="18987" y="20430"/>
                        </a:cubicBezTo>
                        <a:cubicBezTo>
                          <a:pt x="19961" y="20352"/>
                          <a:pt x="20448" y="20196"/>
                          <a:pt x="21299" y="20586"/>
                        </a:cubicBezTo>
                        <a:cubicBezTo>
                          <a:pt x="21482" y="21288"/>
                          <a:pt x="21178" y="21444"/>
                          <a:pt x="20691" y="21210"/>
                        </a:cubicBezTo>
                        <a:cubicBezTo>
                          <a:pt x="20326" y="21366"/>
                          <a:pt x="19474" y="21054"/>
                          <a:pt x="19474" y="21054"/>
                        </a:cubicBezTo>
                        <a:cubicBezTo>
                          <a:pt x="18987" y="21288"/>
                          <a:pt x="18622" y="21054"/>
                          <a:pt x="18136" y="20898"/>
                        </a:cubicBezTo>
                        <a:cubicBezTo>
                          <a:pt x="17892" y="20820"/>
                          <a:pt x="17405" y="20586"/>
                          <a:pt x="17405" y="20586"/>
                        </a:cubicBezTo>
                        <a:cubicBezTo>
                          <a:pt x="16675" y="20898"/>
                          <a:pt x="15945" y="20586"/>
                          <a:pt x="15215" y="20430"/>
                        </a:cubicBezTo>
                        <a:cubicBezTo>
                          <a:pt x="14789" y="20040"/>
                          <a:pt x="14607" y="19884"/>
                          <a:pt x="14120" y="20118"/>
                        </a:cubicBezTo>
                        <a:cubicBezTo>
                          <a:pt x="12720" y="19495"/>
                          <a:pt x="11564" y="19806"/>
                          <a:pt x="10347" y="18715"/>
                        </a:cubicBezTo>
                        <a:cubicBezTo>
                          <a:pt x="9921" y="17857"/>
                          <a:pt x="10591" y="17077"/>
                          <a:pt x="9617" y="16687"/>
                        </a:cubicBezTo>
                        <a:cubicBezTo>
                          <a:pt x="9252" y="18013"/>
                          <a:pt x="8157" y="15674"/>
                          <a:pt x="7548" y="15440"/>
                        </a:cubicBezTo>
                        <a:cubicBezTo>
                          <a:pt x="7183" y="15128"/>
                          <a:pt x="6818" y="14660"/>
                          <a:pt x="6453" y="14348"/>
                        </a:cubicBezTo>
                        <a:cubicBezTo>
                          <a:pt x="6210" y="13490"/>
                          <a:pt x="6210" y="12710"/>
                          <a:pt x="5601" y="12165"/>
                        </a:cubicBezTo>
                        <a:cubicBezTo>
                          <a:pt x="4932" y="10917"/>
                          <a:pt x="5054" y="9123"/>
                          <a:pt x="4019" y="8266"/>
                        </a:cubicBezTo>
                        <a:cubicBezTo>
                          <a:pt x="3959" y="8110"/>
                          <a:pt x="3898" y="7954"/>
                          <a:pt x="3776" y="7798"/>
                        </a:cubicBezTo>
                        <a:cubicBezTo>
                          <a:pt x="3654" y="7720"/>
                          <a:pt x="3472" y="7798"/>
                          <a:pt x="3411" y="7642"/>
                        </a:cubicBezTo>
                        <a:cubicBezTo>
                          <a:pt x="3289" y="7408"/>
                          <a:pt x="3168" y="6706"/>
                          <a:pt x="3168" y="6706"/>
                        </a:cubicBezTo>
                        <a:cubicBezTo>
                          <a:pt x="3472" y="5536"/>
                          <a:pt x="3046" y="4601"/>
                          <a:pt x="2194" y="4367"/>
                        </a:cubicBezTo>
                        <a:cubicBezTo>
                          <a:pt x="1829" y="3665"/>
                          <a:pt x="1768" y="3275"/>
                          <a:pt x="1099" y="2963"/>
                        </a:cubicBezTo>
                        <a:cubicBezTo>
                          <a:pt x="856" y="1949"/>
                          <a:pt x="856" y="1871"/>
                          <a:pt x="125" y="1560"/>
                        </a:cubicBezTo>
                        <a:cubicBezTo>
                          <a:pt x="-57" y="858"/>
                          <a:pt x="-118" y="234"/>
                          <a:pt x="490" y="0"/>
                        </a:cubicBezTo>
                        <a:cubicBezTo>
                          <a:pt x="977" y="234"/>
                          <a:pt x="977" y="156"/>
                          <a:pt x="490" y="156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28" name="Shape"/>
                  <p:cNvSpPr/>
                  <p:nvPr/>
                </p:nvSpPr>
                <p:spPr>
                  <a:xfrm>
                    <a:off x="1819768" y="679591"/>
                    <a:ext cx="148837" cy="1535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2" h="21600" fill="norm" stroke="1" extrusionOk="0">
                        <a:moveTo>
                          <a:pt x="7477" y="6920"/>
                        </a:moveTo>
                        <a:cubicBezTo>
                          <a:pt x="8031" y="6606"/>
                          <a:pt x="8862" y="6606"/>
                          <a:pt x="9138" y="6082"/>
                        </a:cubicBezTo>
                        <a:cubicBezTo>
                          <a:pt x="9277" y="5872"/>
                          <a:pt x="9277" y="5557"/>
                          <a:pt x="9415" y="5452"/>
                        </a:cubicBezTo>
                        <a:cubicBezTo>
                          <a:pt x="9831" y="5138"/>
                          <a:pt x="11077" y="4614"/>
                          <a:pt x="11077" y="4614"/>
                        </a:cubicBezTo>
                        <a:cubicBezTo>
                          <a:pt x="15646" y="5767"/>
                          <a:pt x="11769" y="3041"/>
                          <a:pt x="14677" y="2307"/>
                        </a:cubicBezTo>
                        <a:cubicBezTo>
                          <a:pt x="15231" y="1783"/>
                          <a:pt x="14954" y="944"/>
                          <a:pt x="15508" y="419"/>
                        </a:cubicBezTo>
                        <a:cubicBezTo>
                          <a:pt x="15923" y="105"/>
                          <a:pt x="17169" y="0"/>
                          <a:pt x="17169" y="0"/>
                        </a:cubicBezTo>
                        <a:cubicBezTo>
                          <a:pt x="19108" y="1468"/>
                          <a:pt x="17446" y="2412"/>
                          <a:pt x="20769" y="2936"/>
                        </a:cubicBezTo>
                        <a:cubicBezTo>
                          <a:pt x="21600" y="3775"/>
                          <a:pt x="21323" y="4089"/>
                          <a:pt x="20215" y="4614"/>
                        </a:cubicBezTo>
                        <a:cubicBezTo>
                          <a:pt x="19523" y="5452"/>
                          <a:pt x="18692" y="6396"/>
                          <a:pt x="17446" y="6711"/>
                        </a:cubicBezTo>
                        <a:cubicBezTo>
                          <a:pt x="16338" y="7864"/>
                          <a:pt x="17723" y="8703"/>
                          <a:pt x="18277" y="9856"/>
                        </a:cubicBezTo>
                        <a:cubicBezTo>
                          <a:pt x="17862" y="10800"/>
                          <a:pt x="18692" y="11010"/>
                          <a:pt x="19662" y="11534"/>
                        </a:cubicBezTo>
                        <a:cubicBezTo>
                          <a:pt x="20077" y="12478"/>
                          <a:pt x="19523" y="12583"/>
                          <a:pt x="20215" y="13421"/>
                        </a:cubicBezTo>
                        <a:cubicBezTo>
                          <a:pt x="19662" y="14575"/>
                          <a:pt x="18692" y="13946"/>
                          <a:pt x="17723" y="13421"/>
                        </a:cubicBezTo>
                        <a:cubicBezTo>
                          <a:pt x="16062" y="13841"/>
                          <a:pt x="16892" y="14260"/>
                          <a:pt x="16062" y="15309"/>
                        </a:cubicBezTo>
                        <a:cubicBezTo>
                          <a:pt x="15646" y="15833"/>
                          <a:pt x="14954" y="15938"/>
                          <a:pt x="14400" y="16357"/>
                        </a:cubicBezTo>
                        <a:cubicBezTo>
                          <a:pt x="14815" y="17511"/>
                          <a:pt x="15508" y="20027"/>
                          <a:pt x="13846" y="20761"/>
                        </a:cubicBezTo>
                        <a:cubicBezTo>
                          <a:pt x="13292" y="20971"/>
                          <a:pt x="12738" y="20971"/>
                          <a:pt x="12185" y="21181"/>
                        </a:cubicBezTo>
                        <a:cubicBezTo>
                          <a:pt x="11908" y="21285"/>
                          <a:pt x="11631" y="21495"/>
                          <a:pt x="11354" y="21600"/>
                        </a:cubicBezTo>
                        <a:cubicBezTo>
                          <a:pt x="11077" y="21495"/>
                          <a:pt x="10662" y="21390"/>
                          <a:pt x="10523" y="21181"/>
                        </a:cubicBezTo>
                        <a:cubicBezTo>
                          <a:pt x="10246" y="20761"/>
                          <a:pt x="10523" y="20027"/>
                          <a:pt x="9969" y="19922"/>
                        </a:cubicBezTo>
                        <a:cubicBezTo>
                          <a:pt x="9415" y="19817"/>
                          <a:pt x="8308" y="19503"/>
                          <a:pt x="8308" y="19503"/>
                        </a:cubicBezTo>
                        <a:cubicBezTo>
                          <a:pt x="7338" y="19713"/>
                          <a:pt x="6785" y="20132"/>
                          <a:pt x="5815" y="20342"/>
                        </a:cubicBezTo>
                        <a:cubicBezTo>
                          <a:pt x="4708" y="19817"/>
                          <a:pt x="5123" y="19188"/>
                          <a:pt x="3877" y="19503"/>
                        </a:cubicBezTo>
                        <a:cubicBezTo>
                          <a:pt x="1662" y="18979"/>
                          <a:pt x="2631" y="16882"/>
                          <a:pt x="1385" y="15518"/>
                        </a:cubicBezTo>
                        <a:cubicBezTo>
                          <a:pt x="692" y="12687"/>
                          <a:pt x="1523" y="15414"/>
                          <a:pt x="554" y="13631"/>
                        </a:cubicBezTo>
                        <a:cubicBezTo>
                          <a:pt x="277" y="13212"/>
                          <a:pt x="0" y="12373"/>
                          <a:pt x="0" y="12373"/>
                        </a:cubicBezTo>
                        <a:cubicBezTo>
                          <a:pt x="277" y="9961"/>
                          <a:pt x="0" y="8703"/>
                          <a:pt x="2769" y="10066"/>
                        </a:cubicBezTo>
                        <a:cubicBezTo>
                          <a:pt x="3185" y="11010"/>
                          <a:pt x="3185" y="11534"/>
                          <a:pt x="4431" y="10905"/>
                        </a:cubicBezTo>
                        <a:cubicBezTo>
                          <a:pt x="4846" y="9961"/>
                          <a:pt x="4015" y="9227"/>
                          <a:pt x="4708" y="8388"/>
                        </a:cubicBezTo>
                        <a:cubicBezTo>
                          <a:pt x="4985" y="7969"/>
                          <a:pt x="6646" y="7654"/>
                          <a:pt x="7200" y="7340"/>
                        </a:cubicBezTo>
                        <a:cubicBezTo>
                          <a:pt x="7892" y="6606"/>
                          <a:pt x="8031" y="6501"/>
                          <a:pt x="7477" y="692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29" name="Shape"/>
                  <p:cNvSpPr/>
                  <p:nvPr/>
                </p:nvSpPr>
                <p:spPr>
                  <a:xfrm>
                    <a:off x="1968398" y="749582"/>
                    <a:ext cx="92684" cy="2935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66" h="21600" fill="norm" stroke="1" extrusionOk="0">
                        <a:moveTo>
                          <a:pt x="412" y="18189"/>
                        </a:moveTo>
                        <a:cubicBezTo>
                          <a:pt x="1006" y="12505"/>
                          <a:pt x="1006" y="7958"/>
                          <a:pt x="3186" y="5684"/>
                        </a:cubicBezTo>
                        <a:cubicBezTo>
                          <a:pt x="5168" y="6821"/>
                          <a:pt x="6951" y="7958"/>
                          <a:pt x="8735" y="11368"/>
                        </a:cubicBezTo>
                        <a:cubicBezTo>
                          <a:pt x="11905" y="8526"/>
                          <a:pt x="10320" y="9663"/>
                          <a:pt x="13887" y="7958"/>
                        </a:cubicBezTo>
                        <a:cubicBezTo>
                          <a:pt x="14878" y="5116"/>
                          <a:pt x="17454" y="0"/>
                          <a:pt x="17454" y="0"/>
                        </a:cubicBezTo>
                        <a:cubicBezTo>
                          <a:pt x="21219" y="3411"/>
                          <a:pt x="16463" y="13074"/>
                          <a:pt x="14680" y="14779"/>
                        </a:cubicBezTo>
                        <a:cubicBezTo>
                          <a:pt x="13689" y="18758"/>
                          <a:pt x="13094" y="19895"/>
                          <a:pt x="11509" y="21600"/>
                        </a:cubicBezTo>
                        <a:cubicBezTo>
                          <a:pt x="10320" y="20463"/>
                          <a:pt x="7942" y="18189"/>
                          <a:pt x="7942" y="18189"/>
                        </a:cubicBezTo>
                        <a:cubicBezTo>
                          <a:pt x="6158" y="13074"/>
                          <a:pt x="4771" y="14779"/>
                          <a:pt x="2393" y="17053"/>
                        </a:cubicBezTo>
                        <a:cubicBezTo>
                          <a:pt x="-183" y="15916"/>
                          <a:pt x="-381" y="13642"/>
                          <a:pt x="412" y="18189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30" name="Shape"/>
                  <p:cNvSpPr/>
                  <p:nvPr/>
                </p:nvSpPr>
                <p:spPr>
                  <a:xfrm>
                    <a:off x="1962008" y="785706"/>
                    <a:ext cx="63518" cy="767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989" h="21600" fill="norm" stroke="1" extrusionOk="0">
                        <a:moveTo>
                          <a:pt x="2274" y="3738"/>
                        </a:moveTo>
                        <a:cubicBezTo>
                          <a:pt x="2842" y="1662"/>
                          <a:pt x="2558" y="623"/>
                          <a:pt x="5116" y="0"/>
                        </a:cubicBezTo>
                        <a:cubicBezTo>
                          <a:pt x="7958" y="623"/>
                          <a:pt x="7105" y="2492"/>
                          <a:pt x="9663" y="3738"/>
                        </a:cubicBezTo>
                        <a:cubicBezTo>
                          <a:pt x="13074" y="3323"/>
                          <a:pt x="14495" y="1662"/>
                          <a:pt x="17621" y="831"/>
                        </a:cubicBezTo>
                        <a:cubicBezTo>
                          <a:pt x="21600" y="1869"/>
                          <a:pt x="15916" y="6438"/>
                          <a:pt x="13074" y="7062"/>
                        </a:cubicBezTo>
                        <a:cubicBezTo>
                          <a:pt x="14495" y="11631"/>
                          <a:pt x="12221" y="6023"/>
                          <a:pt x="15347" y="9969"/>
                        </a:cubicBezTo>
                        <a:cubicBezTo>
                          <a:pt x="15916" y="10800"/>
                          <a:pt x="16484" y="12462"/>
                          <a:pt x="16484" y="12462"/>
                        </a:cubicBezTo>
                        <a:cubicBezTo>
                          <a:pt x="15632" y="14123"/>
                          <a:pt x="15347" y="14746"/>
                          <a:pt x="13074" y="15369"/>
                        </a:cubicBezTo>
                        <a:cubicBezTo>
                          <a:pt x="10800" y="14746"/>
                          <a:pt x="10516" y="14123"/>
                          <a:pt x="9663" y="12462"/>
                        </a:cubicBezTo>
                        <a:cubicBezTo>
                          <a:pt x="9379" y="10385"/>
                          <a:pt x="9095" y="6854"/>
                          <a:pt x="6253" y="9969"/>
                        </a:cubicBezTo>
                        <a:cubicBezTo>
                          <a:pt x="7105" y="12462"/>
                          <a:pt x="6537" y="11008"/>
                          <a:pt x="7958" y="14123"/>
                        </a:cubicBezTo>
                        <a:cubicBezTo>
                          <a:pt x="8242" y="14538"/>
                          <a:pt x="8526" y="15369"/>
                          <a:pt x="8526" y="15369"/>
                        </a:cubicBezTo>
                        <a:cubicBezTo>
                          <a:pt x="6821" y="17446"/>
                          <a:pt x="6253" y="19315"/>
                          <a:pt x="5684" y="21600"/>
                        </a:cubicBezTo>
                        <a:cubicBezTo>
                          <a:pt x="4832" y="21392"/>
                          <a:pt x="3979" y="21600"/>
                          <a:pt x="3411" y="21185"/>
                        </a:cubicBezTo>
                        <a:cubicBezTo>
                          <a:pt x="2558" y="20562"/>
                          <a:pt x="2274" y="18692"/>
                          <a:pt x="2274" y="18692"/>
                        </a:cubicBezTo>
                        <a:cubicBezTo>
                          <a:pt x="3695" y="15577"/>
                          <a:pt x="3979" y="13292"/>
                          <a:pt x="0" y="11215"/>
                        </a:cubicBezTo>
                        <a:cubicBezTo>
                          <a:pt x="284" y="9554"/>
                          <a:pt x="284" y="7892"/>
                          <a:pt x="568" y="6231"/>
                        </a:cubicBezTo>
                        <a:cubicBezTo>
                          <a:pt x="568" y="5608"/>
                          <a:pt x="3695" y="415"/>
                          <a:pt x="2274" y="373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31" name="Shape"/>
                  <p:cNvSpPr/>
                  <p:nvPr/>
                </p:nvSpPr>
                <p:spPr>
                  <a:xfrm>
                    <a:off x="2084905" y="742808"/>
                    <a:ext cx="35149" cy="434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16" h="20786" fill="norm" stroke="1" extrusionOk="0">
                        <a:moveTo>
                          <a:pt x="1167" y="9915"/>
                        </a:moveTo>
                        <a:cubicBezTo>
                          <a:pt x="2335" y="4957"/>
                          <a:pt x="584" y="2479"/>
                          <a:pt x="7005" y="0"/>
                        </a:cubicBezTo>
                        <a:cubicBezTo>
                          <a:pt x="14594" y="3187"/>
                          <a:pt x="12843" y="6020"/>
                          <a:pt x="8173" y="9915"/>
                        </a:cubicBezTo>
                        <a:cubicBezTo>
                          <a:pt x="14011" y="10977"/>
                          <a:pt x="18681" y="9561"/>
                          <a:pt x="21016" y="13456"/>
                        </a:cubicBezTo>
                        <a:cubicBezTo>
                          <a:pt x="16930" y="15934"/>
                          <a:pt x="15762" y="16643"/>
                          <a:pt x="10508" y="15580"/>
                        </a:cubicBezTo>
                        <a:cubicBezTo>
                          <a:pt x="7005" y="19121"/>
                          <a:pt x="9924" y="21600"/>
                          <a:pt x="2335" y="20538"/>
                        </a:cubicBezTo>
                        <a:cubicBezTo>
                          <a:pt x="-584" y="17705"/>
                          <a:pt x="1167" y="15580"/>
                          <a:pt x="0" y="12039"/>
                        </a:cubicBezTo>
                        <a:cubicBezTo>
                          <a:pt x="584" y="11331"/>
                          <a:pt x="1167" y="9915"/>
                          <a:pt x="1167" y="9915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32" name="Shape"/>
                  <p:cNvSpPr/>
                  <p:nvPr/>
                </p:nvSpPr>
                <p:spPr>
                  <a:xfrm>
                    <a:off x="2095035" y="812695"/>
                    <a:ext cx="43081" cy="18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07" h="17081" fill="norm" stroke="1" extrusionOk="0">
                        <a:moveTo>
                          <a:pt x="2093" y="0"/>
                        </a:moveTo>
                        <a:cubicBezTo>
                          <a:pt x="5619" y="4469"/>
                          <a:pt x="7383" y="1490"/>
                          <a:pt x="11791" y="0"/>
                        </a:cubicBezTo>
                        <a:cubicBezTo>
                          <a:pt x="18844" y="3724"/>
                          <a:pt x="16640" y="2234"/>
                          <a:pt x="20607" y="11917"/>
                        </a:cubicBezTo>
                        <a:cubicBezTo>
                          <a:pt x="19285" y="21600"/>
                          <a:pt x="17521" y="15641"/>
                          <a:pt x="14436" y="10428"/>
                        </a:cubicBezTo>
                        <a:cubicBezTo>
                          <a:pt x="10468" y="11172"/>
                          <a:pt x="4297" y="14152"/>
                          <a:pt x="329" y="11917"/>
                        </a:cubicBezTo>
                        <a:cubicBezTo>
                          <a:pt x="-993" y="4469"/>
                          <a:pt x="2093" y="7448"/>
                          <a:pt x="2093" y="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33" name="Shape"/>
                  <p:cNvSpPr/>
                  <p:nvPr/>
                </p:nvSpPr>
                <p:spPr>
                  <a:xfrm>
                    <a:off x="2142413" y="778933"/>
                    <a:ext cx="56663" cy="369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49" h="20806" fill="norm" stroke="1" extrusionOk="0">
                        <a:moveTo>
                          <a:pt x="6685" y="17100"/>
                        </a:moveTo>
                        <a:cubicBezTo>
                          <a:pt x="5977" y="15300"/>
                          <a:pt x="5977" y="13050"/>
                          <a:pt x="4560" y="11700"/>
                        </a:cubicBezTo>
                        <a:cubicBezTo>
                          <a:pt x="3498" y="10800"/>
                          <a:pt x="311" y="9900"/>
                          <a:pt x="311" y="9900"/>
                        </a:cubicBezTo>
                        <a:cubicBezTo>
                          <a:pt x="-751" y="5400"/>
                          <a:pt x="1019" y="5400"/>
                          <a:pt x="3852" y="3600"/>
                        </a:cubicBezTo>
                        <a:cubicBezTo>
                          <a:pt x="5269" y="2700"/>
                          <a:pt x="8101" y="0"/>
                          <a:pt x="8101" y="0"/>
                        </a:cubicBezTo>
                        <a:cubicBezTo>
                          <a:pt x="12351" y="900"/>
                          <a:pt x="13767" y="900"/>
                          <a:pt x="16600" y="4500"/>
                        </a:cubicBezTo>
                        <a:cubicBezTo>
                          <a:pt x="15183" y="9450"/>
                          <a:pt x="15538" y="5400"/>
                          <a:pt x="18016" y="9000"/>
                        </a:cubicBezTo>
                        <a:cubicBezTo>
                          <a:pt x="19079" y="10800"/>
                          <a:pt x="20849" y="14400"/>
                          <a:pt x="20849" y="14400"/>
                        </a:cubicBezTo>
                        <a:cubicBezTo>
                          <a:pt x="19079" y="21150"/>
                          <a:pt x="18016" y="18900"/>
                          <a:pt x="13767" y="17100"/>
                        </a:cubicBezTo>
                        <a:cubicBezTo>
                          <a:pt x="8810" y="21150"/>
                          <a:pt x="11288" y="21600"/>
                          <a:pt x="7393" y="19800"/>
                        </a:cubicBezTo>
                        <a:cubicBezTo>
                          <a:pt x="7039" y="18900"/>
                          <a:pt x="6685" y="17100"/>
                          <a:pt x="6685" y="1710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34" name="Shape"/>
                  <p:cNvSpPr/>
                  <p:nvPr/>
                </p:nvSpPr>
                <p:spPr>
                  <a:xfrm>
                    <a:off x="2156177" y="796995"/>
                    <a:ext cx="273653" cy="1351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59" h="21201" fill="norm" stroke="1" extrusionOk="0">
                        <a:moveTo>
                          <a:pt x="3474" y="3323"/>
                        </a:moveTo>
                        <a:cubicBezTo>
                          <a:pt x="3097" y="1662"/>
                          <a:pt x="3474" y="2018"/>
                          <a:pt x="2719" y="1662"/>
                        </a:cubicBezTo>
                        <a:cubicBezTo>
                          <a:pt x="2341" y="2018"/>
                          <a:pt x="1964" y="3560"/>
                          <a:pt x="1964" y="3560"/>
                        </a:cubicBezTo>
                        <a:cubicBezTo>
                          <a:pt x="906" y="2967"/>
                          <a:pt x="1435" y="2492"/>
                          <a:pt x="0" y="2848"/>
                        </a:cubicBezTo>
                        <a:cubicBezTo>
                          <a:pt x="151" y="3916"/>
                          <a:pt x="151" y="4391"/>
                          <a:pt x="755" y="4985"/>
                        </a:cubicBezTo>
                        <a:cubicBezTo>
                          <a:pt x="906" y="5815"/>
                          <a:pt x="1057" y="6527"/>
                          <a:pt x="1208" y="7358"/>
                        </a:cubicBezTo>
                        <a:cubicBezTo>
                          <a:pt x="1813" y="7002"/>
                          <a:pt x="2039" y="6765"/>
                          <a:pt x="1813" y="5697"/>
                        </a:cubicBezTo>
                        <a:cubicBezTo>
                          <a:pt x="1964" y="5578"/>
                          <a:pt x="2115" y="5103"/>
                          <a:pt x="2266" y="5222"/>
                        </a:cubicBezTo>
                        <a:cubicBezTo>
                          <a:pt x="3625" y="5697"/>
                          <a:pt x="2719" y="6171"/>
                          <a:pt x="3625" y="6646"/>
                        </a:cubicBezTo>
                        <a:cubicBezTo>
                          <a:pt x="5589" y="7714"/>
                          <a:pt x="3550" y="6646"/>
                          <a:pt x="5287" y="7358"/>
                        </a:cubicBezTo>
                        <a:cubicBezTo>
                          <a:pt x="5815" y="7596"/>
                          <a:pt x="6646" y="8545"/>
                          <a:pt x="6646" y="8545"/>
                        </a:cubicBezTo>
                        <a:cubicBezTo>
                          <a:pt x="7250" y="9969"/>
                          <a:pt x="7703" y="10325"/>
                          <a:pt x="8006" y="12105"/>
                        </a:cubicBezTo>
                        <a:cubicBezTo>
                          <a:pt x="7930" y="12936"/>
                          <a:pt x="8006" y="13648"/>
                          <a:pt x="7855" y="14479"/>
                        </a:cubicBezTo>
                        <a:cubicBezTo>
                          <a:pt x="7779" y="14954"/>
                          <a:pt x="7099" y="15666"/>
                          <a:pt x="7401" y="15903"/>
                        </a:cubicBezTo>
                        <a:cubicBezTo>
                          <a:pt x="8006" y="16259"/>
                          <a:pt x="9214" y="15191"/>
                          <a:pt x="9214" y="15191"/>
                        </a:cubicBezTo>
                        <a:cubicBezTo>
                          <a:pt x="9818" y="15547"/>
                          <a:pt x="10045" y="16022"/>
                          <a:pt x="10573" y="16615"/>
                        </a:cubicBezTo>
                        <a:cubicBezTo>
                          <a:pt x="11178" y="17209"/>
                          <a:pt x="12008" y="17209"/>
                          <a:pt x="12688" y="17565"/>
                        </a:cubicBezTo>
                        <a:cubicBezTo>
                          <a:pt x="12839" y="17446"/>
                          <a:pt x="13066" y="17565"/>
                          <a:pt x="13141" y="17327"/>
                        </a:cubicBezTo>
                        <a:cubicBezTo>
                          <a:pt x="13292" y="16853"/>
                          <a:pt x="12386" y="16141"/>
                          <a:pt x="12688" y="15903"/>
                        </a:cubicBezTo>
                        <a:cubicBezTo>
                          <a:pt x="12915" y="15666"/>
                          <a:pt x="13217" y="16022"/>
                          <a:pt x="13443" y="16141"/>
                        </a:cubicBezTo>
                        <a:cubicBezTo>
                          <a:pt x="13745" y="15547"/>
                          <a:pt x="14048" y="14004"/>
                          <a:pt x="14048" y="14004"/>
                        </a:cubicBezTo>
                        <a:cubicBezTo>
                          <a:pt x="14274" y="14123"/>
                          <a:pt x="15029" y="14242"/>
                          <a:pt x="15256" y="14479"/>
                        </a:cubicBezTo>
                        <a:cubicBezTo>
                          <a:pt x="15558" y="14716"/>
                          <a:pt x="16162" y="15429"/>
                          <a:pt x="16162" y="15429"/>
                        </a:cubicBezTo>
                        <a:cubicBezTo>
                          <a:pt x="16917" y="17209"/>
                          <a:pt x="17220" y="18752"/>
                          <a:pt x="18428" y="19938"/>
                        </a:cubicBezTo>
                        <a:cubicBezTo>
                          <a:pt x="18881" y="20413"/>
                          <a:pt x="19787" y="21125"/>
                          <a:pt x="19787" y="21125"/>
                        </a:cubicBezTo>
                        <a:cubicBezTo>
                          <a:pt x="20014" y="21125"/>
                          <a:pt x="21600" y="21600"/>
                          <a:pt x="21449" y="20176"/>
                        </a:cubicBezTo>
                        <a:cubicBezTo>
                          <a:pt x="21373" y="19464"/>
                          <a:pt x="20241" y="18989"/>
                          <a:pt x="20241" y="18989"/>
                        </a:cubicBezTo>
                        <a:cubicBezTo>
                          <a:pt x="19712" y="17802"/>
                          <a:pt x="20392" y="16971"/>
                          <a:pt x="19334" y="16378"/>
                        </a:cubicBezTo>
                        <a:cubicBezTo>
                          <a:pt x="19183" y="16141"/>
                          <a:pt x="18957" y="16022"/>
                          <a:pt x="18881" y="15666"/>
                        </a:cubicBezTo>
                        <a:cubicBezTo>
                          <a:pt x="18730" y="15310"/>
                          <a:pt x="18881" y="14835"/>
                          <a:pt x="18730" y="14479"/>
                        </a:cubicBezTo>
                        <a:cubicBezTo>
                          <a:pt x="18579" y="14004"/>
                          <a:pt x="18126" y="14004"/>
                          <a:pt x="17824" y="13767"/>
                        </a:cubicBezTo>
                        <a:cubicBezTo>
                          <a:pt x="17371" y="12699"/>
                          <a:pt x="17144" y="11868"/>
                          <a:pt x="18126" y="11393"/>
                        </a:cubicBezTo>
                        <a:cubicBezTo>
                          <a:pt x="17824" y="9851"/>
                          <a:pt x="17824" y="9969"/>
                          <a:pt x="16615" y="10207"/>
                        </a:cubicBezTo>
                        <a:cubicBezTo>
                          <a:pt x="15785" y="9732"/>
                          <a:pt x="15709" y="9732"/>
                          <a:pt x="15860" y="8308"/>
                        </a:cubicBezTo>
                        <a:cubicBezTo>
                          <a:pt x="15634" y="7121"/>
                          <a:pt x="15029" y="6765"/>
                          <a:pt x="14350" y="6409"/>
                        </a:cubicBezTo>
                        <a:cubicBezTo>
                          <a:pt x="13670" y="5341"/>
                          <a:pt x="13670" y="4985"/>
                          <a:pt x="12688" y="4510"/>
                        </a:cubicBezTo>
                        <a:cubicBezTo>
                          <a:pt x="12386" y="4391"/>
                          <a:pt x="11782" y="4035"/>
                          <a:pt x="11782" y="4035"/>
                        </a:cubicBezTo>
                        <a:cubicBezTo>
                          <a:pt x="11027" y="2848"/>
                          <a:pt x="10120" y="2492"/>
                          <a:pt x="9063" y="1899"/>
                        </a:cubicBezTo>
                        <a:cubicBezTo>
                          <a:pt x="8534" y="1662"/>
                          <a:pt x="8157" y="949"/>
                          <a:pt x="7703" y="475"/>
                        </a:cubicBezTo>
                        <a:cubicBezTo>
                          <a:pt x="7552" y="356"/>
                          <a:pt x="7250" y="0"/>
                          <a:pt x="7250" y="0"/>
                        </a:cubicBezTo>
                        <a:cubicBezTo>
                          <a:pt x="6269" y="237"/>
                          <a:pt x="5966" y="119"/>
                          <a:pt x="5287" y="1187"/>
                        </a:cubicBezTo>
                        <a:cubicBezTo>
                          <a:pt x="5060" y="2255"/>
                          <a:pt x="4758" y="3204"/>
                          <a:pt x="4229" y="3798"/>
                        </a:cubicBezTo>
                        <a:cubicBezTo>
                          <a:pt x="3701" y="3560"/>
                          <a:pt x="3927" y="3679"/>
                          <a:pt x="3474" y="3323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35" name="Shape"/>
                  <p:cNvSpPr/>
                  <p:nvPr/>
                </p:nvSpPr>
                <p:spPr>
                  <a:xfrm>
                    <a:off x="2396457" y="812154"/>
                    <a:ext cx="71484" cy="5709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3" h="21007" fill="norm" stroke="1" extrusionOk="0">
                        <a:moveTo>
                          <a:pt x="0" y="15469"/>
                        </a:moveTo>
                        <a:cubicBezTo>
                          <a:pt x="1385" y="11592"/>
                          <a:pt x="4708" y="15192"/>
                          <a:pt x="7200" y="16022"/>
                        </a:cubicBezTo>
                        <a:cubicBezTo>
                          <a:pt x="9415" y="15192"/>
                          <a:pt x="10246" y="13807"/>
                          <a:pt x="12185" y="12699"/>
                        </a:cubicBezTo>
                        <a:cubicBezTo>
                          <a:pt x="13015" y="10484"/>
                          <a:pt x="13846" y="9376"/>
                          <a:pt x="15508" y="7715"/>
                        </a:cubicBezTo>
                        <a:cubicBezTo>
                          <a:pt x="14954" y="5776"/>
                          <a:pt x="11631" y="3284"/>
                          <a:pt x="11631" y="3284"/>
                        </a:cubicBezTo>
                        <a:cubicBezTo>
                          <a:pt x="8861" y="-593"/>
                          <a:pt x="8031" y="-316"/>
                          <a:pt x="11631" y="515"/>
                        </a:cubicBezTo>
                        <a:cubicBezTo>
                          <a:pt x="14677" y="2453"/>
                          <a:pt x="15785" y="5499"/>
                          <a:pt x="19385" y="6607"/>
                        </a:cubicBezTo>
                        <a:cubicBezTo>
                          <a:pt x="21323" y="9653"/>
                          <a:pt x="21323" y="12145"/>
                          <a:pt x="18277" y="14361"/>
                        </a:cubicBezTo>
                        <a:cubicBezTo>
                          <a:pt x="13846" y="12976"/>
                          <a:pt x="14400" y="19069"/>
                          <a:pt x="8861" y="21007"/>
                        </a:cubicBezTo>
                        <a:cubicBezTo>
                          <a:pt x="4154" y="19345"/>
                          <a:pt x="6646" y="20453"/>
                          <a:pt x="2215" y="17684"/>
                        </a:cubicBezTo>
                        <a:cubicBezTo>
                          <a:pt x="1661" y="17407"/>
                          <a:pt x="554" y="16576"/>
                          <a:pt x="554" y="16576"/>
                        </a:cubicBezTo>
                        <a:cubicBezTo>
                          <a:pt x="-277" y="14361"/>
                          <a:pt x="3323" y="11038"/>
                          <a:pt x="0" y="15469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36" name="Shape"/>
                  <p:cNvSpPr/>
                  <p:nvPr/>
                </p:nvSpPr>
                <p:spPr>
                  <a:xfrm>
                    <a:off x="2552673" y="683953"/>
                    <a:ext cx="18064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849" h="14566" fill="norm" stroke="1" extrusionOk="0">
                        <a:moveTo>
                          <a:pt x="980" y="1528"/>
                        </a:moveTo>
                        <a:cubicBezTo>
                          <a:pt x="18768" y="5128"/>
                          <a:pt x="17497" y="18328"/>
                          <a:pt x="980" y="13528"/>
                        </a:cubicBezTo>
                        <a:cubicBezTo>
                          <a:pt x="-2832" y="3928"/>
                          <a:pt x="6062" y="-3272"/>
                          <a:pt x="980" y="152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37" name="Shape"/>
                  <p:cNvSpPr/>
                  <p:nvPr/>
                </p:nvSpPr>
                <p:spPr>
                  <a:xfrm>
                    <a:off x="2344609" y="569731"/>
                    <a:ext cx="18063" cy="18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451" h="16861" fill="norm" stroke="1" extrusionOk="0">
                        <a:moveTo>
                          <a:pt x="3247" y="15593"/>
                        </a:moveTo>
                        <a:cubicBezTo>
                          <a:pt x="-4313" y="-247"/>
                          <a:pt x="2167" y="-1687"/>
                          <a:pt x="14047" y="1193"/>
                        </a:cubicBezTo>
                        <a:cubicBezTo>
                          <a:pt x="17287" y="12713"/>
                          <a:pt x="15127" y="19913"/>
                          <a:pt x="5407" y="15593"/>
                        </a:cubicBezTo>
                        <a:cubicBezTo>
                          <a:pt x="7" y="4073"/>
                          <a:pt x="7" y="4073"/>
                          <a:pt x="3247" y="15593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38" name="Shape"/>
                  <p:cNvSpPr/>
                  <p:nvPr/>
                </p:nvSpPr>
                <p:spPr>
                  <a:xfrm>
                    <a:off x="2183606" y="665106"/>
                    <a:ext cx="18063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315" h="18577" fill="norm" stroke="1" extrusionOk="0">
                        <a:moveTo>
                          <a:pt x="4017" y="15404"/>
                        </a:moveTo>
                        <a:cubicBezTo>
                          <a:pt x="-3543" y="1004"/>
                          <a:pt x="-303" y="-1876"/>
                          <a:pt x="12657" y="1004"/>
                        </a:cubicBezTo>
                        <a:cubicBezTo>
                          <a:pt x="13737" y="3884"/>
                          <a:pt x="18057" y="15404"/>
                          <a:pt x="12657" y="18284"/>
                        </a:cubicBezTo>
                        <a:cubicBezTo>
                          <a:pt x="9417" y="19724"/>
                          <a:pt x="4017" y="15404"/>
                          <a:pt x="4017" y="15404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39" name="Shape"/>
                  <p:cNvSpPr/>
                  <p:nvPr/>
                </p:nvSpPr>
                <p:spPr>
                  <a:xfrm>
                    <a:off x="2007164" y="638951"/>
                    <a:ext cx="76765" cy="6096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13500"/>
                        </a:moveTo>
                        <a:cubicBezTo>
                          <a:pt x="270" y="12690"/>
                          <a:pt x="3240" y="6750"/>
                          <a:pt x="3780" y="6480"/>
                        </a:cubicBezTo>
                        <a:cubicBezTo>
                          <a:pt x="4590" y="5940"/>
                          <a:pt x="7020" y="5400"/>
                          <a:pt x="7020" y="5400"/>
                        </a:cubicBezTo>
                        <a:cubicBezTo>
                          <a:pt x="9180" y="6210"/>
                          <a:pt x="10800" y="5670"/>
                          <a:pt x="12960" y="4860"/>
                        </a:cubicBezTo>
                        <a:cubicBezTo>
                          <a:pt x="14040" y="3240"/>
                          <a:pt x="14580" y="1620"/>
                          <a:pt x="15660" y="0"/>
                        </a:cubicBezTo>
                        <a:cubicBezTo>
                          <a:pt x="18900" y="1080"/>
                          <a:pt x="20520" y="7560"/>
                          <a:pt x="21600" y="10800"/>
                        </a:cubicBezTo>
                        <a:cubicBezTo>
                          <a:pt x="20250" y="14580"/>
                          <a:pt x="21600" y="13500"/>
                          <a:pt x="18900" y="15120"/>
                        </a:cubicBezTo>
                        <a:cubicBezTo>
                          <a:pt x="16470" y="14310"/>
                          <a:pt x="15930" y="14580"/>
                          <a:pt x="14580" y="16740"/>
                        </a:cubicBezTo>
                        <a:cubicBezTo>
                          <a:pt x="15390" y="19170"/>
                          <a:pt x="15120" y="20250"/>
                          <a:pt x="12960" y="21600"/>
                        </a:cubicBezTo>
                        <a:cubicBezTo>
                          <a:pt x="10800" y="20790"/>
                          <a:pt x="10530" y="19440"/>
                          <a:pt x="8640" y="18360"/>
                        </a:cubicBezTo>
                        <a:cubicBezTo>
                          <a:pt x="7020" y="15930"/>
                          <a:pt x="8100" y="15390"/>
                          <a:pt x="10260" y="14040"/>
                        </a:cubicBezTo>
                        <a:cubicBezTo>
                          <a:pt x="11070" y="11340"/>
                          <a:pt x="10530" y="9180"/>
                          <a:pt x="8100" y="7560"/>
                        </a:cubicBezTo>
                        <a:cubicBezTo>
                          <a:pt x="5400" y="8370"/>
                          <a:pt x="8100" y="10800"/>
                          <a:pt x="5400" y="12960"/>
                        </a:cubicBezTo>
                        <a:cubicBezTo>
                          <a:pt x="4320" y="13770"/>
                          <a:pt x="2160" y="15120"/>
                          <a:pt x="2160" y="15120"/>
                        </a:cubicBezTo>
                        <a:cubicBezTo>
                          <a:pt x="540" y="13500"/>
                          <a:pt x="1350" y="13500"/>
                          <a:pt x="0" y="1350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40" name="Shape"/>
                  <p:cNvSpPr/>
                  <p:nvPr/>
                </p:nvSpPr>
                <p:spPr>
                  <a:xfrm>
                    <a:off x="1984832" y="510257"/>
                    <a:ext cx="84090" cy="13095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2" h="21600" fill="norm" stroke="1" extrusionOk="0">
                        <a:moveTo>
                          <a:pt x="2618" y="11917"/>
                        </a:moveTo>
                        <a:cubicBezTo>
                          <a:pt x="1929" y="13531"/>
                          <a:pt x="2848" y="14897"/>
                          <a:pt x="5375" y="15890"/>
                        </a:cubicBezTo>
                        <a:cubicBezTo>
                          <a:pt x="7214" y="14897"/>
                          <a:pt x="7444" y="14772"/>
                          <a:pt x="6754" y="13407"/>
                        </a:cubicBezTo>
                        <a:cubicBezTo>
                          <a:pt x="7444" y="11421"/>
                          <a:pt x="8363" y="11421"/>
                          <a:pt x="11350" y="12414"/>
                        </a:cubicBezTo>
                        <a:cubicBezTo>
                          <a:pt x="12958" y="13655"/>
                          <a:pt x="10661" y="14152"/>
                          <a:pt x="9971" y="15393"/>
                        </a:cubicBezTo>
                        <a:cubicBezTo>
                          <a:pt x="10890" y="17007"/>
                          <a:pt x="12499" y="16014"/>
                          <a:pt x="14567" y="15641"/>
                        </a:cubicBezTo>
                        <a:cubicBezTo>
                          <a:pt x="17095" y="16014"/>
                          <a:pt x="17554" y="16262"/>
                          <a:pt x="16865" y="17628"/>
                        </a:cubicBezTo>
                        <a:cubicBezTo>
                          <a:pt x="14797" y="17255"/>
                          <a:pt x="14337" y="17503"/>
                          <a:pt x="12729" y="18372"/>
                        </a:cubicBezTo>
                        <a:cubicBezTo>
                          <a:pt x="13188" y="19862"/>
                          <a:pt x="13648" y="21103"/>
                          <a:pt x="16405" y="21600"/>
                        </a:cubicBezTo>
                        <a:cubicBezTo>
                          <a:pt x="17095" y="20483"/>
                          <a:pt x="16405" y="19490"/>
                          <a:pt x="18703" y="19117"/>
                        </a:cubicBezTo>
                        <a:cubicBezTo>
                          <a:pt x="20312" y="17752"/>
                          <a:pt x="21001" y="15145"/>
                          <a:pt x="18244" y="13903"/>
                        </a:cubicBezTo>
                        <a:cubicBezTo>
                          <a:pt x="17095" y="13407"/>
                          <a:pt x="14567" y="13407"/>
                          <a:pt x="13188" y="13159"/>
                        </a:cubicBezTo>
                        <a:cubicBezTo>
                          <a:pt x="14337" y="11421"/>
                          <a:pt x="14567" y="10800"/>
                          <a:pt x="10890" y="10179"/>
                        </a:cubicBezTo>
                        <a:cubicBezTo>
                          <a:pt x="10431" y="10179"/>
                          <a:pt x="7903" y="10676"/>
                          <a:pt x="7214" y="10179"/>
                        </a:cubicBezTo>
                        <a:cubicBezTo>
                          <a:pt x="6754" y="9807"/>
                          <a:pt x="6295" y="8690"/>
                          <a:pt x="6295" y="8690"/>
                        </a:cubicBezTo>
                        <a:cubicBezTo>
                          <a:pt x="6754" y="6703"/>
                          <a:pt x="6754" y="6455"/>
                          <a:pt x="9052" y="5214"/>
                        </a:cubicBezTo>
                        <a:cubicBezTo>
                          <a:pt x="8822" y="3724"/>
                          <a:pt x="9741" y="621"/>
                          <a:pt x="6295" y="0"/>
                        </a:cubicBezTo>
                        <a:cubicBezTo>
                          <a:pt x="2618" y="497"/>
                          <a:pt x="3078" y="497"/>
                          <a:pt x="3537" y="2731"/>
                        </a:cubicBezTo>
                        <a:cubicBezTo>
                          <a:pt x="3078" y="4841"/>
                          <a:pt x="2848" y="4345"/>
                          <a:pt x="320" y="5710"/>
                        </a:cubicBezTo>
                        <a:cubicBezTo>
                          <a:pt x="-599" y="7324"/>
                          <a:pt x="550" y="8317"/>
                          <a:pt x="2618" y="9434"/>
                        </a:cubicBezTo>
                        <a:cubicBezTo>
                          <a:pt x="2848" y="9931"/>
                          <a:pt x="3307" y="11545"/>
                          <a:pt x="2618" y="11917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41" name="Shape"/>
                  <p:cNvSpPr/>
                  <p:nvPr/>
                </p:nvSpPr>
                <p:spPr>
                  <a:xfrm>
                    <a:off x="2007749" y="605084"/>
                    <a:ext cx="28767" cy="383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57" h="21600" fill="norm" stroke="1" extrusionOk="0">
                        <a:moveTo>
                          <a:pt x="2107" y="10368"/>
                        </a:moveTo>
                        <a:cubicBezTo>
                          <a:pt x="-1943" y="6480"/>
                          <a:pt x="82" y="2592"/>
                          <a:pt x="6157" y="0"/>
                        </a:cubicBezTo>
                        <a:cubicBezTo>
                          <a:pt x="13582" y="1296"/>
                          <a:pt x="13582" y="2160"/>
                          <a:pt x="11557" y="6912"/>
                        </a:cubicBezTo>
                        <a:cubicBezTo>
                          <a:pt x="12232" y="8208"/>
                          <a:pt x="11557" y="9504"/>
                          <a:pt x="12907" y="10368"/>
                        </a:cubicBezTo>
                        <a:cubicBezTo>
                          <a:pt x="13582" y="11232"/>
                          <a:pt x="16282" y="10368"/>
                          <a:pt x="16957" y="11232"/>
                        </a:cubicBezTo>
                        <a:cubicBezTo>
                          <a:pt x="18307" y="12528"/>
                          <a:pt x="19657" y="16416"/>
                          <a:pt x="19657" y="16416"/>
                        </a:cubicBezTo>
                        <a:cubicBezTo>
                          <a:pt x="17632" y="19872"/>
                          <a:pt x="15607" y="20304"/>
                          <a:pt x="10207" y="21600"/>
                        </a:cubicBezTo>
                        <a:cubicBezTo>
                          <a:pt x="6157" y="17712"/>
                          <a:pt x="10207" y="10368"/>
                          <a:pt x="2107" y="1036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42" name="Shape"/>
                  <p:cNvSpPr/>
                  <p:nvPr/>
                </p:nvSpPr>
                <p:spPr>
                  <a:xfrm>
                    <a:off x="1941688" y="614115"/>
                    <a:ext cx="38695" cy="383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483" h="21600" fill="norm" stroke="1" extrusionOk="0">
                        <a:moveTo>
                          <a:pt x="0" y="19008"/>
                        </a:moveTo>
                        <a:cubicBezTo>
                          <a:pt x="3014" y="16416"/>
                          <a:pt x="9042" y="12528"/>
                          <a:pt x="11051" y="8640"/>
                        </a:cubicBezTo>
                        <a:cubicBezTo>
                          <a:pt x="13563" y="4320"/>
                          <a:pt x="12558" y="1728"/>
                          <a:pt x="18084" y="0"/>
                        </a:cubicBezTo>
                        <a:cubicBezTo>
                          <a:pt x="21600" y="4752"/>
                          <a:pt x="18084" y="10368"/>
                          <a:pt x="12056" y="12096"/>
                        </a:cubicBezTo>
                        <a:cubicBezTo>
                          <a:pt x="10549" y="16416"/>
                          <a:pt x="6028" y="20304"/>
                          <a:pt x="1005" y="21600"/>
                        </a:cubicBezTo>
                        <a:cubicBezTo>
                          <a:pt x="502" y="20736"/>
                          <a:pt x="0" y="19008"/>
                          <a:pt x="0" y="1900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43" name="Shape"/>
                  <p:cNvSpPr/>
                  <p:nvPr/>
                </p:nvSpPr>
                <p:spPr>
                  <a:xfrm>
                    <a:off x="2427111" y="85472"/>
                    <a:ext cx="23878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2691" h="13578" fill="norm" stroke="1" extrusionOk="0">
                        <a:moveTo>
                          <a:pt x="0" y="10599"/>
                        </a:moveTo>
                        <a:cubicBezTo>
                          <a:pt x="5268" y="171"/>
                          <a:pt x="21600" y="-8022"/>
                          <a:pt x="6322" y="13578"/>
                        </a:cubicBezTo>
                        <a:cubicBezTo>
                          <a:pt x="4215" y="12833"/>
                          <a:pt x="0" y="10599"/>
                          <a:pt x="0" y="10599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44" name="Shape"/>
                  <p:cNvSpPr/>
                  <p:nvPr/>
                </p:nvSpPr>
                <p:spPr>
                  <a:xfrm>
                    <a:off x="1318542" y="13546"/>
                    <a:ext cx="988907" cy="3431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600" y="142"/>
                        </a:moveTo>
                        <a:lnTo>
                          <a:pt x="21600" y="0"/>
                        </a:lnTo>
                        <a:cubicBezTo>
                          <a:pt x="21304" y="2132"/>
                          <a:pt x="21156" y="5968"/>
                          <a:pt x="20515" y="7674"/>
                        </a:cubicBezTo>
                        <a:cubicBezTo>
                          <a:pt x="20219" y="8526"/>
                          <a:pt x="19973" y="8953"/>
                          <a:pt x="19578" y="9663"/>
                        </a:cubicBezTo>
                        <a:cubicBezTo>
                          <a:pt x="19529" y="9805"/>
                          <a:pt x="19332" y="9947"/>
                          <a:pt x="19332" y="9947"/>
                        </a:cubicBezTo>
                        <a:cubicBezTo>
                          <a:pt x="18592" y="8953"/>
                          <a:pt x="18986" y="9663"/>
                          <a:pt x="18493" y="10374"/>
                        </a:cubicBezTo>
                        <a:cubicBezTo>
                          <a:pt x="18296" y="11653"/>
                          <a:pt x="18296" y="11795"/>
                          <a:pt x="17803" y="12505"/>
                        </a:cubicBezTo>
                        <a:cubicBezTo>
                          <a:pt x="17704" y="13074"/>
                          <a:pt x="17951" y="13216"/>
                          <a:pt x="17852" y="14068"/>
                        </a:cubicBezTo>
                        <a:cubicBezTo>
                          <a:pt x="17901" y="14495"/>
                          <a:pt x="17951" y="14921"/>
                          <a:pt x="17951" y="15205"/>
                        </a:cubicBezTo>
                        <a:cubicBezTo>
                          <a:pt x="18000" y="15489"/>
                          <a:pt x="18049" y="15774"/>
                          <a:pt x="18049" y="16058"/>
                        </a:cubicBezTo>
                        <a:cubicBezTo>
                          <a:pt x="18000" y="16342"/>
                          <a:pt x="17951" y="17053"/>
                          <a:pt x="17852" y="17337"/>
                        </a:cubicBezTo>
                        <a:cubicBezTo>
                          <a:pt x="17704" y="17479"/>
                          <a:pt x="17458" y="16911"/>
                          <a:pt x="17310" y="17053"/>
                        </a:cubicBezTo>
                        <a:cubicBezTo>
                          <a:pt x="17112" y="18332"/>
                          <a:pt x="17359" y="18047"/>
                          <a:pt x="16866" y="18332"/>
                        </a:cubicBezTo>
                        <a:cubicBezTo>
                          <a:pt x="16767" y="17479"/>
                          <a:pt x="17014" y="15774"/>
                          <a:pt x="17112" y="14921"/>
                        </a:cubicBezTo>
                        <a:cubicBezTo>
                          <a:pt x="17112" y="14211"/>
                          <a:pt x="16668" y="14495"/>
                          <a:pt x="16668" y="14211"/>
                        </a:cubicBezTo>
                        <a:cubicBezTo>
                          <a:pt x="16668" y="13926"/>
                          <a:pt x="16964" y="13500"/>
                          <a:pt x="16964" y="13216"/>
                        </a:cubicBezTo>
                        <a:cubicBezTo>
                          <a:pt x="16964" y="13074"/>
                          <a:pt x="16964" y="12647"/>
                          <a:pt x="16866" y="12647"/>
                        </a:cubicBezTo>
                        <a:cubicBezTo>
                          <a:pt x="16718" y="12647"/>
                          <a:pt x="15978" y="13358"/>
                          <a:pt x="15781" y="13358"/>
                        </a:cubicBezTo>
                        <a:cubicBezTo>
                          <a:pt x="15633" y="12221"/>
                          <a:pt x="16175" y="12505"/>
                          <a:pt x="15633" y="12079"/>
                        </a:cubicBezTo>
                        <a:cubicBezTo>
                          <a:pt x="15337" y="12932"/>
                          <a:pt x="15090" y="13216"/>
                          <a:pt x="14647" y="13358"/>
                        </a:cubicBezTo>
                        <a:cubicBezTo>
                          <a:pt x="14795" y="14779"/>
                          <a:pt x="15140" y="14353"/>
                          <a:pt x="15781" y="14637"/>
                        </a:cubicBezTo>
                        <a:cubicBezTo>
                          <a:pt x="15682" y="15489"/>
                          <a:pt x="15337" y="15774"/>
                          <a:pt x="15041" y="16626"/>
                        </a:cubicBezTo>
                        <a:lnTo>
                          <a:pt x="15337" y="17905"/>
                        </a:lnTo>
                        <a:lnTo>
                          <a:pt x="15534" y="19611"/>
                        </a:lnTo>
                        <a:lnTo>
                          <a:pt x="15238" y="19753"/>
                        </a:lnTo>
                        <a:lnTo>
                          <a:pt x="15485" y="20463"/>
                        </a:lnTo>
                        <a:lnTo>
                          <a:pt x="15140" y="21600"/>
                        </a:lnTo>
                        <a:lnTo>
                          <a:pt x="0" y="21174"/>
                        </a:lnTo>
                        <a:lnTo>
                          <a:pt x="3600" y="142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45" name="Shape"/>
                  <p:cNvSpPr/>
                  <p:nvPr/>
                </p:nvSpPr>
                <p:spPr>
                  <a:xfrm>
                    <a:off x="2309615" y="0"/>
                    <a:ext cx="42990" cy="1204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4" h="20945" fill="norm" stroke="1" extrusionOk="0">
                        <a:moveTo>
                          <a:pt x="1262" y="20422"/>
                        </a:moveTo>
                        <a:cubicBezTo>
                          <a:pt x="-1036" y="18458"/>
                          <a:pt x="-576" y="15447"/>
                          <a:pt x="5858" y="14138"/>
                        </a:cubicBezTo>
                        <a:cubicBezTo>
                          <a:pt x="6317" y="12436"/>
                          <a:pt x="6777" y="10604"/>
                          <a:pt x="6777" y="8902"/>
                        </a:cubicBezTo>
                        <a:cubicBezTo>
                          <a:pt x="6777" y="7593"/>
                          <a:pt x="4019" y="5236"/>
                          <a:pt x="4019" y="5236"/>
                        </a:cubicBezTo>
                        <a:cubicBezTo>
                          <a:pt x="5398" y="2618"/>
                          <a:pt x="4019" y="3796"/>
                          <a:pt x="6777" y="1571"/>
                        </a:cubicBezTo>
                        <a:cubicBezTo>
                          <a:pt x="7236" y="1047"/>
                          <a:pt x="8615" y="0"/>
                          <a:pt x="8615" y="0"/>
                        </a:cubicBezTo>
                        <a:cubicBezTo>
                          <a:pt x="16428" y="785"/>
                          <a:pt x="14130" y="916"/>
                          <a:pt x="13211" y="3927"/>
                        </a:cubicBezTo>
                        <a:cubicBezTo>
                          <a:pt x="16428" y="6807"/>
                          <a:pt x="17347" y="9949"/>
                          <a:pt x="20564" y="12829"/>
                        </a:cubicBezTo>
                        <a:cubicBezTo>
                          <a:pt x="19185" y="15185"/>
                          <a:pt x="19645" y="14793"/>
                          <a:pt x="13211" y="14138"/>
                        </a:cubicBezTo>
                        <a:cubicBezTo>
                          <a:pt x="10453" y="15447"/>
                          <a:pt x="11832" y="14662"/>
                          <a:pt x="9534" y="16495"/>
                        </a:cubicBezTo>
                        <a:cubicBezTo>
                          <a:pt x="9075" y="16756"/>
                          <a:pt x="8615" y="17280"/>
                          <a:pt x="8615" y="17280"/>
                        </a:cubicBezTo>
                        <a:cubicBezTo>
                          <a:pt x="9534" y="17411"/>
                          <a:pt x="10913" y="17280"/>
                          <a:pt x="11373" y="17542"/>
                        </a:cubicBezTo>
                        <a:cubicBezTo>
                          <a:pt x="12292" y="17935"/>
                          <a:pt x="13211" y="19113"/>
                          <a:pt x="13211" y="19113"/>
                        </a:cubicBezTo>
                        <a:cubicBezTo>
                          <a:pt x="11373" y="21600"/>
                          <a:pt x="9534" y="20291"/>
                          <a:pt x="4938" y="19375"/>
                        </a:cubicBezTo>
                        <a:cubicBezTo>
                          <a:pt x="4019" y="19898"/>
                          <a:pt x="4019" y="20945"/>
                          <a:pt x="2181" y="20945"/>
                        </a:cubicBezTo>
                        <a:cubicBezTo>
                          <a:pt x="1262" y="20945"/>
                          <a:pt x="802" y="20422"/>
                          <a:pt x="343" y="20160"/>
                        </a:cubicBezTo>
                        <a:cubicBezTo>
                          <a:pt x="343" y="20029"/>
                          <a:pt x="802" y="20291"/>
                          <a:pt x="1262" y="20422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46" name="Shape"/>
                  <p:cNvSpPr/>
                  <p:nvPr/>
                </p:nvSpPr>
                <p:spPr>
                  <a:xfrm>
                    <a:off x="2280355" y="110816"/>
                    <a:ext cx="133210" cy="720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0277" fill="norm" stroke="1" extrusionOk="0">
                        <a:moveTo>
                          <a:pt x="4070" y="11469"/>
                        </a:moveTo>
                        <a:cubicBezTo>
                          <a:pt x="4539" y="9792"/>
                          <a:pt x="5165" y="9372"/>
                          <a:pt x="4696" y="7694"/>
                        </a:cubicBezTo>
                        <a:cubicBezTo>
                          <a:pt x="5165" y="4339"/>
                          <a:pt x="5791" y="3710"/>
                          <a:pt x="7826" y="5597"/>
                        </a:cubicBezTo>
                        <a:cubicBezTo>
                          <a:pt x="7983" y="6436"/>
                          <a:pt x="8296" y="7275"/>
                          <a:pt x="8452" y="8114"/>
                        </a:cubicBezTo>
                        <a:cubicBezTo>
                          <a:pt x="8609" y="8953"/>
                          <a:pt x="10330" y="8953"/>
                          <a:pt x="10330" y="8953"/>
                        </a:cubicBezTo>
                        <a:cubicBezTo>
                          <a:pt x="11739" y="7694"/>
                          <a:pt x="12052" y="8114"/>
                          <a:pt x="12522" y="10211"/>
                        </a:cubicBezTo>
                        <a:cubicBezTo>
                          <a:pt x="14400" y="8533"/>
                          <a:pt x="15809" y="6436"/>
                          <a:pt x="18157" y="5597"/>
                        </a:cubicBezTo>
                        <a:cubicBezTo>
                          <a:pt x="19565" y="2661"/>
                          <a:pt x="18783" y="3710"/>
                          <a:pt x="20348" y="2242"/>
                        </a:cubicBezTo>
                        <a:cubicBezTo>
                          <a:pt x="20974" y="984"/>
                          <a:pt x="20974" y="-1323"/>
                          <a:pt x="21600" y="984"/>
                        </a:cubicBezTo>
                        <a:cubicBezTo>
                          <a:pt x="21130" y="5178"/>
                          <a:pt x="19722" y="8114"/>
                          <a:pt x="16591" y="8953"/>
                        </a:cubicBezTo>
                        <a:cubicBezTo>
                          <a:pt x="15183" y="10211"/>
                          <a:pt x="14557" y="11469"/>
                          <a:pt x="13148" y="12727"/>
                        </a:cubicBezTo>
                        <a:cubicBezTo>
                          <a:pt x="12522" y="15244"/>
                          <a:pt x="12365" y="15244"/>
                          <a:pt x="10330" y="15663"/>
                        </a:cubicBezTo>
                        <a:cubicBezTo>
                          <a:pt x="9391" y="17551"/>
                          <a:pt x="8922" y="19019"/>
                          <a:pt x="7513" y="20277"/>
                        </a:cubicBezTo>
                        <a:cubicBezTo>
                          <a:pt x="6574" y="18390"/>
                          <a:pt x="5791" y="18180"/>
                          <a:pt x="4070" y="17341"/>
                        </a:cubicBezTo>
                        <a:cubicBezTo>
                          <a:pt x="3757" y="17131"/>
                          <a:pt x="3130" y="16922"/>
                          <a:pt x="3130" y="16922"/>
                        </a:cubicBezTo>
                        <a:cubicBezTo>
                          <a:pt x="1565" y="17551"/>
                          <a:pt x="2191" y="18390"/>
                          <a:pt x="3443" y="19019"/>
                        </a:cubicBezTo>
                        <a:cubicBezTo>
                          <a:pt x="2191" y="20277"/>
                          <a:pt x="1409" y="19648"/>
                          <a:pt x="0" y="19019"/>
                        </a:cubicBezTo>
                        <a:cubicBezTo>
                          <a:pt x="313" y="16922"/>
                          <a:pt x="157" y="15873"/>
                          <a:pt x="1565" y="15244"/>
                        </a:cubicBezTo>
                        <a:cubicBezTo>
                          <a:pt x="2348" y="11889"/>
                          <a:pt x="2191" y="13147"/>
                          <a:pt x="4070" y="11469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47" name="Shape"/>
                  <p:cNvSpPr/>
                  <p:nvPr/>
                </p:nvSpPr>
                <p:spPr>
                  <a:xfrm>
                    <a:off x="2138115" y="178364"/>
                    <a:ext cx="180623" cy="16256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8153" y="2422"/>
                        </a:moveTo>
                        <a:cubicBezTo>
                          <a:pt x="17923" y="1817"/>
                          <a:pt x="18383" y="606"/>
                          <a:pt x="18383" y="606"/>
                        </a:cubicBezTo>
                        <a:cubicBezTo>
                          <a:pt x="19187" y="1615"/>
                          <a:pt x="19187" y="807"/>
                          <a:pt x="19532" y="0"/>
                        </a:cubicBezTo>
                        <a:cubicBezTo>
                          <a:pt x="20796" y="404"/>
                          <a:pt x="20566" y="1413"/>
                          <a:pt x="20911" y="2422"/>
                        </a:cubicBezTo>
                        <a:cubicBezTo>
                          <a:pt x="21140" y="3028"/>
                          <a:pt x="21600" y="4239"/>
                          <a:pt x="21600" y="4239"/>
                        </a:cubicBezTo>
                        <a:cubicBezTo>
                          <a:pt x="21026" y="5652"/>
                          <a:pt x="21600" y="5249"/>
                          <a:pt x="20451" y="5854"/>
                        </a:cubicBezTo>
                        <a:cubicBezTo>
                          <a:pt x="19991" y="6359"/>
                          <a:pt x="19532" y="7671"/>
                          <a:pt x="19532" y="7671"/>
                        </a:cubicBezTo>
                        <a:cubicBezTo>
                          <a:pt x="19417" y="10093"/>
                          <a:pt x="19877" y="11103"/>
                          <a:pt x="18613" y="12718"/>
                        </a:cubicBezTo>
                        <a:cubicBezTo>
                          <a:pt x="17234" y="11910"/>
                          <a:pt x="17809" y="13323"/>
                          <a:pt x="16545" y="13727"/>
                        </a:cubicBezTo>
                        <a:cubicBezTo>
                          <a:pt x="15511" y="13525"/>
                          <a:pt x="14821" y="13626"/>
                          <a:pt x="13787" y="13929"/>
                        </a:cubicBezTo>
                        <a:cubicBezTo>
                          <a:pt x="13098" y="13021"/>
                          <a:pt x="14017" y="12819"/>
                          <a:pt x="12868" y="12516"/>
                        </a:cubicBezTo>
                        <a:cubicBezTo>
                          <a:pt x="12409" y="13121"/>
                          <a:pt x="12409" y="14333"/>
                          <a:pt x="11719" y="14736"/>
                        </a:cubicBezTo>
                        <a:cubicBezTo>
                          <a:pt x="11260" y="14938"/>
                          <a:pt x="10340" y="15140"/>
                          <a:pt x="10340" y="15140"/>
                        </a:cubicBezTo>
                        <a:cubicBezTo>
                          <a:pt x="9996" y="14232"/>
                          <a:pt x="10226" y="13626"/>
                          <a:pt x="9191" y="13323"/>
                        </a:cubicBezTo>
                        <a:cubicBezTo>
                          <a:pt x="7813" y="13525"/>
                          <a:pt x="7468" y="13525"/>
                          <a:pt x="6664" y="14535"/>
                        </a:cubicBezTo>
                        <a:cubicBezTo>
                          <a:pt x="7583" y="15140"/>
                          <a:pt x="7813" y="14837"/>
                          <a:pt x="8732" y="14333"/>
                        </a:cubicBezTo>
                        <a:cubicBezTo>
                          <a:pt x="9306" y="14736"/>
                          <a:pt x="9766" y="15645"/>
                          <a:pt x="8962" y="16150"/>
                        </a:cubicBezTo>
                        <a:cubicBezTo>
                          <a:pt x="8617" y="16351"/>
                          <a:pt x="7123" y="16654"/>
                          <a:pt x="6664" y="16755"/>
                        </a:cubicBezTo>
                        <a:cubicBezTo>
                          <a:pt x="5515" y="17462"/>
                          <a:pt x="5055" y="17462"/>
                          <a:pt x="3906" y="16755"/>
                        </a:cubicBezTo>
                        <a:cubicBezTo>
                          <a:pt x="4021" y="16351"/>
                          <a:pt x="3906" y="15948"/>
                          <a:pt x="4136" y="15544"/>
                        </a:cubicBezTo>
                        <a:cubicBezTo>
                          <a:pt x="4366" y="15140"/>
                          <a:pt x="6319" y="14736"/>
                          <a:pt x="5285" y="14535"/>
                        </a:cubicBezTo>
                        <a:cubicBezTo>
                          <a:pt x="4826" y="14434"/>
                          <a:pt x="3906" y="14938"/>
                          <a:pt x="3906" y="14938"/>
                        </a:cubicBezTo>
                        <a:cubicBezTo>
                          <a:pt x="3677" y="15645"/>
                          <a:pt x="3217" y="16049"/>
                          <a:pt x="2987" y="16755"/>
                        </a:cubicBezTo>
                        <a:cubicBezTo>
                          <a:pt x="4136" y="18370"/>
                          <a:pt x="4136" y="17462"/>
                          <a:pt x="3447" y="19178"/>
                        </a:cubicBezTo>
                        <a:cubicBezTo>
                          <a:pt x="3217" y="19783"/>
                          <a:pt x="1609" y="20187"/>
                          <a:pt x="1609" y="20187"/>
                        </a:cubicBezTo>
                        <a:cubicBezTo>
                          <a:pt x="574" y="21600"/>
                          <a:pt x="1264" y="21196"/>
                          <a:pt x="0" y="21600"/>
                        </a:cubicBezTo>
                        <a:cubicBezTo>
                          <a:pt x="230" y="20389"/>
                          <a:pt x="574" y="19985"/>
                          <a:pt x="919" y="18976"/>
                        </a:cubicBezTo>
                        <a:cubicBezTo>
                          <a:pt x="689" y="17966"/>
                          <a:pt x="345" y="17462"/>
                          <a:pt x="0" y="16553"/>
                        </a:cubicBezTo>
                        <a:cubicBezTo>
                          <a:pt x="345" y="15746"/>
                          <a:pt x="804" y="15847"/>
                          <a:pt x="1609" y="15342"/>
                        </a:cubicBezTo>
                        <a:cubicBezTo>
                          <a:pt x="2068" y="14232"/>
                          <a:pt x="2643" y="14131"/>
                          <a:pt x="3677" y="13525"/>
                        </a:cubicBezTo>
                        <a:cubicBezTo>
                          <a:pt x="4251" y="12819"/>
                          <a:pt x="4251" y="12415"/>
                          <a:pt x="5055" y="11910"/>
                        </a:cubicBezTo>
                        <a:cubicBezTo>
                          <a:pt x="7353" y="12213"/>
                          <a:pt x="6319" y="12314"/>
                          <a:pt x="8272" y="11708"/>
                        </a:cubicBezTo>
                        <a:cubicBezTo>
                          <a:pt x="8732" y="11607"/>
                          <a:pt x="9651" y="11305"/>
                          <a:pt x="9651" y="11305"/>
                        </a:cubicBezTo>
                        <a:cubicBezTo>
                          <a:pt x="12064" y="12011"/>
                          <a:pt x="11145" y="8479"/>
                          <a:pt x="13098" y="7873"/>
                        </a:cubicBezTo>
                        <a:cubicBezTo>
                          <a:pt x="13443" y="8781"/>
                          <a:pt x="12638" y="8983"/>
                          <a:pt x="13787" y="9286"/>
                        </a:cubicBezTo>
                        <a:cubicBezTo>
                          <a:pt x="14362" y="8579"/>
                          <a:pt x="14362" y="8176"/>
                          <a:pt x="15166" y="7671"/>
                        </a:cubicBezTo>
                        <a:cubicBezTo>
                          <a:pt x="15855" y="6864"/>
                          <a:pt x="16774" y="6561"/>
                          <a:pt x="17234" y="5450"/>
                        </a:cubicBezTo>
                        <a:cubicBezTo>
                          <a:pt x="17349" y="5047"/>
                          <a:pt x="17694" y="4239"/>
                          <a:pt x="17694" y="4239"/>
                        </a:cubicBezTo>
                        <a:cubicBezTo>
                          <a:pt x="17464" y="4138"/>
                          <a:pt x="17004" y="4037"/>
                          <a:pt x="17004" y="3836"/>
                        </a:cubicBezTo>
                        <a:cubicBezTo>
                          <a:pt x="17004" y="3634"/>
                          <a:pt x="18498" y="3331"/>
                          <a:pt x="17464" y="3230"/>
                        </a:cubicBezTo>
                        <a:lnTo>
                          <a:pt x="18153" y="2422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48" name="Shape"/>
                  <p:cNvSpPr/>
                  <p:nvPr/>
                </p:nvSpPr>
                <p:spPr>
                  <a:xfrm>
                    <a:off x="2253071" y="222894"/>
                    <a:ext cx="18063" cy="18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791" h="13791" fill="norm" stroke="1" extrusionOk="0">
                        <a:moveTo>
                          <a:pt x="0" y="7145"/>
                        </a:moveTo>
                        <a:cubicBezTo>
                          <a:pt x="9969" y="-7809"/>
                          <a:pt x="21600" y="3822"/>
                          <a:pt x="6646" y="13791"/>
                        </a:cubicBezTo>
                        <a:cubicBezTo>
                          <a:pt x="0" y="2160"/>
                          <a:pt x="0" y="499"/>
                          <a:pt x="0" y="7145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49" name="Shape"/>
                  <p:cNvSpPr/>
                  <p:nvPr/>
                </p:nvSpPr>
                <p:spPr>
                  <a:xfrm>
                    <a:off x="1246293" y="336408"/>
                    <a:ext cx="783450" cy="4245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490" fill="norm" stroke="1" extrusionOk="0">
                        <a:moveTo>
                          <a:pt x="21228" y="230"/>
                        </a:moveTo>
                        <a:cubicBezTo>
                          <a:pt x="21307" y="574"/>
                          <a:pt x="21520" y="613"/>
                          <a:pt x="21600" y="996"/>
                        </a:cubicBezTo>
                        <a:cubicBezTo>
                          <a:pt x="21520" y="1379"/>
                          <a:pt x="21307" y="1570"/>
                          <a:pt x="21174" y="1915"/>
                        </a:cubicBezTo>
                        <a:cubicBezTo>
                          <a:pt x="21041" y="2336"/>
                          <a:pt x="20962" y="2719"/>
                          <a:pt x="20696" y="2987"/>
                        </a:cubicBezTo>
                        <a:cubicBezTo>
                          <a:pt x="20563" y="3255"/>
                          <a:pt x="20509" y="3370"/>
                          <a:pt x="20589" y="3677"/>
                        </a:cubicBezTo>
                        <a:cubicBezTo>
                          <a:pt x="20403" y="4098"/>
                          <a:pt x="20164" y="4366"/>
                          <a:pt x="19898" y="4672"/>
                        </a:cubicBezTo>
                        <a:cubicBezTo>
                          <a:pt x="19791" y="4787"/>
                          <a:pt x="19578" y="4979"/>
                          <a:pt x="19578" y="4979"/>
                        </a:cubicBezTo>
                        <a:cubicBezTo>
                          <a:pt x="19685" y="5400"/>
                          <a:pt x="19445" y="5362"/>
                          <a:pt x="19206" y="5438"/>
                        </a:cubicBezTo>
                        <a:cubicBezTo>
                          <a:pt x="19046" y="5668"/>
                          <a:pt x="18940" y="5783"/>
                          <a:pt x="18727" y="5898"/>
                        </a:cubicBezTo>
                        <a:cubicBezTo>
                          <a:pt x="18248" y="5745"/>
                          <a:pt x="17291" y="6472"/>
                          <a:pt x="16865" y="6894"/>
                        </a:cubicBezTo>
                        <a:cubicBezTo>
                          <a:pt x="16918" y="7238"/>
                          <a:pt x="16785" y="7391"/>
                          <a:pt x="17025" y="7506"/>
                        </a:cubicBezTo>
                        <a:cubicBezTo>
                          <a:pt x="17104" y="7851"/>
                          <a:pt x="17025" y="7928"/>
                          <a:pt x="16812" y="8043"/>
                        </a:cubicBezTo>
                        <a:cubicBezTo>
                          <a:pt x="16652" y="8387"/>
                          <a:pt x="16572" y="8655"/>
                          <a:pt x="16333" y="8885"/>
                        </a:cubicBezTo>
                        <a:cubicBezTo>
                          <a:pt x="16253" y="8847"/>
                          <a:pt x="16120" y="8923"/>
                          <a:pt x="16067" y="8809"/>
                        </a:cubicBezTo>
                        <a:cubicBezTo>
                          <a:pt x="15934" y="8426"/>
                          <a:pt x="16227" y="7621"/>
                          <a:pt x="16493" y="7506"/>
                        </a:cubicBezTo>
                        <a:cubicBezTo>
                          <a:pt x="16572" y="7162"/>
                          <a:pt x="16413" y="7162"/>
                          <a:pt x="16493" y="6817"/>
                        </a:cubicBezTo>
                        <a:cubicBezTo>
                          <a:pt x="16413" y="6281"/>
                          <a:pt x="16200" y="6434"/>
                          <a:pt x="15907" y="6587"/>
                        </a:cubicBezTo>
                        <a:cubicBezTo>
                          <a:pt x="15748" y="6894"/>
                          <a:pt x="15562" y="7085"/>
                          <a:pt x="15322" y="7200"/>
                        </a:cubicBezTo>
                        <a:cubicBezTo>
                          <a:pt x="15216" y="7430"/>
                          <a:pt x="15109" y="7660"/>
                          <a:pt x="15003" y="7889"/>
                        </a:cubicBezTo>
                        <a:cubicBezTo>
                          <a:pt x="14923" y="8043"/>
                          <a:pt x="14790" y="8349"/>
                          <a:pt x="14790" y="8349"/>
                        </a:cubicBezTo>
                        <a:cubicBezTo>
                          <a:pt x="14843" y="8962"/>
                          <a:pt x="14870" y="9306"/>
                          <a:pt x="15216" y="9651"/>
                        </a:cubicBezTo>
                        <a:cubicBezTo>
                          <a:pt x="15402" y="10034"/>
                          <a:pt x="15588" y="10455"/>
                          <a:pt x="15854" y="10723"/>
                        </a:cubicBezTo>
                        <a:cubicBezTo>
                          <a:pt x="15907" y="10953"/>
                          <a:pt x="16014" y="11413"/>
                          <a:pt x="16014" y="11413"/>
                        </a:cubicBezTo>
                        <a:cubicBezTo>
                          <a:pt x="15987" y="11796"/>
                          <a:pt x="15934" y="13826"/>
                          <a:pt x="15801" y="14094"/>
                        </a:cubicBezTo>
                        <a:cubicBezTo>
                          <a:pt x="15695" y="14323"/>
                          <a:pt x="15322" y="14477"/>
                          <a:pt x="15163" y="14630"/>
                        </a:cubicBezTo>
                        <a:cubicBezTo>
                          <a:pt x="14976" y="15051"/>
                          <a:pt x="14631" y="15166"/>
                          <a:pt x="14418" y="15549"/>
                        </a:cubicBezTo>
                        <a:cubicBezTo>
                          <a:pt x="14258" y="15817"/>
                          <a:pt x="14338" y="15970"/>
                          <a:pt x="14099" y="16085"/>
                        </a:cubicBezTo>
                        <a:cubicBezTo>
                          <a:pt x="13992" y="15626"/>
                          <a:pt x="14311" y="14974"/>
                          <a:pt x="13886" y="14783"/>
                        </a:cubicBezTo>
                        <a:cubicBezTo>
                          <a:pt x="13726" y="14438"/>
                          <a:pt x="13567" y="13940"/>
                          <a:pt x="13354" y="13634"/>
                        </a:cubicBezTo>
                        <a:cubicBezTo>
                          <a:pt x="13221" y="13060"/>
                          <a:pt x="13433" y="13787"/>
                          <a:pt x="12822" y="13328"/>
                        </a:cubicBezTo>
                        <a:cubicBezTo>
                          <a:pt x="12715" y="13251"/>
                          <a:pt x="12715" y="12983"/>
                          <a:pt x="12609" y="12868"/>
                        </a:cubicBezTo>
                        <a:cubicBezTo>
                          <a:pt x="12502" y="12370"/>
                          <a:pt x="12396" y="13098"/>
                          <a:pt x="12290" y="13328"/>
                        </a:cubicBezTo>
                        <a:cubicBezTo>
                          <a:pt x="12236" y="13711"/>
                          <a:pt x="12130" y="13902"/>
                          <a:pt x="12077" y="14323"/>
                        </a:cubicBezTo>
                        <a:cubicBezTo>
                          <a:pt x="12157" y="14668"/>
                          <a:pt x="12103" y="14821"/>
                          <a:pt x="11970" y="15089"/>
                        </a:cubicBezTo>
                        <a:cubicBezTo>
                          <a:pt x="12077" y="15281"/>
                          <a:pt x="12343" y="15740"/>
                          <a:pt x="12396" y="16009"/>
                        </a:cubicBezTo>
                        <a:cubicBezTo>
                          <a:pt x="12609" y="16966"/>
                          <a:pt x="12556" y="17540"/>
                          <a:pt x="13300" y="17770"/>
                        </a:cubicBezTo>
                        <a:cubicBezTo>
                          <a:pt x="13487" y="17962"/>
                          <a:pt x="13567" y="18153"/>
                          <a:pt x="13726" y="18383"/>
                        </a:cubicBezTo>
                        <a:cubicBezTo>
                          <a:pt x="13593" y="18919"/>
                          <a:pt x="13646" y="19494"/>
                          <a:pt x="13567" y="20068"/>
                        </a:cubicBezTo>
                        <a:cubicBezTo>
                          <a:pt x="13620" y="20566"/>
                          <a:pt x="13593" y="20719"/>
                          <a:pt x="13886" y="20987"/>
                        </a:cubicBezTo>
                        <a:cubicBezTo>
                          <a:pt x="13912" y="21140"/>
                          <a:pt x="13966" y="21294"/>
                          <a:pt x="13992" y="21447"/>
                        </a:cubicBezTo>
                        <a:cubicBezTo>
                          <a:pt x="14019" y="21600"/>
                          <a:pt x="13673" y="21294"/>
                          <a:pt x="13673" y="21294"/>
                        </a:cubicBezTo>
                        <a:cubicBezTo>
                          <a:pt x="13354" y="21600"/>
                          <a:pt x="13327" y="21102"/>
                          <a:pt x="13088" y="20834"/>
                        </a:cubicBezTo>
                        <a:cubicBezTo>
                          <a:pt x="12981" y="20719"/>
                          <a:pt x="12768" y="20528"/>
                          <a:pt x="12768" y="20528"/>
                        </a:cubicBezTo>
                        <a:cubicBezTo>
                          <a:pt x="12529" y="19991"/>
                          <a:pt x="12609" y="20260"/>
                          <a:pt x="12502" y="19838"/>
                        </a:cubicBezTo>
                        <a:cubicBezTo>
                          <a:pt x="12423" y="18804"/>
                          <a:pt x="12263" y="17081"/>
                          <a:pt x="11598" y="16468"/>
                        </a:cubicBezTo>
                        <a:cubicBezTo>
                          <a:pt x="11385" y="16583"/>
                          <a:pt x="11305" y="16583"/>
                          <a:pt x="11226" y="16238"/>
                        </a:cubicBezTo>
                        <a:cubicBezTo>
                          <a:pt x="11359" y="15472"/>
                          <a:pt x="11492" y="14668"/>
                          <a:pt x="11651" y="13940"/>
                        </a:cubicBezTo>
                        <a:cubicBezTo>
                          <a:pt x="11598" y="13136"/>
                          <a:pt x="11465" y="12638"/>
                          <a:pt x="11332" y="11872"/>
                        </a:cubicBezTo>
                        <a:cubicBezTo>
                          <a:pt x="11412" y="11566"/>
                          <a:pt x="11305" y="11489"/>
                          <a:pt x="11226" y="11183"/>
                        </a:cubicBezTo>
                        <a:cubicBezTo>
                          <a:pt x="11279" y="10800"/>
                          <a:pt x="11385" y="10609"/>
                          <a:pt x="11226" y="10264"/>
                        </a:cubicBezTo>
                        <a:cubicBezTo>
                          <a:pt x="11172" y="10302"/>
                          <a:pt x="11119" y="10302"/>
                          <a:pt x="11066" y="10340"/>
                        </a:cubicBezTo>
                        <a:cubicBezTo>
                          <a:pt x="11013" y="10417"/>
                          <a:pt x="11013" y="10532"/>
                          <a:pt x="10960" y="10570"/>
                        </a:cubicBezTo>
                        <a:cubicBezTo>
                          <a:pt x="10853" y="10647"/>
                          <a:pt x="10640" y="10723"/>
                          <a:pt x="10640" y="10723"/>
                        </a:cubicBezTo>
                        <a:cubicBezTo>
                          <a:pt x="10481" y="10494"/>
                          <a:pt x="10348" y="10494"/>
                          <a:pt x="10268" y="10187"/>
                        </a:cubicBezTo>
                        <a:cubicBezTo>
                          <a:pt x="10401" y="9613"/>
                          <a:pt x="10082" y="7889"/>
                          <a:pt x="9683" y="7506"/>
                        </a:cubicBezTo>
                        <a:cubicBezTo>
                          <a:pt x="9497" y="7123"/>
                          <a:pt x="9523" y="6970"/>
                          <a:pt x="9576" y="6511"/>
                        </a:cubicBezTo>
                        <a:cubicBezTo>
                          <a:pt x="9523" y="6128"/>
                          <a:pt x="9470" y="5630"/>
                          <a:pt x="9204" y="5515"/>
                        </a:cubicBezTo>
                        <a:cubicBezTo>
                          <a:pt x="9124" y="5898"/>
                          <a:pt x="8991" y="6128"/>
                          <a:pt x="8778" y="6357"/>
                        </a:cubicBezTo>
                        <a:cubicBezTo>
                          <a:pt x="8592" y="6281"/>
                          <a:pt x="8193" y="6128"/>
                          <a:pt x="8193" y="6128"/>
                        </a:cubicBezTo>
                        <a:cubicBezTo>
                          <a:pt x="7874" y="6204"/>
                          <a:pt x="7900" y="6357"/>
                          <a:pt x="7661" y="6587"/>
                        </a:cubicBezTo>
                        <a:cubicBezTo>
                          <a:pt x="7555" y="7085"/>
                          <a:pt x="7501" y="7315"/>
                          <a:pt x="7129" y="7506"/>
                        </a:cubicBezTo>
                        <a:cubicBezTo>
                          <a:pt x="7023" y="7660"/>
                          <a:pt x="6464" y="8847"/>
                          <a:pt x="6437" y="8885"/>
                        </a:cubicBezTo>
                        <a:cubicBezTo>
                          <a:pt x="6145" y="9153"/>
                          <a:pt x="5719" y="9460"/>
                          <a:pt x="5480" y="9804"/>
                        </a:cubicBezTo>
                        <a:cubicBezTo>
                          <a:pt x="5373" y="9957"/>
                          <a:pt x="5320" y="10149"/>
                          <a:pt x="5214" y="10264"/>
                        </a:cubicBezTo>
                        <a:cubicBezTo>
                          <a:pt x="5161" y="10302"/>
                          <a:pt x="5107" y="10302"/>
                          <a:pt x="5054" y="10340"/>
                        </a:cubicBezTo>
                        <a:cubicBezTo>
                          <a:pt x="5001" y="10379"/>
                          <a:pt x="4948" y="10417"/>
                          <a:pt x="4895" y="10494"/>
                        </a:cubicBezTo>
                        <a:cubicBezTo>
                          <a:pt x="4788" y="10647"/>
                          <a:pt x="4575" y="10953"/>
                          <a:pt x="4575" y="10953"/>
                        </a:cubicBezTo>
                        <a:cubicBezTo>
                          <a:pt x="4442" y="11489"/>
                          <a:pt x="4389" y="12026"/>
                          <a:pt x="4256" y="12562"/>
                        </a:cubicBezTo>
                        <a:cubicBezTo>
                          <a:pt x="4203" y="12830"/>
                          <a:pt x="4150" y="13060"/>
                          <a:pt x="4097" y="13328"/>
                        </a:cubicBezTo>
                        <a:cubicBezTo>
                          <a:pt x="4070" y="13404"/>
                          <a:pt x="4043" y="13557"/>
                          <a:pt x="4043" y="13557"/>
                        </a:cubicBezTo>
                        <a:cubicBezTo>
                          <a:pt x="4043" y="13749"/>
                          <a:pt x="4150" y="14706"/>
                          <a:pt x="3884" y="15013"/>
                        </a:cubicBezTo>
                        <a:cubicBezTo>
                          <a:pt x="3751" y="15204"/>
                          <a:pt x="3405" y="15472"/>
                          <a:pt x="3405" y="15472"/>
                        </a:cubicBezTo>
                        <a:cubicBezTo>
                          <a:pt x="3325" y="15779"/>
                          <a:pt x="3245" y="16123"/>
                          <a:pt x="3033" y="16238"/>
                        </a:cubicBezTo>
                        <a:cubicBezTo>
                          <a:pt x="2660" y="16047"/>
                          <a:pt x="2580" y="15511"/>
                          <a:pt x="2500" y="15013"/>
                        </a:cubicBezTo>
                        <a:cubicBezTo>
                          <a:pt x="2288" y="13864"/>
                          <a:pt x="2181" y="12715"/>
                          <a:pt x="1915" y="11566"/>
                        </a:cubicBezTo>
                        <a:cubicBezTo>
                          <a:pt x="1889" y="10762"/>
                          <a:pt x="1862" y="10532"/>
                          <a:pt x="1756" y="9881"/>
                        </a:cubicBezTo>
                        <a:cubicBezTo>
                          <a:pt x="1756" y="9613"/>
                          <a:pt x="1809" y="8387"/>
                          <a:pt x="1702" y="7966"/>
                        </a:cubicBezTo>
                        <a:cubicBezTo>
                          <a:pt x="1862" y="7315"/>
                          <a:pt x="1756" y="6626"/>
                          <a:pt x="1915" y="5974"/>
                        </a:cubicBezTo>
                        <a:cubicBezTo>
                          <a:pt x="1756" y="5323"/>
                          <a:pt x="1596" y="6434"/>
                          <a:pt x="1490" y="6587"/>
                        </a:cubicBezTo>
                        <a:cubicBezTo>
                          <a:pt x="1410" y="6702"/>
                          <a:pt x="1170" y="6894"/>
                          <a:pt x="1170" y="6894"/>
                        </a:cubicBezTo>
                        <a:cubicBezTo>
                          <a:pt x="931" y="6779"/>
                          <a:pt x="745" y="6626"/>
                          <a:pt x="638" y="6204"/>
                        </a:cubicBezTo>
                        <a:cubicBezTo>
                          <a:pt x="612" y="6051"/>
                          <a:pt x="532" y="5745"/>
                          <a:pt x="532" y="5745"/>
                        </a:cubicBezTo>
                        <a:cubicBezTo>
                          <a:pt x="798" y="5668"/>
                          <a:pt x="798" y="5477"/>
                          <a:pt x="1011" y="5285"/>
                        </a:cubicBezTo>
                        <a:cubicBezTo>
                          <a:pt x="931" y="4902"/>
                          <a:pt x="825" y="5094"/>
                          <a:pt x="638" y="5285"/>
                        </a:cubicBezTo>
                        <a:cubicBezTo>
                          <a:pt x="399" y="5170"/>
                          <a:pt x="399" y="5055"/>
                          <a:pt x="479" y="4749"/>
                        </a:cubicBezTo>
                        <a:cubicBezTo>
                          <a:pt x="293" y="4366"/>
                          <a:pt x="239" y="3868"/>
                          <a:pt x="0" y="3523"/>
                        </a:cubicBezTo>
                        <a:lnTo>
                          <a:pt x="2022" y="0"/>
                        </a:lnTo>
                        <a:lnTo>
                          <a:pt x="21228" y="230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50" name="Shape"/>
                  <p:cNvSpPr/>
                  <p:nvPr/>
                </p:nvSpPr>
                <p:spPr>
                  <a:xfrm>
                    <a:off x="1385015" y="631229"/>
                    <a:ext cx="38639" cy="6416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455" h="21168" fill="norm" stroke="1" extrusionOk="0">
                        <a:moveTo>
                          <a:pt x="3014" y="2363"/>
                        </a:moveTo>
                        <a:cubicBezTo>
                          <a:pt x="1507" y="76"/>
                          <a:pt x="4019" y="-432"/>
                          <a:pt x="8038" y="330"/>
                        </a:cubicBezTo>
                        <a:cubicBezTo>
                          <a:pt x="11554" y="2872"/>
                          <a:pt x="13563" y="5667"/>
                          <a:pt x="18084" y="7954"/>
                        </a:cubicBezTo>
                        <a:cubicBezTo>
                          <a:pt x="21098" y="12782"/>
                          <a:pt x="19591" y="19389"/>
                          <a:pt x="9042" y="21168"/>
                        </a:cubicBezTo>
                        <a:cubicBezTo>
                          <a:pt x="2512" y="20152"/>
                          <a:pt x="2010" y="20152"/>
                          <a:pt x="0" y="17102"/>
                        </a:cubicBezTo>
                        <a:cubicBezTo>
                          <a:pt x="503" y="16340"/>
                          <a:pt x="-502" y="584"/>
                          <a:pt x="3014" y="2363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51" name="Shape"/>
                  <p:cNvSpPr/>
                  <p:nvPr/>
                </p:nvSpPr>
                <p:spPr>
                  <a:xfrm>
                    <a:off x="1986493" y="410011"/>
                    <a:ext cx="37994" cy="5283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93" h="21061" fill="norm" stroke="1" extrusionOk="0">
                        <a:moveTo>
                          <a:pt x="5369" y="7634"/>
                        </a:moveTo>
                        <a:cubicBezTo>
                          <a:pt x="6351" y="3256"/>
                          <a:pt x="5860" y="1504"/>
                          <a:pt x="13223" y="45"/>
                        </a:cubicBezTo>
                        <a:cubicBezTo>
                          <a:pt x="15678" y="337"/>
                          <a:pt x="18623" y="-539"/>
                          <a:pt x="20096" y="629"/>
                        </a:cubicBezTo>
                        <a:cubicBezTo>
                          <a:pt x="20587" y="1212"/>
                          <a:pt x="19114" y="5591"/>
                          <a:pt x="18132" y="7050"/>
                        </a:cubicBezTo>
                        <a:cubicBezTo>
                          <a:pt x="14205" y="12012"/>
                          <a:pt x="13714" y="17850"/>
                          <a:pt x="5369" y="21061"/>
                        </a:cubicBezTo>
                        <a:cubicBezTo>
                          <a:pt x="951" y="20185"/>
                          <a:pt x="951" y="19310"/>
                          <a:pt x="2423" y="16975"/>
                        </a:cubicBezTo>
                        <a:cubicBezTo>
                          <a:pt x="1442" y="14056"/>
                          <a:pt x="-1013" y="12888"/>
                          <a:pt x="460" y="9969"/>
                        </a:cubicBezTo>
                        <a:cubicBezTo>
                          <a:pt x="951" y="8802"/>
                          <a:pt x="2914" y="6175"/>
                          <a:pt x="5369" y="7634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52" name="Shape"/>
                  <p:cNvSpPr/>
                  <p:nvPr/>
                </p:nvSpPr>
                <p:spPr>
                  <a:xfrm>
                    <a:off x="2099616" y="387588"/>
                    <a:ext cx="18064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068" h="14395" fill="norm" stroke="1" extrusionOk="0">
                        <a:moveTo>
                          <a:pt x="5618" y="4315"/>
                        </a:moveTo>
                        <a:cubicBezTo>
                          <a:pt x="17498" y="-7205"/>
                          <a:pt x="19658" y="7195"/>
                          <a:pt x="3458" y="14395"/>
                        </a:cubicBezTo>
                        <a:cubicBezTo>
                          <a:pt x="-1942" y="9355"/>
                          <a:pt x="-862" y="8635"/>
                          <a:pt x="5618" y="4315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53" name="Shape"/>
                  <p:cNvSpPr/>
                  <p:nvPr/>
                </p:nvSpPr>
                <p:spPr>
                  <a:xfrm>
                    <a:off x="0" y="169333"/>
                    <a:ext cx="975208" cy="7992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47" h="21600" fill="norm" stroke="1" extrusionOk="0">
                        <a:moveTo>
                          <a:pt x="13777" y="21561"/>
                        </a:moveTo>
                        <a:lnTo>
                          <a:pt x="15234" y="17994"/>
                        </a:lnTo>
                        <a:lnTo>
                          <a:pt x="14981" y="17412"/>
                        </a:lnTo>
                        <a:lnTo>
                          <a:pt x="15392" y="17489"/>
                        </a:lnTo>
                        <a:lnTo>
                          <a:pt x="15677" y="17102"/>
                        </a:lnTo>
                        <a:lnTo>
                          <a:pt x="15836" y="16016"/>
                        </a:lnTo>
                        <a:lnTo>
                          <a:pt x="15836" y="14387"/>
                        </a:lnTo>
                        <a:lnTo>
                          <a:pt x="9787" y="11130"/>
                        </a:lnTo>
                        <a:lnTo>
                          <a:pt x="9375" y="11944"/>
                        </a:lnTo>
                        <a:lnTo>
                          <a:pt x="8931" y="13418"/>
                        </a:lnTo>
                        <a:lnTo>
                          <a:pt x="12542" y="21600"/>
                        </a:lnTo>
                        <a:lnTo>
                          <a:pt x="9596" y="21561"/>
                        </a:lnTo>
                        <a:lnTo>
                          <a:pt x="9628" y="20786"/>
                        </a:lnTo>
                        <a:cubicBezTo>
                          <a:pt x="8995" y="20165"/>
                          <a:pt x="9375" y="19777"/>
                          <a:pt x="8931" y="19157"/>
                        </a:cubicBezTo>
                        <a:cubicBezTo>
                          <a:pt x="8741" y="18420"/>
                          <a:pt x="8456" y="18149"/>
                          <a:pt x="8013" y="17489"/>
                        </a:cubicBezTo>
                        <a:cubicBezTo>
                          <a:pt x="7886" y="17334"/>
                          <a:pt x="7760" y="17179"/>
                          <a:pt x="7665" y="17024"/>
                        </a:cubicBezTo>
                        <a:lnTo>
                          <a:pt x="7506" y="16753"/>
                        </a:lnTo>
                        <a:cubicBezTo>
                          <a:pt x="7506" y="16753"/>
                          <a:pt x="7760" y="16016"/>
                          <a:pt x="7760" y="16016"/>
                        </a:cubicBezTo>
                        <a:cubicBezTo>
                          <a:pt x="7823" y="15861"/>
                          <a:pt x="7918" y="15550"/>
                          <a:pt x="7918" y="15550"/>
                        </a:cubicBezTo>
                        <a:cubicBezTo>
                          <a:pt x="7886" y="15473"/>
                          <a:pt x="7823" y="15395"/>
                          <a:pt x="7823" y="15279"/>
                        </a:cubicBezTo>
                        <a:cubicBezTo>
                          <a:pt x="7855" y="15124"/>
                          <a:pt x="8013" y="14814"/>
                          <a:pt x="8013" y="14814"/>
                        </a:cubicBezTo>
                        <a:cubicBezTo>
                          <a:pt x="7696" y="14348"/>
                          <a:pt x="7506" y="14387"/>
                          <a:pt x="6968" y="14542"/>
                        </a:cubicBezTo>
                        <a:cubicBezTo>
                          <a:pt x="6873" y="14387"/>
                          <a:pt x="6651" y="14310"/>
                          <a:pt x="6556" y="14154"/>
                        </a:cubicBezTo>
                        <a:cubicBezTo>
                          <a:pt x="5859" y="13069"/>
                          <a:pt x="6841" y="14077"/>
                          <a:pt x="6144" y="13418"/>
                        </a:cubicBezTo>
                        <a:cubicBezTo>
                          <a:pt x="5289" y="13534"/>
                          <a:pt x="5669" y="13418"/>
                          <a:pt x="4941" y="13650"/>
                        </a:cubicBezTo>
                        <a:cubicBezTo>
                          <a:pt x="4846" y="13689"/>
                          <a:pt x="4687" y="13728"/>
                          <a:pt x="4687" y="13728"/>
                        </a:cubicBezTo>
                        <a:cubicBezTo>
                          <a:pt x="4624" y="13805"/>
                          <a:pt x="4592" y="13922"/>
                          <a:pt x="4497" y="13999"/>
                        </a:cubicBezTo>
                        <a:cubicBezTo>
                          <a:pt x="4371" y="14077"/>
                          <a:pt x="3991" y="14154"/>
                          <a:pt x="3991" y="14154"/>
                        </a:cubicBezTo>
                        <a:cubicBezTo>
                          <a:pt x="3326" y="13728"/>
                          <a:pt x="3674" y="13767"/>
                          <a:pt x="2977" y="13999"/>
                        </a:cubicBezTo>
                        <a:cubicBezTo>
                          <a:pt x="2819" y="14038"/>
                          <a:pt x="2470" y="14154"/>
                          <a:pt x="2470" y="14154"/>
                        </a:cubicBezTo>
                        <a:cubicBezTo>
                          <a:pt x="1964" y="14852"/>
                          <a:pt x="1457" y="13418"/>
                          <a:pt x="1109" y="13069"/>
                        </a:cubicBezTo>
                        <a:cubicBezTo>
                          <a:pt x="1013" y="12797"/>
                          <a:pt x="760" y="12409"/>
                          <a:pt x="697" y="12099"/>
                        </a:cubicBezTo>
                        <a:cubicBezTo>
                          <a:pt x="633" y="11944"/>
                          <a:pt x="697" y="11750"/>
                          <a:pt x="602" y="11634"/>
                        </a:cubicBezTo>
                        <a:cubicBezTo>
                          <a:pt x="538" y="11517"/>
                          <a:pt x="412" y="11517"/>
                          <a:pt x="348" y="11440"/>
                        </a:cubicBezTo>
                        <a:cubicBezTo>
                          <a:pt x="95" y="10742"/>
                          <a:pt x="475" y="11866"/>
                          <a:pt x="158" y="10703"/>
                        </a:cubicBezTo>
                        <a:cubicBezTo>
                          <a:pt x="127" y="10548"/>
                          <a:pt x="0" y="10238"/>
                          <a:pt x="0" y="10238"/>
                        </a:cubicBezTo>
                        <a:cubicBezTo>
                          <a:pt x="95" y="9811"/>
                          <a:pt x="63" y="9617"/>
                          <a:pt x="412" y="9423"/>
                        </a:cubicBezTo>
                        <a:cubicBezTo>
                          <a:pt x="633" y="8570"/>
                          <a:pt x="538" y="8958"/>
                          <a:pt x="760" y="8260"/>
                        </a:cubicBezTo>
                        <a:cubicBezTo>
                          <a:pt x="823" y="8105"/>
                          <a:pt x="950" y="7756"/>
                          <a:pt x="950" y="7756"/>
                        </a:cubicBezTo>
                        <a:cubicBezTo>
                          <a:pt x="823" y="7446"/>
                          <a:pt x="760" y="7407"/>
                          <a:pt x="1013" y="7019"/>
                        </a:cubicBezTo>
                        <a:cubicBezTo>
                          <a:pt x="1140" y="6864"/>
                          <a:pt x="1362" y="6554"/>
                          <a:pt x="1362" y="6554"/>
                        </a:cubicBezTo>
                        <a:cubicBezTo>
                          <a:pt x="1172" y="6011"/>
                          <a:pt x="1140" y="5933"/>
                          <a:pt x="1615" y="5545"/>
                        </a:cubicBezTo>
                        <a:cubicBezTo>
                          <a:pt x="1774" y="5429"/>
                          <a:pt x="2122" y="5235"/>
                          <a:pt x="2122" y="5235"/>
                        </a:cubicBezTo>
                        <a:cubicBezTo>
                          <a:pt x="2312" y="5003"/>
                          <a:pt x="2375" y="4731"/>
                          <a:pt x="2565" y="4498"/>
                        </a:cubicBezTo>
                        <a:cubicBezTo>
                          <a:pt x="2819" y="4149"/>
                          <a:pt x="3230" y="4072"/>
                          <a:pt x="3579" y="3839"/>
                        </a:cubicBezTo>
                        <a:cubicBezTo>
                          <a:pt x="3959" y="3296"/>
                          <a:pt x="4719" y="2947"/>
                          <a:pt x="5289" y="2598"/>
                        </a:cubicBezTo>
                        <a:cubicBezTo>
                          <a:pt x="5511" y="2288"/>
                          <a:pt x="5543" y="1939"/>
                          <a:pt x="5954" y="1784"/>
                        </a:cubicBezTo>
                        <a:cubicBezTo>
                          <a:pt x="6271" y="1512"/>
                          <a:pt x="6588" y="1396"/>
                          <a:pt x="6968" y="1163"/>
                        </a:cubicBezTo>
                        <a:cubicBezTo>
                          <a:pt x="7063" y="1086"/>
                          <a:pt x="7221" y="969"/>
                          <a:pt x="7221" y="969"/>
                        </a:cubicBezTo>
                        <a:cubicBezTo>
                          <a:pt x="7506" y="620"/>
                          <a:pt x="7760" y="388"/>
                          <a:pt x="8171" y="233"/>
                        </a:cubicBezTo>
                        <a:cubicBezTo>
                          <a:pt x="8520" y="1202"/>
                          <a:pt x="9533" y="233"/>
                          <a:pt x="10135" y="155"/>
                        </a:cubicBezTo>
                        <a:cubicBezTo>
                          <a:pt x="10578" y="116"/>
                          <a:pt x="11053" y="116"/>
                          <a:pt x="11497" y="78"/>
                        </a:cubicBezTo>
                        <a:cubicBezTo>
                          <a:pt x="11687" y="116"/>
                          <a:pt x="11909" y="194"/>
                          <a:pt x="12099" y="155"/>
                        </a:cubicBezTo>
                        <a:cubicBezTo>
                          <a:pt x="12257" y="155"/>
                          <a:pt x="12605" y="0"/>
                          <a:pt x="12605" y="0"/>
                        </a:cubicBezTo>
                        <a:cubicBezTo>
                          <a:pt x="13144" y="310"/>
                          <a:pt x="12859" y="620"/>
                          <a:pt x="12669" y="1163"/>
                        </a:cubicBezTo>
                        <a:cubicBezTo>
                          <a:pt x="12605" y="1318"/>
                          <a:pt x="12162" y="1318"/>
                          <a:pt x="12162" y="1318"/>
                        </a:cubicBezTo>
                        <a:cubicBezTo>
                          <a:pt x="12004" y="1823"/>
                          <a:pt x="12605" y="1978"/>
                          <a:pt x="13017" y="2133"/>
                        </a:cubicBezTo>
                        <a:cubicBezTo>
                          <a:pt x="13270" y="2792"/>
                          <a:pt x="13334" y="3064"/>
                          <a:pt x="14030" y="3257"/>
                        </a:cubicBezTo>
                        <a:cubicBezTo>
                          <a:pt x="14601" y="2753"/>
                          <a:pt x="13777" y="2521"/>
                          <a:pt x="14822" y="2210"/>
                        </a:cubicBezTo>
                        <a:cubicBezTo>
                          <a:pt x="15266" y="2366"/>
                          <a:pt x="15361" y="2715"/>
                          <a:pt x="15741" y="2870"/>
                        </a:cubicBezTo>
                        <a:cubicBezTo>
                          <a:pt x="15994" y="2947"/>
                          <a:pt x="16248" y="3025"/>
                          <a:pt x="16501" y="3102"/>
                        </a:cubicBezTo>
                        <a:cubicBezTo>
                          <a:pt x="16596" y="3141"/>
                          <a:pt x="16754" y="3180"/>
                          <a:pt x="16754" y="3180"/>
                        </a:cubicBezTo>
                        <a:cubicBezTo>
                          <a:pt x="17324" y="3025"/>
                          <a:pt x="17324" y="2947"/>
                          <a:pt x="17799" y="3257"/>
                        </a:cubicBezTo>
                        <a:cubicBezTo>
                          <a:pt x="17926" y="3684"/>
                          <a:pt x="17894" y="3335"/>
                          <a:pt x="17704" y="3762"/>
                        </a:cubicBezTo>
                        <a:cubicBezTo>
                          <a:pt x="17641" y="3917"/>
                          <a:pt x="17546" y="4266"/>
                          <a:pt x="17546" y="4266"/>
                        </a:cubicBezTo>
                        <a:cubicBezTo>
                          <a:pt x="17609" y="5119"/>
                          <a:pt x="17609" y="6515"/>
                          <a:pt x="18116" y="7290"/>
                        </a:cubicBezTo>
                        <a:cubicBezTo>
                          <a:pt x="17989" y="7678"/>
                          <a:pt x="17863" y="8066"/>
                          <a:pt x="17799" y="8493"/>
                        </a:cubicBezTo>
                        <a:cubicBezTo>
                          <a:pt x="17863" y="8803"/>
                          <a:pt x="18021" y="9036"/>
                          <a:pt x="18116" y="9307"/>
                        </a:cubicBezTo>
                        <a:cubicBezTo>
                          <a:pt x="18148" y="9578"/>
                          <a:pt x="18116" y="9850"/>
                          <a:pt x="18211" y="10044"/>
                        </a:cubicBezTo>
                        <a:cubicBezTo>
                          <a:pt x="18274" y="10199"/>
                          <a:pt x="18845" y="10548"/>
                          <a:pt x="18971" y="10975"/>
                        </a:cubicBezTo>
                        <a:cubicBezTo>
                          <a:pt x="18813" y="11440"/>
                          <a:pt x="19098" y="11866"/>
                          <a:pt x="19573" y="12022"/>
                        </a:cubicBezTo>
                        <a:cubicBezTo>
                          <a:pt x="19953" y="11905"/>
                          <a:pt x="20206" y="11944"/>
                          <a:pt x="20428" y="11634"/>
                        </a:cubicBezTo>
                        <a:cubicBezTo>
                          <a:pt x="20903" y="11711"/>
                          <a:pt x="20998" y="11750"/>
                          <a:pt x="21283" y="11362"/>
                        </a:cubicBezTo>
                        <a:cubicBezTo>
                          <a:pt x="21378" y="11401"/>
                          <a:pt x="21505" y="11362"/>
                          <a:pt x="21537" y="11440"/>
                        </a:cubicBezTo>
                        <a:cubicBezTo>
                          <a:pt x="21600" y="11673"/>
                          <a:pt x="21347" y="12448"/>
                          <a:pt x="21283" y="12681"/>
                        </a:cubicBezTo>
                        <a:cubicBezTo>
                          <a:pt x="21157" y="13185"/>
                          <a:pt x="21252" y="12642"/>
                          <a:pt x="21030" y="13185"/>
                        </a:cubicBezTo>
                        <a:cubicBezTo>
                          <a:pt x="20650" y="13961"/>
                          <a:pt x="20460" y="14775"/>
                          <a:pt x="19668" y="15279"/>
                        </a:cubicBezTo>
                        <a:cubicBezTo>
                          <a:pt x="19446" y="15589"/>
                          <a:pt x="19288" y="15589"/>
                          <a:pt x="18971" y="15783"/>
                        </a:cubicBezTo>
                        <a:cubicBezTo>
                          <a:pt x="18686" y="16210"/>
                          <a:pt x="18338" y="16636"/>
                          <a:pt x="17958" y="17024"/>
                        </a:cubicBezTo>
                        <a:cubicBezTo>
                          <a:pt x="17736" y="17606"/>
                          <a:pt x="17578" y="18226"/>
                          <a:pt x="17356" y="18808"/>
                        </a:cubicBezTo>
                        <a:cubicBezTo>
                          <a:pt x="17388" y="18963"/>
                          <a:pt x="17419" y="19079"/>
                          <a:pt x="17451" y="19234"/>
                        </a:cubicBezTo>
                        <a:cubicBezTo>
                          <a:pt x="17483" y="19390"/>
                          <a:pt x="17609" y="19700"/>
                          <a:pt x="17609" y="19700"/>
                        </a:cubicBezTo>
                        <a:cubicBezTo>
                          <a:pt x="17704" y="20320"/>
                          <a:pt x="17799" y="21173"/>
                          <a:pt x="18243" y="21600"/>
                        </a:cubicBezTo>
                        <a:lnTo>
                          <a:pt x="13777" y="21561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54" name="Shape"/>
                  <p:cNvSpPr/>
                  <p:nvPr/>
                </p:nvSpPr>
                <p:spPr>
                  <a:xfrm>
                    <a:off x="379306" y="554410"/>
                    <a:ext cx="368019" cy="414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7929" fill="norm" stroke="1" extrusionOk="0">
                        <a:moveTo>
                          <a:pt x="20423" y="17929"/>
                        </a:moveTo>
                        <a:lnTo>
                          <a:pt x="19583" y="15066"/>
                        </a:lnTo>
                        <a:lnTo>
                          <a:pt x="18238" y="14256"/>
                        </a:lnTo>
                        <a:lnTo>
                          <a:pt x="18070" y="13074"/>
                        </a:lnTo>
                        <a:lnTo>
                          <a:pt x="17566" y="12140"/>
                        </a:lnTo>
                        <a:lnTo>
                          <a:pt x="17566" y="10584"/>
                        </a:lnTo>
                        <a:lnTo>
                          <a:pt x="17398" y="9650"/>
                        </a:lnTo>
                        <a:lnTo>
                          <a:pt x="19163" y="8903"/>
                        </a:lnTo>
                        <a:lnTo>
                          <a:pt x="21600" y="8592"/>
                        </a:lnTo>
                        <a:lnTo>
                          <a:pt x="21600" y="4795"/>
                        </a:lnTo>
                        <a:cubicBezTo>
                          <a:pt x="17566" y="3736"/>
                          <a:pt x="1093" y="-3671"/>
                          <a:pt x="4539" y="2305"/>
                        </a:cubicBezTo>
                        <a:cubicBezTo>
                          <a:pt x="3026" y="2927"/>
                          <a:pt x="4791" y="2367"/>
                          <a:pt x="2689" y="2429"/>
                        </a:cubicBezTo>
                        <a:cubicBezTo>
                          <a:pt x="2269" y="2492"/>
                          <a:pt x="1345" y="2678"/>
                          <a:pt x="1345" y="2678"/>
                        </a:cubicBezTo>
                        <a:lnTo>
                          <a:pt x="0" y="5604"/>
                        </a:lnTo>
                        <a:lnTo>
                          <a:pt x="7816" y="17867"/>
                        </a:lnTo>
                        <a:lnTo>
                          <a:pt x="20423" y="17929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55" name="Shape"/>
                  <p:cNvSpPr/>
                  <p:nvPr/>
                </p:nvSpPr>
                <p:spPr>
                  <a:xfrm>
                    <a:off x="1028190" y="842840"/>
                    <a:ext cx="18063" cy="190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051" h="15207" fill="norm" stroke="1" extrusionOk="0">
                        <a:moveTo>
                          <a:pt x="2409" y="10445"/>
                        </a:moveTo>
                        <a:cubicBezTo>
                          <a:pt x="-5549" y="-1815"/>
                          <a:pt x="8093" y="-4150"/>
                          <a:pt x="16051" y="8109"/>
                        </a:cubicBezTo>
                        <a:cubicBezTo>
                          <a:pt x="10367" y="17450"/>
                          <a:pt x="14914" y="16866"/>
                          <a:pt x="2409" y="10445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56" name="Shape"/>
                  <p:cNvSpPr/>
                  <p:nvPr/>
                </p:nvSpPr>
                <p:spPr>
                  <a:xfrm>
                    <a:off x="1009207" y="579120"/>
                    <a:ext cx="18064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853" h="21600" fill="norm" stroke="1" extrusionOk="0">
                        <a:moveTo>
                          <a:pt x="8228" y="12960"/>
                        </a:moveTo>
                        <a:cubicBezTo>
                          <a:pt x="9210" y="8640"/>
                          <a:pt x="8228" y="0"/>
                          <a:pt x="12155" y="0"/>
                        </a:cubicBezTo>
                        <a:cubicBezTo>
                          <a:pt x="16082" y="0"/>
                          <a:pt x="18046" y="8640"/>
                          <a:pt x="16082" y="12960"/>
                        </a:cubicBezTo>
                        <a:cubicBezTo>
                          <a:pt x="14119" y="17280"/>
                          <a:pt x="8228" y="18360"/>
                          <a:pt x="4301" y="21600"/>
                        </a:cubicBezTo>
                        <a:cubicBezTo>
                          <a:pt x="-609" y="5400"/>
                          <a:pt x="-3554" y="6480"/>
                          <a:pt x="8228" y="1296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57" name="Shape"/>
                  <p:cNvSpPr/>
                  <p:nvPr/>
                </p:nvSpPr>
                <p:spPr>
                  <a:xfrm>
                    <a:off x="124862" y="267298"/>
                    <a:ext cx="37516" cy="194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4356" h="18598" fill="norm" stroke="1" extrusionOk="0">
                        <a:moveTo>
                          <a:pt x="5377" y="9958"/>
                        </a:moveTo>
                        <a:cubicBezTo>
                          <a:pt x="-3718" y="4198"/>
                          <a:pt x="-307" y="-3002"/>
                          <a:pt x="8408" y="1318"/>
                        </a:cubicBezTo>
                        <a:cubicBezTo>
                          <a:pt x="13714" y="7798"/>
                          <a:pt x="17882" y="13558"/>
                          <a:pt x="9924" y="18598"/>
                        </a:cubicBezTo>
                        <a:cubicBezTo>
                          <a:pt x="4240" y="14998"/>
                          <a:pt x="5377" y="18598"/>
                          <a:pt x="5377" y="995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58" name="Shape"/>
                  <p:cNvSpPr/>
                  <p:nvPr/>
                </p:nvSpPr>
                <p:spPr>
                  <a:xfrm>
                    <a:off x="797956" y="56444"/>
                    <a:ext cx="665085" cy="526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69" h="21600" fill="norm" stroke="1" extrusionOk="0">
                        <a:moveTo>
                          <a:pt x="16831" y="14276"/>
                        </a:moveTo>
                        <a:lnTo>
                          <a:pt x="14712" y="14400"/>
                        </a:lnTo>
                        <a:lnTo>
                          <a:pt x="13714" y="14028"/>
                        </a:lnTo>
                        <a:lnTo>
                          <a:pt x="12218" y="14028"/>
                        </a:lnTo>
                        <a:cubicBezTo>
                          <a:pt x="11346" y="13903"/>
                          <a:pt x="11190" y="13779"/>
                          <a:pt x="10473" y="13531"/>
                        </a:cubicBezTo>
                        <a:cubicBezTo>
                          <a:pt x="10442" y="13407"/>
                          <a:pt x="10255" y="12817"/>
                          <a:pt x="10099" y="12786"/>
                        </a:cubicBezTo>
                        <a:cubicBezTo>
                          <a:pt x="9850" y="12755"/>
                          <a:pt x="9351" y="13034"/>
                          <a:pt x="9351" y="13034"/>
                        </a:cubicBezTo>
                        <a:cubicBezTo>
                          <a:pt x="8977" y="12786"/>
                          <a:pt x="8603" y="12662"/>
                          <a:pt x="8229" y="12414"/>
                        </a:cubicBezTo>
                        <a:cubicBezTo>
                          <a:pt x="7824" y="11793"/>
                          <a:pt x="7948" y="11048"/>
                          <a:pt x="7231" y="10800"/>
                        </a:cubicBezTo>
                        <a:cubicBezTo>
                          <a:pt x="6733" y="11545"/>
                          <a:pt x="6857" y="12166"/>
                          <a:pt x="7356" y="12910"/>
                        </a:cubicBezTo>
                        <a:cubicBezTo>
                          <a:pt x="7263" y="13283"/>
                          <a:pt x="7075" y="13810"/>
                          <a:pt x="7356" y="13779"/>
                        </a:cubicBezTo>
                        <a:cubicBezTo>
                          <a:pt x="7668" y="13748"/>
                          <a:pt x="8104" y="13283"/>
                          <a:pt x="8104" y="13283"/>
                        </a:cubicBezTo>
                        <a:cubicBezTo>
                          <a:pt x="8011" y="13966"/>
                          <a:pt x="7543" y="14741"/>
                          <a:pt x="8353" y="15021"/>
                        </a:cubicBezTo>
                        <a:cubicBezTo>
                          <a:pt x="8603" y="14866"/>
                          <a:pt x="8946" y="14772"/>
                          <a:pt x="9101" y="14524"/>
                        </a:cubicBezTo>
                        <a:cubicBezTo>
                          <a:pt x="9382" y="14090"/>
                          <a:pt x="9413" y="13841"/>
                          <a:pt x="9850" y="13531"/>
                        </a:cubicBezTo>
                        <a:cubicBezTo>
                          <a:pt x="9787" y="13903"/>
                          <a:pt x="9507" y="14493"/>
                          <a:pt x="9974" y="14772"/>
                        </a:cubicBezTo>
                        <a:cubicBezTo>
                          <a:pt x="10192" y="14897"/>
                          <a:pt x="10722" y="15021"/>
                          <a:pt x="10722" y="15021"/>
                        </a:cubicBezTo>
                        <a:cubicBezTo>
                          <a:pt x="11875" y="14648"/>
                          <a:pt x="10785" y="16355"/>
                          <a:pt x="10348" y="16634"/>
                        </a:cubicBezTo>
                        <a:cubicBezTo>
                          <a:pt x="10255" y="16759"/>
                          <a:pt x="10224" y="16914"/>
                          <a:pt x="10099" y="17007"/>
                        </a:cubicBezTo>
                        <a:cubicBezTo>
                          <a:pt x="10005" y="17100"/>
                          <a:pt x="9818" y="17038"/>
                          <a:pt x="9725" y="17131"/>
                        </a:cubicBezTo>
                        <a:cubicBezTo>
                          <a:pt x="9320" y="17534"/>
                          <a:pt x="9943" y="17845"/>
                          <a:pt x="9101" y="18124"/>
                        </a:cubicBezTo>
                        <a:cubicBezTo>
                          <a:pt x="8883" y="18466"/>
                          <a:pt x="8447" y="18931"/>
                          <a:pt x="8104" y="19117"/>
                        </a:cubicBezTo>
                        <a:cubicBezTo>
                          <a:pt x="7886" y="19241"/>
                          <a:pt x="7605" y="19272"/>
                          <a:pt x="7356" y="19366"/>
                        </a:cubicBezTo>
                        <a:cubicBezTo>
                          <a:pt x="7231" y="19397"/>
                          <a:pt x="6982" y="19490"/>
                          <a:pt x="6982" y="19490"/>
                        </a:cubicBezTo>
                        <a:cubicBezTo>
                          <a:pt x="6670" y="20452"/>
                          <a:pt x="6577" y="20234"/>
                          <a:pt x="5361" y="20359"/>
                        </a:cubicBezTo>
                        <a:cubicBezTo>
                          <a:pt x="4333" y="20700"/>
                          <a:pt x="4083" y="21321"/>
                          <a:pt x="2992" y="21600"/>
                        </a:cubicBezTo>
                        <a:cubicBezTo>
                          <a:pt x="2369" y="21445"/>
                          <a:pt x="2307" y="21321"/>
                          <a:pt x="2494" y="20731"/>
                        </a:cubicBezTo>
                        <a:cubicBezTo>
                          <a:pt x="2369" y="20048"/>
                          <a:pt x="2213" y="19831"/>
                          <a:pt x="2369" y="19117"/>
                        </a:cubicBezTo>
                        <a:cubicBezTo>
                          <a:pt x="2244" y="18559"/>
                          <a:pt x="2182" y="18217"/>
                          <a:pt x="1870" y="17752"/>
                        </a:cubicBezTo>
                        <a:cubicBezTo>
                          <a:pt x="1777" y="17100"/>
                          <a:pt x="1559" y="16852"/>
                          <a:pt x="1372" y="16262"/>
                        </a:cubicBezTo>
                        <a:cubicBezTo>
                          <a:pt x="1590" y="15579"/>
                          <a:pt x="1777" y="15393"/>
                          <a:pt x="1496" y="14648"/>
                        </a:cubicBezTo>
                        <a:cubicBezTo>
                          <a:pt x="1403" y="14369"/>
                          <a:pt x="998" y="13903"/>
                          <a:pt x="998" y="13903"/>
                        </a:cubicBezTo>
                        <a:cubicBezTo>
                          <a:pt x="1278" y="13097"/>
                          <a:pt x="1278" y="12662"/>
                          <a:pt x="998" y="11793"/>
                        </a:cubicBezTo>
                        <a:cubicBezTo>
                          <a:pt x="1496" y="11452"/>
                          <a:pt x="1465" y="11234"/>
                          <a:pt x="1621" y="10676"/>
                        </a:cubicBezTo>
                        <a:cubicBezTo>
                          <a:pt x="1434" y="10148"/>
                          <a:pt x="1496" y="9559"/>
                          <a:pt x="998" y="10303"/>
                        </a:cubicBezTo>
                        <a:cubicBezTo>
                          <a:pt x="1216" y="10955"/>
                          <a:pt x="873" y="11607"/>
                          <a:pt x="499" y="12166"/>
                        </a:cubicBezTo>
                        <a:cubicBezTo>
                          <a:pt x="156" y="11172"/>
                          <a:pt x="281" y="10552"/>
                          <a:pt x="374" y="9434"/>
                        </a:cubicBezTo>
                        <a:cubicBezTo>
                          <a:pt x="1340" y="9745"/>
                          <a:pt x="1652" y="8969"/>
                          <a:pt x="2494" y="8690"/>
                        </a:cubicBezTo>
                        <a:cubicBezTo>
                          <a:pt x="2899" y="8100"/>
                          <a:pt x="2618" y="7510"/>
                          <a:pt x="3242" y="7076"/>
                        </a:cubicBezTo>
                        <a:cubicBezTo>
                          <a:pt x="3335" y="6828"/>
                          <a:pt x="3398" y="6579"/>
                          <a:pt x="3491" y="6331"/>
                        </a:cubicBezTo>
                        <a:cubicBezTo>
                          <a:pt x="3585" y="6083"/>
                          <a:pt x="2743" y="6083"/>
                          <a:pt x="2743" y="6083"/>
                        </a:cubicBezTo>
                        <a:cubicBezTo>
                          <a:pt x="2494" y="6859"/>
                          <a:pt x="1777" y="6548"/>
                          <a:pt x="1122" y="6331"/>
                        </a:cubicBezTo>
                        <a:cubicBezTo>
                          <a:pt x="998" y="6424"/>
                          <a:pt x="904" y="6610"/>
                          <a:pt x="748" y="6579"/>
                        </a:cubicBezTo>
                        <a:cubicBezTo>
                          <a:pt x="468" y="6517"/>
                          <a:pt x="0" y="6083"/>
                          <a:pt x="0" y="6083"/>
                        </a:cubicBezTo>
                        <a:cubicBezTo>
                          <a:pt x="94" y="5772"/>
                          <a:pt x="94" y="5400"/>
                          <a:pt x="250" y="5090"/>
                        </a:cubicBezTo>
                        <a:cubicBezTo>
                          <a:pt x="374" y="4810"/>
                          <a:pt x="748" y="4345"/>
                          <a:pt x="748" y="4345"/>
                        </a:cubicBezTo>
                        <a:cubicBezTo>
                          <a:pt x="-31" y="4097"/>
                          <a:pt x="748" y="3972"/>
                          <a:pt x="1122" y="3848"/>
                        </a:cubicBezTo>
                        <a:cubicBezTo>
                          <a:pt x="1777" y="4066"/>
                          <a:pt x="2307" y="3600"/>
                          <a:pt x="2992" y="3476"/>
                        </a:cubicBezTo>
                        <a:cubicBezTo>
                          <a:pt x="4177" y="2700"/>
                          <a:pt x="4925" y="3786"/>
                          <a:pt x="6109" y="4097"/>
                        </a:cubicBezTo>
                        <a:cubicBezTo>
                          <a:pt x="6359" y="4003"/>
                          <a:pt x="6608" y="3941"/>
                          <a:pt x="6857" y="3848"/>
                        </a:cubicBezTo>
                        <a:cubicBezTo>
                          <a:pt x="6982" y="3817"/>
                          <a:pt x="7013" y="4562"/>
                          <a:pt x="7231" y="3724"/>
                        </a:cubicBezTo>
                        <a:lnTo>
                          <a:pt x="7107" y="1986"/>
                        </a:lnTo>
                        <a:lnTo>
                          <a:pt x="6483" y="1241"/>
                        </a:lnTo>
                        <a:cubicBezTo>
                          <a:pt x="7543" y="652"/>
                          <a:pt x="7450" y="652"/>
                          <a:pt x="8104" y="0"/>
                        </a:cubicBezTo>
                        <a:cubicBezTo>
                          <a:pt x="9226" y="497"/>
                          <a:pt x="10348" y="993"/>
                          <a:pt x="11470" y="1490"/>
                        </a:cubicBezTo>
                        <a:cubicBezTo>
                          <a:pt x="11595" y="1552"/>
                          <a:pt x="11221" y="1366"/>
                          <a:pt x="11096" y="1366"/>
                        </a:cubicBezTo>
                        <a:cubicBezTo>
                          <a:pt x="10847" y="1397"/>
                          <a:pt x="10348" y="1614"/>
                          <a:pt x="10348" y="1614"/>
                        </a:cubicBezTo>
                        <a:cubicBezTo>
                          <a:pt x="10005" y="2110"/>
                          <a:pt x="9881" y="2203"/>
                          <a:pt x="10224" y="2731"/>
                        </a:cubicBezTo>
                        <a:cubicBezTo>
                          <a:pt x="9569" y="3693"/>
                          <a:pt x="10037" y="3662"/>
                          <a:pt x="10348" y="4593"/>
                        </a:cubicBezTo>
                        <a:cubicBezTo>
                          <a:pt x="9943" y="4872"/>
                          <a:pt x="9756" y="5183"/>
                          <a:pt x="9351" y="5462"/>
                        </a:cubicBezTo>
                        <a:cubicBezTo>
                          <a:pt x="9507" y="6610"/>
                          <a:pt x="9413" y="6610"/>
                          <a:pt x="10473" y="6828"/>
                        </a:cubicBezTo>
                        <a:cubicBezTo>
                          <a:pt x="11127" y="6703"/>
                          <a:pt x="11439" y="6641"/>
                          <a:pt x="11221" y="5959"/>
                        </a:cubicBezTo>
                        <a:cubicBezTo>
                          <a:pt x="11252" y="5493"/>
                          <a:pt x="11252" y="5028"/>
                          <a:pt x="11346" y="4593"/>
                        </a:cubicBezTo>
                        <a:cubicBezTo>
                          <a:pt x="11377" y="4438"/>
                          <a:pt x="11470" y="4128"/>
                          <a:pt x="11595" y="4221"/>
                        </a:cubicBezTo>
                        <a:cubicBezTo>
                          <a:pt x="11782" y="4345"/>
                          <a:pt x="11688" y="4624"/>
                          <a:pt x="11720" y="4841"/>
                        </a:cubicBezTo>
                        <a:cubicBezTo>
                          <a:pt x="12561" y="4562"/>
                          <a:pt x="12717" y="3600"/>
                          <a:pt x="12966" y="2855"/>
                        </a:cubicBezTo>
                        <a:cubicBezTo>
                          <a:pt x="13122" y="2359"/>
                          <a:pt x="14088" y="2297"/>
                          <a:pt x="14463" y="2234"/>
                        </a:cubicBezTo>
                        <a:cubicBezTo>
                          <a:pt x="14681" y="2855"/>
                          <a:pt x="14837" y="2886"/>
                          <a:pt x="15460" y="2731"/>
                        </a:cubicBezTo>
                        <a:cubicBezTo>
                          <a:pt x="15927" y="2421"/>
                          <a:pt x="16021" y="2297"/>
                          <a:pt x="15834" y="1738"/>
                        </a:cubicBezTo>
                        <a:cubicBezTo>
                          <a:pt x="16270" y="1428"/>
                          <a:pt x="16083" y="1428"/>
                          <a:pt x="16457" y="1614"/>
                        </a:cubicBezTo>
                        <a:lnTo>
                          <a:pt x="21569" y="2234"/>
                        </a:lnTo>
                        <a:lnTo>
                          <a:pt x="16831" y="14276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59" name="Shape"/>
                  <p:cNvSpPr/>
                  <p:nvPr/>
                </p:nvSpPr>
                <p:spPr>
                  <a:xfrm>
                    <a:off x="343182" y="15804"/>
                    <a:ext cx="1244976" cy="2014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53" h="20286" fill="norm" stroke="1" extrusionOk="0">
                        <a:moveTo>
                          <a:pt x="18421" y="12177"/>
                        </a:moveTo>
                        <a:cubicBezTo>
                          <a:pt x="18862" y="10438"/>
                          <a:pt x="21600" y="2030"/>
                          <a:pt x="19141" y="0"/>
                        </a:cubicBezTo>
                        <a:lnTo>
                          <a:pt x="3689" y="0"/>
                        </a:lnTo>
                        <a:cubicBezTo>
                          <a:pt x="3457" y="1740"/>
                          <a:pt x="3759" y="2609"/>
                          <a:pt x="3318" y="4204"/>
                        </a:cubicBezTo>
                        <a:cubicBezTo>
                          <a:pt x="3016" y="6379"/>
                          <a:pt x="3086" y="5654"/>
                          <a:pt x="2691" y="6958"/>
                        </a:cubicBezTo>
                        <a:cubicBezTo>
                          <a:pt x="2506" y="6668"/>
                          <a:pt x="2320" y="6379"/>
                          <a:pt x="2111" y="6089"/>
                        </a:cubicBezTo>
                        <a:cubicBezTo>
                          <a:pt x="2065" y="5944"/>
                          <a:pt x="1926" y="5799"/>
                          <a:pt x="1926" y="5799"/>
                        </a:cubicBezTo>
                        <a:cubicBezTo>
                          <a:pt x="1763" y="5799"/>
                          <a:pt x="1578" y="5654"/>
                          <a:pt x="1438" y="6089"/>
                        </a:cubicBezTo>
                        <a:cubicBezTo>
                          <a:pt x="1253" y="6523"/>
                          <a:pt x="1067" y="8843"/>
                          <a:pt x="882" y="9713"/>
                        </a:cubicBezTo>
                        <a:cubicBezTo>
                          <a:pt x="742" y="10293"/>
                          <a:pt x="626" y="10728"/>
                          <a:pt x="510" y="11162"/>
                        </a:cubicBezTo>
                        <a:cubicBezTo>
                          <a:pt x="371" y="11742"/>
                          <a:pt x="116" y="12467"/>
                          <a:pt x="116" y="12467"/>
                        </a:cubicBezTo>
                        <a:cubicBezTo>
                          <a:pt x="209" y="13772"/>
                          <a:pt x="162" y="14062"/>
                          <a:pt x="0" y="15221"/>
                        </a:cubicBezTo>
                        <a:cubicBezTo>
                          <a:pt x="394" y="15511"/>
                          <a:pt x="510" y="15511"/>
                          <a:pt x="371" y="17396"/>
                        </a:cubicBezTo>
                        <a:cubicBezTo>
                          <a:pt x="626" y="17686"/>
                          <a:pt x="1114" y="16816"/>
                          <a:pt x="1369" y="16671"/>
                        </a:cubicBezTo>
                        <a:cubicBezTo>
                          <a:pt x="1647" y="16236"/>
                          <a:pt x="1694" y="16961"/>
                          <a:pt x="1926" y="16091"/>
                        </a:cubicBezTo>
                        <a:cubicBezTo>
                          <a:pt x="2065" y="13917"/>
                          <a:pt x="1926" y="14497"/>
                          <a:pt x="2250" y="13917"/>
                        </a:cubicBezTo>
                        <a:cubicBezTo>
                          <a:pt x="2320" y="13627"/>
                          <a:pt x="2390" y="13482"/>
                          <a:pt x="2436" y="13047"/>
                        </a:cubicBezTo>
                        <a:cubicBezTo>
                          <a:pt x="2459" y="12757"/>
                          <a:pt x="2459" y="12322"/>
                          <a:pt x="2506" y="12177"/>
                        </a:cubicBezTo>
                        <a:cubicBezTo>
                          <a:pt x="2598" y="11597"/>
                          <a:pt x="3248" y="10003"/>
                          <a:pt x="3434" y="9713"/>
                        </a:cubicBezTo>
                        <a:cubicBezTo>
                          <a:pt x="3712" y="7538"/>
                          <a:pt x="3550" y="8118"/>
                          <a:pt x="3875" y="7538"/>
                        </a:cubicBezTo>
                        <a:cubicBezTo>
                          <a:pt x="4130" y="7973"/>
                          <a:pt x="4153" y="8988"/>
                          <a:pt x="4431" y="8408"/>
                        </a:cubicBezTo>
                        <a:cubicBezTo>
                          <a:pt x="4617" y="7538"/>
                          <a:pt x="4779" y="7393"/>
                          <a:pt x="4988" y="6668"/>
                        </a:cubicBezTo>
                        <a:cubicBezTo>
                          <a:pt x="5243" y="8408"/>
                          <a:pt x="5035" y="6668"/>
                          <a:pt x="5174" y="10003"/>
                        </a:cubicBezTo>
                        <a:cubicBezTo>
                          <a:pt x="5243" y="11452"/>
                          <a:pt x="5406" y="12322"/>
                          <a:pt x="5499" y="13627"/>
                        </a:cubicBezTo>
                        <a:cubicBezTo>
                          <a:pt x="5267" y="14497"/>
                          <a:pt x="5313" y="15077"/>
                          <a:pt x="5058" y="15511"/>
                        </a:cubicBezTo>
                        <a:cubicBezTo>
                          <a:pt x="4803" y="17396"/>
                          <a:pt x="4710" y="16381"/>
                          <a:pt x="4362" y="15801"/>
                        </a:cubicBezTo>
                        <a:cubicBezTo>
                          <a:pt x="4431" y="16961"/>
                          <a:pt x="4640" y="18411"/>
                          <a:pt x="4872" y="19136"/>
                        </a:cubicBezTo>
                        <a:cubicBezTo>
                          <a:pt x="5058" y="16526"/>
                          <a:pt x="4895" y="17686"/>
                          <a:pt x="5359" y="16381"/>
                        </a:cubicBezTo>
                        <a:cubicBezTo>
                          <a:pt x="5499" y="16091"/>
                          <a:pt x="5754" y="15221"/>
                          <a:pt x="5754" y="15221"/>
                        </a:cubicBezTo>
                        <a:cubicBezTo>
                          <a:pt x="5754" y="14497"/>
                          <a:pt x="5707" y="13627"/>
                          <a:pt x="5800" y="13047"/>
                        </a:cubicBezTo>
                        <a:cubicBezTo>
                          <a:pt x="5870" y="12757"/>
                          <a:pt x="5893" y="13917"/>
                          <a:pt x="5986" y="13917"/>
                        </a:cubicBezTo>
                        <a:cubicBezTo>
                          <a:pt x="6079" y="14062"/>
                          <a:pt x="6125" y="13627"/>
                          <a:pt x="6171" y="13337"/>
                        </a:cubicBezTo>
                        <a:cubicBezTo>
                          <a:pt x="6079" y="11887"/>
                          <a:pt x="5847" y="11162"/>
                          <a:pt x="5754" y="9713"/>
                        </a:cubicBezTo>
                        <a:cubicBezTo>
                          <a:pt x="5800" y="9133"/>
                          <a:pt x="5916" y="8408"/>
                          <a:pt x="5870" y="7828"/>
                        </a:cubicBezTo>
                        <a:cubicBezTo>
                          <a:pt x="5823" y="7248"/>
                          <a:pt x="5754" y="6089"/>
                          <a:pt x="5754" y="6089"/>
                        </a:cubicBezTo>
                        <a:cubicBezTo>
                          <a:pt x="5939" y="4639"/>
                          <a:pt x="6009" y="5074"/>
                          <a:pt x="6171" y="6379"/>
                        </a:cubicBezTo>
                        <a:cubicBezTo>
                          <a:pt x="6264" y="8118"/>
                          <a:pt x="6403" y="8843"/>
                          <a:pt x="6612" y="10293"/>
                        </a:cubicBezTo>
                        <a:cubicBezTo>
                          <a:pt x="6519" y="11742"/>
                          <a:pt x="6705" y="11887"/>
                          <a:pt x="6427" y="12757"/>
                        </a:cubicBezTo>
                        <a:cubicBezTo>
                          <a:pt x="6079" y="15366"/>
                          <a:pt x="6450" y="12032"/>
                          <a:pt x="6357" y="14642"/>
                        </a:cubicBezTo>
                        <a:cubicBezTo>
                          <a:pt x="6357" y="15221"/>
                          <a:pt x="6218" y="15801"/>
                          <a:pt x="6171" y="16381"/>
                        </a:cubicBezTo>
                        <a:cubicBezTo>
                          <a:pt x="6264" y="17686"/>
                          <a:pt x="6218" y="18121"/>
                          <a:pt x="6055" y="19136"/>
                        </a:cubicBezTo>
                        <a:cubicBezTo>
                          <a:pt x="6218" y="21600"/>
                          <a:pt x="6543" y="19426"/>
                          <a:pt x="6867" y="18846"/>
                        </a:cubicBezTo>
                        <a:cubicBezTo>
                          <a:pt x="6937" y="17686"/>
                          <a:pt x="6844" y="17251"/>
                          <a:pt x="6937" y="16091"/>
                        </a:cubicBezTo>
                        <a:cubicBezTo>
                          <a:pt x="6867" y="15221"/>
                          <a:pt x="6682" y="14062"/>
                          <a:pt x="6937" y="13337"/>
                        </a:cubicBezTo>
                        <a:cubicBezTo>
                          <a:pt x="7030" y="13047"/>
                          <a:pt x="7308" y="12757"/>
                          <a:pt x="7308" y="12757"/>
                        </a:cubicBezTo>
                        <a:cubicBezTo>
                          <a:pt x="7563" y="13192"/>
                          <a:pt x="7540" y="13772"/>
                          <a:pt x="7679" y="14932"/>
                        </a:cubicBezTo>
                        <a:cubicBezTo>
                          <a:pt x="7865" y="12177"/>
                          <a:pt x="7679" y="13047"/>
                          <a:pt x="8376" y="13337"/>
                        </a:cubicBezTo>
                        <a:cubicBezTo>
                          <a:pt x="8236" y="11017"/>
                          <a:pt x="8468" y="11017"/>
                          <a:pt x="8863" y="10583"/>
                        </a:cubicBezTo>
                        <a:cubicBezTo>
                          <a:pt x="8886" y="10293"/>
                          <a:pt x="8979" y="8263"/>
                          <a:pt x="9118" y="7828"/>
                        </a:cubicBezTo>
                        <a:cubicBezTo>
                          <a:pt x="9234" y="7538"/>
                          <a:pt x="9489" y="7248"/>
                          <a:pt x="9489" y="7248"/>
                        </a:cubicBezTo>
                        <a:cubicBezTo>
                          <a:pt x="9976" y="7828"/>
                          <a:pt x="9582" y="8408"/>
                          <a:pt x="10000" y="9133"/>
                        </a:cubicBezTo>
                        <a:cubicBezTo>
                          <a:pt x="10046" y="8843"/>
                          <a:pt x="10092" y="8263"/>
                          <a:pt x="10185" y="8118"/>
                        </a:cubicBezTo>
                        <a:cubicBezTo>
                          <a:pt x="10324" y="7973"/>
                          <a:pt x="10487" y="8843"/>
                          <a:pt x="10603" y="8408"/>
                        </a:cubicBezTo>
                        <a:cubicBezTo>
                          <a:pt x="10696" y="8263"/>
                          <a:pt x="10603" y="7538"/>
                          <a:pt x="10556" y="7248"/>
                        </a:cubicBezTo>
                        <a:cubicBezTo>
                          <a:pt x="10464" y="6813"/>
                          <a:pt x="10301" y="6813"/>
                          <a:pt x="10185" y="6668"/>
                        </a:cubicBezTo>
                        <a:cubicBezTo>
                          <a:pt x="10116" y="6523"/>
                          <a:pt x="10000" y="6379"/>
                          <a:pt x="10000" y="6379"/>
                        </a:cubicBezTo>
                        <a:cubicBezTo>
                          <a:pt x="10208" y="5509"/>
                          <a:pt x="10278" y="5219"/>
                          <a:pt x="10556" y="5799"/>
                        </a:cubicBezTo>
                        <a:cubicBezTo>
                          <a:pt x="10696" y="5509"/>
                          <a:pt x="10835" y="5074"/>
                          <a:pt x="10997" y="5074"/>
                        </a:cubicBezTo>
                        <a:cubicBezTo>
                          <a:pt x="11206" y="5219"/>
                          <a:pt x="11856" y="6234"/>
                          <a:pt x="12041" y="6668"/>
                        </a:cubicBezTo>
                        <a:cubicBezTo>
                          <a:pt x="12227" y="7103"/>
                          <a:pt x="12621" y="7828"/>
                          <a:pt x="12621" y="7828"/>
                        </a:cubicBezTo>
                        <a:cubicBezTo>
                          <a:pt x="12714" y="7828"/>
                          <a:pt x="12992" y="7538"/>
                          <a:pt x="13108" y="7248"/>
                        </a:cubicBezTo>
                        <a:cubicBezTo>
                          <a:pt x="13224" y="6813"/>
                          <a:pt x="13480" y="6089"/>
                          <a:pt x="13480" y="6089"/>
                        </a:cubicBezTo>
                        <a:cubicBezTo>
                          <a:pt x="13573" y="6089"/>
                          <a:pt x="13874" y="6379"/>
                          <a:pt x="13921" y="6958"/>
                        </a:cubicBezTo>
                        <a:cubicBezTo>
                          <a:pt x="13990" y="7973"/>
                          <a:pt x="13665" y="8843"/>
                          <a:pt x="13549" y="9133"/>
                        </a:cubicBezTo>
                        <a:cubicBezTo>
                          <a:pt x="13364" y="10003"/>
                          <a:pt x="13178" y="10003"/>
                          <a:pt x="13108" y="11162"/>
                        </a:cubicBezTo>
                        <a:cubicBezTo>
                          <a:pt x="13178" y="12467"/>
                          <a:pt x="13085" y="13337"/>
                          <a:pt x="13178" y="14642"/>
                        </a:cubicBezTo>
                        <a:cubicBezTo>
                          <a:pt x="13317" y="13482"/>
                          <a:pt x="13387" y="13192"/>
                          <a:pt x="13665" y="13627"/>
                        </a:cubicBezTo>
                        <a:cubicBezTo>
                          <a:pt x="13805" y="15656"/>
                          <a:pt x="13967" y="13482"/>
                          <a:pt x="14176" y="12757"/>
                        </a:cubicBezTo>
                        <a:cubicBezTo>
                          <a:pt x="14222" y="12467"/>
                          <a:pt x="14222" y="12032"/>
                          <a:pt x="14292" y="11887"/>
                        </a:cubicBezTo>
                        <a:cubicBezTo>
                          <a:pt x="14338" y="11597"/>
                          <a:pt x="14431" y="11742"/>
                          <a:pt x="14477" y="11597"/>
                        </a:cubicBezTo>
                        <a:cubicBezTo>
                          <a:pt x="14524" y="11307"/>
                          <a:pt x="14524" y="10872"/>
                          <a:pt x="14547" y="10583"/>
                        </a:cubicBezTo>
                        <a:cubicBezTo>
                          <a:pt x="14663" y="9423"/>
                          <a:pt x="14802" y="9133"/>
                          <a:pt x="15034" y="8843"/>
                        </a:cubicBezTo>
                        <a:cubicBezTo>
                          <a:pt x="15405" y="8988"/>
                          <a:pt x="15869" y="10003"/>
                          <a:pt x="16241" y="10003"/>
                        </a:cubicBezTo>
                        <a:lnTo>
                          <a:pt x="18421" y="12177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60" name="Shape"/>
                  <p:cNvSpPr/>
                  <p:nvPr/>
                </p:nvSpPr>
                <p:spPr>
                  <a:xfrm>
                    <a:off x="616792" y="94826"/>
                    <a:ext cx="26675" cy="210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30" h="20160" fill="norm" stroke="1" extrusionOk="0">
                        <a:moveTo>
                          <a:pt x="120" y="20160"/>
                        </a:moveTo>
                        <a:cubicBezTo>
                          <a:pt x="3604" y="5760"/>
                          <a:pt x="6391" y="4320"/>
                          <a:pt x="19630" y="0"/>
                        </a:cubicBezTo>
                        <a:cubicBezTo>
                          <a:pt x="18236" y="3600"/>
                          <a:pt x="15449" y="15840"/>
                          <a:pt x="11269" y="17280"/>
                        </a:cubicBezTo>
                        <a:cubicBezTo>
                          <a:pt x="-1970" y="21600"/>
                          <a:pt x="120" y="6480"/>
                          <a:pt x="120" y="2016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61" name="Shape"/>
                  <p:cNvSpPr/>
                  <p:nvPr/>
                </p:nvSpPr>
                <p:spPr>
                  <a:xfrm>
                    <a:off x="584009" y="126435"/>
                    <a:ext cx="34102" cy="248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170" h="21600" fill="norm" stroke="1" extrusionOk="0">
                        <a:moveTo>
                          <a:pt x="1051" y="21600"/>
                        </a:moveTo>
                        <a:cubicBezTo>
                          <a:pt x="-1894" y="9450"/>
                          <a:pt x="1542" y="6750"/>
                          <a:pt x="8906" y="0"/>
                        </a:cubicBezTo>
                        <a:cubicBezTo>
                          <a:pt x="11361" y="675"/>
                          <a:pt x="15288" y="0"/>
                          <a:pt x="16761" y="2700"/>
                        </a:cubicBezTo>
                        <a:cubicBezTo>
                          <a:pt x="19706" y="8775"/>
                          <a:pt x="5961" y="21600"/>
                          <a:pt x="1051" y="2160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62" name="Shape"/>
                  <p:cNvSpPr/>
                  <p:nvPr/>
                </p:nvSpPr>
                <p:spPr>
                  <a:xfrm>
                    <a:off x="733813" y="217499"/>
                    <a:ext cx="37725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1278" h="19200" fill="norm" stroke="1" extrusionOk="0">
                        <a:moveTo>
                          <a:pt x="6455" y="19200"/>
                        </a:moveTo>
                        <a:cubicBezTo>
                          <a:pt x="3044" y="14400"/>
                          <a:pt x="-4061" y="9600"/>
                          <a:pt x="3044" y="0"/>
                        </a:cubicBezTo>
                        <a:cubicBezTo>
                          <a:pt x="17539" y="8400"/>
                          <a:pt x="9013" y="-2400"/>
                          <a:pt x="6455" y="1920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63" name="Shape"/>
                  <p:cNvSpPr/>
                  <p:nvPr/>
                </p:nvSpPr>
                <p:spPr>
                  <a:xfrm>
                    <a:off x="844408" y="221379"/>
                    <a:ext cx="26568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4120" h="9804" fill="norm" stroke="1" extrusionOk="0">
                        <a:moveTo>
                          <a:pt x="0" y="6496"/>
                        </a:moveTo>
                        <a:cubicBezTo>
                          <a:pt x="2057" y="4532"/>
                          <a:pt x="3600" y="1587"/>
                          <a:pt x="6171" y="605"/>
                        </a:cubicBezTo>
                        <a:cubicBezTo>
                          <a:pt x="21600" y="-3813"/>
                          <a:pt x="11829" y="17787"/>
                          <a:pt x="0" y="6496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64" name="Shape"/>
                  <p:cNvSpPr/>
                  <p:nvPr/>
                </p:nvSpPr>
                <p:spPr>
                  <a:xfrm>
                    <a:off x="517851" y="126631"/>
                    <a:ext cx="26274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953" h="13172" fill="norm" stroke="1" extrusionOk="0">
                        <a:moveTo>
                          <a:pt x="1230" y="11438"/>
                        </a:moveTo>
                        <a:cubicBezTo>
                          <a:pt x="-3647" y="-4402"/>
                          <a:pt x="6805" y="-82"/>
                          <a:pt x="17953" y="2798"/>
                        </a:cubicBezTo>
                        <a:cubicBezTo>
                          <a:pt x="6108" y="7118"/>
                          <a:pt x="6805" y="17198"/>
                          <a:pt x="1230" y="1143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</p:grpSp>
          <p:grpSp>
            <p:nvGrpSpPr>
              <p:cNvPr id="288" name="Group"/>
              <p:cNvGrpSpPr/>
              <p:nvPr/>
            </p:nvGrpSpPr>
            <p:grpSpPr>
              <a:xfrm>
                <a:off x="302542" y="15804"/>
                <a:ext cx="10616072" cy="943752"/>
                <a:chOff x="0" y="0"/>
                <a:chExt cx="10616071" cy="943751"/>
              </a:xfrm>
            </p:grpSpPr>
            <p:sp>
              <p:nvSpPr>
                <p:cNvPr id="267" name="Line"/>
                <p:cNvSpPr/>
                <p:nvPr/>
              </p:nvSpPr>
              <p:spPr>
                <a:xfrm>
                  <a:off x="0" y="498968"/>
                  <a:ext cx="10616072" cy="1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268" name="Line"/>
                <p:cNvSpPr/>
                <p:nvPr/>
              </p:nvSpPr>
              <p:spPr>
                <a:xfrm flipH="1">
                  <a:off x="514773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269" name="Line"/>
                <p:cNvSpPr/>
                <p:nvPr/>
              </p:nvSpPr>
              <p:spPr>
                <a:xfrm flipH="1">
                  <a:off x="1029546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270" name="Line"/>
                <p:cNvSpPr/>
                <p:nvPr/>
              </p:nvSpPr>
              <p:spPr>
                <a:xfrm flipH="1">
                  <a:off x="1544319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271" name="Line"/>
                <p:cNvSpPr/>
                <p:nvPr/>
              </p:nvSpPr>
              <p:spPr>
                <a:xfrm>
                  <a:off x="2059093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272" name="Line"/>
                <p:cNvSpPr/>
                <p:nvPr/>
              </p:nvSpPr>
              <p:spPr>
                <a:xfrm>
                  <a:off x="2573866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273" name="Line"/>
                <p:cNvSpPr/>
                <p:nvPr/>
              </p:nvSpPr>
              <p:spPr>
                <a:xfrm>
                  <a:off x="3088640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274" name="Line"/>
                <p:cNvSpPr/>
                <p:nvPr/>
              </p:nvSpPr>
              <p:spPr>
                <a:xfrm>
                  <a:off x="3603413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275" name="Line"/>
                <p:cNvSpPr/>
                <p:nvPr/>
              </p:nvSpPr>
              <p:spPr>
                <a:xfrm>
                  <a:off x="4118186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276" name="Line"/>
                <p:cNvSpPr/>
                <p:nvPr/>
              </p:nvSpPr>
              <p:spPr>
                <a:xfrm>
                  <a:off x="4632959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277" name="Line"/>
                <p:cNvSpPr/>
                <p:nvPr/>
              </p:nvSpPr>
              <p:spPr>
                <a:xfrm>
                  <a:off x="5147733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278" name="Line"/>
                <p:cNvSpPr/>
                <p:nvPr/>
              </p:nvSpPr>
              <p:spPr>
                <a:xfrm>
                  <a:off x="5662506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279" name="Line"/>
                <p:cNvSpPr/>
                <p:nvPr/>
              </p:nvSpPr>
              <p:spPr>
                <a:xfrm>
                  <a:off x="6177280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280" name="Line"/>
                <p:cNvSpPr/>
                <p:nvPr/>
              </p:nvSpPr>
              <p:spPr>
                <a:xfrm>
                  <a:off x="6692053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281" name="Line"/>
                <p:cNvSpPr/>
                <p:nvPr/>
              </p:nvSpPr>
              <p:spPr>
                <a:xfrm>
                  <a:off x="7206826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282" name="Line"/>
                <p:cNvSpPr/>
                <p:nvPr/>
              </p:nvSpPr>
              <p:spPr>
                <a:xfrm>
                  <a:off x="7721600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283" name="Line"/>
                <p:cNvSpPr/>
                <p:nvPr/>
              </p:nvSpPr>
              <p:spPr>
                <a:xfrm>
                  <a:off x="8236373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284" name="Line"/>
                <p:cNvSpPr/>
                <p:nvPr/>
              </p:nvSpPr>
              <p:spPr>
                <a:xfrm>
                  <a:off x="8751146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285" name="Line"/>
                <p:cNvSpPr/>
                <p:nvPr/>
              </p:nvSpPr>
              <p:spPr>
                <a:xfrm>
                  <a:off x="9265920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286" name="Line"/>
                <p:cNvSpPr/>
                <p:nvPr/>
              </p:nvSpPr>
              <p:spPr>
                <a:xfrm>
                  <a:off x="9780693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287" name="Line"/>
                <p:cNvSpPr/>
                <p:nvPr/>
              </p:nvSpPr>
              <p:spPr>
                <a:xfrm>
                  <a:off x="10295466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</p:grpSp>
          <p:grpSp>
            <p:nvGrpSpPr>
              <p:cNvPr id="314" name="Group"/>
              <p:cNvGrpSpPr/>
              <p:nvPr/>
            </p:nvGrpSpPr>
            <p:grpSpPr>
              <a:xfrm>
                <a:off x="1228231" y="11288"/>
                <a:ext cx="8340232" cy="955041"/>
                <a:chOff x="0" y="0"/>
                <a:chExt cx="8340231" cy="955040"/>
              </a:xfrm>
            </p:grpSpPr>
            <p:sp>
              <p:nvSpPr>
                <p:cNvPr id="289" name="Line"/>
                <p:cNvSpPr/>
                <p:nvPr/>
              </p:nvSpPr>
              <p:spPr>
                <a:xfrm>
                  <a:off x="3707271" y="2257"/>
                  <a:ext cx="1" cy="320606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290" name="Line"/>
                <p:cNvSpPr/>
                <p:nvPr/>
              </p:nvSpPr>
              <p:spPr>
                <a:xfrm>
                  <a:off x="3982720" y="503484"/>
                  <a:ext cx="158045" cy="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291" name="Line"/>
                <p:cNvSpPr/>
                <p:nvPr/>
              </p:nvSpPr>
              <p:spPr>
                <a:xfrm>
                  <a:off x="4222044" y="544124"/>
                  <a:ext cx="1" cy="63219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292" name="Line"/>
                <p:cNvSpPr/>
                <p:nvPr/>
              </p:nvSpPr>
              <p:spPr>
                <a:xfrm>
                  <a:off x="4736817" y="769902"/>
                  <a:ext cx="1" cy="178365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293" name="Line"/>
                <p:cNvSpPr/>
                <p:nvPr/>
              </p:nvSpPr>
              <p:spPr>
                <a:xfrm>
                  <a:off x="6281137" y="255128"/>
                  <a:ext cx="1" cy="40640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294" name="Line"/>
                <p:cNvSpPr/>
                <p:nvPr/>
              </p:nvSpPr>
              <p:spPr>
                <a:xfrm>
                  <a:off x="6068906" y="503484"/>
                  <a:ext cx="785708" cy="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295" name="Line"/>
                <p:cNvSpPr/>
                <p:nvPr/>
              </p:nvSpPr>
              <p:spPr>
                <a:xfrm>
                  <a:off x="6795911" y="286737"/>
                  <a:ext cx="1" cy="663788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296" name="Line"/>
                <p:cNvSpPr/>
                <p:nvPr/>
              </p:nvSpPr>
              <p:spPr>
                <a:xfrm flipV="1">
                  <a:off x="6800426" y="6773"/>
                  <a:ext cx="1" cy="112890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297" name="Line"/>
                <p:cNvSpPr/>
                <p:nvPr/>
              </p:nvSpPr>
              <p:spPr>
                <a:xfrm flipV="1">
                  <a:off x="7310684" y="2257"/>
                  <a:ext cx="1" cy="410917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298" name="Line"/>
                <p:cNvSpPr/>
                <p:nvPr/>
              </p:nvSpPr>
              <p:spPr>
                <a:xfrm flipH="1">
                  <a:off x="7649350" y="503484"/>
                  <a:ext cx="176108" cy="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299" name="Line"/>
                <p:cNvSpPr/>
                <p:nvPr/>
              </p:nvSpPr>
              <p:spPr>
                <a:xfrm flipH="1">
                  <a:off x="7351324" y="503484"/>
                  <a:ext cx="139984" cy="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300" name="Line"/>
                <p:cNvSpPr/>
                <p:nvPr/>
              </p:nvSpPr>
              <p:spPr>
                <a:xfrm flipV="1">
                  <a:off x="7825458" y="2257"/>
                  <a:ext cx="1" cy="60960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301" name="Line"/>
                <p:cNvSpPr/>
                <p:nvPr/>
              </p:nvSpPr>
              <p:spPr>
                <a:xfrm>
                  <a:off x="8340231" y="815057"/>
                  <a:ext cx="1" cy="76766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302" name="Line"/>
                <p:cNvSpPr/>
                <p:nvPr/>
              </p:nvSpPr>
              <p:spPr>
                <a:xfrm>
                  <a:off x="2162951" y="11288"/>
                  <a:ext cx="1" cy="139984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303" name="Line"/>
                <p:cNvSpPr/>
                <p:nvPr/>
              </p:nvSpPr>
              <p:spPr>
                <a:xfrm>
                  <a:off x="1648177" y="4515"/>
                  <a:ext cx="1" cy="760872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304" name="Line"/>
                <p:cNvSpPr/>
                <p:nvPr/>
              </p:nvSpPr>
              <p:spPr>
                <a:xfrm flipH="1">
                  <a:off x="1589475" y="503484"/>
                  <a:ext cx="153530" cy="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305" name="Line"/>
                <p:cNvSpPr/>
                <p:nvPr/>
              </p:nvSpPr>
              <p:spPr>
                <a:xfrm>
                  <a:off x="1286933" y="503484"/>
                  <a:ext cx="135468" cy="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306" name="Line"/>
                <p:cNvSpPr/>
                <p:nvPr/>
              </p:nvSpPr>
              <p:spPr>
                <a:xfrm flipH="1">
                  <a:off x="835377" y="503484"/>
                  <a:ext cx="185139" cy="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307" name="Line"/>
                <p:cNvSpPr/>
                <p:nvPr/>
              </p:nvSpPr>
              <p:spPr>
                <a:xfrm>
                  <a:off x="0" y="503484"/>
                  <a:ext cx="785707" cy="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308" name="Line"/>
                <p:cNvSpPr/>
                <p:nvPr/>
              </p:nvSpPr>
              <p:spPr>
                <a:xfrm flipH="1">
                  <a:off x="614115" y="282222"/>
                  <a:ext cx="1" cy="672819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309" name="Line"/>
                <p:cNvSpPr/>
                <p:nvPr/>
              </p:nvSpPr>
              <p:spPr>
                <a:xfrm flipH="1">
                  <a:off x="103857" y="322862"/>
                  <a:ext cx="1" cy="352214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310" name="Line"/>
                <p:cNvSpPr/>
                <p:nvPr/>
              </p:nvSpPr>
              <p:spPr>
                <a:xfrm flipV="1">
                  <a:off x="620437" y="0"/>
                  <a:ext cx="1" cy="6096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311" name="Line"/>
                <p:cNvSpPr/>
                <p:nvPr/>
              </p:nvSpPr>
              <p:spPr>
                <a:xfrm>
                  <a:off x="1133404" y="160302"/>
                  <a:ext cx="1" cy="216747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312" name="Line"/>
                <p:cNvSpPr/>
                <p:nvPr/>
              </p:nvSpPr>
              <p:spPr>
                <a:xfrm flipV="1">
                  <a:off x="1133404" y="4515"/>
                  <a:ext cx="1" cy="49672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313" name="Line"/>
                <p:cNvSpPr/>
                <p:nvPr/>
              </p:nvSpPr>
              <p:spPr>
                <a:xfrm>
                  <a:off x="6911058" y="501226"/>
                  <a:ext cx="180623" cy="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</p:grpSp>
        </p:grpSp>
        <p:pic>
          <p:nvPicPr>
            <p:cNvPr id="316" name="earth.tif" descr="earth.ti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68872" cy="11830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8" name="Slide Number"/>
          <p:cNvSpPr txBox="1"/>
          <p:nvPr>
            <p:ph type="sldNum" sz="quarter" idx="2"/>
          </p:nvPr>
        </p:nvSpPr>
        <p:spPr>
          <a:xfrm>
            <a:off x="12633451" y="9366563"/>
            <a:ext cx="371349" cy="387038"/>
          </a:xfrm>
          <a:prstGeom prst="rect">
            <a:avLst/>
          </a:prstGeom>
        </p:spPr>
        <p:txBody>
          <a:bodyPr lIns="65023" tIns="65023" rIns="65023" bIns="65023" anchor="b"/>
          <a:lstStyle>
            <a:lvl1pPr algn="r" defTabSz="1300480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19" name="Title Text"/>
          <p:cNvSpPr txBox="1"/>
          <p:nvPr>
            <p:ph type="title"/>
          </p:nvPr>
        </p:nvSpPr>
        <p:spPr>
          <a:xfrm>
            <a:off x="349955" y="1323057"/>
            <a:ext cx="11054081" cy="1625601"/>
          </a:xfrm>
          <a:prstGeom prst="rect">
            <a:avLst/>
          </a:prstGeom>
          <a:effectLst>
            <a:outerShdw sx="100000" sy="100000" kx="0" ky="0" algn="b" rotWithShape="0" blurRad="88900" dist="50800" dir="2700000">
              <a:srgbClr val="000000">
                <a:alpha val="50000"/>
              </a:srgbClr>
            </a:outerShdw>
          </a:effectLst>
        </p:spPr>
        <p:txBody>
          <a:bodyPr lIns="65023" tIns="65023" rIns="65023" bIns="65023"/>
          <a:lstStyle>
            <a:lvl1pPr algn="l" defTabSz="1300480">
              <a:defRPr b="1" i="1" sz="6200">
                <a:solidFill>
                  <a:srgbClr val="CC6600"/>
                </a:solidFill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0" name="Body Level One…"/>
          <p:cNvSpPr txBox="1"/>
          <p:nvPr>
            <p:ph type="body" idx="1"/>
          </p:nvPr>
        </p:nvSpPr>
        <p:spPr>
          <a:xfrm>
            <a:off x="975359" y="3054773"/>
            <a:ext cx="11054082" cy="5852161"/>
          </a:xfrm>
          <a:prstGeom prst="rect">
            <a:avLst/>
          </a:prstGeom>
          <a:effectLst>
            <a:outerShdw sx="100000" sy="100000" kx="0" ky="0" algn="b" rotWithShape="0" blurRad="88900" dist="25400" dir="2700000">
              <a:srgbClr val="CC6600"/>
            </a:outerShdw>
          </a:effectLst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ClrTx/>
              <a:buBlip>
                <a:blip r:embed="rId3"/>
              </a:buBlip>
              <a:defRPr sz="4400">
                <a:solidFill>
                  <a:srgbClr val="000000"/>
                </a:solidFill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latin typeface="Tahoma"/>
                <a:ea typeface="Tahoma"/>
                <a:cs typeface="Tahoma"/>
                <a:sym typeface="Tahoma"/>
              </a:defRPr>
            </a:lvl1pPr>
            <a:lvl2pPr marL="906235" indent="-449035" defTabSz="1300480">
              <a:spcBef>
                <a:spcPts val="1000"/>
              </a:spcBef>
              <a:buClrTx/>
              <a:buSzPct val="75000"/>
              <a:buBlip>
                <a:blip r:embed="rId4"/>
              </a:buBlip>
              <a:defRPr sz="4400">
                <a:solidFill>
                  <a:srgbClr val="000000"/>
                </a:solidFill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latin typeface="Tahoma"/>
                <a:ea typeface="Tahoma"/>
                <a:cs typeface="Tahoma"/>
                <a:sym typeface="Tahoma"/>
              </a:defRPr>
            </a:lvl2pPr>
            <a:lvl3pPr marL="1333500" defTabSz="1300480">
              <a:spcBef>
                <a:spcPts val="1000"/>
              </a:spcBef>
              <a:buClrTx/>
              <a:defRPr sz="4400">
                <a:solidFill>
                  <a:srgbClr val="000000"/>
                </a:solidFill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latin typeface="Tahoma"/>
                <a:ea typeface="Tahoma"/>
                <a:cs typeface="Tahoma"/>
                <a:sym typeface="Tahoma"/>
              </a:defRPr>
            </a:lvl3pPr>
            <a:lvl4pPr marL="1874520" indent="-502920" defTabSz="1300480">
              <a:spcBef>
                <a:spcPts val="1000"/>
              </a:spcBef>
              <a:buClrTx/>
              <a:buChar char="–"/>
              <a:defRPr sz="4400">
                <a:solidFill>
                  <a:srgbClr val="000000"/>
                </a:solidFill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latin typeface="Tahoma"/>
                <a:ea typeface="Tahoma"/>
                <a:cs typeface="Tahoma"/>
                <a:sym typeface="Tahoma"/>
              </a:defRPr>
            </a:lvl4pPr>
            <a:lvl5pPr marL="2387600" indent="-558800" defTabSz="1300480">
              <a:spcBef>
                <a:spcPts val="1000"/>
              </a:spcBef>
              <a:buClrTx/>
              <a:buChar char="–"/>
              <a:defRPr sz="4400">
                <a:solidFill>
                  <a:srgbClr val="000000"/>
                </a:solidFill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gradFill flip="none" rotWithShape="1">
          <a:gsLst>
            <a:gs pos="0">
              <a:srgbClr val="FFFFFF"/>
            </a:gs>
            <a:gs pos="50000">
              <a:srgbClr val="FFFFFF"/>
            </a:gs>
            <a:gs pos="100000">
              <a:srgbClr val="FFFFFF"/>
            </a:gs>
          </a:gsLst>
          <a:lin ang="27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"/>
          <p:cNvGrpSpPr/>
          <p:nvPr/>
        </p:nvGrpSpPr>
        <p:grpSpPr>
          <a:xfrm>
            <a:off x="372533" y="124177"/>
            <a:ext cx="12072339" cy="1183077"/>
            <a:chOff x="0" y="0"/>
            <a:chExt cx="12072338" cy="1183075"/>
          </a:xfrm>
        </p:grpSpPr>
        <p:grpSp>
          <p:nvGrpSpPr>
            <p:cNvPr id="477" name="Group"/>
            <p:cNvGrpSpPr/>
            <p:nvPr/>
          </p:nvGrpSpPr>
          <p:grpSpPr>
            <a:xfrm>
              <a:off x="1126631" y="110631"/>
              <a:ext cx="10945708" cy="975361"/>
              <a:chOff x="0" y="0"/>
              <a:chExt cx="10945707" cy="975360"/>
            </a:xfrm>
          </p:grpSpPr>
          <p:sp>
            <p:nvSpPr>
              <p:cNvPr id="327" name="Shape"/>
              <p:cNvSpPr/>
              <p:nvPr/>
            </p:nvSpPr>
            <p:spPr>
              <a:xfrm>
                <a:off x="0" y="0"/>
                <a:ext cx="10945707" cy="9753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400"/>
                    </a:moveTo>
                    <a:lnTo>
                      <a:pt x="21600" y="21600"/>
                    </a:lnTo>
                    <a:cubicBezTo>
                      <a:pt x="21600" y="21600"/>
                      <a:pt x="10800" y="21600"/>
                      <a:pt x="0" y="21600"/>
                    </a:cubicBezTo>
                    <a:cubicBezTo>
                      <a:pt x="717" y="17250"/>
                      <a:pt x="753" y="3050"/>
                      <a:pt x="0" y="0"/>
                    </a:cubicBezTo>
                    <a:cubicBezTo>
                      <a:pt x="10800" y="0"/>
                      <a:pt x="21600" y="0"/>
                      <a:pt x="21600" y="0"/>
                    </a:cubicBezTo>
                    <a:lnTo>
                      <a:pt x="21600" y="2400"/>
                    </a:lnTo>
                    <a:close/>
                  </a:path>
                </a:pathLst>
              </a:custGeom>
              <a:solidFill>
                <a:srgbClr val="E5D09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defRPr sz="34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428" name="Group"/>
              <p:cNvGrpSpPr/>
              <p:nvPr/>
            </p:nvGrpSpPr>
            <p:grpSpPr>
              <a:xfrm>
                <a:off x="1198880" y="-1"/>
                <a:ext cx="8639643" cy="968588"/>
                <a:chOff x="0" y="0"/>
                <a:chExt cx="8639642" cy="968586"/>
              </a:xfrm>
            </p:grpSpPr>
            <p:grpSp>
              <p:nvGrpSpPr>
                <p:cNvPr id="384" name="Group"/>
                <p:cNvGrpSpPr/>
                <p:nvPr/>
              </p:nvGrpSpPr>
              <p:grpSpPr>
                <a:xfrm>
                  <a:off x="0" y="2257"/>
                  <a:ext cx="4985174" cy="964072"/>
                  <a:chOff x="0" y="0"/>
                  <a:chExt cx="4985173" cy="964071"/>
                </a:xfrm>
              </p:grpSpPr>
              <p:sp>
                <p:nvSpPr>
                  <p:cNvPr id="328" name="Shape"/>
                  <p:cNvSpPr/>
                  <p:nvPr/>
                </p:nvSpPr>
                <p:spPr>
                  <a:xfrm>
                    <a:off x="2791342" y="884411"/>
                    <a:ext cx="18063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522" h="16199" fill="norm" stroke="1" extrusionOk="0">
                        <a:moveTo>
                          <a:pt x="2122" y="8392"/>
                        </a:moveTo>
                        <a:cubicBezTo>
                          <a:pt x="-2198" y="-999"/>
                          <a:pt x="5002" y="-1938"/>
                          <a:pt x="16522" y="2758"/>
                        </a:cubicBezTo>
                        <a:cubicBezTo>
                          <a:pt x="15082" y="6514"/>
                          <a:pt x="16522" y="10271"/>
                          <a:pt x="13642" y="14027"/>
                        </a:cubicBezTo>
                        <a:cubicBezTo>
                          <a:pt x="7882" y="19662"/>
                          <a:pt x="-5078" y="13088"/>
                          <a:pt x="2122" y="8392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29" name="Shape"/>
                  <p:cNvSpPr/>
                  <p:nvPr/>
                </p:nvSpPr>
                <p:spPr>
                  <a:xfrm>
                    <a:off x="2959779" y="945564"/>
                    <a:ext cx="18064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174" h="16556" fill="norm" stroke="1" extrusionOk="0">
                        <a:moveTo>
                          <a:pt x="1404" y="10218"/>
                        </a:moveTo>
                        <a:cubicBezTo>
                          <a:pt x="-1836" y="2705"/>
                          <a:pt x="324" y="-1991"/>
                          <a:pt x="10044" y="826"/>
                        </a:cubicBezTo>
                        <a:cubicBezTo>
                          <a:pt x="15444" y="7400"/>
                          <a:pt x="19764" y="19609"/>
                          <a:pt x="5724" y="15852"/>
                        </a:cubicBezTo>
                        <a:cubicBezTo>
                          <a:pt x="4644" y="13974"/>
                          <a:pt x="1404" y="10218"/>
                          <a:pt x="1404" y="1021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30" name="Shape"/>
                  <p:cNvSpPr/>
                  <p:nvPr/>
                </p:nvSpPr>
                <p:spPr>
                  <a:xfrm>
                    <a:off x="2481297" y="847753"/>
                    <a:ext cx="29352" cy="275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8812" fill="norm" stroke="1" extrusionOk="0">
                        <a:moveTo>
                          <a:pt x="11520" y="16228"/>
                        </a:moveTo>
                        <a:cubicBezTo>
                          <a:pt x="2160" y="9543"/>
                          <a:pt x="10800" y="16743"/>
                          <a:pt x="5760" y="10057"/>
                        </a:cubicBezTo>
                        <a:cubicBezTo>
                          <a:pt x="4320" y="8000"/>
                          <a:pt x="0" y="3886"/>
                          <a:pt x="0" y="3886"/>
                        </a:cubicBezTo>
                        <a:cubicBezTo>
                          <a:pt x="3600" y="-229"/>
                          <a:pt x="5040" y="-743"/>
                          <a:pt x="11520" y="800"/>
                        </a:cubicBezTo>
                        <a:cubicBezTo>
                          <a:pt x="18000" y="7486"/>
                          <a:pt x="7200" y="7486"/>
                          <a:pt x="21600" y="11086"/>
                        </a:cubicBezTo>
                        <a:cubicBezTo>
                          <a:pt x="20880" y="12628"/>
                          <a:pt x="21600" y="14171"/>
                          <a:pt x="20160" y="15200"/>
                        </a:cubicBezTo>
                        <a:cubicBezTo>
                          <a:pt x="10800" y="20857"/>
                          <a:pt x="11520" y="18800"/>
                          <a:pt x="11520" y="1622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31" name="Shape"/>
                  <p:cNvSpPr/>
                  <p:nvPr/>
                </p:nvSpPr>
                <p:spPr>
                  <a:xfrm>
                    <a:off x="2137939" y="872631"/>
                    <a:ext cx="18063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098" h="21600" fill="norm" stroke="1" extrusionOk="0">
                        <a:moveTo>
                          <a:pt x="10844" y="21600"/>
                        </a:moveTo>
                        <a:cubicBezTo>
                          <a:pt x="6524" y="20250"/>
                          <a:pt x="-2116" y="16200"/>
                          <a:pt x="476" y="10800"/>
                        </a:cubicBezTo>
                        <a:cubicBezTo>
                          <a:pt x="3068" y="5400"/>
                          <a:pt x="10844" y="0"/>
                          <a:pt x="10844" y="0"/>
                        </a:cubicBezTo>
                        <a:cubicBezTo>
                          <a:pt x="12572" y="4050"/>
                          <a:pt x="19484" y="21600"/>
                          <a:pt x="10844" y="2160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32" name="Shape"/>
                  <p:cNvSpPr/>
                  <p:nvPr/>
                </p:nvSpPr>
                <p:spPr>
                  <a:xfrm>
                    <a:off x="2036249" y="889564"/>
                    <a:ext cx="53922" cy="361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24" h="21600" fill="norm" stroke="1" extrusionOk="0">
                        <a:moveTo>
                          <a:pt x="3200" y="11270"/>
                        </a:moveTo>
                        <a:cubicBezTo>
                          <a:pt x="4530" y="6104"/>
                          <a:pt x="3865" y="4226"/>
                          <a:pt x="8517" y="1878"/>
                        </a:cubicBezTo>
                        <a:cubicBezTo>
                          <a:pt x="9846" y="1409"/>
                          <a:pt x="12505" y="0"/>
                          <a:pt x="12505" y="0"/>
                        </a:cubicBezTo>
                        <a:cubicBezTo>
                          <a:pt x="15163" y="470"/>
                          <a:pt x="20148" y="0"/>
                          <a:pt x="17822" y="5635"/>
                        </a:cubicBezTo>
                        <a:cubicBezTo>
                          <a:pt x="16160" y="9861"/>
                          <a:pt x="11840" y="9861"/>
                          <a:pt x="9182" y="12209"/>
                        </a:cubicBezTo>
                        <a:cubicBezTo>
                          <a:pt x="7188" y="16435"/>
                          <a:pt x="6191" y="19722"/>
                          <a:pt x="2536" y="21600"/>
                        </a:cubicBezTo>
                        <a:cubicBezTo>
                          <a:pt x="-1452" y="19722"/>
                          <a:pt x="210" y="14087"/>
                          <a:pt x="1206" y="9391"/>
                        </a:cubicBezTo>
                        <a:cubicBezTo>
                          <a:pt x="1539" y="8452"/>
                          <a:pt x="1871" y="6104"/>
                          <a:pt x="2536" y="6574"/>
                        </a:cubicBezTo>
                        <a:cubicBezTo>
                          <a:pt x="3533" y="7513"/>
                          <a:pt x="2868" y="9861"/>
                          <a:pt x="3200" y="1127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33" name="Shape"/>
                  <p:cNvSpPr/>
                  <p:nvPr/>
                </p:nvSpPr>
                <p:spPr>
                  <a:xfrm>
                    <a:off x="1966524" y="888075"/>
                    <a:ext cx="61527" cy="353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97" h="21140" fill="norm" stroke="1" extrusionOk="0">
                        <a:moveTo>
                          <a:pt x="0" y="13787"/>
                        </a:moveTo>
                        <a:cubicBezTo>
                          <a:pt x="2191" y="10570"/>
                          <a:pt x="2817" y="9651"/>
                          <a:pt x="5635" y="11029"/>
                        </a:cubicBezTo>
                        <a:cubicBezTo>
                          <a:pt x="7826" y="1378"/>
                          <a:pt x="11270" y="5055"/>
                          <a:pt x="16278" y="0"/>
                        </a:cubicBezTo>
                        <a:cubicBezTo>
                          <a:pt x="17530" y="459"/>
                          <a:pt x="19096" y="-460"/>
                          <a:pt x="20035" y="919"/>
                        </a:cubicBezTo>
                        <a:cubicBezTo>
                          <a:pt x="21600" y="3217"/>
                          <a:pt x="15652" y="8272"/>
                          <a:pt x="15652" y="8272"/>
                        </a:cubicBezTo>
                        <a:cubicBezTo>
                          <a:pt x="14400" y="13787"/>
                          <a:pt x="10957" y="9651"/>
                          <a:pt x="8765" y="14706"/>
                        </a:cubicBezTo>
                        <a:cubicBezTo>
                          <a:pt x="9704" y="18383"/>
                          <a:pt x="9704" y="19761"/>
                          <a:pt x="6887" y="21140"/>
                        </a:cubicBezTo>
                        <a:cubicBezTo>
                          <a:pt x="6261" y="20680"/>
                          <a:pt x="5635" y="20680"/>
                          <a:pt x="5009" y="20221"/>
                        </a:cubicBezTo>
                        <a:cubicBezTo>
                          <a:pt x="4383" y="19302"/>
                          <a:pt x="4383" y="17923"/>
                          <a:pt x="3757" y="17463"/>
                        </a:cubicBezTo>
                        <a:cubicBezTo>
                          <a:pt x="2504" y="16544"/>
                          <a:pt x="0" y="15625"/>
                          <a:pt x="0" y="15625"/>
                        </a:cubicBezTo>
                        <a:cubicBezTo>
                          <a:pt x="626" y="11489"/>
                          <a:pt x="939" y="11029"/>
                          <a:pt x="0" y="13787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34" name="Shape"/>
                  <p:cNvSpPr/>
                  <p:nvPr/>
                </p:nvSpPr>
                <p:spPr>
                  <a:xfrm>
                    <a:off x="1613912" y="692396"/>
                    <a:ext cx="337030" cy="207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53" h="21312" fill="norm" stroke="1" extrusionOk="0">
                        <a:moveTo>
                          <a:pt x="490" y="156"/>
                        </a:moveTo>
                        <a:cubicBezTo>
                          <a:pt x="1221" y="-156"/>
                          <a:pt x="1342" y="936"/>
                          <a:pt x="2072" y="1248"/>
                        </a:cubicBezTo>
                        <a:cubicBezTo>
                          <a:pt x="2133" y="1326"/>
                          <a:pt x="2620" y="2105"/>
                          <a:pt x="2681" y="2183"/>
                        </a:cubicBezTo>
                        <a:cubicBezTo>
                          <a:pt x="3289" y="2963"/>
                          <a:pt x="3959" y="2807"/>
                          <a:pt x="4506" y="3899"/>
                        </a:cubicBezTo>
                        <a:cubicBezTo>
                          <a:pt x="4750" y="4367"/>
                          <a:pt x="5480" y="4991"/>
                          <a:pt x="5480" y="4991"/>
                        </a:cubicBezTo>
                        <a:cubicBezTo>
                          <a:pt x="5723" y="6004"/>
                          <a:pt x="6697" y="6706"/>
                          <a:pt x="7305" y="7486"/>
                        </a:cubicBezTo>
                        <a:cubicBezTo>
                          <a:pt x="7427" y="8032"/>
                          <a:pt x="7792" y="9513"/>
                          <a:pt x="8157" y="9825"/>
                        </a:cubicBezTo>
                        <a:cubicBezTo>
                          <a:pt x="8400" y="9981"/>
                          <a:pt x="8887" y="10137"/>
                          <a:pt x="8887" y="10137"/>
                        </a:cubicBezTo>
                        <a:cubicBezTo>
                          <a:pt x="9009" y="10605"/>
                          <a:pt x="9252" y="11541"/>
                          <a:pt x="9252" y="11541"/>
                        </a:cubicBezTo>
                        <a:cubicBezTo>
                          <a:pt x="9678" y="10683"/>
                          <a:pt x="10104" y="11073"/>
                          <a:pt x="10591" y="11697"/>
                        </a:cubicBezTo>
                        <a:cubicBezTo>
                          <a:pt x="10469" y="12866"/>
                          <a:pt x="10408" y="13958"/>
                          <a:pt x="10226" y="15128"/>
                        </a:cubicBezTo>
                        <a:cubicBezTo>
                          <a:pt x="10287" y="15596"/>
                          <a:pt x="10469" y="16999"/>
                          <a:pt x="10834" y="17311"/>
                        </a:cubicBezTo>
                        <a:cubicBezTo>
                          <a:pt x="11138" y="17623"/>
                          <a:pt x="11625" y="17623"/>
                          <a:pt x="11929" y="17935"/>
                        </a:cubicBezTo>
                        <a:cubicBezTo>
                          <a:pt x="12294" y="17779"/>
                          <a:pt x="13025" y="18091"/>
                          <a:pt x="13025" y="18091"/>
                        </a:cubicBezTo>
                        <a:cubicBezTo>
                          <a:pt x="13450" y="18637"/>
                          <a:pt x="13572" y="18949"/>
                          <a:pt x="14241" y="18715"/>
                        </a:cubicBezTo>
                        <a:cubicBezTo>
                          <a:pt x="14607" y="18559"/>
                          <a:pt x="15337" y="18247"/>
                          <a:pt x="15337" y="18247"/>
                        </a:cubicBezTo>
                        <a:cubicBezTo>
                          <a:pt x="15702" y="18559"/>
                          <a:pt x="16006" y="19027"/>
                          <a:pt x="16432" y="19183"/>
                        </a:cubicBezTo>
                        <a:cubicBezTo>
                          <a:pt x="16736" y="19339"/>
                          <a:pt x="17588" y="19495"/>
                          <a:pt x="17892" y="19806"/>
                        </a:cubicBezTo>
                        <a:cubicBezTo>
                          <a:pt x="18196" y="20118"/>
                          <a:pt x="18987" y="20430"/>
                          <a:pt x="18987" y="20430"/>
                        </a:cubicBezTo>
                        <a:cubicBezTo>
                          <a:pt x="19961" y="20352"/>
                          <a:pt x="20448" y="20196"/>
                          <a:pt x="21299" y="20586"/>
                        </a:cubicBezTo>
                        <a:cubicBezTo>
                          <a:pt x="21482" y="21288"/>
                          <a:pt x="21178" y="21444"/>
                          <a:pt x="20691" y="21210"/>
                        </a:cubicBezTo>
                        <a:cubicBezTo>
                          <a:pt x="20326" y="21366"/>
                          <a:pt x="19474" y="21054"/>
                          <a:pt x="19474" y="21054"/>
                        </a:cubicBezTo>
                        <a:cubicBezTo>
                          <a:pt x="18987" y="21288"/>
                          <a:pt x="18622" y="21054"/>
                          <a:pt x="18136" y="20898"/>
                        </a:cubicBezTo>
                        <a:cubicBezTo>
                          <a:pt x="17892" y="20820"/>
                          <a:pt x="17405" y="20586"/>
                          <a:pt x="17405" y="20586"/>
                        </a:cubicBezTo>
                        <a:cubicBezTo>
                          <a:pt x="16675" y="20898"/>
                          <a:pt x="15945" y="20586"/>
                          <a:pt x="15215" y="20430"/>
                        </a:cubicBezTo>
                        <a:cubicBezTo>
                          <a:pt x="14789" y="20040"/>
                          <a:pt x="14607" y="19884"/>
                          <a:pt x="14120" y="20118"/>
                        </a:cubicBezTo>
                        <a:cubicBezTo>
                          <a:pt x="12720" y="19495"/>
                          <a:pt x="11564" y="19806"/>
                          <a:pt x="10347" y="18715"/>
                        </a:cubicBezTo>
                        <a:cubicBezTo>
                          <a:pt x="9921" y="17857"/>
                          <a:pt x="10591" y="17077"/>
                          <a:pt x="9617" y="16687"/>
                        </a:cubicBezTo>
                        <a:cubicBezTo>
                          <a:pt x="9252" y="18013"/>
                          <a:pt x="8157" y="15674"/>
                          <a:pt x="7548" y="15440"/>
                        </a:cubicBezTo>
                        <a:cubicBezTo>
                          <a:pt x="7183" y="15128"/>
                          <a:pt x="6818" y="14660"/>
                          <a:pt x="6453" y="14348"/>
                        </a:cubicBezTo>
                        <a:cubicBezTo>
                          <a:pt x="6210" y="13490"/>
                          <a:pt x="6210" y="12710"/>
                          <a:pt x="5601" y="12165"/>
                        </a:cubicBezTo>
                        <a:cubicBezTo>
                          <a:pt x="4932" y="10917"/>
                          <a:pt x="5054" y="9123"/>
                          <a:pt x="4019" y="8266"/>
                        </a:cubicBezTo>
                        <a:cubicBezTo>
                          <a:pt x="3959" y="8110"/>
                          <a:pt x="3898" y="7954"/>
                          <a:pt x="3776" y="7798"/>
                        </a:cubicBezTo>
                        <a:cubicBezTo>
                          <a:pt x="3654" y="7720"/>
                          <a:pt x="3472" y="7798"/>
                          <a:pt x="3411" y="7642"/>
                        </a:cubicBezTo>
                        <a:cubicBezTo>
                          <a:pt x="3289" y="7408"/>
                          <a:pt x="3168" y="6706"/>
                          <a:pt x="3168" y="6706"/>
                        </a:cubicBezTo>
                        <a:cubicBezTo>
                          <a:pt x="3472" y="5536"/>
                          <a:pt x="3046" y="4601"/>
                          <a:pt x="2194" y="4367"/>
                        </a:cubicBezTo>
                        <a:cubicBezTo>
                          <a:pt x="1829" y="3665"/>
                          <a:pt x="1768" y="3275"/>
                          <a:pt x="1099" y="2963"/>
                        </a:cubicBezTo>
                        <a:cubicBezTo>
                          <a:pt x="856" y="1949"/>
                          <a:pt x="856" y="1871"/>
                          <a:pt x="125" y="1560"/>
                        </a:cubicBezTo>
                        <a:cubicBezTo>
                          <a:pt x="-57" y="858"/>
                          <a:pt x="-118" y="234"/>
                          <a:pt x="490" y="0"/>
                        </a:cubicBezTo>
                        <a:cubicBezTo>
                          <a:pt x="977" y="234"/>
                          <a:pt x="977" y="156"/>
                          <a:pt x="490" y="156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35" name="Shape"/>
                  <p:cNvSpPr/>
                  <p:nvPr/>
                </p:nvSpPr>
                <p:spPr>
                  <a:xfrm>
                    <a:off x="1819768" y="677333"/>
                    <a:ext cx="148837" cy="1535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2" h="21600" fill="norm" stroke="1" extrusionOk="0">
                        <a:moveTo>
                          <a:pt x="7477" y="6920"/>
                        </a:moveTo>
                        <a:cubicBezTo>
                          <a:pt x="8031" y="6606"/>
                          <a:pt x="8862" y="6606"/>
                          <a:pt x="9138" y="6082"/>
                        </a:cubicBezTo>
                        <a:cubicBezTo>
                          <a:pt x="9277" y="5872"/>
                          <a:pt x="9277" y="5557"/>
                          <a:pt x="9415" y="5452"/>
                        </a:cubicBezTo>
                        <a:cubicBezTo>
                          <a:pt x="9831" y="5138"/>
                          <a:pt x="11077" y="4614"/>
                          <a:pt x="11077" y="4614"/>
                        </a:cubicBezTo>
                        <a:cubicBezTo>
                          <a:pt x="15646" y="5767"/>
                          <a:pt x="11769" y="3041"/>
                          <a:pt x="14677" y="2307"/>
                        </a:cubicBezTo>
                        <a:cubicBezTo>
                          <a:pt x="15231" y="1783"/>
                          <a:pt x="14954" y="944"/>
                          <a:pt x="15508" y="419"/>
                        </a:cubicBezTo>
                        <a:cubicBezTo>
                          <a:pt x="15923" y="105"/>
                          <a:pt x="17169" y="0"/>
                          <a:pt x="17169" y="0"/>
                        </a:cubicBezTo>
                        <a:cubicBezTo>
                          <a:pt x="19108" y="1468"/>
                          <a:pt x="17446" y="2412"/>
                          <a:pt x="20769" y="2936"/>
                        </a:cubicBezTo>
                        <a:cubicBezTo>
                          <a:pt x="21600" y="3775"/>
                          <a:pt x="21323" y="4089"/>
                          <a:pt x="20215" y="4614"/>
                        </a:cubicBezTo>
                        <a:cubicBezTo>
                          <a:pt x="19523" y="5452"/>
                          <a:pt x="18692" y="6396"/>
                          <a:pt x="17446" y="6711"/>
                        </a:cubicBezTo>
                        <a:cubicBezTo>
                          <a:pt x="16338" y="7864"/>
                          <a:pt x="17723" y="8703"/>
                          <a:pt x="18277" y="9856"/>
                        </a:cubicBezTo>
                        <a:cubicBezTo>
                          <a:pt x="17862" y="10800"/>
                          <a:pt x="18692" y="11010"/>
                          <a:pt x="19662" y="11534"/>
                        </a:cubicBezTo>
                        <a:cubicBezTo>
                          <a:pt x="20077" y="12478"/>
                          <a:pt x="19523" y="12583"/>
                          <a:pt x="20215" y="13421"/>
                        </a:cubicBezTo>
                        <a:cubicBezTo>
                          <a:pt x="19662" y="14575"/>
                          <a:pt x="18692" y="13946"/>
                          <a:pt x="17723" y="13421"/>
                        </a:cubicBezTo>
                        <a:cubicBezTo>
                          <a:pt x="16062" y="13841"/>
                          <a:pt x="16892" y="14260"/>
                          <a:pt x="16062" y="15309"/>
                        </a:cubicBezTo>
                        <a:cubicBezTo>
                          <a:pt x="15646" y="15833"/>
                          <a:pt x="14954" y="15938"/>
                          <a:pt x="14400" y="16357"/>
                        </a:cubicBezTo>
                        <a:cubicBezTo>
                          <a:pt x="14815" y="17511"/>
                          <a:pt x="15508" y="20027"/>
                          <a:pt x="13846" y="20761"/>
                        </a:cubicBezTo>
                        <a:cubicBezTo>
                          <a:pt x="13292" y="20971"/>
                          <a:pt x="12738" y="20971"/>
                          <a:pt x="12185" y="21181"/>
                        </a:cubicBezTo>
                        <a:cubicBezTo>
                          <a:pt x="11908" y="21285"/>
                          <a:pt x="11631" y="21495"/>
                          <a:pt x="11354" y="21600"/>
                        </a:cubicBezTo>
                        <a:cubicBezTo>
                          <a:pt x="11077" y="21495"/>
                          <a:pt x="10662" y="21390"/>
                          <a:pt x="10523" y="21181"/>
                        </a:cubicBezTo>
                        <a:cubicBezTo>
                          <a:pt x="10246" y="20761"/>
                          <a:pt x="10523" y="20027"/>
                          <a:pt x="9969" y="19922"/>
                        </a:cubicBezTo>
                        <a:cubicBezTo>
                          <a:pt x="9415" y="19817"/>
                          <a:pt x="8308" y="19503"/>
                          <a:pt x="8308" y="19503"/>
                        </a:cubicBezTo>
                        <a:cubicBezTo>
                          <a:pt x="7338" y="19713"/>
                          <a:pt x="6785" y="20132"/>
                          <a:pt x="5815" y="20342"/>
                        </a:cubicBezTo>
                        <a:cubicBezTo>
                          <a:pt x="4708" y="19817"/>
                          <a:pt x="5123" y="19188"/>
                          <a:pt x="3877" y="19503"/>
                        </a:cubicBezTo>
                        <a:cubicBezTo>
                          <a:pt x="1662" y="18979"/>
                          <a:pt x="2631" y="16882"/>
                          <a:pt x="1385" y="15518"/>
                        </a:cubicBezTo>
                        <a:cubicBezTo>
                          <a:pt x="692" y="12687"/>
                          <a:pt x="1523" y="15414"/>
                          <a:pt x="554" y="13631"/>
                        </a:cubicBezTo>
                        <a:cubicBezTo>
                          <a:pt x="277" y="13212"/>
                          <a:pt x="0" y="12373"/>
                          <a:pt x="0" y="12373"/>
                        </a:cubicBezTo>
                        <a:cubicBezTo>
                          <a:pt x="277" y="9961"/>
                          <a:pt x="0" y="8703"/>
                          <a:pt x="2769" y="10066"/>
                        </a:cubicBezTo>
                        <a:cubicBezTo>
                          <a:pt x="3185" y="11010"/>
                          <a:pt x="3185" y="11534"/>
                          <a:pt x="4431" y="10905"/>
                        </a:cubicBezTo>
                        <a:cubicBezTo>
                          <a:pt x="4846" y="9961"/>
                          <a:pt x="4015" y="9227"/>
                          <a:pt x="4708" y="8388"/>
                        </a:cubicBezTo>
                        <a:cubicBezTo>
                          <a:pt x="4985" y="7969"/>
                          <a:pt x="6646" y="7654"/>
                          <a:pt x="7200" y="7340"/>
                        </a:cubicBezTo>
                        <a:cubicBezTo>
                          <a:pt x="7892" y="6606"/>
                          <a:pt x="8031" y="6501"/>
                          <a:pt x="7477" y="692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36" name="Shape"/>
                  <p:cNvSpPr/>
                  <p:nvPr/>
                </p:nvSpPr>
                <p:spPr>
                  <a:xfrm>
                    <a:off x="1968398" y="747324"/>
                    <a:ext cx="92684" cy="2935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66" h="21600" fill="norm" stroke="1" extrusionOk="0">
                        <a:moveTo>
                          <a:pt x="412" y="18189"/>
                        </a:moveTo>
                        <a:cubicBezTo>
                          <a:pt x="1006" y="12505"/>
                          <a:pt x="1006" y="7958"/>
                          <a:pt x="3186" y="5684"/>
                        </a:cubicBezTo>
                        <a:cubicBezTo>
                          <a:pt x="5168" y="6821"/>
                          <a:pt x="6951" y="7958"/>
                          <a:pt x="8735" y="11368"/>
                        </a:cubicBezTo>
                        <a:cubicBezTo>
                          <a:pt x="11905" y="8526"/>
                          <a:pt x="10320" y="9663"/>
                          <a:pt x="13887" y="7958"/>
                        </a:cubicBezTo>
                        <a:cubicBezTo>
                          <a:pt x="14878" y="5116"/>
                          <a:pt x="17454" y="0"/>
                          <a:pt x="17454" y="0"/>
                        </a:cubicBezTo>
                        <a:cubicBezTo>
                          <a:pt x="21219" y="3411"/>
                          <a:pt x="16463" y="13074"/>
                          <a:pt x="14680" y="14779"/>
                        </a:cubicBezTo>
                        <a:cubicBezTo>
                          <a:pt x="13689" y="18758"/>
                          <a:pt x="13094" y="19895"/>
                          <a:pt x="11509" y="21600"/>
                        </a:cubicBezTo>
                        <a:cubicBezTo>
                          <a:pt x="10320" y="20463"/>
                          <a:pt x="7942" y="18189"/>
                          <a:pt x="7942" y="18189"/>
                        </a:cubicBezTo>
                        <a:cubicBezTo>
                          <a:pt x="6158" y="13074"/>
                          <a:pt x="4771" y="14779"/>
                          <a:pt x="2393" y="17053"/>
                        </a:cubicBezTo>
                        <a:cubicBezTo>
                          <a:pt x="-183" y="15916"/>
                          <a:pt x="-381" y="13642"/>
                          <a:pt x="412" y="18189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37" name="Shape"/>
                  <p:cNvSpPr/>
                  <p:nvPr/>
                </p:nvSpPr>
                <p:spPr>
                  <a:xfrm>
                    <a:off x="1962008" y="783448"/>
                    <a:ext cx="63518" cy="767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989" h="21600" fill="norm" stroke="1" extrusionOk="0">
                        <a:moveTo>
                          <a:pt x="2274" y="3738"/>
                        </a:moveTo>
                        <a:cubicBezTo>
                          <a:pt x="2842" y="1662"/>
                          <a:pt x="2558" y="623"/>
                          <a:pt x="5116" y="0"/>
                        </a:cubicBezTo>
                        <a:cubicBezTo>
                          <a:pt x="7958" y="623"/>
                          <a:pt x="7105" y="2492"/>
                          <a:pt x="9663" y="3738"/>
                        </a:cubicBezTo>
                        <a:cubicBezTo>
                          <a:pt x="13074" y="3323"/>
                          <a:pt x="14495" y="1662"/>
                          <a:pt x="17621" y="831"/>
                        </a:cubicBezTo>
                        <a:cubicBezTo>
                          <a:pt x="21600" y="1869"/>
                          <a:pt x="15916" y="6438"/>
                          <a:pt x="13074" y="7062"/>
                        </a:cubicBezTo>
                        <a:cubicBezTo>
                          <a:pt x="14495" y="11631"/>
                          <a:pt x="12221" y="6023"/>
                          <a:pt x="15347" y="9969"/>
                        </a:cubicBezTo>
                        <a:cubicBezTo>
                          <a:pt x="15916" y="10800"/>
                          <a:pt x="16484" y="12462"/>
                          <a:pt x="16484" y="12462"/>
                        </a:cubicBezTo>
                        <a:cubicBezTo>
                          <a:pt x="15632" y="14123"/>
                          <a:pt x="15347" y="14746"/>
                          <a:pt x="13074" y="15369"/>
                        </a:cubicBezTo>
                        <a:cubicBezTo>
                          <a:pt x="10800" y="14746"/>
                          <a:pt x="10516" y="14123"/>
                          <a:pt x="9663" y="12462"/>
                        </a:cubicBezTo>
                        <a:cubicBezTo>
                          <a:pt x="9379" y="10385"/>
                          <a:pt x="9095" y="6854"/>
                          <a:pt x="6253" y="9969"/>
                        </a:cubicBezTo>
                        <a:cubicBezTo>
                          <a:pt x="7105" y="12462"/>
                          <a:pt x="6537" y="11008"/>
                          <a:pt x="7958" y="14123"/>
                        </a:cubicBezTo>
                        <a:cubicBezTo>
                          <a:pt x="8242" y="14538"/>
                          <a:pt x="8526" y="15369"/>
                          <a:pt x="8526" y="15369"/>
                        </a:cubicBezTo>
                        <a:cubicBezTo>
                          <a:pt x="6821" y="17446"/>
                          <a:pt x="6253" y="19315"/>
                          <a:pt x="5684" y="21600"/>
                        </a:cubicBezTo>
                        <a:cubicBezTo>
                          <a:pt x="4832" y="21392"/>
                          <a:pt x="3979" y="21600"/>
                          <a:pt x="3411" y="21185"/>
                        </a:cubicBezTo>
                        <a:cubicBezTo>
                          <a:pt x="2558" y="20562"/>
                          <a:pt x="2274" y="18692"/>
                          <a:pt x="2274" y="18692"/>
                        </a:cubicBezTo>
                        <a:cubicBezTo>
                          <a:pt x="3695" y="15577"/>
                          <a:pt x="3979" y="13292"/>
                          <a:pt x="0" y="11215"/>
                        </a:cubicBezTo>
                        <a:cubicBezTo>
                          <a:pt x="284" y="9554"/>
                          <a:pt x="284" y="7892"/>
                          <a:pt x="568" y="6231"/>
                        </a:cubicBezTo>
                        <a:cubicBezTo>
                          <a:pt x="568" y="5608"/>
                          <a:pt x="3695" y="415"/>
                          <a:pt x="2274" y="373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38" name="Shape"/>
                  <p:cNvSpPr/>
                  <p:nvPr/>
                </p:nvSpPr>
                <p:spPr>
                  <a:xfrm>
                    <a:off x="2084905" y="740551"/>
                    <a:ext cx="35149" cy="434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16" h="20786" fill="norm" stroke="1" extrusionOk="0">
                        <a:moveTo>
                          <a:pt x="1167" y="9915"/>
                        </a:moveTo>
                        <a:cubicBezTo>
                          <a:pt x="2335" y="4957"/>
                          <a:pt x="584" y="2479"/>
                          <a:pt x="7005" y="0"/>
                        </a:cubicBezTo>
                        <a:cubicBezTo>
                          <a:pt x="14594" y="3187"/>
                          <a:pt x="12843" y="6020"/>
                          <a:pt x="8173" y="9915"/>
                        </a:cubicBezTo>
                        <a:cubicBezTo>
                          <a:pt x="14011" y="10977"/>
                          <a:pt x="18681" y="9561"/>
                          <a:pt x="21016" y="13456"/>
                        </a:cubicBezTo>
                        <a:cubicBezTo>
                          <a:pt x="16930" y="15934"/>
                          <a:pt x="15762" y="16643"/>
                          <a:pt x="10508" y="15580"/>
                        </a:cubicBezTo>
                        <a:cubicBezTo>
                          <a:pt x="7005" y="19121"/>
                          <a:pt x="9924" y="21600"/>
                          <a:pt x="2335" y="20538"/>
                        </a:cubicBezTo>
                        <a:cubicBezTo>
                          <a:pt x="-584" y="17705"/>
                          <a:pt x="1167" y="15580"/>
                          <a:pt x="0" y="12039"/>
                        </a:cubicBezTo>
                        <a:cubicBezTo>
                          <a:pt x="584" y="11331"/>
                          <a:pt x="1167" y="9915"/>
                          <a:pt x="1167" y="9915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39" name="Shape"/>
                  <p:cNvSpPr/>
                  <p:nvPr/>
                </p:nvSpPr>
                <p:spPr>
                  <a:xfrm>
                    <a:off x="2095035" y="810438"/>
                    <a:ext cx="43081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07" h="17081" fill="norm" stroke="1" extrusionOk="0">
                        <a:moveTo>
                          <a:pt x="2093" y="0"/>
                        </a:moveTo>
                        <a:cubicBezTo>
                          <a:pt x="5619" y="4469"/>
                          <a:pt x="7383" y="1490"/>
                          <a:pt x="11791" y="0"/>
                        </a:cubicBezTo>
                        <a:cubicBezTo>
                          <a:pt x="18844" y="3724"/>
                          <a:pt x="16640" y="2234"/>
                          <a:pt x="20607" y="11917"/>
                        </a:cubicBezTo>
                        <a:cubicBezTo>
                          <a:pt x="19285" y="21600"/>
                          <a:pt x="17521" y="15641"/>
                          <a:pt x="14436" y="10428"/>
                        </a:cubicBezTo>
                        <a:cubicBezTo>
                          <a:pt x="10468" y="11172"/>
                          <a:pt x="4297" y="14152"/>
                          <a:pt x="329" y="11917"/>
                        </a:cubicBezTo>
                        <a:cubicBezTo>
                          <a:pt x="-993" y="4469"/>
                          <a:pt x="2093" y="7448"/>
                          <a:pt x="2093" y="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40" name="Shape"/>
                  <p:cNvSpPr/>
                  <p:nvPr/>
                </p:nvSpPr>
                <p:spPr>
                  <a:xfrm>
                    <a:off x="2142413" y="776675"/>
                    <a:ext cx="56663" cy="369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49" h="20806" fill="norm" stroke="1" extrusionOk="0">
                        <a:moveTo>
                          <a:pt x="6685" y="17100"/>
                        </a:moveTo>
                        <a:cubicBezTo>
                          <a:pt x="5977" y="15300"/>
                          <a:pt x="5977" y="13050"/>
                          <a:pt x="4560" y="11700"/>
                        </a:cubicBezTo>
                        <a:cubicBezTo>
                          <a:pt x="3498" y="10800"/>
                          <a:pt x="311" y="9900"/>
                          <a:pt x="311" y="9900"/>
                        </a:cubicBezTo>
                        <a:cubicBezTo>
                          <a:pt x="-751" y="5400"/>
                          <a:pt x="1019" y="5400"/>
                          <a:pt x="3852" y="3600"/>
                        </a:cubicBezTo>
                        <a:cubicBezTo>
                          <a:pt x="5269" y="2700"/>
                          <a:pt x="8101" y="0"/>
                          <a:pt x="8101" y="0"/>
                        </a:cubicBezTo>
                        <a:cubicBezTo>
                          <a:pt x="12351" y="900"/>
                          <a:pt x="13767" y="900"/>
                          <a:pt x="16600" y="4500"/>
                        </a:cubicBezTo>
                        <a:cubicBezTo>
                          <a:pt x="15183" y="9450"/>
                          <a:pt x="15538" y="5400"/>
                          <a:pt x="18016" y="9000"/>
                        </a:cubicBezTo>
                        <a:cubicBezTo>
                          <a:pt x="19079" y="10800"/>
                          <a:pt x="20849" y="14400"/>
                          <a:pt x="20849" y="14400"/>
                        </a:cubicBezTo>
                        <a:cubicBezTo>
                          <a:pt x="19079" y="21150"/>
                          <a:pt x="18016" y="18900"/>
                          <a:pt x="13767" y="17100"/>
                        </a:cubicBezTo>
                        <a:cubicBezTo>
                          <a:pt x="8810" y="21150"/>
                          <a:pt x="11288" y="21600"/>
                          <a:pt x="7393" y="19800"/>
                        </a:cubicBezTo>
                        <a:cubicBezTo>
                          <a:pt x="7039" y="18900"/>
                          <a:pt x="6685" y="17100"/>
                          <a:pt x="6685" y="1710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41" name="Shape"/>
                  <p:cNvSpPr/>
                  <p:nvPr/>
                </p:nvSpPr>
                <p:spPr>
                  <a:xfrm>
                    <a:off x="2156177" y="794737"/>
                    <a:ext cx="273653" cy="1351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59" h="21201" fill="norm" stroke="1" extrusionOk="0">
                        <a:moveTo>
                          <a:pt x="3474" y="3323"/>
                        </a:moveTo>
                        <a:cubicBezTo>
                          <a:pt x="3097" y="1662"/>
                          <a:pt x="3474" y="2018"/>
                          <a:pt x="2719" y="1662"/>
                        </a:cubicBezTo>
                        <a:cubicBezTo>
                          <a:pt x="2341" y="2018"/>
                          <a:pt x="1964" y="3560"/>
                          <a:pt x="1964" y="3560"/>
                        </a:cubicBezTo>
                        <a:cubicBezTo>
                          <a:pt x="906" y="2967"/>
                          <a:pt x="1435" y="2492"/>
                          <a:pt x="0" y="2848"/>
                        </a:cubicBezTo>
                        <a:cubicBezTo>
                          <a:pt x="151" y="3916"/>
                          <a:pt x="151" y="4391"/>
                          <a:pt x="755" y="4985"/>
                        </a:cubicBezTo>
                        <a:cubicBezTo>
                          <a:pt x="906" y="5815"/>
                          <a:pt x="1057" y="6527"/>
                          <a:pt x="1208" y="7358"/>
                        </a:cubicBezTo>
                        <a:cubicBezTo>
                          <a:pt x="1813" y="7002"/>
                          <a:pt x="2039" y="6765"/>
                          <a:pt x="1813" y="5697"/>
                        </a:cubicBezTo>
                        <a:cubicBezTo>
                          <a:pt x="1964" y="5578"/>
                          <a:pt x="2115" y="5103"/>
                          <a:pt x="2266" y="5222"/>
                        </a:cubicBezTo>
                        <a:cubicBezTo>
                          <a:pt x="3625" y="5697"/>
                          <a:pt x="2719" y="6171"/>
                          <a:pt x="3625" y="6646"/>
                        </a:cubicBezTo>
                        <a:cubicBezTo>
                          <a:pt x="5589" y="7714"/>
                          <a:pt x="3550" y="6646"/>
                          <a:pt x="5287" y="7358"/>
                        </a:cubicBezTo>
                        <a:cubicBezTo>
                          <a:pt x="5815" y="7596"/>
                          <a:pt x="6646" y="8545"/>
                          <a:pt x="6646" y="8545"/>
                        </a:cubicBezTo>
                        <a:cubicBezTo>
                          <a:pt x="7250" y="9969"/>
                          <a:pt x="7703" y="10325"/>
                          <a:pt x="8006" y="12105"/>
                        </a:cubicBezTo>
                        <a:cubicBezTo>
                          <a:pt x="7930" y="12936"/>
                          <a:pt x="8006" y="13648"/>
                          <a:pt x="7855" y="14479"/>
                        </a:cubicBezTo>
                        <a:cubicBezTo>
                          <a:pt x="7779" y="14954"/>
                          <a:pt x="7099" y="15666"/>
                          <a:pt x="7401" y="15903"/>
                        </a:cubicBezTo>
                        <a:cubicBezTo>
                          <a:pt x="8006" y="16259"/>
                          <a:pt x="9214" y="15191"/>
                          <a:pt x="9214" y="15191"/>
                        </a:cubicBezTo>
                        <a:cubicBezTo>
                          <a:pt x="9818" y="15547"/>
                          <a:pt x="10045" y="16022"/>
                          <a:pt x="10573" y="16615"/>
                        </a:cubicBezTo>
                        <a:cubicBezTo>
                          <a:pt x="11178" y="17209"/>
                          <a:pt x="12008" y="17209"/>
                          <a:pt x="12688" y="17565"/>
                        </a:cubicBezTo>
                        <a:cubicBezTo>
                          <a:pt x="12839" y="17446"/>
                          <a:pt x="13066" y="17565"/>
                          <a:pt x="13141" y="17327"/>
                        </a:cubicBezTo>
                        <a:cubicBezTo>
                          <a:pt x="13292" y="16853"/>
                          <a:pt x="12386" y="16141"/>
                          <a:pt x="12688" y="15903"/>
                        </a:cubicBezTo>
                        <a:cubicBezTo>
                          <a:pt x="12915" y="15666"/>
                          <a:pt x="13217" y="16022"/>
                          <a:pt x="13443" y="16141"/>
                        </a:cubicBezTo>
                        <a:cubicBezTo>
                          <a:pt x="13745" y="15547"/>
                          <a:pt x="14048" y="14004"/>
                          <a:pt x="14048" y="14004"/>
                        </a:cubicBezTo>
                        <a:cubicBezTo>
                          <a:pt x="14274" y="14123"/>
                          <a:pt x="15029" y="14242"/>
                          <a:pt x="15256" y="14479"/>
                        </a:cubicBezTo>
                        <a:cubicBezTo>
                          <a:pt x="15558" y="14716"/>
                          <a:pt x="16162" y="15429"/>
                          <a:pt x="16162" y="15429"/>
                        </a:cubicBezTo>
                        <a:cubicBezTo>
                          <a:pt x="16917" y="17209"/>
                          <a:pt x="17220" y="18752"/>
                          <a:pt x="18428" y="19938"/>
                        </a:cubicBezTo>
                        <a:cubicBezTo>
                          <a:pt x="18881" y="20413"/>
                          <a:pt x="19787" y="21125"/>
                          <a:pt x="19787" y="21125"/>
                        </a:cubicBezTo>
                        <a:cubicBezTo>
                          <a:pt x="20014" y="21125"/>
                          <a:pt x="21600" y="21600"/>
                          <a:pt x="21449" y="20176"/>
                        </a:cubicBezTo>
                        <a:cubicBezTo>
                          <a:pt x="21373" y="19464"/>
                          <a:pt x="20241" y="18989"/>
                          <a:pt x="20241" y="18989"/>
                        </a:cubicBezTo>
                        <a:cubicBezTo>
                          <a:pt x="19712" y="17802"/>
                          <a:pt x="20392" y="16971"/>
                          <a:pt x="19334" y="16378"/>
                        </a:cubicBezTo>
                        <a:cubicBezTo>
                          <a:pt x="19183" y="16141"/>
                          <a:pt x="18957" y="16022"/>
                          <a:pt x="18881" y="15666"/>
                        </a:cubicBezTo>
                        <a:cubicBezTo>
                          <a:pt x="18730" y="15310"/>
                          <a:pt x="18881" y="14835"/>
                          <a:pt x="18730" y="14479"/>
                        </a:cubicBezTo>
                        <a:cubicBezTo>
                          <a:pt x="18579" y="14004"/>
                          <a:pt x="18126" y="14004"/>
                          <a:pt x="17824" y="13767"/>
                        </a:cubicBezTo>
                        <a:cubicBezTo>
                          <a:pt x="17371" y="12699"/>
                          <a:pt x="17144" y="11868"/>
                          <a:pt x="18126" y="11393"/>
                        </a:cubicBezTo>
                        <a:cubicBezTo>
                          <a:pt x="17824" y="9851"/>
                          <a:pt x="17824" y="9969"/>
                          <a:pt x="16615" y="10207"/>
                        </a:cubicBezTo>
                        <a:cubicBezTo>
                          <a:pt x="15785" y="9732"/>
                          <a:pt x="15709" y="9732"/>
                          <a:pt x="15860" y="8308"/>
                        </a:cubicBezTo>
                        <a:cubicBezTo>
                          <a:pt x="15634" y="7121"/>
                          <a:pt x="15029" y="6765"/>
                          <a:pt x="14350" y="6409"/>
                        </a:cubicBezTo>
                        <a:cubicBezTo>
                          <a:pt x="13670" y="5341"/>
                          <a:pt x="13670" y="4985"/>
                          <a:pt x="12688" y="4510"/>
                        </a:cubicBezTo>
                        <a:cubicBezTo>
                          <a:pt x="12386" y="4391"/>
                          <a:pt x="11782" y="4035"/>
                          <a:pt x="11782" y="4035"/>
                        </a:cubicBezTo>
                        <a:cubicBezTo>
                          <a:pt x="11027" y="2848"/>
                          <a:pt x="10120" y="2492"/>
                          <a:pt x="9063" y="1899"/>
                        </a:cubicBezTo>
                        <a:cubicBezTo>
                          <a:pt x="8534" y="1662"/>
                          <a:pt x="8157" y="949"/>
                          <a:pt x="7703" y="475"/>
                        </a:cubicBezTo>
                        <a:cubicBezTo>
                          <a:pt x="7552" y="356"/>
                          <a:pt x="7250" y="0"/>
                          <a:pt x="7250" y="0"/>
                        </a:cubicBezTo>
                        <a:cubicBezTo>
                          <a:pt x="6269" y="237"/>
                          <a:pt x="5966" y="119"/>
                          <a:pt x="5287" y="1187"/>
                        </a:cubicBezTo>
                        <a:cubicBezTo>
                          <a:pt x="5060" y="2255"/>
                          <a:pt x="4758" y="3204"/>
                          <a:pt x="4229" y="3798"/>
                        </a:cubicBezTo>
                        <a:cubicBezTo>
                          <a:pt x="3701" y="3560"/>
                          <a:pt x="3927" y="3679"/>
                          <a:pt x="3474" y="3323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42" name="Shape"/>
                  <p:cNvSpPr/>
                  <p:nvPr/>
                </p:nvSpPr>
                <p:spPr>
                  <a:xfrm>
                    <a:off x="2396457" y="809896"/>
                    <a:ext cx="71484" cy="5709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3" h="21007" fill="norm" stroke="1" extrusionOk="0">
                        <a:moveTo>
                          <a:pt x="0" y="15469"/>
                        </a:moveTo>
                        <a:cubicBezTo>
                          <a:pt x="1385" y="11592"/>
                          <a:pt x="4708" y="15192"/>
                          <a:pt x="7200" y="16022"/>
                        </a:cubicBezTo>
                        <a:cubicBezTo>
                          <a:pt x="9415" y="15192"/>
                          <a:pt x="10246" y="13807"/>
                          <a:pt x="12185" y="12699"/>
                        </a:cubicBezTo>
                        <a:cubicBezTo>
                          <a:pt x="13015" y="10484"/>
                          <a:pt x="13846" y="9376"/>
                          <a:pt x="15508" y="7715"/>
                        </a:cubicBezTo>
                        <a:cubicBezTo>
                          <a:pt x="14954" y="5776"/>
                          <a:pt x="11631" y="3284"/>
                          <a:pt x="11631" y="3284"/>
                        </a:cubicBezTo>
                        <a:cubicBezTo>
                          <a:pt x="8861" y="-593"/>
                          <a:pt x="8031" y="-316"/>
                          <a:pt x="11631" y="515"/>
                        </a:cubicBezTo>
                        <a:cubicBezTo>
                          <a:pt x="14677" y="2453"/>
                          <a:pt x="15785" y="5499"/>
                          <a:pt x="19385" y="6607"/>
                        </a:cubicBezTo>
                        <a:cubicBezTo>
                          <a:pt x="21323" y="9653"/>
                          <a:pt x="21323" y="12145"/>
                          <a:pt x="18277" y="14361"/>
                        </a:cubicBezTo>
                        <a:cubicBezTo>
                          <a:pt x="13846" y="12976"/>
                          <a:pt x="14400" y="19069"/>
                          <a:pt x="8861" y="21007"/>
                        </a:cubicBezTo>
                        <a:cubicBezTo>
                          <a:pt x="4154" y="19345"/>
                          <a:pt x="6646" y="20453"/>
                          <a:pt x="2215" y="17684"/>
                        </a:cubicBezTo>
                        <a:cubicBezTo>
                          <a:pt x="1661" y="17407"/>
                          <a:pt x="554" y="16576"/>
                          <a:pt x="554" y="16576"/>
                        </a:cubicBezTo>
                        <a:cubicBezTo>
                          <a:pt x="-277" y="14361"/>
                          <a:pt x="3323" y="11038"/>
                          <a:pt x="0" y="15469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43" name="Shape"/>
                  <p:cNvSpPr/>
                  <p:nvPr/>
                </p:nvSpPr>
                <p:spPr>
                  <a:xfrm>
                    <a:off x="2552673" y="681695"/>
                    <a:ext cx="18064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849" h="14566" fill="norm" stroke="1" extrusionOk="0">
                        <a:moveTo>
                          <a:pt x="980" y="1528"/>
                        </a:moveTo>
                        <a:cubicBezTo>
                          <a:pt x="18768" y="5128"/>
                          <a:pt x="17497" y="18328"/>
                          <a:pt x="980" y="13528"/>
                        </a:cubicBezTo>
                        <a:cubicBezTo>
                          <a:pt x="-2832" y="3928"/>
                          <a:pt x="6062" y="-3272"/>
                          <a:pt x="980" y="152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44" name="Shape"/>
                  <p:cNvSpPr/>
                  <p:nvPr/>
                </p:nvSpPr>
                <p:spPr>
                  <a:xfrm>
                    <a:off x="2652772" y="774417"/>
                    <a:ext cx="18064" cy="18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051" h="21600" fill="norm" stroke="1" extrusionOk="0">
                        <a:moveTo>
                          <a:pt x="1490" y="13745"/>
                        </a:moveTo>
                        <a:cubicBezTo>
                          <a:pt x="-1002" y="5891"/>
                          <a:pt x="-1002" y="2945"/>
                          <a:pt x="6475" y="0"/>
                        </a:cubicBezTo>
                        <a:cubicBezTo>
                          <a:pt x="16444" y="3927"/>
                          <a:pt x="13952" y="15709"/>
                          <a:pt x="6475" y="21600"/>
                        </a:cubicBezTo>
                        <a:cubicBezTo>
                          <a:pt x="-5156" y="16691"/>
                          <a:pt x="5644" y="2945"/>
                          <a:pt x="1490" y="13745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45" name="Shape"/>
                  <p:cNvSpPr/>
                  <p:nvPr/>
                </p:nvSpPr>
                <p:spPr>
                  <a:xfrm>
                    <a:off x="2344609" y="567474"/>
                    <a:ext cx="18063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451" h="16861" fill="norm" stroke="1" extrusionOk="0">
                        <a:moveTo>
                          <a:pt x="3247" y="15593"/>
                        </a:moveTo>
                        <a:cubicBezTo>
                          <a:pt x="-4313" y="-247"/>
                          <a:pt x="2167" y="-1687"/>
                          <a:pt x="14047" y="1193"/>
                        </a:cubicBezTo>
                        <a:cubicBezTo>
                          <a:pt x="17287" y="12713"/>
                          <a:pt x="15127" y="19913"/>
                          <a:pt x="5407" y="15593"/>
                        </a:cubicBezTo>
                        <a:cubicBezTo>
                          <a:pt x="7" y="4073"/>
                          <a:pt x="7" y="4073"/>
                          <a:pt x="3247" y="15593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46" name="Shape"/>
                  <p:cNvSpPr/>
                  <p:nvPr/>
                </p:nvSpPr>
                <p:spPr>
                  <a:xfrm>
                    <a:off x="2183606" y="662848"/>
                    <a:ext cx="18063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315" h="18577" fill="norm" stroke="1" extrusionOk="0">
                        <a:moveTo>
                          <a:pt x="4017" y="15404"/>
                        </a:moveTo>
                        <a:cubicBezTo>
                          <a:pt x="-3543" y="1004"/>
                          <a:pt x="-303" y="-1876"/>
                          <a:pt x="12657" y="1004"/>
                        </a:cubicBezTo>
                        <a:cubicBezTo>
                          <a:pt x="13737" y="3884"/>
                          <a:pt x="18057" y="15404"/>
                          <a:pt x="12657" y="18284"/>
                        </a:cubicBezTo>
                        <a:cubicBezTo>
                          <a:pt x="9417" y="19724"/>
                          <a:pt x="4017" y="15404"/>
                          <a:pt x="4017" y="15404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47" name="Shape"/>
                  <p:cNvSpPr/>
                  <p:nvPr/>
                </p:nvSpPr>
                <p:spPr>
                  <a:xfrm>
                    <a:off x="2007164" y="636693"/>
                    <a:ext cx="76765" cy="6096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13500"/>
                        </a:moveTo>
                        <a:cubicBezTo>
                          <a:pt x="270" y="12690"/>
                          <a:pt x="3240" y="6750"/>
                          <a:pt x="3780" y="6480"/>
                        </a:cubicBezTo>
                        <a:cubicBezTo>
                          <a:pt x="4590" y="5940"/>
                          <a:pt x="7020" y="5400"/>
                          <a:pt x="7020" y="5400"/>
                        </a:cubicBezTo>
                        <a:cubicBezTo>
                          <a:pt x="9180" y="6210"/>
                          <a:pt x="10800" y="5670"/>
                          <a:pt x="12960" y="4860"/>
                        </a:cubicBezTo>
                        <a:cubicBezTo>
                          <a:pt x="14040" y="3240"/>
                          <a:pt x="14580" y="1620"/>
                          <a:pt x="15660" y="0"/>
                        </a:cubicBezTo>
                        <a:cubicBezTo>
                          <a:pt x="18900" y="1080"/>
                          <a:pt x="20520" y="7560"/>
                          <a:pt x="21600" y="10800"/>
                        </a:cubicBezTo>
                        <a:cubicBezTo>
                          <a:pt x="20250" y="14580"/>
                          <a:pt x="21600" y="13500"/>
                          <a:pt x="18900" y="15120"/>
                        </a:cubicBezTo>
                        <a:cubicBezTo>
                          <a:pt x="16470" y="14310"/>
                          <a:pt x="15930" y="14580"/>
                          <a:pt x="14580" y="16740"/>
                        </a:cubicBezTo>
                        <a:cubicBezTo>
                          <a:pt x="15390" y="19170"/>
                          <a:pt x="15120" y="20250"/>
                          <a:pt x="12960" y="21600"/>
                        </a:cubicBezTo>
                        <a:cubicBezTo>
                          <a:pt x="10800" y="20790"/>
                          <a:pt x="10530" y="19440"/>
                          <a:pt x="8640" y="18360"/>
                        </a:cubicBezTo>
                        <a:cubicBezTo>
                          <a:pt x="7020" y="15930"/>
                          <a:pt x="8100" y="15390"/>
                          <a:pt x="10260" y="14040"/>
                        </a:cubicBezTo>
                        <a:cubicBezTo>
                          <a:pt x="11070" y="11340"/>
                          <a:pt x="10530" y="9180"/>
                          <a:pt x="8100" y="7560"/>
                        </a:cubicBezTo>
                        <a:cubicBezTo>
                          <a:pt x="5400" y="8370"/>
                          <a:pt x="8100" y="10800"/>
                          <a:pt x="5400" y="12960"/>
                        </a:cubicBezTo>
                        <a:cubicBezTo>
                          <a:pt x="4320" y="13770"/>
                          <a:pt x="2160" y="15120"/>
                          <a:pt x="2160" y="15120"/>
                        </a:cubicBezTo>
                        <a:cubicBezTo>
                          <a:pt x="540" y="13500"/>
                          <a:pt x="1350" y="13500"/>
                          <a:pt x="0" y="1350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48" name="Shape"/>
                  <p:cNvSpPr/>
                  <p:nvPr/>
                </p:nvSpPr>
                <p:spPr>
                  <a:xfrm>
                    <a:off x="1984832" y="508000"/>
                    <a:ext cx="84090" cy="13095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2" h="21600" fill="norm" stroke="1" extrusionOk="0">
                        <a:moveTo>
                          <a:pt x="2618" y="11917"/>
                        </a:moveTo>
                        <a:cubicBezTo>
                          <a:pt x="1929" y="13531"/>
                          <a:pt x="2848" y="14897"/>
                          <a:pt x="5375" y="15890"/>
                        </a:cubicBezTo>
                        <a:cubicBezTo>
                          <a:pt x="7214" y="14897"/>
                          <a:pt x="7444" y="14772"/>
                          <a:pt x="6754" y="13407"/>
                        </a:cubicBezTo>
                        <a:cubicBezTo>
                          <a:pt x="7444" y="11421"/>
                          <a:pt x="8363" y="11421"/>
                          <a:pt x="11350" y="12414"/>
                        </a:cubicBezTo>
                        <a:cubicBezTo>
                          <a:pt x="12958" y="13655"/>
                          <a:pt x="10661" y="14152"/>
                          <a:pt x="9971" y="15393"/>
                        </a:cubicBezTo>
                        <a:cubicBezTo>
                          <a:pt x="10890" y="17007"/>
                          <a:pt x="12499" y="16014"/>
                          <a:pt x="14567" y="15641"/>
                        </a:cubicBezTo>
                        <a:cubicBezTo>
                          <a:pt x="17095" y="16014"/>
                          <a:pt x="17554" y="16262"/>
                          <a:pt x="16865" y="17628"/>
                        </a:cubicBezTo>
                        <a:cubicBezTo>
                          <a:pt x="14797" y="17255"/>
                          <a:pt x="14337" y="17503"/>
                          <a:pt x="12729" y="18372"/>
                        </a:cubicBezTo>
                        <a:cubicBezTo>
                          <a:pt x="13188" y="19862"/>
                          <a:pt x="13648" y="21103"/>
                          <a:pt x="16405" y="21600"/>
                        </a:cubicBezTo>
                        <a:cubicBezTo>
                          <a:pt x="17095" y="20483"/>
                          <a:pt x="16405" y="19490"/>
                          <a:pt x="18703" y="19117"/>
                        </a:cubicBezTo>
                        <a:cubicBezTo>
                          <a:pt x="20312" y="17752"/>
                          <a:pt x="21001" y="15145"/>
                          <a:pt x="18244" y="13903"/>
                        </a:cubicBezTo>
                        <a:cubicBezTo>
                          <a:pt x="17095" y="13407"/>
                          <a:pt x="14567" y="13407"/>
                          <a:pt x="13188" y="13159"/>
                        </a:cubicBezTo>
                        <a:cubicBezTo>
                          <a:pt x="14337" y="11421"/>
                          <a:pt x="14567" y="10800"/>
                          <a:pt x="10890" y="10179"/>
                        </a:cubicBezTo>
                        <a:cubicBezTo>
                          <a:pt x="10431" y="10179"/>
                          <a:pt x="7903" y="10676"/>
                          <a:pt x="7214" y="10179"/>
                        </a:cubicBezTo>
                        <a:cubicBezTo>
                          <a:pt x="6754" y="9807"/>
                          <a:pt x="6295" y="8690"/>
                          <a:pt x="6295" y="8690"/>
                        </a:cubicBezTo>
                        <a:cubicBezTo>
                          <a:pt x="6754" y="6703"/>
                          <a:pt x="6754" y="6455"/>
                          <a:pt x="9052" y="5214"/>
                        </a:cubicBezTo>
                        <a:cubicBezTo>
                          <a:pt x="8822" y="3724"/>
                          <a:pt x="9741" y="621"/>
                          <a:pt x="6295" y="0"/>
                        </a:cubicBezTo>
                        <a:cubicBezTo>
                          <a:pt x="2618" y="497"/>
                          <a:pt x="3078" y="497"/>
                          <a:pt x="3537" y="2731"/>
                        </a:cubicBezTo>
                        <a:cubicBezTo>
                          <a:pt x="3078" y="4841"/>
                          <a:pt x="2848" y="4345"/>
                          <a:pt x="320" y="5710"/>
                        </a:cubicBezTo>
                        <a:cubicBezTo>
                          <a:pt x="-599" y="7324"/>
                          <a:pt x="550" y="8317"/>
                          <a:pt x="2618" y="9434"/>
                        </a:cubicBezTo>
                        <a:cubicBezTo>
                          <a:pt x="2848" y="9931"/>
                          <a:pt x="3307" y="11545"/>
                          <a:pt x="2618" y="11917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49" name="Shape"/>
                  <p:cNvSpPr/>
                  <p:nvPr/>
                </p:nvSpPr>
                <p:spPr>
                  <a:xfrm>
                    <a:off x="2007749" y="602826"/>
                    <a:ext cx="28767" cy="383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57" h="21600" fill="norm" stroke="1" extrusionOk="0">
                        <a:moveTo>
                          <a:pt x="2107" y="10368"/>
                        </a:moveTo>
                        <a:cubicBezTo>
                          <a:pt x="-1943" y="6480"/>
                          <a:pt x="82" y="2592"/>
                          <a:pt x="6157" y="0"/>
                        </a:cubicBezTo>
                        <a:cubicBezTo>
                          <a:pt x="13582" y="1296"/>
                          <a:pt x="13582" y="2160"/>
                          <a:pt x="11557" y="6912"/>
                        </a:cubicBezTo>
                        <a:cubicBezTo>
                          <a:pt x="12232" y="8208"/>
                          <a:pt x="11557" y="9504"/>
                          <a:pt x="12907" y="10368"/>
                        </a:cubicBezTo>
                        <a:cubicBezTo>
                          <a:pt x="13582" y="11232"/>
                          <a:pt x="16282" y="10368"/>
                          <a:pt x="16957" y="11232"/>
                        </a:cubicBezTo>
                        <a:cubicBezTo>
                          <a:pt x="18307" y="12528"/>
                          <a:pt x="19657" y="16416"/>
                          <a:pt x="19657" y="16416"/>
                        </a:cubicBezTo>
                        <a:cubicBezTo>
                          <a:pt x="17632" y="19872"/>
                          <a:pt x="15607" y="20304"/>
                          <a:pt x="10207" y="21600"/>
                        </a:cubicBezTo>
                        <a:cubicBezTo>
                          <a:pt x="6157" y="17712"/>
                          <a:pt x="10207" y="10368"/>
                          <a:pt x="2107" y="1036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50" name="Shape"/>
                  <p:cNvSpPr/>
                  <p:nvPr/>
                </p:nvSpPr>
                <p:spPr>
                  <a:xfrm>
                    <a:off x="1941688" y="611857"/>
                    <a:ext cx="38695" cy="383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483" h="21600" fill="norm" stroke="1" extrusionOk="0">
                        <a:moveTo>
                          <a:pt x="0" y="19008"/>
                        </a:moveTo>
                        <a:cubicBezTo>
                          <a:pt x="3014" y="16416"/>
                          <a:pt x="9042" y="12528"/>
                          <a:pt x="11051" y="8640"/>
                        </a:cubicBezTo>
                        <a:cubicBezTo>
                          <a:pt x="13563" y="4320"/>
                          <a:pt x="12558" y="1728"/>
                          <a:pt x="18084" y="0"/>
                        </a:cubicBezTo>
                        <a:cubicBezTo>
                          <a:pt x="21600" y="4752"/>
                          <a:pt x="18084" y="10368"/>
                          <a:pt x="12056" y="12096"/>
                        </a:cubicBezTo>
                        <a:cubicBezTo>
                          <a:pt x="10549" y="16416"/>
                          <a:pt x="6028" y="20304"/>
                          <a:pt x="1005" y="21600"/>
                        </a:cubicBezTo>
                        <a:cubicBezTo>
                          <a:pt x="502" y="20736"/>
                          <a:pt x="0" y="19008"/>
                          <a:pt x="0" y="1900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51" name="Line"/>
                  <p:cNvSpPr/>
                  <p:nvPr/>
                </p:nvSpPr>
                <p:spPr>
                  <a:xfrm>
                    <a:off x="4310097" y="559928"/>
                    <a:ext cx="675077" cy="4041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963" y="21523"/>
                        </a:moveTo>
                        <a:cubicBezTo>
                          <a:pt x="1468" y="21600"/>
                          <a:pt x="1146" y="19448"/>
                          <a:pt x="1101" y="19217"/>
                        </a:cubicBezTo>
                        <a:cubicBezTo>
                          <a:pt x="1055" y="19063"/>
                          <a:pt x="1009" y="18833"/>
                          <a:pt x="1009" y="18833"/>
                        </a:cubicBezTo>
                        <a:cubicBezTo>
                          <a:pt x="963" y="18679"/>
                          <a:pt x="917" y="16988"/>
                          <a:pt x="734" y="16757"/>
                        </a:cubicBezTo>
                        <a:cubicBezTo>
                          <a:pt x="596" y="16604"/>
                          <a:pt x="183" y="16527"/>
                          <a:pt x="183" y="16527"/>
                        </a:cubicBezTo>
                        <a:cubicBezTo>
                          <a:pt x="0" y="15912"/>
                          <a:pt x="138" y="15374"/>
                          <a:pt x="0" y="14682"/>
                        </a:cubicBezTo>
                        <a:cubicBezTo>
                          <a:pt x="92" y="14221"/>
                          <a:pt x="321" y="14298"/>
                          <a:pt x="550" y="13836"/>
                        </a:cubicBezTo>
                        <a:cubicBezTo>
                          <a:pt x="642" y="13221"/>
                          <a:pt x="642" y="12991"/>
                          <a:pt x="275" y="12683"/>
                        </a:cubicBezTo>
                        <a:cubicBezTo>
                          <a:pt x="183" y="12530"/>
                          <a:pt x="92" y="12453"/>
                          <a:pt x="92" y="12299"/>
                        </a:cubicBezTo>
                        <a:cubicBezTo>
                          <a:pt x="92" y="11530"/>
                          <a:pt x="734" y="9455"/>
                          <a:pt x="1284" y="9224"/>
                        </a:cubicBezTo>
                        <a:cubicBezTo>
                          <a:pt x="1468" y="8532"/>
                          <a:pt x="1834" y="8071"/>
                          <a:pt x="2018" y="7379"/>
                        </a:cubicBezTo>
                        <a:cubicBezTo>
                          <a:pt x="1789" y="6380"/>
                          <a:pt x="1743" y="6534"/>
                          <a:pt x="1926" y="5381"/>
                        </a:cubicBezTo>
                        <a:cubicBezTo>
                          <a:pt x="1743" y="4612"/>
                          <a:pt x="1559" y="3690"/>
                          <a:pt x="1101" y="3305"/>
                        </a:cubicBezTo>
                        <a:cubicBezTo>
                          <a:pt x="825" y="2767"/>
                          <a:pt x="459" y="2844"/>
                          <a:pt x="917" y="2460"/>
                        </a:cubicBezTo>
                        <a:cubicBezTo>
                          <a:pt x="1238" y="2614"/>
                          <a:pt x="1192" y="2460"/>
                          <a:pt x="1192" y="2767"/>
                        </a:cubicBezTo>
                        <a:cubicBezTo>
                          <a:pt x="1559" y="3152"/>
                          <a:pt x="1789" y="2998"/>
                          <a:pt x="2201" y="2690"/>
                        </a:cubicBezTo>
                        <a:cubicBezTo>
                          <a:pt x="2064" y="1691"/>
                          <a:pt x="2201" y="1076"/>
                          <a:pt x="2935" y="846"/>
                        </a:cubicBezTo>
                        <a:cubicBezTo>
                          <a:pt x="3256" y="615"/>
                          <a:pt x="3439" y="231"/>
                          <a:pt x="3761" y="0"/>
                        </a:cubicBezTo>
                        <a:cubicBezTo>
                          <a:pt x="3852" y="77"/>
                          <a:pt x="4036" y="0"/>
                          <a:pt x="4036" y="154"/>
                        </a:cubicBezTo>
                        <a:cubicBezTo>
                          <a:pt x="4127" y="922"/>
                          <a:pt x="3439" y="999"/>
                          <a:pt x="4219" y="692"/>
                        </a:cubicBezTo>
                        <a:cubicBezTo>
                          <a:pt x="4311" y="615"/>
                          <a:pt x="4403" y="384"/>
                          <a:pt x="4494" y="384"/>
                        </a:cubicBezTo>
                        <a:cubicBezTo>
                          <a:pt x="4678" y="307"/>
                          <a:pt x="4861" y="538"/>
                          <a:pt x="5045" y="615"/>
                        </a:cubicBezTo>
                        <a:cubicBezTo>
                          <a:pt x="5136" y="615"/>
                          <a:pt x="5320" y="692"/>
                          <a:pt x="5320" y="692"/>
                        </a:cubicBezTo>
                        <a:cubicBezTo>
                          <a:pt x="5595" y="1230"/>
                          <a:pt x="5916" y="999"/>
                          <a:pt x="6466" y="1076"/>
                        </a:cubicBezTo>
                        <a:cubicBezTo>
                          <a:pt x="6558" y="1614"/>
                          <a:pt x="6741" y="1691"/>
                          <a:pt x="7108" y="1845"/>
                        </a:cubicBezTo>
                        <a:cubicBezTo>
                          <a:pt x="7292" y="1691"/>
                          <a:pt x="7475" y="1537"/>
                          <a:pt x="7659" y="1307"/>
                        </a:cubicBezTo>
                        <a:cubicBezTo>
                          <a:pt x="7750" y="1230"/>
                          <a:pt x="7934" y="1076"/>
                          <a:pt x="7934" y="1076"/>
                        </a:cubicBezTo>
                        <a:cubicBezTo>
                          <a:pt x="8943" y="1999"/>
                          <a:pt x="8025" y="1537"/>
                          <a:pt x="8943" y="1076"/>
                        </a:cubicBezTo>
                        <a:cubicBezTo>
                          <a:pt x="9493" y="1307"/>
                          <a:pt x="9218" y="1999"/>
                          <a:pt x="9676" y="2460"/>
                        </a:cubicBezTo>
                        <a:cubicBezTo>
                          <a:pt x="9814" y="2921"/>
                          <a:pt x="10273" y="4228"/>
                          <a:pt x="10594" y="4535"/>
                        </a:cubicBezTo>
                        <a:cubicBezTo>
                          <a:pt x="11052" y="5381"/>
                          <a:pt x="10777" y="5150"/>
                          <a:pt x="11236" y="5381"/>
                        </a:cubicBezTo>
                        <a:cubicBezTo>
                          <a:pt x="11419" y="5304"/>
                          <a:pt x="11603" y="5304"/>
                          <a:pt x="11786" y="5227"/>
                        </a:cubicBezTo>
                        <a:cubicBezTo>
                          <a:pt x="11969" y="5150"/>
                          <a:pt x="12382" y="4996"/>
                          <a:pt x="12382" y="4996"/>
                        </a:cubicBezTo>
                        <a:cubicBezTo>
                          <a:pt x="12749" y="5073"/>
                          <a:pt x="12978" y="5150"/>
                          <a:pt x="13299" y="5458"/>
                        </a:cubicBezTo>
                        <a:cubicBezTo>
                          <a:pt x="13941" y="6764"/>
                          <a:pt x="12932" y="4766"/>
                          <a:pt x="13758" y="6226"/>
                        </a:cubicBezTo>
                        <a:cubicBezTo>
                          <a:pt x="13850" y="6457"/>
                          <a:pt x="14125" y="6918"/>
                          <a:pt x="14125" y="6918"/>
                        </a:cubicBezTo>
                        <a:cubicBezTo>
                          <a:pt x="14262" y="7533"/>
                          <a:pt x="14446" y="7917"/>
                          <a:pt x="14583" y="8532"/>
                        </a:cubicBezTo>
                        <a:cubicBezTo>
                          <a:pt x="14629" y="8763"/>
                          <a:pt x="14721" y="8994"/>
                          <a:pt x="14767" y="9224"/>
                        </a:cubicBezTo>
                        <a:cubicBezTo>
                          <a:pt x="14813" y="9378"/>
                          <a:pt x="14859" y="9609"/>
                          <a:pt x="14859" y="9609"/>
                        </a:cubicBezTo>
                        <a:cubicBezTo>
                          <a:pt x="14721" y="10147"/>
                          <a:pt x="14354" y="10300"/>
                          <a:pt x="14217" y="10915"/>
                        </a:cubicBezTo>
                        <a:cubicBezTo>
                          <a:pt x="14354" y="11607"/>
                          <a:pt x="14538" y="11223"/>
                          <a:pt x="14767" y="10838"/>
                        </a:cubicBezTo>
                        <a:cubicBezTo>
                          <a:pt x="15638" y="10992"/>
                          <a:pt x="15546" y="10915"/>
                          <a:pt x="15684" y="11915"/>
                        </a:cubicBezTo>
                        <a:cubicBezTo>
                          <a:pt x="16097" y="11530"/>
                          <a:pt x="16280" y="11684"/>
                          <a:pt x="16693" y="12068"/>
                        </a:cubicBezTo>
                        <a:cubicBezTo>
                          <a:pt x="16922" y="12453"/>
                          <a:pt x="17060" y="12760"/>
                          <a:pt x="17427" y="12914"/>
                        </a:cubicBezTo>
                        <a:cubicBezTo>
                          <a:pt x="17473" y="12991"/>
                          <a:pt x="17564" y="13144"/>
                          <a:pt x="17518" y="13221"/>
                        </a:cubicBezTo>
                        <a:cubicBezTo>
                          <a:pt x="17427" y="13529"/>
                          <a:pt x="16876" y="13221"/>
                          <a:pt x="17518" y="13529"/>
                        </a:cubicBezTo>
                        <a:cubicBezTo>
                          <a:pt x="17702" y="13452"/>
                          <a:pt x="17885" y="13298"/>
                          <a:pt x="18069" y="13221"/>
                        </a:cubicBezTo>
                        <a:cubicBezTo>
                          <a:pt x="18161" y="13221"/>
                          <a:pt x="18344" y="13144"/>
                          <a:pt x="18344" y="13144"/>
                        </a:cubicBezTo>
                        <a:cubicBezTo>
                          <a:pt x="18940" y="13606"/>
                          <a:pt x="19582" y="13759"/>
                          <a:pt x="20132" y="14221"/>
                        </a:cubicBezTo>
                        <a:cubicBezTo>
                          <a:pt x="20224" y="14605"/>
                          <a:pt x="20408" y="14912"/>
                          <a:pt x="20499" y="15297"/>
                        </a:cubicBezTo>
                        <a:cubicBezTo>
                          <a:pt x="20775" y="15220"/>
                          <a:pt x="21096" y="14989"/>
                          <a:pt x="21325" y="15451"/>
                        </a:cubicBezTo>
                        <a:cubicBezTo>
                          <a:pt x="21462" y="15758"/>
                          <a:pt x="21600" y="16527"/>
                          <a:pt x="21600" y="16527"/>
                        </a:cubicBezTo>
                        <a:cubicBezTo>
                          <a:pt x="21462" y="17757"/>
                          <a:pt x="21508" y="19063"/>
                          <a:pt x="20683" y="19832"/>
                        </a:cubicBezTo>
                        <a:cubicBezTo>
                          <a:pt x="20499" y="20140"/>
                          <a:pt x="20041" y="21139"/>
                          <a:pt x="19949" y="21600"/>
                        </a:cubicBezTo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52" name="Shape"/>
                  <p:cNvSpPr/>
                  <p:nvPr/>
                </p:nvSpPr>
                <p:spPr>
                  <a:xfrm>
                    <a:off x="3423776" y="3771"/>
                    <a:ext cx="922183" cy="63495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6" h="21465" fill="norm" stroke="1" extrusionOk="0">
                        <a:moveTo>
                          <a:pt x="1623" y="922"/>
                        </a:moveTo>
                        <a:lnTo>
                          <a:pt x="8735" y="103"/>
                        </a:lnTo>
                        <a:cubicBezTo>
                          <a:pt x="10733" y="512"/>
                          <a:pt x="10030" y="-51"/>
                          <a:pt x="10228" y="1331"/>
                        </a:cubicBezTo>
                        <a:cubicBezTo>
                          <a:pt x="10623" y="1177"/>
                          <a:pt x="10447" y="973"/>
                          <a:pt x="10843" y="819"/>
                        </a:cubicBezTo>
                        <a:cubicBezTo>
                          <a:pt x="11018" y="896"/>
                          <a:pt x="11172" y="1126"/>
                          <a:pt x="11369" y="1126"/>
                        </a:cubicBezTo>
                        <a:cubicBezTo>
                          <a:pt x="11545" y="1126"/>
                          <a:pt x="11896" y="922"/>
                          <a:pt x="11896" y="922"/>
                        </a:cubicBezTo>
                        <a:cubicBezTo>
                          <a:pt x="12028" y="1357"/>
                          <a:pt x="11940" y="1485"/>
                          <a:pt x="11721" y="1843"/>
                        </a:cubicBezTo>
                        <a:cubicBezTo>
                          <a:pt x="12006" y="2867"/>
                          <a:pt x="11896" y="2559"/>
                          <a:pt x="12511" y="3276"/>
                        </a:cubicBezTo>
                        <a:cubicBezTo>
                          <a:pt x="12643" y="3737"/>
                          <a:pt x="12774" y="3737"/>
                          <a:pt x="13125" y="3481"/>
                        </a:cubicBezTo>
                        <a:cubicBezTo>
                          <a:pt x="12994" y="2994"/>
                          <a:pt x="12862" y="2687"/>
                          <a:pt x="12686" y="2252"/>
                        </a:cubicBezTo>
                        <a:cubicBezTo>
                          <a:pt x="12621" y="2048"/>
                          <a:pt x="12511" y="1638"/>
                          <a:pt x="12511" y="1638"/>
                        </a:cubicBezTo>
                        <a:cubicBezTo>
                          <a:pt x="12664" y="1075"/>
                          <a:pt x="12928" y="1382"/>
                          <a:pt x="13125" y="1740"/>
                        </a:cubicBezTo>
                        <a:cubicBezTo>
                          <a:pt x="13191" y="2150"/>
                          <a:pt x="13169" y="2943"/>
                          <a:pt x="13564" y="2252"/>
                        </a:cubicBezTo>
                        <a:cubicBezTo>
                          <a:pt x="14047" y="2431"/>
                          <a:pt x="14003" y="2611"/>
                          <a:pt x="13916" y="3174"/>
                        </a:cubicBezTo>
                        <a:cubicBezTo>
                          <a:pt x="14091" y="3788"/>
                          <a:pt x="14421" y="3558"/>
                          <a:pt x="14794" y="3276"/>
                        </a:cubicBezTo>
                        <a:cubicBezTo>
                          <a:pt x="14947" y="2713"/>
                          <a:pt x="14596" y="3122"/>
                          <a:pt x="14794" y="2457"/>
                        </a:cubicBezTo>
                        <a:cubicBezTo>
                          <a:pt x="14816" y="2355"/>
                          <a:pt x="14969" y="2406"/>
                          <a:pt x="15057" y="2355"/>
                        </a:cubicBezTo>
                        <a:cubicBezTo>
                          <a:pt x="15145" y="2304"/>
                          <a:pt x="15233" y="2227"/>
                          <a:pt x="15321" y="2150"/>
                        </a:cubicBezTo>
                        <a:cubicBezTo>
                          <a:pt x="15562" y="1331"/>
                          <a:pt x="14925" y="1331"/>
                          <a:pt x="16111" y="1126"/>
                        </a:cubicBezTo>
                        <a:cubicBezTo>
                          <a:pt x="16243" y="640"/>
                          <a:pt x="16089" y="179"/>
                          <a:pt x="16550" y="0"/>
                        </a:cubicBezTo>
                        <a:cubicBezTo>
                          <a:pt x="17121" y="231"/>
                          <a:pt x="16879" y="922"/>
                          <a:pt x="17428" y="1126"/>
                        </a:cubicBezTo>
                        <a:cubicBezTo>
                          <a:pt x="18064" y="870"/>
                          <a:pt x="17494" y="1561"/>
                          <a:pt x="17340" y="1740"/>
                        </a:cubicBezTo>
                        <a:cubicBezTo>
                          <a:pt x="17143" y="2406"/>
                          <a:pt x="17099" y="2406"/>
                          <a:pt x="17428" y="2969"/>
                        </a:cubicBezTo>
                        <a:cubicBezTo>
                          <a:pt x="17406" y="3071"/>
                          <a:pt x="17406" y="3199"/>
                          <a:pt x="17340" y="3276"/>
                        </a:cubicBezTo>
                        <a:cubicBezTo>
                          <a:pt x="17252" y="3353"/>
                          <a:pt x="17033" y="3250"/>
                          <a:pt x="16989" y="3378"/>
                        </a:cubicBezTo>
                        <a:cubicBezTo>
                          <a:pt x="16945" y="3583"/>
                          <a:pt x="17164" y="3993"/>
                          <a:pt x="17164" y="3993"/>
                        </a:cubicBezTo>
                        <a:cubicBezTo>
                          <a:pt x="17077" y="4069"/>
                          <a:pt x="17011" y="4172"/>
                          <a:pt x="16901" y="4197"/>
                        </a:cubicBezTo>
                        <a:cubicBezTo>
                          <a:pt x="16813" y="4223"/>
                          <a:pt x="16703" y="4018"/>
                          <a:pt x="16638" y="4095"/>
                        </a:cubicBezTo>
                        <a:cubicBezTo>
                          <a:pt x="16462" y="4300"/>
                          <a:pt x="17252" y="4607"/>
                          <a:pt x="17252" y="4607"/>
                        </a:cubicBezTo>
                        <a:cubicBezTo>
                          <a:pt x="17472" y="5349"/>
                          <a:pt x="16835" y="4812"/>
                          <a:pt x="16550" y="4709"/>
                        </a:cubicBezTo>
                        <a:cubicBezTo>
                          <a:pt x="16660" y="4914"/>
                          <a:pt x="16791" y="5119"/>
                          <a:pt x="16901" y="5323"/>
                        </a:cubicBezTo>
                        <a:cubicBezTo>
                          <a:pt x="17011" y="5528"/>
                          <a:pt x="17428" y="5733"/>
                          <a:pt x="17428" y="5733"/>
                        </a:cubicBezTo>
                        <a:cubicBezTo>
                          <a:pt x="17669" y="6142"/>
                          <a:pt x="17472" y="6219"/>
                          <a:pt x="17603" y="6654"/>
                        </a:cubicBezTo>
                        <a:cubicBezTo>
                          <a:pt x="17450" y="7166"/>
                          <a:pt x="17230" y="7652"/>
                          <a:pt x="17077" y="8190"/>
                        </a:cubicBezTo>
                        <a:cubicBezTo>
                          <a:pt x="17011" y="8394"/>
                          <a:pt x="16901" y="8804"/>
                          <a:pt x="16901" y="8804"/>
                        </a:cubicBezTo>
                        <a:cubicBezTo>
                          <a:pt x="17055" y="9316"/>
                          <a:pt x="17757" y="10032"/>
                          <a:pt x="18043" y="10544"/>
                        </a:cubicBezTo>
                        <a:cubicBezTo>
                          <a:pt x="18152" y="10749"/>
                          <a:pt x="18284" y="10954"/>
                          <a:pt x="18394" y="11158"/>
                        </a:cubicBezTo>
                        <a:cubicBezTo>
                          <a:pt x="18460" y="11261"/>
                          <a:pt x="18569" y="11466"/>
                          <a:pt x="18569" y="11466"/>
                        </a:cubicBezTo>
                        <a:cubicBezTo>
                          <a:pt x="18547" y="11645"/>
                          <a:pt x="18591" y="11875"/>
                          <a:pt x="18482" y="11977"/>
                        </a:cubicBezTo>
                        <a:cubicBezTo>
                          <a:pt x="18350" y="12105"/>
                          <a:pt x="18064" y="11491"/>
                          <a:pt x="18043" y="11466"/>
                        </a:cubicBezTo>
                        <a:cubicBezTo>
                          <a:pt x="17625" y="10979"/>
                          <a:pt x="17143" y="10723"/>
                          <a:pt x="16813" y="10135"/>
                        </a:cubicBezTo>
                        <a:cubicBezTo>
                          <a:pt x="16703" y="9649"/>
                          <a:pt x="16638" y="9444"/>
                          <a:pt x="16199" y="9623"/>
                        </a:cubicBezTo>
                        <a:cubicBezTo>
                          <a:pt x="15562" y="9367"/>
                          <a:pt x="15847" y="9367"/>
                          <a:pt x="15321" y="9521"/>
                        </a:cubicBezTo>
                        <a:cubicBezTo>
                          <a:pt x="14925" y="10237"/>
                          <a:pt x="15167" y="10058"/>
                          <a:pt x="14706" y="10237"/>
                        </a:cubicBezTo>
                        <a:cubicBezTo>
                          <a:pt x="14179" y="9828"/>
                          <a:pt x="14091" y="9930"/>
                          <a:pt x="13389" y="10032"/>
                        </a:cubicBezTo>
                        <a:cubicBezTo>
                          <a:pt x="13147" y="10467"/>
                          <a:pt x="13016" y="10851"/>
                          <a:pt x="12774" y="11261"/>
                        </a:cubicBezTo>
                        <a:cubicBezTo>
                          <a:pt x="12994" y="12003"/>
                          <a:pt x="12840" y="11696"/>
                          <a:pt x="13125" y="12182"/>
                        </a:cubicBezTo>
                        <a:cubicBezTo>
                          <a:pt x="12840" y="13206"/>
                          <a:pt x="13477" y="13974"/>
                          <a:pt x="13916" y="14741"/>
                        </a:cubicBezTo>
                        <a:cubicBezTo>
                          <a:pt x="14113" y="15074"/>
                          <a:pt x="14113" y="15330"/>
                          <a:pt x="14443" y="15458"/>
                        </a:cubicBezTo>
                        <a:cubicBezTo>
                          <a:pt x="14750" y="15995"/>
                          <a:pt x="14991" y="15893"/>
                          <a:pt x="15408" y="15560"/>
                        </a:cubicBezTo>
                        <a:cubicBezTo>
                          <a:pt x="15825" y="15714"/>
                          <a:pt x="15825" y="15458"/>
                          <a:pt x="15935" y="15049"/>
                        </a:cubicBezTo>
                        <a:cubicBezTo>
                          <a:pt x="15957" y="14716"/>
                          <a:pt x="15869" y="14332"/>
                          <a:pt x="16023" y="14025"/>
                        </a:cubicBezTo>
                        <a:cubicBezTo>
                          <a:pt x="16111" y="13846"/>
                          <a:pt x="16550" y="13820"/>
                          <a:pt x="16550" y="13820"/>
                        </a:cubicBezTo>
                        <a:cubicBezTo>
                          <a:pt x="17011" y="13948"/>
                          <a:pt x="17077" y="14076"/>
                          <a:pt x="16813" y="14537"/>
                        </a:cubicBezTo>
                        <a:cubicBezTo>
                          <a:pt x="16923" y="15049"/>
                          <a:pt x="17164" y="15432"/>
                          <a:pt x="16725" y="15765"/>
                        </a:cubicBezTo>
                        <a:cubicBezTo>
                          <a:pt x="16703" y="15867"/>
                          <a:pt x="16594" y="15970"/>
                          <a:pt x="16638" y="16072"/>
                        </a:cubicBezTo>
                        <a:cubicBezTo>
                          <a:pt x="16682" y="16175"/>
                          <a:pt x="16835" y="16175"/>
                          <a:pt x="16901" y="16277"/>
                        </a:cubicBezTo>
                        <a:cubicBezTo>
                          <a:pt x="17121" y="16610"/>
                          <a:pt x="17077" y="16840"/>
                          <a:pt x="17428" y="17096"/>
                        </a:cubicBezTo>
                        <a:cubicBezTo>
                          <a:pt x="17603" y="17019"/>
                          <a:pt x="17779" y="16968"/>
                          <a:pt x="17955" y="16891"/>
                        </a:cubicBezTo>
                        <a:cubicBezTo>
                          <a:pt x="18043" y="16866"/>
                          <a:pt x="18218" y="16789"/>
                          <a:pt x="18218" y="16789"/>
                        </a:cubicBezTo>
                        <a:cubicBezTo>
                          <a:pt x="18635" y="16942"/>
                          <a:pt x="18789" y="17352"/>
                          <a:pt x="18921" y="17813"/>
                        </a:cubicBezTo>
                        <a:cubicBezTo>
                          <a:pt x="18679" y="18657"/>
                          <a:pt x="19294" y="20269"/>
                          <a:pt x="20062" y="20576"/>
                        </a:cubicBezTo>
                        <a:cubicBezTo>
                          <a:pt x="20413" y="20449"/>
                          <a:pt x="20479" y="20218"/>
                          <a:pt x="20852" y="20372"/>
                        </a:cubicBezTo>
                        <a:cubicBezTo>
                          <a:pt x="21423" y="21370"/>
                          <a:pt x="20194" y="20013"/>
                          <a:pt x="20501" y="21088"/>
                        </a:cubicBezTo>
                        <a:cubicBezTo>
                          <a:pt x="20369" y="21549"/>
                          <a:pt x="20238" y="21549"/>
                          <a:pt x="19886" y="21293"/>
                        </a:cubicBezTo>
                        <a:cubicBezTo>
                          <a:pt x="19645" y="20858"/>
                          <a:pt x="19360" y="20960"/>
                          <a:pt x="19008" y="20679"/>
                        </a:cubicBezTo>
                        <a:cubicBezTo>
                          <a:pt x="18503" y="19809"/>
                          <a:pt x="19184" y="20832"/>
                          <a:pt x="18569" y="20269"/>
                        </a:cubicBezTo>
                        <a:cubicBezTo>
                          <a:pt x="18328" y="20039"/>
                          <a:pt x="18262" y="19604"/>
                          <a:pt x="18043" y="19348"/>
                        </a:cubicBezTo>
                        <a:cubicBezTo>
                          <a:pt x="17911" y="18862"/>
                          <a:pt x="17757" y="18478"/>
                          <a:pt x="17340" y="18324"/>
                        </a:cubicBezTo>
                        <a:cubicBezTo>
                          <a:pt x="17186" y="17761"/>
                          <a:pt x="17384" y="18171"/>
                          <a:pt x="16901" y="18120"/>
                        </a:cubicBezTo>
                        <a:cubicBezTo>
                          <a:pt x="16660" y="18094"/>
                          <a:pt x="16199" y="17915"/>
                          <a:pt x="16199" y="17915"/>
                        </a:cubicBezTo>
                        <a:cubicBezTo>
                          <a:pt x="15825" y="17633"/>
                          <a:pt x="15628" y="17198"/>
                          <a:pt x="15233" y="16891"/>
                        </a:cubicBezTo>
                        <a:cubicBezTo>
                          <a:pt x="15057" y="16968"/>
                          <a:pt x="14903" y="17173"/>
                          <a:pt x="14706" y="17198"/>
                        </a:cubicBezTo>
                        <a:cubicBezTo>
                          <a:pt x="14245" y="17275"/>
                          <a:pt x="13652" y="16763"/>
                          <a:pt x="13301" y="16482"/>
                        </a:cubicBezTo>
                        <a:cubicBezTo>
                          <a:pt x="12994" y="16251"/>
                          <a:pt x="12555" y="16303"/>
                          <a:pt x="12247" y="16072"/>
                        </a:cubicBezTo>
                        <a:cubicBezTo>
                          <a:pt x="11808" y="15740"/>
                          <a:pt x="11347" y="15484"/>
                          <a:pt x="10930" y="15151"/>
                        </a:cubicBezTo>
                        <a:cubicBezTo>
                          <a:pt x="11084" y="14588"/>
                          <a:pt x="10996" y="14050"/>
                          <a:pt x="10579" y="13718"/>
                        </a:cubicBezTo>
                        <a:cubicBezTo>
                          <a:pt x="10469" y="13308"/>
                          <a:pt x="10272" y="13129"/>
                          <a:pt x="9964" y="12899"/>
                        </a:cubicBezTo>
                        <a:cubicBezTo>
                          <a:pt x="9503" y="12080"/>
                          <a:pt x="10118" y="13078"/>
                          <a:pt x="9525" y="12387"/>
                        </a:cubicBezTo>
                        <a:cubicBezTo>
                          <a:pt x="9394" y="12233"/>
                          <a:pt x="9394" y="11926"/>
                          <a:pt x="9262" y="11773"/>
                        </a:cubicBezTo>
                        <a:cubicBezTo>
                          <a:pt x="9196" y="11696"/>
                          <a:pt x="9086" y="11696"/>
                          <a:pt x="8999" y="11670"/>
                        </a:cubicBezTo>
                        <a:cubicBezTo>
                          <a:pt x="8757" y="11389"/>
                          <a:pt x="8208" y="10954"/>
                          <a:pt x="8208" y="10954"/>
                        </a:cubicBezTo>
                        <a:cubicBezTo>
                          <a:pt x="7967" y="10519"/>
                          <a:pt x="7682" y="10160"/>
                          <a:pt x="7418" y="9725"/>
                        </a:cubicBezTo>
                        <a:cubicBezTo>
                          <a:pt x="7374" y="9623"/>
                          <a:pt x="7396" y="9495"/>
                          <a:pt x="7330" y="9418"/>
                        </a:cubicBezTo>
                        <a:cubicBezTo>
                          <a:pt x="7264" y="9341"/>
                          <a:pt x="7155" y="9341"/>
                          <a:pt x="7067" y="9316"/>
                        </a:cubicBezTo>
                        <a:cubicBezTo>
                          <a:pt x="6891" y="9930"/>
                          <a:pt x="7330" y="10135"/>
                          <a:pt x="7594" y="10544"/>
                        </a:cubicBezTo>
                        <a:cubicBezTo>
                          <a:pt x="7901" y="11005"/>
                          <a:pt x="7989" y="11363"/>
                          <a:pt x="8384" y="11670"/>
                        </a:cubicBezTo>
                        <a:cubicBezTo>
                          <a:pt x="8801" y="12413"/>
                          <a:pt x="8582" y="12105"/>
                          <a:pt x="8999" y="12592"/>
                        </a:cubicBezTo>
                        <a:cubicBezTo>
                          <a:pt x="9108" y="13001"/>
                          <a:pt x="9218" y="13180"/>
                          <a:pt x="9525" y="13411"/>
                        </a:cubicBezTo>
                        <a:cubicBezTo>
                          <a:pt x="9701" y="14025"/>
                          <a:pt x="9306" y="13590"/>
                          <a:pt x="9086" y="13411"/>
                        </a:cubicBezTo>
                        <a:cubicBezTo>
                          <a:pt x="8582" y="12540"/>
                          <a:pt x="9262" y="13564"/>
                          <a:pt x="8647" y="13001"/>
                        </a:cubicBezTo>
                        <a:cubicBezTo>
                          <a:pt x="8560" y="12924"/>
                          <a:pt x="8538" y="12771"/>
                          <a:pt x="8472" y="12694"/>
                        </a:cubicBezTo>
                        <a:cubicBezTo>
                          <a:pt x="8406" y="12617"/>
                          <a:pt x="8296" y="12566"/>
                          <a:pt x="8208" y="12489"/>
                        </a:cubicBezTo>
                        <a:cubicBezTo>
                          <a:pt x="8099" y="12080"/>
                          <a:pt x="7945" y="12003"/>
                          <a:pt x="7594" y="11875"/>
                        </a:cubicBezTo>
                        <a:cubicBezTo>
                          <a:pt x="7374" y="11517"/>
                          <a:pt x="7286" y="11389"/>
                          <a:pt x="7418" y="10954"/>
                        </a:cubicBezTo>
                        <a:cubicBezTo>
                          <a:pt x="7243" y="10647"/>
                          <a:pt x="6716" y="10237"/>
                          <a:pt x="6716" y="10237"/>
                        </a:cubicBezTo>
                        <a:cubicBezTo>
                          <a:pt x="6540" y="9930"/>
                          <a:pt x="6364" y="9623"/>
                          <a:pt x="6189" y="9316"/>
                        </a:cubicBezTo>
                        <a:cubicBezTo>
                          <a:pt x="6057" y="9085"/>
                          <a:pt x="5816" y="9009"/>
                          <a:pt x="5662" y="8804"/>
                        </a:cubicBezTo>
                        <a:cubicBezTo>
                          <a:pt x="5596" y="8702"/>
                          <a:pt x="5574" y="8574"/>
                          <a:pt x="5486" y="8497"/>
                        </a:cubicBezTo>
                        <a:cubicBezTo>
                          <a:pt x="5157" y="8241"/>
                          <a:pt x="4762" y="8241"/>
                          <a:pt x="4433" y="7985"/>
                        </a:cubicBezTo>
                        <a:cubicBezTo>
                          <a:pt x="4235" y="7627"/>
                          <a:pt x="4082" y="7396"/>
                          <a:pt x="3730" y="7268"/>
                        </a:cubicBezTo>
                        <a:cubicBezTo>
                          <a:pt x="3335" y="6603"/>
                          <a:pt x="4038" y="6270"/>
                          <a:pt x="3203" y="6040"/>
                        </a:cubicBezTo>
                        <a:cubicBezTo>
                          <a:pt x="2260" y="5298"/>
                          <a:pt x="2150" y="3762"/>
                          <a:pt x="1799" y="2559"/>
                        </a:cubicBezTo>
                        <a:cubicBezTo>
                          <a:pt x="1711" y="2252"/>
                          <a:pt x="1491" y="1817"/>
                          <a:pt x="1272" y="1638"/>
                        </a:cubicBezTo>
                        <a:cubicBezTo>
                          <a:pt x="1096" y="1485"/>
                          <a:pt x="745" y="1229"/>
                          <a:pt x="745" y="1229"/>
                        </a:cubicBezTo>
                        <a:cubicBezTo>
                          <a:pt x="679" y="1126"/>
                          <a:pt x="657" y="998"/>
                          <a:pt x="569" y="922"/>
                        </a:cubicBezTo>
                        <a:cubicBezTo>
                          <a:pt x="416" y="819"/>
                          <a:pt x="43" y="717"/>
                          <a:pt x="43" y="717"/>
                        </a:cubicBezTo>
                        <a:cubicBezTo>
                          <a:pt x="-177" y="-25"/>
                          <a:pt x="503" y="384"/>
                          <a:pt x="833" y="512"/>
                        </a:cubicBezTo>
                        <a:cubicBezTo>
                          <a:pt x="1250" y="1254"/>
                          <a:pt x="1162" y="998"/>
                          <a:pt x="1711" y="1433"/>
                        </a:cubicBezTo>
                        <a:cubicBezTo>
                          <a:pt x="1886" y="1740"/>
                          <a:pt x="1886" y="2329"/>
                          <a:pt x="2062" y="1740"/>
                        </a:cubicBezTo>
                        <a:cubicBezTo>
                          <a:pt x="1908" y="1203"/>
                          <a:pt x="1623" y="1536"/>
                          <a:pt x="1623" y="922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53" name="Shape"/>
                  <p:cNvSpPr/>
                  <p:nvPr/>
                </p:nvSpPr>
                <p:spPr>
                  <a:xfrm>
                    <a:off x="3126556" y="473188"/>
                    <a:ext cx="22036" cy="235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4054" h="14065" fill="norm" stroke="1" extrusionOk="0">
                        <a:moveTo>
                          <a:pt x="2457" y="5065"/>
                        </a:moveTo>
                        <a:cubicBezTo>
                          <a:pt x="13857" y="-7535"/>
                          <a:pt x="20457" y="6415"/>
                          <a:pt x="4857" y="14065"/>
                        </a:cubicBezTo>
                        <a:cubicBezTo>
                          <a:pt x="-1143" y="7765"/>
                          <a:pt x="-1143" y="10465"/>
                          <a:pt x="2457" y="5065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54" name="Shape"/>
                  <p:cNvSpPr/>
                  <p:nvPr/>
                </p:nvSpPr>
                <p:spPr>
                  <a:xfrm>
                    <a:off x="3097671" y="447655"/>
                    <a:ext cx="36125" cy="200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5996" fill="norm" stroke="1" extrusionOk="0">
                        <a:moveTo>
                          <a:pt x="0" y="2428"/>
                        </a:moveTo>
                        <a:cubicBezTo>
                          <a:pt x="2400" y="1844"/>
                          <a:pt x="4800" y="-491"/>
                          <a:pt x="7200" y="93"/>
                        </a:cubicBezTo>
                        <a:cubicBezTo>
                          <a:pt x="12600" y="1844"/>
                          <a:pt x="21600" y="9433"/>
                          <a:pt x="21600" y="9433"/>
                        </a:cubicBezTo>
                        <a:cubicBezTo>
                          <a:pt x="17400" y="21109"/>
                          <a:pt x="13200" y="14687"/>
                          <a:pt x="4800" y="9433"/>
                        </a:cubicBezTo>
                        <a:cubicBezTo>
                          <a:pt x="3000" y="7098"/>
                          <a:pt x="0" y="2428"/>
                          <a:pt x="0" y="242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55" name="Shape"/>
                  <p:cNvSpPr/>
                  <p:nvPr/>
                </p:nvSpPr>
                <p:spPr>
                  <a:xfrm>
                    <a:off x="4192693" y="379210"/>
                    <a:ext cx="156795" cy="591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48" h="17162" fill="norm" stroke="1" extrusionOk="0">
                        <a:moveTo>
                          <a:pt x="0" y="9089"/>
                        </a:moveTo>
                        <a:cubicBezTo>
                          <a:pt x="635" y="5489"/>
                          <a:pt x="1525" y="4814"/>
                          <a:pt x="3558" y="3689"/>
                        </a:cubicBezTo>
                        <a:cubicBezTo>
                          <a:pt x="2541" y="-1936"/>
                          <a:pt x="5336" y="1664"/>
                          <a:pt x="7115" y="2789"/>
                        </a:cubicBezTo>
                        <a:cubicBezTo>
                          <a:pt x="7115" y="2789"/>
                          <a:pt x="9784" y="-586"/>
                          <a:pt x="10165" y="89"/>
                        </a:cubicBezTo>
                        <a:cubicBezTo>
                          <a:pt x="10800" y="1214"/>
                          <a:pt x="9021" y="3239"/>
                          <a:pt x="8132" y="3689"/>
                        </a:cubicBezTo>
                        <a:cubicBezTo>
                          <a:pt x="10419" y="6389"/>
                          <a:pt x="13087" y="7514"/>
                          <a:pt x="15755" y="9089"/>
                        </a:cubicBezTo>
                        <a:cubicBezTo>
                          <a:pt x="17280" y="9989"/>
                          <a:pt x="20329" y="12689"/>
                          <a:pt x="20329" y="12689"/>
                        </a:cubicBezTo>
                        <a:cubicBezTo>
                          <a:pt x="21600" y="19664"/>
                          <a:pt x="17026" y="16739"/>
                          <a:pt x="14739" y="15389"/>
                        </a:cubicBezTo>
                        <a:cubicBezTo>
                          <a:pt x="13849" y="10889"/>
                          <a:pt x="14739" y="12914"/>
                          <a:pt x="11181" y="10889"/>
                        </a:cubicBezTo>
                        <a:cubicBezTo>
                          <a:pt x="10673" y="10664"/>
                          <a:pt x="9656" y="9989"/>
                          <a:pt x="9656" y="9989"/>
                        </a:cubicBezTo>
                        <a:cubicBezTo>
                          <a:pt x="7242" y="5714"/>
                          <a:pt x="6734" y="6389"/>
                          <a:pt x="3049" y="7289"/>
                        </a:cubicBezTo>
                        <a:cubicBezTo>
                          <a:pt x="1144" y="9539"/>
                          <a:pt x="2160" y="9089"/>
                          <a:pt x="0" y="9089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56" name="Shape"/>
                  <p:cNvSpPr/>
                  <p:nvPr/>
                </p:nvSpPr>
                <p:spPr>
                  <a:xfrm>
                    <a:off x="4366542" y="433493"/>
                    <a:ext cx="120476" cy="338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35" h="21600" fill="norm" stroke="1" extrusionOk="0">
                        <a:moveTo>
                          <a:pt x="0" y="0"/>
                        </a:moveTo>
                        <a:cubicBezTo>
                          <a:pt x="2974" y="1473"/>
                          <a:pt x="5478" y="4909"/>
                          <a:pt x="8139" y="1964"/>
                        </a:cubicBezTo>
                        <a:cubicBezTo>
                          <a:pt x="13617" y="5400"/>
                          <a:pt x="9548" y="7364"/>
                          <a:pt x="13774" y="11782"/>
                        </a:cubicBezTo>
                        <a:cubicBezTo>
                          <a:pt x="15026" y="11291"/>
                          <a:pt x="16278" y="9327"/>
                          <a:pt x="17530" y="9818"/>
                        </a:cubicBezTo>
                        <a:cubicBezTo>
                          <a:pt x="21600" y="11291"/>
                          <a:pt x="18470" y="20127"/>
                          <a:pt x="16904" y="21600"/>
                        </a:cubicBezTo>
                        <a:cubicBezTo>
                          <a:pt x="12209" y="16691"/>
                          <a:pt x="14400" y="16691"/>
                          <a:pt x="10017" y="19636"/>
                        </a:cubicBezTo>
                        <a:cubicBezTo>
                          <a:pt x="6417" y="18164"/>
                          <a:pt x="3443" y="20127"/>
                          <a:pt x="0" y="17673"/>
                        </a:cubicBezTo>
                        <a:cubicBezTo>
                          <a:pt x="939" y="5400"/>
                          <a:pt x="1096" y="13255"/>
                          <a:pt x="4383" y="9818"/>
                        </a:cubicBezTo>
                        <a:cubicBezTo>
                          <a:pt x="2661" y="6382"/>
                          <a:pt x="0" y="638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57" name="Shape"/>
                  <p:cNvSpPr/>
                  <p:nvPr/>
                </p:nvSpPr>
                <p:spPr>
                  <a:xfrm>
                    <a:off x="4306713" y="456841"/>
                    <a:ext cx="31803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2677" h="11240" fill="norm" stroke="1" extrusionOk="0">
                        <a:moveTo>
                          <a:pt x="2391" y="8694"/>
                        </a:moveTo>
                        <a:cubicBezTo>
                          <a:pt x="-4051" y="-4163"/>
                          <a:pt x="3907" y="466"/>
                          <a:pt x="9970" y="2523"/>
                        </a:cubicBezTo>
                        <a:cubicBezTo>
                          <a:pt x="17549" y="17437"/>
                          <a:pt x="7317" y="8694"/>
                          <a:pt x="2391" y="8694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58" name="Shape"/>
                  <p:cNvSpPr/>
                  <p:nvPr/>
                </p:nvSpPr>
                <p:spPr>
                  <a:xfrm>
                    <a:off x="4268816" y="354471"/>
                    <a:ext cx="18331" cy="288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0960" h="15340" fill="norm" stroke="1" extrusionOk="0">
                        <a:moveTo>
                          <a:pt x="5506" y="13292"/>
                        </a:moveTo>
                        <a:cubicBezTo>
                          <a:pt x="2183" y="5815"/>
                          <a:pt x="-5017" y="5400"/>
                          <a:pt x="5506" y="0"/>
                        </a:cubicBezTo>
                        <a:cubicBezTo>
                          <a:pt x="7721" y="2077"/>
                          <a:pt x="16583" y="21600"/>
                          <a:pt x="5506" y="13292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59" name="Shape"/>
                  <p:cNvSpPr/>
                  <p:nvPr/>
                </p:nvSpPr>
                <p:spPr>
                  <a:xfrm>
                    <a:off x="4547164" y="479688"/>
                    <a:ext cx="38703" cy="538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487" h="19095" fill="norm" stroke="1" extrusionOk="0">
                        <a:moveTo>
                          <a:pt x="1964" y="1262"/>
                        </a:moveTo>
                        <a:cubicBezTo>
                          <a:pt x="4418" y="3422"/>
                          <a:pt x="8836" y="5312"/>
                          <a:pt x="9818" y="7742"/>
                        </a:cubicBezTo>
                        <a:cubicBezTo>
                          <a:pt x="10309" y="9092"/>
                          <a:pt x="10309" y="10982"/>
                          <a:pt x="11782" y="12062"/>
                        </a:cubicBezTo>
                        <a:cubicBezTo>
                          <a:pt x="13255" y="12872"/>
                          <a:pt x="15709" y="12872"/>
                          <a:pt x="17673" y="13142"/>
                        </a:cubicBezTo>
                        <a:cubicBezTo>
                          <a:pt x="20127" y="17192"/>
                          <a:pt x="21600" y="20432"/>
                          <a:pt x="11782" y="18542"/>
                        </a:cubicBezTo>
                        <a:cubicBezTo>
                          <a:pt x="9327" y="13682"/>
                          <a:pt x="5400" y="8822"/>
                          <a:pt x="0" y="4502"/>
                        </a:cubicBezTo>
                        <a:cubicBezTo>
                          <a:pt x="1964" y="-88"/>
                          <a:pt x="1964" y="-1168"/>
                          <a:pt x="1964" y="1262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60" name="Shape"/>
                  <p:cNvSpPr/>
                  <p:nvPr/>
                </p:nvSpPr>
                <p:spPr>
                  <a:xfrm>
                    <a:off x="3783187" y="13546"/>
                    <a:ext cx="458625" cy="911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03" h="21262" fill="norm" stroke="1" extrusionOk="0">
                        <a:moveTo>
                          <a:pt x="14646" y="338"/>
                        </a:moveTo>
                        <a:cubicBezTo>
                          <a:pt x="14312" y="4050"/>
                          <a:pt x="14980" y="5738"/>
                          <a:pt x="15382" y="2700"/>
                        </a:cubicBezTo>
                        <a:cubicBezTo>
                          <a:pt x="15649" y="0"/>
                          <a:pt x="15248" y="2363"/>
                          <a:pt x="15649" y="0"/>
                        </a:cubicBezTo>
                        <a:lnTo>
                          <a:pt x="17655" y="0"/>
                        </a:lnTo>
                        <a:cubicBezTo>
                          <a:pt x="18458" y="2025"/>
                          <a:pt x="18391" y="3713"/>
                          <a:pt x="19127" y="5738"/>
                        </a:cubicBezTo>
                        <a:cubicBezTo>
                          <a:pt x="20531" y="3713"/>
                          <a:pt x="19528" y="2363"/>
                          <a:pt x="21267" y="3375"/>
                        </a:cubicBezTo>
                        <a:cubicBezTo>
                          <a:pt x="21534" y="6413"/>
                          <a:pt x="21400" y="7425"/>
                          <a:pt x="20932" y="9788"/>
                        </a:cubicBezTo>
                        <a:cubicBezTo>
                          <a:pt x="20798" y="13162"/>
                          <a:pt x="20865" y="16875"/>
                          <a:pt x="19862" y="15525"/>
                        </a:cubicBezTo>
                        <a:cubicBezTo>
                          <a:pt x="19795" y="13500"/>
                          <a:pt x="19862" y="11475"/>
                          <a:pt x="19662" y="9788"/>
                        </a:cubicBezTo>
                        <a:cubicBezTo>
                          <a:pt x="19595" y="9113"/>
                          <a:pt x="19327" y="10463"/>
                          <a:pt x="19127" y="10463"/>
                        </a:cubicBezTo>
                        <a:cubicBezTo>
                          <a:pt x="18926" y="10463"/>
                          <a:pt x="18792" y="10125"/>
                          <a:pt x="18592" y="9788"/>
                        </a:cubicBezTo>
                        <a:cubicBezTo>
                          <a:pt x="18257" y="9113"/>
                          <a:pt x="17522" y="7088"/>
                          <a:pt x="17522" y="7088"/>
                        </a:cubicBezTo>
                        <a:cubicBezTo>
                          <a:pt x="16585" y="7763"/>
                          <a:pt x="16050" y="10463"/>
                          <a:pt x="15181" y="12825"/>
                        </a:cubicBezTo>
                        <a:cubicBezTo>
                          <a:pt x="14646" y="13837"/>
                          <a:pt x="13910" y="14175"/>
                          <a:pt x="13375" y="14850"/>
                        </a:cubicBezTo>
                        <a:cubicBezTo>
                          <a:pt x="12841" y="18225"/>
                          <a:pt x="13309" y="17887"/>
                          <a:pt x="14111" y="19237"/>
                        </a:cubicBezTo>
                        <a:cubicBezTo>
                          <a:pt x="13309" y="20925"/>
                          <a:pt x="13242" y="19237"/>
                          <a:pt x="12506" y="21262"/>
                        </a:cubicBezTo>
                        <a:cubicBezTo>
                          <a:pt x="12038" y="20925"/>
                          <a:pt x="11570" y="21600"/>
                          <a:pt x="11236" y="20587"/>
                        </a:cubicBezTo>
                        <a:cubicBezTo>
                          <a:pt x="11035" y="19912"/>
                          <a:pt x="11637" y="19912"/>
                          <a:pt x="11771" y="19237"/>
                        </a:cubicBezTo>
                        <a:cubicBezTo>
                          <a:pt x="12038" y="16200"/>
                          <a:pt x="9898" y="9450"/>
                          <a:pt x="11369" y="13500"/>
                        </a:cubicBezTo>
                        <a:cubicBezTo>
                          <a:pt x="12239" y="18562"/>
                          <a:pt x="12239" y="12150"/>
                          <a:pt x="11236" y="10463"/>
                        </a:cubicBezTo>
                        <a:cubicBezTo>
                          <a:pt x="11102" y="9113"/>
                          <a:pt x="11102" y="7425"/>
                          <a:pt x="10500" y="7763"/>
                        </a:cubicBezTo>
                        <a:cubicBezTo>
                          <a:pt x="10166" y="7763"/>
                          <a:pt x="9430" y="9113"/>
                          <a:pt x="9430" y="9113"/>
                        </a:cubicBezTo>
                        <a:cubicBezTo>
                          <a:pt x="9029" y="13162"/>
                          <a:pt x="9497" y="10463"/>
                          <a:pt x="8895" y="9113"/>
                        </a:cubicBezTo>
                        <a:cubicBezTo>
                          <a:pt x="8627" y="8438"/>
                          <a:pt x="8360" y="8438"/>
                          <a:pt x="8159" y="8438"/>
                        </a:cubicBezTo>
                        <a:cubicBezTo>
                          <a:pt x="7758" y="3713"/>
                          <a:pt x="6621" y="2025"/>
                          <a:pt x="5484" y="675"/>
                        </a:cubicBezTo>
                        <a:cubicBezTo>
                          <a:pt x="4615" y="1350"/>
                          <a:pt x="4548" y="3038"/>
                          <a:pt x="3880" y="4725"/>
                        </a:cubicBezTo>
                        <a:cubicBezTo>
                          <a:pt x="2943" y="4725"/>
                          <a:pt x="-66" y="4050"/>
                          <a:pt x="1" y="0"/>
                        </a:cubicBezTo>
                        <a:lnTo>
                          <a:pt x="14646" y="338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61" name="Shape"/>
                  <p:cNvSpPr/>
                  <p:nvPr/>
                </p:nvSpPr>
                <p:spPr>
                  <a:xfrm>
                    <a:off x="3406780" y="11288"/>
                    <a:ext cx="391766" cy="451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26" h="21600" fill="norm" stroke="1" extrusionOk="0">
                        <a:moveTo>
                          <a:pt x="5865" y="21600"/>
                        </a:moveTo>
                        <a:cubicBezTo>
                          <a:pt x="4281" y="13239"/>
                          <a:pt x="-1695" y="4181"/>
                          <a:pt x="465" y="697"/>
                        </a:cubicBezTo>
                        <a:lnTo>
                          <a:pt x="18825" y="0"/>
                        </a:lnTo>
                        <a:cubicBezTo>
                          <a:pt x="19617" y="2787"/>
                          <a:pt x="19905" y="3484"/>
                          <a:pt x="19617" y="9755"/>
                        </a:cubicBezTo>
                        <a:cubicBezTo>
                          <a:pt x="18825" y="7665"/>
                          <a:pt x="18177" y="11148"/>
                          <a:pt x="17313" y="11148"/>
                        </a:cubicBezTo>
                        <a:lnTo>
                          <a:pt x="5865" y="21600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62" name="Shape"/>
                  <p:cNvSpPr/>
                  <p:nvPr/>
                </p:nvSpPr>
                <p:spPr>
                  <a:xfrm>
                    <a:off x="2427111" y="83214"/>
                    <a:ext cx="23878" cy="18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2691" h="13578" fill="norm" stroke="1" extrusionOk="0">
                        <a:moveTo>
                          <a:pt x="0" y="10599"/>
                        </a:moveTo>
                        <a:cubicBezTo>
                          <a:pt x="5268" y="171"/>
                          <a:pt x="21600" y="-8022"/>
                          <a:pt x="6322" y="13578"/>
                        </a:cubicBezTo>
                        <a:cubicBezTo>
                          <a:pt x="4215" y="12833"/>
                          <a:pt x="0" y="10599"/>
                          <a:pt x="0" y="10599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63" name="Shape"/>
                  <p:cNvSpPr/>
                  <p:nvPr/>
                </p:nvSpPr>
                <p:spPr>
                  <a:xfrm>
                    <a:off x="1320800" y="11288"/>
                    <a:ext cx="984392" cy="3431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617" y="142"/>
                        </a:moveTo>
                        <a:lnTo>
                          <a:pt x="21600" y="0"/>
                        </a:lnTo>
                        <a:cubicBezTo>
                          <a:pt x="21303" y="2132"/>
                          <a:pt x="21253" y="5968"/>
                          <a:pt x="20609" y="7674"/>
                        </a:cubicBezTo>
                        <a:cubicBezTo>
                          <a:pt x="20312" y="8526"/>
                          <a:pt x="20064" y="8953"/>
                          <a:pt x="19668" y="9663"/>
                        </a:cubicBezTo>
                        <a:cubicBezTo>
                          <a:pt x="19618" y="9805"/>
                          <a:pt x="19420" y="9947"/>
                          <a:pt x="19420" y="9947"/>
                        </a:cubicBezTo>
                        <a:cubicBezTo>
                          <a:pt x="18677" y="8953"/>
                          <a:pt x="19073" y="9663"/>
                          <a:pt x="18578" y="10374"/>
                        </a:cubicBezTo>
                        <a:cubicBezTo>
                          <a:pt x="18380" y="11653"/>
                          <a:pt x="18380" y="11795"/>
                          <a:pt x="17884" y="12505"/>
                        </a:cubicBezTo>
                        <a:cubicBezTo>
                          <a:pt x="17785" y="13074"/>
                          <a:pt x="18033" y="13216"/>
                          <a:pt x="17934" y="14068"/>
                        </a:cubicBezTo>
                        <a:cubicBezTo>
                          <a:pt x="17983" y="14495"/>
                          <a:pt x="18033" y="14921"/>
                          <a:pt x="18033" y="15205"/>
                        </a:cubicBezTo>
                        <a:cubicBezTo>
                          <a:pt x="18083" y="15489"/>
                          <a:pt x="18132" y="15774"/>
                          <a:pt x="18132" y="16058"/>
                        </a:cubicBezTo>
                        <a:cubicBezTo>
                          <a:pt x="18083" y="16342"/>
                          <a:pt x="18033" y="17053"/>
                          <a:pt x="17934" y="17337"/>
                        </a:cubicBezTo>
                        <a:cubicBezTo>
                          <a:pt x="17785" y="17479"/>
                          <a:pt x="17538" y="16911"/>
                          <a:pt x="17389" y="17053"/>
                        </a:cubicBezTo>
                        <a:cubicBezTo>
                          <a:pt x="17191" y="18332"/>
                          <a:pt x="17439" y="18047"/>
                          <a:pt x="16943" y="18332"/>
                        </a:cubicBezTo>
                        <a:cubicBezTo>
                          <a:pt x="16844" y="17479"/>
                          <a:pt x="17092" y="15774"/>
                          <a:pt x="17191" y="14921"/>
                        </a:cubicBezTo>
                        <a:cubicBezTo>
                          <a:pt x="17191" y="14211"/>
                          <a:pt x="16745" y="14495"/>
                          <a:pt x="16745" y="14211"/>
                        </a:cubicBezTo>
                        <a:cubicBezTo>
                          <a:pt x="16745" y="13926"/>
                          <a:pt x="17042" y="13500"/>
                          <a:pt x="17042" y="13216"/>
                        </a:cubicBezTo>
                        <a:cubicBezTo>
                          <a:pt x="17042" y="13074"/>
                          <a:pt x="17042" y="12647"/>
                          <a:pt x="16943" y="12647"/>
                        </a:cubicBezTo>
                        <a:cubicBezTo>
                          <a:pt x="16794" y="12647"/>
                          <a:pt x="16051" y="13358"/>
                          <a:pt x="15853" y="13358"/>
                        </a:cubicBezTo>
                        <a:cubicBezTo>
                          <a:pt x="15705" y="12221"/>
                          <a:pt x="16250" y="12505"/>
                          <a:pt x="15705" y="12079"/>
                        </a:cubicBezTo>
                        <a:cubicBezTo>
                          <a:pt x="15407" y="12932"/>
                          <a:pt x="15160" y="13216"/>
                          <a:pt x="14714" y="13358"/>
                        </a:cubicBezTo>
                        <a:cubicBezTo>
                          <a:pt x="14862" y="14779"/>
                          <a:pt x="15209" y="14353"/>
                          <a:pt x="15853" y="14637"/>
                        </a:cubicBezTo>
                        <a:cubicBezTo>
                          <a:pt x="15754" y="15489"/>
                          <a:pt x="15407" y="15774"/>
                          <a:pt x="15110" y="16626"/>
                        </a:cubicBezTo>
                        <a:lnTo>
                          <a:pt x="15407" y="17905"/>
                        </a:lnTo>
                        <a:lnTo>
                          <a:pt x="15606" y="19611"/>
                        </a:lnTo>
                        <a:lnTo>
                          <a:pt x="15308" y="19753"/>
                        </a:lnTo>
                        <a:lnTo>
                          <a:pt x="15556" y="20463"/>
                        </a:lnTo>
                        <a:lnTo>
                          <a:pt x="15209" y="21600"/>
                        </a:lnTo>
                        <a:lnTo>
                          <a:pt x="0" y="21174"/>
                        </a:lnTo>
                        <a:lnTo>
                          <a:pt x="3617" y="142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64" name="Shape"/>
                  <p:cNvSpPr/>
                  <p:nvPr/>
                </p:nvSpPr>
                <p:spPr>
                  <a:xfrm>
                    <a:off x="2309615" y="-1"/>
                    <a:ext cx="42990" cy="1204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4" h="20945" fill="norm" stroke="1" extrusionOk="0">
                        <a:moveTo>
                          <a:pt x="1262" y="20422"/>
                        </a:moveTo>
                        <a:cubicBezTo>
                          <a:pt x="-1036" y="18458"/>
                          <a:pt x="-576" y="15447"/>
                          <a:pt x="5858" y="14138"/>
                        </a:cubicBezTo>
                        <a:cubicBezTo>
                          <a:pt x="6317" y="12436"/>
                          <a:pt x="6777" y="10604"/>
                          <a:pt x="6777" y="8902"/>
                        </a:cubicBezTo>
                        <a:cubicBezTo>
                          <a:pt x="6777" y="7593"/>
                          <a:pt x="4019" y="5236"/>
                          <a:pt x="4019" y="5236"/>
                        </a:cubicBezTo>
                        <a:cubicBezTo>
                          <a:pt x="5398" y="2618"/>
                          <a:pt x="4019" y="3796"/>
                          <a:pt x="6777" y="1571"/>
                        </a:cubicBezTo>
                        <a:cubicBezTo>
                          <a:pt x="7236" y="1047"/>
                          <a:pt x="8615" y="0"/>
                          <a:pt x="8615" y="0"/>
                        </a:cubicBezTo>
                        <a:cubicBezTo>
                          <a:pt x="16428" y="785"/>
                          <a:pt x="14130" y="916"/>
                          <a:pt x="13211" y="3927"/>
                        </a:cubicBezTo>
                        <a:cubicBezTo>
                          <a:pt x="16428" y="6807"/>
                          <a:pt x="17347" y="9949"/>
                          <a:pt x="20564" y="12829"/>
                        </a:cubicBezTo>
                        <a:cubicBezTo>
                          <a:pt x="19185" y="15185"/>
                          <a:pt x="19645" y="14793"/>
                          <a:pt x="13211" y="14138"/>
                        </a:cubicBezTo>
                        <a:cubicBezTo>
                          <a:pt x="10453" y="15447"/>
                          <a:pt x="11832" y="14662"/>
                          <a:pt x="9534" y="16495"/>
                        </a:cubicBezTo>
                        <a:cubicBezTo>
                          <a:pt x="9075" y="16756"/>
                          <a:pt x="8615" y="17280"/>
                          <a:pt x="8615" y="17280"/>
                        </a:cubicBezTo>
                        <a:cubicBezTo>
                          <a:pt x="9534" y="17411"/>
                          <a:pt x="10913" y="17280"/>
                          <a:pt x="11373" y="17542"/>
                        </a:cubicBezTo>
                        <a:cubicBezTo>
                          <a:pt x="12292" y="17935"/>
                          <a:pt x="13211" y="19113"/>
                          <a:pt x="13211" y="19113"/>
                        </a:cubicBezTo>
                        <a:cubicBezTo>
                          <a:pt x="11373" y="21600"/>
                          <a:pt x="9534" y="20291"/>
                          <a:pt x="4938" y="19375"/>
                        </a:cubicBezTo>
                        <a:cubicBezTo>
                          <a:pt x="4019" y="19898"/>
                          <a:pt x="4019" y="20945"/>
                          <a:pt x="2181" y="20945"/>
                        </a:cubicBezTo>
                        <a:cubicBezTo>
                          <a:pt x="1262" y="20945"/>
                          <a:pt x="802" y="20422"/>
                          <a:pt x="343" y="20160"/>
                        </a:cubicBezTo>
                        <a:cubicBezTo>
                          <a:pt x="343" y="20029"/>
                          <a:pt x="802" y="20291"/>
                          <a:pt x="1262" y="20422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65" name="Shape"/>
                  <p:cNvSpPr/>
                  <p:nvPr/>
                </p:nvSpPr>
                <p:spPr>
                  <a:xfrm>
                    <a:off x="2280355" y="108559"/>
                    <a:ext cx="133210" cy="72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0277" fill="norm" stroke="1" extrusionOk="0">
                        <a:moveTo>
                          <a:pt x="4070" y="11469"/>
                        </a:moveTo>
                        <a:cubicBezTo>
                          <a:pt x="4539" y="9792"/>
                          <a:pt x="5165" y="9372"/>
                          <a:pt x="4696" y="7694"/>
                        </a:cubicBezTo>
                        <a:cubicBezTo>
                          <a:pt x="5165" y="4339"/>
                          <a:pt x="5791" y="3710"/>
                          <a:pt x="7826" y="5597"/>
                        </a:cubicBezTo>
                        <a:cubicBezTo>
                          <a:pt x="7983" y="6436"/>
                          <a:pt x="8296" y="7275"/>
                          <a:pt x="8452" y="8114"/>
                        </a:cubicBezTo>
                        <a:cubicBezTo>
                          <a:pt x="8609" y="8953"/>
                          <a:pt x="10330" y="8953"/>
                          <a:pt x="10330" y="8953"/>
                        </a:cubicBezTo>
                        <a:cubicBezTo>
                          <a:pt x="11739" y="7694"/>
                          <a:pt x="12052" y="8114"/>
                          <a:pt x="12522" y="10211"/>
                        </a:cubicBezTo>
                        <a:cubicBezTo>
                          <a:pt x="14400" y="8533"/>
                          <a:pt x="15809" y="6436"/>
                          <a:pt x="18157" y="5597"/>
                        </a:cubicBezTo>
                        <a:cubicBezTo>
                          <a:pt x="19565" y="2661"/>
                          <a:pt x="18783" y="3710"/>
                          <a:pt x="20348" y="2242"/>
                        </a:cubicBezTo>
                        <a:cubicBezTo>
                          <a:pt x="20974" y="984"/>
                          <a:pt x="20974" y="-1323"/>
                          <a:pt x="21600" y="984"/>
                        </a:cubicBezTo>
                        <a:cubicBezTo>
                          <a:pt x="21130" y="5178"/>
                          <a:pt x="19722" y="8114"/>
                          <a:pt x="16591" y="8953"/>
                        </a:cubicBezTo>
                        <a:cubicBezTo>
                          <a:pt x="15183" y="10211"/>
                          <a:pt x="14557" y="11469"/>
                          <a:pt x="13148" y="12727"/>
                        </a:cubicBezTo>
                        <a:cubicBezTo>
                          <a:pt x="12522" y="15244"/>
                          <a:pt x="12365" y="15244"/>
                          <a:pt x="10330" y="15663"/>
                        </a:cubicBezTo>
                        <a:cubicBezTo>
                          <a:pt x="9391" y="17551"/>
                          <a:pt x="8922" y="19019"/>
                          <a:pt x="7513" y="20277"/>
                        </a:cubicBezTo>
                        <a:cubicBezTo>
                          <a:pt x="6574" y="18390"/>
                          <a:pt x="5791" y="18180"/>
                          <a:pt x="4070" y="17341"/>
                        </a:cubicBezTo>
                        <a:cubicBezTo>
                          <a:pt x="3757" y="17131"/>
                          <a:pt x="3130" y="16922"/>
                          <a:pt x="3130" y="16922"/>
                        </a:cubicBezTo>
                        <a:cubicBezTo>
                          <a:pt x="1565" y="17551"/>
                          <a:pt x="2191" y="18390"/>
                          <a:pt x="3443" y="19019"/>
                        </a:cubicBezTo>
                        <a:cubicBezTo>
                          <a:pt x="2191" y="20277"/>
                          <a:pt x="1409" y="19648"/>
                          <a:pt x="0" y="19019"/>
                        </a:cubicBezTo>
                        <a:cubicBezTo>
                          <a:pt x="313" y="16922"/>
                          <a:pt x="157" y="15873"/>
                          <a:pt x="1565" y="15244"/>
                        </a:cubicBezTo>
                        <a:cubicBezTo>
                          <a:pt x="2348" y="11889"/>
                          <a:pt x="2191" y="13147"/>
                          <a:pt x="4070" y="11469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66" name="Shape"/>
                  <p:cNvSpPr/>
                  <p:nvPr/>
                </p:nvSpPr>
                <p:spPr>
                  <a:xfrm>
                    <a:off x="2138115" y="176106"/>
                    <a:ext cx="180623" cy="16256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8153" y="2422"/>
                        </a:moveTo>
                        <a:cubicBezTo>
                          <a:pt x="17923" y="1817"/>
                          <a:pt x="18383" y="606"/>
                          <a:pt x="18383" y="606"/>
                        </a:cubicBezTo>
                        <a:cubicBezTo>
                          <a:pt x="19187" y="1615"/>
                          <a:pt x="19187" y="807"/>
                          <a:pt x="19532" y="0"/>
                        </a:cubicBezTo>
                        <a:cubicBezTo>
                          <a:pt x="20796" y="404"/>
                          <a:pt x="20566" y="1413"/>
                          <a:pt x="20911" y="2422"/>
                        </a:cubicBezTo>
                        <a:cubicBezTo>
                          <a:pt x="21140" y="3028"/>
                          <a:pt x="21600" y="4239"/>
                          <a:pt x="21600" y="4239"/>
                        </a:cubicBezTo>
                        <a:cubicBezTo>
                          <a:pt x="21026" y="5652"/>
                          <a:pt x="21600" y="5249"/>
                          <a:pt x="20451" y="5854"/>
                        </a:cubicBezTo>
                        <a:cubicBezTo>
                          <a:pt x="19991" y="6359"/>
                          <a:pt x="19532" y="7671"/>
                          <a:pt x="19532" y="7671"/>
                        </a:cubicBezTo>
                        <a:cubicBezTo>
                          <a:pt x="19417" y="10093"/>
                          <a:pt x="19877" y="11103"/>
                          <a:pt x="18613" y="12718"/>
                        </a:cubicBezTo>
                        <a:cubicBezTo>
                          <a:pt x="17234" y="11910"/>
                          <a:pt x="17809" y="13323"/>
                          <a:pt x="16545" y="13727"/>
                        </a:cubicBezTo>
                        <a:cubicBezTo>
                          <a:pt x="15511" y="13525"/>
                          <a:pt x="14821" y="13626"/>
                          <a:pt x="13787" y="13929"/>
                        </a:cubicBezTo>
                        <a:cubicBezTo>
                          <a:pt x="13098" y="13021"/>
                          <a:pt x="14017" y="12819"/>
                          <a:pt x="12868" y="12516"/>
                        </a:cubicBezTo>
                        <a:cubicBezTo>
                          <a:pt x="12409" y="13121"/>
                          <a:pt x="12409" y="14333"/>
                          <a:pt x="11719" y="14736"/>
                        </a:cubicBezTo>
                        <a:cubicBezTo>
                          <a:pt x="11260" y="14938"/>
                          <a:pt x="10340" y="15140"/>
                          <a:pt x="10340" y="15140"/>
                        </a:cubicBezTo>
                        <a:cubicBezTo>
                          <a:pt x="9996" y="14232"/>
                          <a:pt x="10226" y="13626"/>
                          <a:pt x="9191" y="13323"/>
                        </a:cubicBezTo>
                        <a:cubicBezTo>
                          <a:pt x="7813" y="13525"/>
                          <a:pt x="7468" y="13525"/>
                          <a:pt x="6664" y="14535"/>
                        </a:cubicBezTo>
                        <a:cubicBezTo>
                          <a:pt x="7583" y="15140"/>
                          <a:pt x="7813" y="14837"/>
                          <a:pt x="8732" y="14333"/>
                        </a:cubicBezTo>
                        <a:cubicBezTo>
                          <a:pt x="9306" y="14736"/>
                          <a:pt x="9766" y="15645"/>
                          <a:pt x="8962" y="16150"/>
                        </a:cubicBezTo>
                        <a:cubicBezTo>
                          <a:pt x="8617" y="16351"/>
                          <a:pt x="7123" y="16654"/>
                          <a:pt x="6664" y="16755"/>
                        </a:cubicBezTo>
                        <a:cubicBezTo>
                          <a:pt x="5515" y="17462"/>
                          <a:pt x="5055" y="17462"/>
                          <a:pt x="3906" y="16755"/>
                        </a:cubicBezTo>
                        <a:cubicBezTo>
                          <a:pt x="4021" y="16351"/>
                          <a:pt x="3906" y="15948"/>
                          <a:pt x="4136" y="15544"/>
                        </a:cubicBezTo>
                        <a:cubicBezTo>
                          <a:pt x="4366" y="15140"/>
                          <a:pt x="6319" y="14736"/>
                          <a:pt x="5285" y="14535"/>
                        </a:cubicBezTo>
                        <a:cubicBezTo>
                          <a:pt x="4826" y="14434"/>
                          <a:pt x="3906" y="14938"/>
                          <a:pt x="3906" y="14938"/>
                        </a:cubicBezTo>
                        <a:cubicBezTo>
                          <a:pt x="3677" y="15645"/>
                          <a:pt x="3217" y="16049"/>
                          <a:pt x="2987" y="16755"/>
                        </a:cubicBezTo>
                        <a:cubicBezTo>
                          <a:pt x="4136" y="18370"/>
                          <a:pt x="4136" y="17462"/>
                          <a:pt x="3447" y="19178"/>
                        </a:cubicBezTo>
                        <a:cubicBezTo>
                          <a:pt x="3217" y="19783"/>
                          <a:pt x="1609" y="20187"/>
                          <a:pt x="1609" y="20187"/>
                        </a:cubicBezTo>
                        <a:cubicBezTo>
                          <a:pt x="574" y="21600"/>
                          <a:pt x="1264" y="21196"/>
                          <a:pt x="0" y="21600"/>
                        </a:cubicBezTo>
                        <a:cubicBezTo>
                          <a:pt x="230" y="20389"/>
                          <a:pt x="574" y="19985"/>
                          <a:pt x="919" y="18976"/>
                        </a:cubicBezTo>
                        <a:cubicBezTo>
                          <a:pt x="689" y="17966"/>
                          <a:pt x="345" y="17462"/>
                          <a:pt x="0" y="16553"/>
                        </a:cubicBezTo>
                        <a:cubicBezTo>
                          <a:pt x="345" y="15746"/>
                          <a:pt x="804" y="15847"/>
                          <a:pt x="1609" y="15342"/>
                        </a:cubicBezTo>
                        <a:cubicBezTo>
                          <a:pt x="2068" y="14232"/>
                          <a:pt x="2643" y="14131"/>
                          <a:pt x="3677" y="13525"/>
                        </a:cubicBezTo>
                        <a:cubicBezTo>
                          <a:pt x="4251" y="12819"/>
                          <a:pt x="4251" y="12415"/>
                          <a:pt x="5055" y="11910"/>
                        </a:cubicBezTo>
                        <a:cubicBezTo>
                          <a:pt x="7353" y="12213"/>
                          <a:pt x="6319" y="12314"/>
                          <a:pt x="8272" y="11708"/>
                        </a:cubicBezTo>
                        <a:cubicBezTo>
                          <a:pt x="8732" y="11607"/>
                          <a:pt x="9651" y="11305"/>
                          <a:pt x="9651" y="11305"/>
                        </a:cubicBezTo>
                        <a:cubicBezTo>
                          <a:pt x="12064" y="12011"/>
                          <a:pt x="11145" y="8479"/>
                          <a:pt x="13098" y="7873"/>
                        </a:cubicBezTo>
                        <a:cubicBezTo>
                          <a:pt x="13443" y="8781"/>
                          <a:pt x="12638" y="8983"/>
                          <a:pt x="13787" y="9286"/>
                        </a:cubicBezTo>
                        <a:cubicBezTo>
                          <a:pt x="14362" y="8579"/>
                          <a:pt x="14362" y="8176"/>
                          <a:pt x="15166" y="7671"/>
                        </a:cubicBezTo>
                        <a:cubicBezTo>
                          <a:pt x="15855" y="6864"/>
                          <a:pt x="16774" y="6561"/>
                          <a:pt x="17234" y="5450"/>
                        </a:cubicBezTo>
                        <a:cubicBezTo>
                          <a:pt x="17349" y="5047"/>
                          <a:pt x="17694" y="4239"/>
                          <a:pt x="17694" y="4239"/>
                        </a:cubicBezTo>
                        <a:cubicBezTo>
                          <a:pt x="17464" y="4138"/>
                          <a:pt x="17004" y="4037"/>
                          <a:pt x="17004" y="3836"/>
                        </a:cubicBezTo>
                        <a:cubicBezTo>
                          <a:pt x="17004" y="3634"/>
                          <a:pt x="18498" y="3331"/>
                          <a:pt x="17464" y="3230"/>
                        </a:cubicBezTo>
                        <a:lnTo>
                          <a:pt x="18153" y="2422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67" name="Shape"/>
                  <p:cNvSpPr/>
                  <p:nvPr/>
                </p:nvSpPr>
                <p:spPr>
                  <a:xfrm>
                    <a:off x="2253071" y="220637"/>
                    <a:ext cx="18063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791" h="13791" fill="norm" stroke="1" extrusionOk="0">
                        <a:moveTo>
                          <a:pt x="0" y="7145"/>
                        </a:moveTo>
                        <a:cubicBezTo>
                          <a:pt x="9969" y="-7809"/>
                          <a:pt x="21600" y="3822"/>
                          <a:pt x="6646" y="13791"/>
                        </a:cubicBezTo>
                        <a:cubicBezTo>
                          <a:pt x="0" y="2160"/>
                          <a:pt x="0" y="499"/>
                          <a:pt x="0" y="7145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68" name="Shape"/>
                  <p:cNvSpPr/>
                  <p:nvPr/>
                </p:nvSpPr>
                <p:spPr>
                  <a:xfrm>
                    <a:off x="1246293" y="334151"/>
                    <a:ext cx="783450" cy="4245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490" fill="norm" stroke="1" extrusionOk="0">
                        <a:moveTo>
                          <a:pt x="21228" y="230"/>
                        </a:moveTo>
                        <a:cubicBezTo>
                          <a:pt x="21307" y="574"/>
                          <a:pt x="21520" y="613"/>
                          <a:pt x="21600" y="996"/>
                        </a:cubicBezTo>
                        <a:cubicBezTo>
                          <a:pt x="21520" y="1379"/>
                          <a:pt x="21307" y="1570"/>
                          <a:pt x="21174" y="1915"/>
                        </a:cubicBezTo>
                        <a:cubicBezTo>
                          <a:pt x="21041" y="2336"/>
                          <a:pt x="20962" y="2719"/>
                          <a:pt x="20696" y="2987"/>
                        </a:cubicBezTo>
                        <a:cubicBezTo>
                          <a:pt x="20563" y="3255"/>
                          <a:pt x="20509" y="3370"/>
                          <a:pt x="20589" y="3677"/>
                        </a:cubicBezTo>
                        <a:cubicBezTo>
                          <a:pt x="20403" y="4098"/>
                          <a:pt x="20164" y="4366"/>
                          <a:pt x="19898" y="4672"/>
                        </a:cubicBezTo>
                        <a:cubicBezTo>
                          <a:pt x="19791" y="4787"/>
                          <a:pt x="19578" y="4979"/>
                          <a:pt x="19578" y="4979"/>
                        </a:cubicBezTo>
                        <a:cubicBezTo>
                          <a:pt x="19685" y="5400"/>
                          <a:pt x="19445" y="5362"/>
                          <a:pt x="19206" y="5438"/>
                        </a:cubicBezTo>
                        <a:cubicBezTo>
                          <a:pt x="19046" y="5668"/>
                          <a:pt x="18940" y="5783"/>
                          <a:pt x="18727" y="5898"/>
                        </a:cubicBezTo>
                        <a:cubicBezTo>
                          <a:pt x="18248" y="5745"/>
                          <a:pt x="17291" y="6472"/>
                          <a:pt x="16865" y="6894"/>
                        </a:cubicBezTo>
                        <a:cubicBezTo>
                          <a:pt x="16918" y="7238"/>
                          <a:pt x="16785" y="7391"/>
                          <a:pt x="17025" y="7506"/>
                        </a:cubicBezTo>
                        <a:cubicBezTo>
                          <a:pt x="17104" y="7851"/>
                          <a:pt x="17025" y="7928"/>
                          <a:pt x="16812" y="8043"/>
                        </a:cubicBezTo>
                        <a:cubicBezTo>
                          <a:pt x="16652" y="8387"/>
                          <a:pt x="16572" y="8655"/>
                          <a:pt x="16333" y="8885"/>
                        </a:cubicBezTo>
                        <a:cubicBezTo>
                          <a:pt x="16253" y="8847"/>
                          <a:pt x="16120" y="8923"/>
                          <a:pt x="16067" y="8809"/>
                        </a:cubicBezTo>
                        <a:cubicBezTo>
                          <a:pt x="15934" y="8426"/>
                          <a:pt x="16227" y="7621"/>
                          <a:pt x="16493" y="7506"/>
                        </a:cubicBezTo>
                        <a:cubicBezTo>
                          <a:pt x="16572" y="7162"/>
                          <a:pt x="16413" y="7162"/>
                          <a:pt x="16493" y="6817"/>
                        </a:cubicBezTo>
                        <a:cubicBezTo>
                          <a:pt x="16413" y="6281"/>
                          <a:pt x="16200" y="6434"/>
                          <a:pt x="15907" y="6587"/>
                        </a:cubicBezTo>
                        <a:cubicBezTo>
                          <a:pt x="15748" y="6894"/>
                          <a:pt x="15562" y="7085"/>
                          <a:pt x="15322" y="7200"/>
                        </a:cubicBezTo>
                        <a:cubicBezTo>
                          <a:pt x="15216" y="7430"/>
                          <a:pt x="15109" y="7660"/>
                          <a:pt x="15003" y="7889"/>
                        </a:cubicBezTo>
                        <a:cubicBezTo>
                          <a:pt x="14923" y="8043"/>
                          <a:pt x="14790" y="8349"/>
                          <a:pt x="14790" y="8349"/>
                        </a:cubicBezTo>
                        <a:cubicBezTo>
                          <a:pt x="14843" y="8962"/>
                          <a:pt x="14870" y="9306"/>
                          <a:pt x="15216" y="9651"/>
                        </a:cubicBezTo>
                        <a:cubicBezTo>
                          <a:pt x="15402" y="10034"/>
                          <a:pt x="15588" y="10455"/>
                          <a:pt x="15854" y="10723"/>
                        </a:cubicBezTo>
                        <a:cubicBezTo>
                          <a:pt x="15907" y="10953"/>
                          <a:pt x="16014" y="11413"/>
                          <a:pt x="16014" y="11413"/>
                        </a:cubicBezTo>
                        <a:cubicBezTo>
                          <a:pt x="15987" y="11796"/>
                          <a:pt x="15934" y="13826"/>
                          <a:pt x="15801" y="14094"/>
                        </a:cubicBezTo>
                        <a:cubicBezTo>
                          <a:pt x="15695" y="14323"/>
                          <a:pt x="15322" y="14477"/>
                          <a:pt x="15163" y="14630"/>
                        </a:cubicBezTo>
                        <a:cubicBezTo>
                          <a:pt x="14976" y="15051"/>
                          <a:pt x="14631" y="15166"/>
                          <a:pt x="14418" y="15549"/>
                        </a:cubicBezTo>
                        <a:cubicBezTo>
                          <a:pt x="14258" y="15817"/>
                          <a:pt x="14338" y="15970"/>
                          <a:pt x="14099" y="16085"/>
                        </a:cubicBezTo>
                        <a:cubicBezTo>
                          <a:pt x="13992" y="15626"/>
                          <a:pt x="14311" y="14974"/>
                          <a:pt x="13886" y="14783"/>
                        </a:cubicBezTo>
                        <a:cubicBezTo>
                          <a:pt x="13726" y="14438"/>
                          <a:pt x="13567" y="13940"/>
                          <a:pt x="13354" y="13634"/>
                        </a:cubicBezTo>
                        <a:cubicBezTo>
                          <a:pt x="13221" y="13060"/>
                          <a:pt x="13433" y="13787"/>
                          <a:pt x="12822" y="13328"/>
                        </a:cubicBezTo>
                        <a:cubicBezTo>
                          <a:pt x="12715" y="13251"/>
                          <a:pt x="12715" y="12983"/>
                          <a:pt x="12609" y="12868"/>
                        </a:cubicBezTo>
                        <a:cubicBezTo>
                          <a:pt x="12502" y="12370"/>
                          <a:pt x="12396" y="13098"/>
                          <a:pt x="12290" y="13328"/>
                        </a:cubicBezTo>
                        <a:cubicBezTo>
                          <a:pt x="12236" y="13711"/>
                          <a:pt x="12130" y="13902"/>
                          <a:pt x="12077" y="14323"/>
                        </a:cubicBezTo>
                        <a:cubicBezTo>
                          <a:pt x="12157" y="14668"/>
                          <a:pt x="12103" y="14821"/>
                          <a:pt x="11970" y="15089"/>
                        </a:cubicBezTo>
                        <a:cubicBezTo>
                          <a:pt x="12077" y="15281"/>
                          <a:pt x="12343" y="15740"/>
                          <a:pt x="12396" y="16009"/>
                        </a:cubicBezTo>
                        <a:cubicBezTo>
                          <a:pt x="12609" y="16966"/>
                          <a:pt x="12556" y="17540"/>
                          <a:pt x="13300" y="17770"/>
                        </a:cubicBezTo>
                        <a:cubicBezTo>
                          <a:pt x="13487" y="17962"/>
                          <a:pt x="13567" y="18153"/>
                          <a:pt x="13726" y="18383"/>
                        </a:cubicBezTo>
                        <a:cubicBezTo>
                          <a:pt x="13593" y="18919"/>
                          <a:pt x="13646" y="19494"/>
                          <a:pt x="13567" y="20068"/>
                        </a:cubicBezTo>
                        <a:cubicBezTo>
                          <a:pt x="13620" y="20566"/>
                          <a:pt x="13593" y="20719"/>
                          <a:pt x="13886" y="20987"/>
                        </a:cubicBezTo>
                        <a:cubicBezTo>
                          <a:pt x="13912" y="21140"/>
                          <a:pt x="13966" y="21294"/>
                          <a:pt x="13992" y="21447"/>
                        </a:cubicBezTo>
                        <a:cubicBezTo>
                          <a:pt x="14019" y="21600"/>
                          <a:pt x="13673" y="21294"/>
                          <a:pt x="13673" y="21294"/>
                        </a:cubicBezTo>
                        <a:cubicBezTo>
                          <a:pt x="13354" y="21600"/>
                          <a:pt x="13327" y="21102"/>
                          <a:pt x="13088" y="20834"/>
                        </a:cubicBezTo>
                        <a:cubicBezTo>
                          <a:pt x="12981" y="20719"/>
                          <a:pt x="12768" y="20528"/>
                          <a:pt x="12768" y="20528"/>
                        </a:cubicBezTo>
                        <a:cubicBezTo>
                          <a:pt x="12529" y="19991"/>
                          <a:pt x="12609" y="20260"/>
                          <a:pt x="12502" y="19838"/>
                        </a:cubicBezTo>
                        <a:cubicBezTo>
                          <a:pt x="12423" y="18804"/>
                          <a:pt x="12263" y="17081"/>
                          <a:pt x="11598" y="16468"/>
                        </a:cubicBezTo>
                        <a:cubicBezTo>
                          <a:pt x="11385" y="16583"/>
                          <a:pt x="11305" y="16583"/>
                          <a:pt x="11226" y="16238"/>
                        </a:cubicBezTo>
                        <a:cubicBezTo>
                          <a:pt x="11359" y="15472"/>
                          <a:pt x="11492" y="14668"/>
                          <a:pt x="11651" y="13940"/>
                        </a:cubicBezTo>
                        <a:cubicBezTo>
                          <a:pt x="11598" y="13136"/>
                          <a:pt x="11465" y="12638"/>
                          <a:pt x="11332" y="11872"/>
                        </a:cubicBezTo>
                        <a:cubicBezTo>
                          <a:pt x="11412" y="11566"/>
                          <a:pt x="11305" y="11489"/>
                          <a:pt x="11226" y="11183"/>
                        </a:cubicBezTo>
                        <a:cubicBezTo>
                          <a:pt x="11279" y="10800"/>
                          <a:pt x="11385" y="10609"/>
                          <a:pt x="11226" y="10264"/>
                        </a:cubicBezTo>
                        <a:cubicBezTo>
                          <a:pt x="11172" y="10302"/>
                          <a:pt x="11119" y="10302"/>
                          <a:pt x="11066" y="10340"/>
                        </a:cubicBezTo>
                        <a:cubicBezTo>
                          <a:pt x="11013" y="10417"/>
                          <a:pt x="11013" y="10532"/>
                          <a:pt x="10960" y="10570"/>
                        </a:cubicBezTo>
                        <a:cubicBezTo>
                          <a:pt x="10853" y="10647"/>
                          <a:pt x="10640" y="10723"/>
                          <a:pt x="10640" y="10723"/>
                        </a:cubicBezTo>
                        <a:cubicBezTo>
                          <a:pt x="10481" y="10494"/>
                          <a:pt x="10348" y="10494"/>
                          <a:pt x="10268" y="10187"/>
                        </a:cubicBezTo>
                        <a:cubicBezTo>
                          <a:pt x="10401" y="9613"/>
                          <a:pt x="10082" y="7889"/>
                          <a:pt x="9683" y="7506"/>
                        </a:cubicBezTo>
                        <a:cubicBezTo>
                          <a:pt x="9497" y="7123"/>
                          <a:pt x="9523" y="6970"/>
                          <a:pt x="9576" y="6511"/>
                        </a:cubicBezTo>
                        <a:cubicBezTo>
                          <a:pt x="9523" y="6128"/>
                          <a:pt x="9470" y="5630"/>
                          <a:pt x="9204" y="5515"/>
                        </a:cubicBezTo>
                        <a:cubicBezTo>
                          <a:pt x="9124" y="5898"/>
                          <a:pt x="8991" y="6128"/>
                          <a:pt x="8778" y="6357"/>
                        </a:cubicBezTo>
                        <a:cubicBezTo>
                          <a:pt x="8592" y="6281"/>
                          <a:pt x="8193" y="6128"/>
                          <a:pt x="8193" y="6128"/>
                        </a:cubicBezTo>
                        <a:cubicBezTo>
                          <a:pt x="7874" y="6204"/>
                          <a:pt x="7900" y="6357"/>
                          <a:pt x="7661" y="6587"/>
                        </a:cubicBezTo>
                        <a:cubicBezTo>
                          <a:pt x="7555" y="7085"/>
                          <a:pt x="7501" y="7315"/>
                          <a:pt x="7129" y="7506"/>
                        </a:cubicBezTo>
                        <a:cubicBezTo>
                          <a:pt x="7023" y="7660"/>
                          <a:pt x="6464" y="8847"/>
                          <a:pt x="6437" y="8885"/>
                        </a:cubicBezTo>
                        <a:cubicBezTo>
                          <a:pt x="6145" y="9153"/>
                          <a:pt x="5719" y="9460"/>
                          <a:pt x="5480" y="9804"/>
                        </a:cubicBezTo>
                        <a:cubicBezTo>
                          <a:pt x="5373" y="9957"/>
                          <a:pt x="5320" y="10149"/>
                          <a:pt x="5214" y="10264"/>
                        </a:cubicBezTo>
                        <a:cubicBezTo>
                          <a:pt x="5161" y="10302"/>
                          <a:pt x="5107" y="10302"/>
                          <a:pt x="5054" y="10340"/>
                        </a:cubicBezTo>
                        <a:cubicBezTo>
                          <a:pt x="5001" y="10379"/>
                          <a:pt x="4948" y="10417"/>
                          <a:pt x="4895" y="10494"/>
                        </a:cubicBezTo>
                        <a:cubicBezTo>
                          <a:pt x="4788" y="10647"/>
                          <a:pt x="4575" y="10953"/>
                          <a:pt x="4575" y="10953"/>
                        </a:cubicBezTo>
                        <a:cubicBezTo>
                          <a:pt x="4442" y="11489"/>
                          <a:pt x="4389" y="12026"/>
                          <a:pt x="4256" y="12562"/>
                        </a:cubicBezTo>
                        <a:cubicBezTo>
                          <a:pt x="4203" y="12830"/>
                          <a:pt x="4150" y="13060"/>
                          <a:pt x="4097" y="13328"/>
                        </a:cubicBezTo>
                        <a:cubicBezTo>
                          <a:pt x="4070" y="13404"/>
                          <a:pt x="4043" y="13557"/>
                          <a:pt x="4043" y="13557"/>
                        </a:cubicBezTo>
                        <a:cubicBezTo>
                          <a:pt x="4043" y="13749"/>
                          <a:pt x="4150" y="14706"/>
                          <a:pt x="3884" y="15013"/>
                        </a:cubicBezTo>
                        <a:cubicBezTo>
                          <a:pt x="3751" y="15204"/>
                          <a:pt x="3405" y="15472"/>
                          <a:pt x="3405" y="15472"/>
                        </a:cubicBezTo>
                        <a:cubicBezTo>
                          <a:pt x="3325" y="15779"/>
                          <a:pt x="3245" y="16123"/>
                          <a:pt x="3033" y="16238"/>
                        </a:cubicBezTo>
                        <a:cubicBezTo>
                          <a:pt x="2660" y="16047"/>
                          <a:pt x="2580" y="15511"/>
                          <a:pt x="2500" y="15013"/>
                        </a:cubicBezTo>
                        <a:cubicBezTo>
                          <a:pt x="2288" y="13864"/>
                          <a:pt x="2181" y="12715"/>
                          <a:pt x="1915" y="11566"/>
                        </a:cubicBezTo>
                        <a:cubicBezTo>
                          <a:pt x="1889" y="10762"/>
                          <a:pt x="1862" y="10532"/>
                          <a:pt x="1756" y="9881"/>
                        </a:cubicBezTo>
                        <a:cubicBezTo>
                          <a:pt x="1756" y="9613"/>
                          <a:pt x="1809" y="8387"/>
                          <a:pt x="1702" y="7966"/>
                        </a:cubicBezTo>
                        <a:cubicBezTo>
                          <a:pt x="1862" y="7315"/>
                          <a:pt x="1756" y="6626"/>
                          <a:pt x="1915" y="5974"/>
                        </a:cubicBezTo>
                        <a:cubicBezTo>
                          <a:pt x="1756" y="5323"/>
                          <a:pt x="1596" y="6434"/>
                          <a:pt x="1490" y="6587"/>
                        </a:cubicBezTo>
                        <a:cubicBezTo>
                          <a:pt x="1410" y="6702"/>
                          <a:pt x="1170" y="6894"/>
                          <a:pt x="1170" y="6894"/>
                        </a:cubicBezTo>
                        <a:cubicBezTo>
                          <a:pt x="931" y="6779"/>
                          <a:pt x="745" y="6626"/>
                          <a:pt x="638" y="6204"/>
                        </a:cubicBezTo>
                        <a:cubicBezTo>
                          <a:pt x="612" y="6051"/>
                          <a:pt x="532" y="5745"/>
                          <a:pt x="532" y="5745"/>
                        </a:cubicBezTo>
                        <a:cubicBezTo>
                          <a:pt x="798" y="5668"/>
                          <a:pt x="798" y="5477"/>
                          <a:pt x="1011" y="5285"/>
                        </a:cubicBezTo>
                        <a:cubicBezTo>
                          <a:pt x="931" y="4902"/>
                          <a:pt x="825" y="5094"/>
                          <a:pt x="638" y="5285"/>
                        </a:cubicBezTo>
                        <a:cubicBezTo>
                          <a:pt x="399" y="5170"/>
                          <a:pt x="399" y="5055"/>
                          <a:pt x="479" y="4749"/>
                        </a:cubicBezTo>
                        <a:cubicBezTo>
                          <a:pt x="293" y="4366"/>
                          <a:pt x="239" y="3868"/>
                          <a:pt x="0" y="3523"/>
                        </a:cubicBezTo>
                        <a:lnTo>
                          <a:pt x="2022" y="0"/>
                        </a:lnTo>
                        <a:lnTo>
                          <a:pt x="21228" y="230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69" name="Shape"/>
                  <p:cNvSpPr/>
                  <p:nvPr/>
                </p:nvSpPr>
                <p:spPr>
                  <a:xfrm>
                    <a:off x="1385015" y="628971"/>
                    <a:ext cx="38639" cy="6416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455" h="21168" fill="norm" stroke="1" extrusionOk="0">
                        <a:moveTo>
                          <a:pt x="3014" y="2363"/>
                        </a:moveTo>
                        <a:cubicBezTo>
                          <a:pt x="1507" y="76"/>
                          <a:pt x="4019" y="-432"/>
                          <a:pt x="8038" y="330"/>
                        </a:cubicBezTo>
                        <a:cubicBezTo>
                          <a:pt x="11554" y="2872"/>
                          <a:pt x="13563" y="5667"/>
                          <a:pt x="18084" y="7954"/>
                        </a:cubicBezTo>
                        <a:cubicBezTo>
                          <a:pt x="21098" y="12782"/>
                          <a:pt x="19591" y="19389"/>
                          <a:pt x="9042" y="21168"/>
                        </a:cubicBezTo>
                        <a:cubicBezTo>
                          <a:pt x="2512" y="20152"/>
                          <a:pt x="2010" y="20152"/>
                          <a:pt x="0" y="17102"/>
                        </a:cubicBezTo>
                        <a:cubicBezTo>
                          <a:pt x="503" y="16340"/>
                          <a:pt x="-502" y="584"/>
                          <a:pt x="3014" y="2363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70" name="Shape"/>
                  <p:cNvSpPr/>
                  <p:nvPr/>
                </p:nvSpPr>
                <p:spPr>
                  <a:xfrm>
                    <a:off x="1986493" y="407753"/>
                    <a:ext cx="37994" cy="5283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93" h="21061" fill="norm" stroke="1" extrusionOk="0">
                        <a:moveTo>
                          <a:pt x="5369" y="7634"/>
                        </a:moveTo>
                        <a:cubicBezTo>
                          <a:pt x="6351" y="3256"/>
                          <a:pt x="5860" y="1504"/>
                          <a:pt x="13223" y="45"/>
                        </a:cubicBezTo>
                        <a:cubicBezTo>
                          <a:pt x="15678" y="337"/>
                          <a:pt x="18623" y="-539"/>
                          <a:pt x="20096" y="629"/>
                        </a:cubicBezTo>
                        <a:cubicBezTo>
                          <a:pt x="20587" y="1212"/>
                          <a:pt x="19114" y="5591"/>
                          <a:pt x="18132" y="7050"/>
                        </a:cubicBezTo>
                        <a:cubicBezTo>
                          <a:pt x="14205" y="12012"/>
                          <a:pt x="13714" y="17850"/>
                          <a:pt x="5369" y="21061"/>
                        </a:cubicBezTo>
                        <a:cubicBezTo>
                          <a:pt x="951" y="20185"/>
                          <a:pt x="951" y="19310"/>
                          <a:pt x="2423" y="16975"/>
                        </a:cubicBezTo>
                        <a:cubicBezTo>
                          <a:pt x="1442" y="14056"/>
                          <a:pt x="-1013" y="12888"/>
                          <a:pt x="460" y="9969"/>
                        </a:cubicBezTo>
                        <a:cubicBezTo>
                          <a:pt x="951" y="8802"/>
                          <a:pt x="2914" y="6175"/>
                          <a:pt x="5369" y="7634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71" name="Shape"/>
                  <p:cNvSpPr/>
                  <p:nvPr/>
                </p:nvSpPr>
                <p:spPr>
                  <a:xfrm>
                    <a:off x="2099616" y="385330"/>
                    <a:ext cx="18064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068" h="14395" fill="norm" stroke="1" extrusionOk="0">
                        <a:moveTo>
                          <a:pt x="5618" y="4315"/>
                        </a:moveTo>
                        <a:cubicBezTo>
                          <a:pt x="17498" y="-7205"/>
                          <a:pt x="19658" y="7195"/>
                          <a:pt x="3458" y="14395"/>
                        </a:cubicBezTo>
                        <a:cubicBezTo>
                          <a:pt x="-1942" y="9355"/>
                          <a:pt x="-862" y="8635"/>
                          <a:pt x="5618" y="4315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72" name="Shape"/>
                  <p:cNvSpPr/>
                  <p:nvPr/>
                </p:nvSpPr>
                <p:spPr>
                  <a:xfrm>
                    <a:off x="0" y="164817"/>
                    <a:ext cx="975208" cy="7992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47" h="21600" fill="norm" stroke="1" extrusionOk="0">
                        <a:moveTo>
                          <a:pt x="13777" y="21561"/>
                        </a:moveTo>
                        <a:lnTo>
                          <a:pt x="15234" y="17994"/>
                        </a:lnTo>
                        <a:lnTo>
                          <a:pt x="14981" y="17412"/>
                        </a:lnTo>
                        <a:lnTo>
                          <a:pt x="15392" y="17489"/>
                        </a:lnTo>
                        <a:lnTo>
                          <a:pt x="15677" y="17102"/>
                        </a:lnTo>
                        <a:lnTo>
                          <a:pt x="15836" y="16016"/>
                        </a:lnTo>
                        <a:lnTo>
                          <a:pt x="15836" y="14387"/>
                        </a:lnTo>
                        <a:lnTo>
                          <a:pt x="9787" y="11130"/>
                        </a:lnTo>
                        <a:lnTo>
                          <a:pt x="9375" y="11944"/>
                        </a:lnTo>
                        <a:lnTo>
                          <a:pt x="8931" y="13418"/>
                        </a:lnTo>
                        <a:lnTo>
                          <a:pt x="12542" y="21600"/>
                        </a:lnTo>
                        <a:lnTo>
                          <a:pt x="9596" y="21561"/>
                        </a:lnTo>
                        <a:lnTo>
                          <a:pt x="9628" y="20786"/>
                        </a:lnTo>
                        <a:cubicBezTo>
                          <a:pt x="8995" y="20165"/>
                          <a:pt x="9375" y="19777"/>
                          <a:pt x="8931" y="19157"/>
                        </a:cubicBezTo>
                        <a:cubicBezTo>
                          <a:pt x="8741" y="18420"/>
                          <a:pt x="8456" y="18149"/>
                          <a:pt x="8013" y="17489"/>
                        </a:cubicBezTo>
                        <a:cubicBezTo>
                          <a:pt x="7886" y="17334"/>
                          <a:pt x="7760" y="17179"/>
                          <a:pt x="7665" y="17024"/>
                        </a:cubicBezTo>
                        <a:lnTo>
                          <a:pt x="7506" y="16753"/>
                        </a:lnTo>
                        <a:cubicBezTo>
                          <a:pt x="7506" y="16753"/>
                          <a:pt x="7760" y="16016"/>
                          <a:pt x="7760" y="16016"/>
                        </a:cubicBezTo>
                        <a:cubicBezTo>
                          <a:pt x="7823" y="15861"/>
                          <a:pt x="7918" y="15550"/>
                          <a:pt x="7918" y="15550"/>
                        </a:cubicBezTo>
                        <a:cubicBezTo>
                          <a:pt x="7886" y="15473"/>
                          <a:pt x="7823" y="15395"/>
                          <a:pt x="7823" y="15279"/>
                        </a:cubicBezTo>
                        <a:cubicBezTo>
                          <a:pt x="7855" y="15124"/>
                          <a:pt x="8013" y="14814"/>
                          <a:pt x="8013" y="14814"/>
                        </a:cubicBezTo>
                        <a:cubicBezTo>
                          <a:pt x="7696" y="14348"/>
                          <a:pt x="7506" y="14387"/>
                          <a:pt x="6968" y="14542"/>
                        </a:cubicBezTo>
                        <a:cubicBezTo>
                          <a:pt x="6873" y="14387"/>
                          <a:pt x="6651" y="14310"/>
                          <a:pt x="6556" y="14154"/>
                        </a:cubicBezTo>
                        <a:cubicBezTo>
                          <a:pt x="5859" y="13069"/>
                          <a:pt x="6841" y="14077"/>
                          <a:pt x="6144" y="13418"/>
                        </a:cubicBezTo>
                        <a:cubicBezTo>
                          <a:pt x="5289" y="13534"/>
                          <a:pt x="5669" y="13418"/>
                          <a:pt x="4941" y="13650"/>
                        </a:cubicBezTo>
                        <a:cubicBezTo>
                          <a:pt x="4846" y="13689"/>
                          <a:pt x="4687" y="13728"/>
                          <a:pt x="4687" y="13728"/>
                        </a:cubicBezTo>
                        <a:cubicBezTo>
                          <a:pt x="4624" y="13805"/>
                          <a:pt x="4592" y="13922"/>
                          <a:pt x="4497" y="13999"/>
                        </a:cubicBezTo>
                        <a:cubicBezTo>
                          <a:pt x="4371" y="14077"/>
                          <a:pt x="3991" y="14154"/>
                          <a:pt x="3991" y="14154"/>
                        </a:cubicBezTo>
                        <a:cubicBezTo>
                          <a:pt x="3326" y="13728"/>
                          <a:pt x="3674" y="13767"/>
                          <a:pt x="2977" y="13999"/>
                        </a:cubicBezTo>
                        <a:cubicBezTo>
                          <a:pt x="2819" y="14038"/>
                          <a:pt x="2470" y="14154"/>
                          <a:pt x="2470" y="14154"/>
                        </a:cubicBezTo>
                        <a:cubicBezTo>
                          <a:pt x="1964" y="14852"/>
                          <a:pt x="1457" y="13418"/>
                          <a:pt x="1109" y="13069"/>
                        </a:cubicBezTo>
                        <a:cubicBezTo>
                          <a:pt x="1013" y="12797"/>
                          <a:pt x="760" y="12409"/>
                          <a:pt x="697" y="12099"/>
                        </a:cubicBezTo>
                        <a:cubicBezTo>
                          <a:pt x="633" y="11944"/>
                          <a:pt x="697" y="11750"/>
                          <a:pt x="602" y="11634"/>
                        </a:cubicBezTo>
                        <a:cubicBezTo>
                          <a:pt x="538" y="11517"/>
                          <a:pt x="412" y="11517"/>
                          <a:pt x="348" y="11440"/>
                        </a:cubicBezTo>
                        <a:cubicBezTo>
                          <a:pt x="95" y="10742"/>
                          <a:pt x="475" y="11866"/>
                          <a:pt x="158" y="10703"/>
                        </a:cubicBezTo>
                        <a:cubicBezTo>
                          <a:pt x="127" y="10548"/>
                          <a:pt x="0" y="10238"/>
                          <a:pt x="0" y="10238"/>
                        </a:cubicBezTo>
                        <a:cubicBezTo>
                          <a:pt x="95" y="9811"/>
                          <a:pt x="63" y="9617"/>
                          <a:pt x="412" y="9423"/>
                        </a:cubicBezTo>
                        <a:cubicBezTo>
                          <a:pt x="633" y="8570"/>
                          <a:pt x="538" y="8958"/>
                          <a:pt x="760" y="8260"/>
                        </a:cubicBezTo>
                        <a:cubicBezTo>
                          <a:pt x="823" y="8105"/>
                          <a:pt x="950" y="7756"/>
                          <a:pt x="950" y="7756"/>
                        </a:cubicBezTo>
                        <a:cubicBezTo>
                          <a:pt x="823" y="7446"/>
                          <a:pt x="760" y="7407"/>
                          <a:pt x="1013" y="7019"/>
                        </a:cubicBezTo>
                        <a:cubicBezTo>
                          <a:pt x="1140" y="6864"/>
                          <a:pt x="1362" y="6554"/>
                          <a:pt x="1362" y="6554"/>
                        </a:cubicBezTo>
                        <a:cubicBezTo>
                          <a:pt x="1172" y="6011"/>
                          <a:pt x="1140" y="5933"/>
                          <a:pt x="1615" y="5545"/>
                        </a:cubicBezTo>
                        <a:cubicBezTo>
                          <a:pt x="1774" y="5429"/>
                          <a:pt x="2122" y="5235"/>
                          <a:pt x="2122" y="5235"/>
                        </a:cubicBezTo>
                        <a:cubicBezTo>
                          <a:pt x="2312" y="5003"/>
                          <a:pt x="2375" y="4731"/>
                          <a:pt x="2565" y="4498"/>
                        </a:cubicBezTo>
                        <a:cubicBezTo>
                          <a:pt x="2819" y="4149"/>
                          <a:pt x="3230" y="4072"/>
                          <a:pt x="3579" y="3839"/>
                        </a:cubicBezTo>
                        <a:cubicBezTo>
                          <a:pt x="3959" y="3296"/>
                          <a:pt x="4719" y="2947"/>
                          <a:pt x="5289" y="2598"/>
                        </a:cubicBezTo>
                        <a:cubicBezTo>
                          <a:pt x="5511" y="2288"/>
                          <a:pt x="5543" y="1939"/>
                          <a:pt x="5954" y="1784"/>
                        </a:cubicBezTo>
                        <a:cubicBezTo>
                          <a:pt x="6271" y="1512"/>
                          <a:pt x="6588" y="1396"/>
                          <a:pt x="6968" y="1163"/>
                        </a:cubicBezTo>
                        <a:cubicBezTo>
                          <a:pt x="7063" y="1086"/>
                          <a:pt x="7221" y="969"/>
                          <a:pt x="7221" y="969"/>
                        </a:cubicBezTo>
                        <a:cubicBezTo>
                          <a:pt x="7506" y="620"/>
                          <a:pt x="7760" y="388"/>
                          <a:pt x="8171" y="233"/>
                        </a:cubicBezTo>
                        <a:cubicBezTo>
                          <a:pt x="8520" y="1202"/>
                          <a:pt x="9533" y="233"/>
                          <a:pt x="10135" y="155"/>
                        </a:cubicBezTo>
                        <a:cubicBezTo>
                          <a:pt x="10578" y="116"/>
                          <a:pt x="11053" y="116"/>
                          <a:pt x="11497" y="78"/>
                        </a:cubicBezTo>
                        <a:cubicBezTo>
                          <a:pt x="11687" y="116"/>
                          <a:pt x="11909" y="194"/>
                          <a:pt x="12099" y="155"/>
                        </a:cubicBezTo>
                        <a:cubicBezTo>
                          <a:pt x="12257" y="155"/>
                          <a:pt x="12605" y="0"/>
                          <a:pt x="12605" y="0"/>
                        </a:cubicBezTo>
                        <a:cubicBezTo>
                          <a:pt x="13144" y="310"/>
                          <a:pt x="12859" y="620"/>
                          <a:pt x="12669" y="1163"/>
                        </a:cubicBezTo>
                        <a:cubicBezTo>
                          <a:pt x="12605" y="1318"/>
                          <a:pt x="12162" y="1318"/>
                          <a:pt x="12162" y="1318"/>
                        </a:cubicBezTo>
                        <a:cubicBezTo>
                          <a:pt x="12004" y="1823"/>
                          <a:pt x="12605" y="1978"/>
                          <a:pt x="13017" y="2133"/>
                        </a:cubicBezTo>
                        <a:cubicBezTo>
                          <a:pt x="13270" y="2792"/>
                          <a:pt x="13334" y="3064"/>
                          <a:pt x="14030" y="3257"/>
                        </a:cubicBezTo>
                        <a:cubicBezTo>
                          <a:pt x="14601" y="2753"/>
                          <a:pt x="13777" y="2521"/>
                          <a:pt x="14822" y="2210"/>
                        </a:cubicBezTo>
                        <a:cubicBezTo>
                          <a:pt x="15266" y="2366"/>
                          <a:pt x="15361" y="2715"/>
                          <a:pt x="15741" y="2870"/>
                        </a:cubicBezTo>
                        <a:cubicBezTo>
                          <a:pt x="15994" y="2947"/>
                          <a:pt x="16248" y="3025"/>
                          <a:pt x="16501" y="3102"/>
                        </a:cubicBezTo>
                        <a:cubicBezTo>
                          <a:pt x="16596" y="3141"/>
                          <a:pt x="16754" y="3180"/>
                          <a:pt x="16754" y="3180"/>
                        </a:cubicBezTo>
                        <a:cubicBezTo>
                          <a:pt x="17324" y="3025"/>
                          <a:pt x="17324" y="2947"/>
                          <a:pt x="17799" y="3257"/>
                        </a:cubicBezTo>
                        <a:cubicBezTo>
                          <a:pt x="17926" y="3684"/>
                          <a:pt x="17894" y="3335"/>
                          <a:pt x="17704" y="3762"/>
                        </a:cubicBezTo>
                        <a:cubicBezTo>
                          <a:pt x="17641" y="3917"/>
                          <a:pt x="17546" y="4266"/>
                          <a:pt x="17546" y="4266"/>
                        </a:cubicBezTo>
                        <a:cubicBezTo>
                          <a:pt x="17609" y="5119"/>
                          <a:pt x="17609" y="6515"/>
                          <a:pt x="18116" y="7290"/>
                        </a:cubicBezTo>
                        <a:cubicBezTo>
                          <a:pt x="17989" y="7678"/>
                          <a:pt x="17863" y="8066"/>
                          <a:pt x="17799" y="8493"/>
                        </a:cubicBezTo>
                        <a:cubicBezTo>
                          <a:pt x="17863" y="8803"/>
                          <a:pt x="18021" y="9036"/>
                          <a:pt x="18116" y="9307"/>
                        </a:cubicBezTo>
                        <a:cubicBezTo>
                          <a:pt x="18148" y="9578"/>
                          <a:pt x="18116" y="9850"/>
                          <a:pt x="18211" y="10044"/>
                        </a:cubicBezTo>
                        <a:cubicBezTo>
                          <a:pt x="18274" y="10199"/>
                          <a:pt x="18845" y="10548"/>
                          <a:pt x="18971" y="10975"/>
                        </a:cubicBezTo>
                        <a:cubicBezTo>
                          <a:pt x="18813" y="11440"/>
                          <a:pt x="19098" y="11866"/>
                          <a:pt x="19573" y="12022"/>
                        </a:cubicBezTo>
                        <a:cubicBezTo>
                          <a:pt x="19953" y="11905"/>
                          <a:pt x="20206" y="11944"/>
                          <a:pt x="20428" y="11634"/>
                        </a:cubicBezTo>
                        <a:cubicBezTo>
                          <a:pt x="20903" y="11711"/>
                          <a:pt x="20998" y="11750"/>
                          <a:pt x="21283" y="11362"/>
                        </a:cubicBezTo>
                        <a:cubicBezTo>
                          <a:pt x="21378" y="11401"/>
                          <a:pt x="21505" y="11362"/>
                          <a:pt x="21537" y="11440"/>
                        </a:cubicBezTo>
                        <a:cubicBezTo>
                          <a:pt x="21600" y="11673"/>
                          <a:pt x="21347" y="12448"/>
                          <a:pt x="21283" y="12681"/>
                        </a:cubicBezTo>
                        <a:cubicBezTo>
                          <a:pt x="21157" y="13185"/>
                          <a:pt x="21252" y="12642"/>
                          <a:pt x="21030" y="13185"/>
                        </a:cubicBezTo>
                        <a:cubicBezTo>
                          <a:pt x="20650" y="13961"/>
                          <a:pt x="20460" y="14775"/>
                          <a:pt x="19668" y="15279"/>
                        </a:cubicBezTo>
                        <a:cubicBezTo>
                          <a:pt x="19446" y="15589"/>
                          <a:pt x="19288" y="15589"/>
                          <a:pt x="18971" y="15783"/>
                        </a:cubicBezTo>
                        <a:cubicBezTo>
                          <a:pt x="18686" y="16210"/>
                          <a:pt x="18338" y="16636"/>
                          <a:pt x="17958" y="17024"/>
                        </a:cubicBezTo>
                        <a:cubicBezTo>
                          <a:pt x="17736" y="17606"/>
                          <a:pt x="17578" y="18226"/>
                          <a:pt x="17356" y="18808"/>
                        </a:cubicBezTo>
                        <a:cubicBezTo>
                          <a:pt x="17388" y="18963"/>
                          <a:pt x="17419" y="19079"/>
                          <a:pt x="17451" y="19234"/>
                        </a:cubicBezTo>
                        <a:cubicBezTo>
                          <a:pt x="17483" y="19390"/>
                          <a:pt x="17609" y="19700"/>
                          <a:pt x="17609" y="19700"/>
                        </a:cubicBezTo>
                        <a:cubicBezTo>
                          <a:pt x="17704" y="20320"/>
                          <a:pt x="17799" y="21173"/>
                          <a:pt x="18243" y="21600"/>
                        </a:cubicBezTo>
                        <a:lnTo>
                          <a:pt x="13777" y="21561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73" name="Shape"/>
                  <p:cNvSpPr/>
                  <p:nvPr/>
                </p:nvSpPr>
                <p:spPr>
                  <a:xfrm>
                    <a:off x="379306" y="549895"/>
                    <a:ext cx="368019" cy="414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7929" fill="norm" stroke="1" extrusionOk="0">
                        <a:moveTo>
                          <a:pt x="20423" y="17929"/>
                        </a:moveTo>
                        <a:lnTo>
                          <a:pt x="19583" y="15066"/>
                        </a:lnTo>
                        <a:lnTo>
                          <a:pt x="18238" y="14256"/>
                        </a:lnTo>
                        <a:lnTo>
                          <a:pt x="18070" y="13074"/>
                        </a:lnTo>
                        <a:lnTo>
                          <a:pt x="17566" y="12140"/>
                        </a:lnTo>
                        <a:lnTo>
                          <a:pt x="17566" y="10584"/>
                        </a:lnTo>
                        <a:lnTo>
                          <a:pt x="17398" y="9650"/>
                        </a:lnTo>
                        <a:lnTo>
                          <a:pt x="19163" y="8903"/>
                        </a:lnTo>
                        <a:lnTo>
                          <a:pt x="21600" y="8592"/>
                        </a:lnTo>
                        <a:lnTo>
                          <a:pt x="21600" y="4795"/>
                        </a:lnTo>
                        <a:cubicBezTo>
                          <a:pt x="17566" y="3736"/>
                          <a:pt x="1093" y="-3671"/>
                          <a:pt x="4539" y="2305"/>
                        </a:cubicBezTo>
                        <a:cubicBezTo>
                          <a:pt x="3026" y="2927"/>
                          <a:pt x="4791" y="2367"/>
                          <a:pt x="2689" y="2429"/>
                        </a:cubicBezTo>
                        <a:cubicBezTo>
                          <a:pt x="2269" y="2492"/>
                          <a:pt x="1345" y="2678"/>
                          <a:pt x="1345" y="2678"/>
                        </a:cubicBezTo>
                        <a:lnTo>
                          <a:pt x="0" y="5604"/>
                        </a:lnTo>
                        <a:lnTo>
                          <a:pt x="7816" y="17867"/>
                        </a:lnTo>
                        <a:lnTo>
                          <a:pt x="20423" y="17929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74" name="Shape"/>
                  <p:cNvSpPr/>
                  <p:nvPr/>
                </p:nvSpPr>
                <p:spPr>
                  <a:xfrm>
                    <a:off x="1028190" y="840582"/>
                    <a:ext cx="18063" cy="190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051" h="15207" fill="norm" stroke="1" extrusionOk="0">
                        <a:moveTo>
                          <a:pt x="2409" y="10445"/>
                        </a:moveTo>
                        <a:cubicBezTo>
                          <a:pt x="-5549" y="-1815"/>
                          <a:pt x="8093" y="-4150"/>
                          <a:pt x="16051" y="8109"/>
                        </a:cubicBezTo>
                        <a:cubicBezTo>
                          <a:pt x="10367" y="17450"/>
                          <a:pt x="14914" y="16866"/>
                          <a:pt x="2409" y="10445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75" name="Shape"/>
                  <p:cNvSpPr/>
                  <p:nvPr/>
                </p:nvSpPr>
                <p:spPr>
                  <a:xfrm>
                    <a:off x="1009207" y="576862"/>
                    <a:ext cx="18064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853" h="21600" fill="norm" stroke="1" extrusionOk="0">
                        <a:moveTo>
                          <a:pt x="8228" y="12960"/>
                        </a:moveTo>
                        <a:cubicBezTo>
                          <a:pt x="9210" y="8640"/>
                          <a:pt x="8228" y="0"/>
                          <a:pt x="12155" y="0"/>
                        </a:cubicBezTo>
                        <a:cubicBezTo>
                          <a:pt x="16082" y="0"/>
                          <a:pt x="18046" y="8640"/>
                          <a:pt x="16082" y="12960"/>
                        </a:cubicBezTo>
                        <a:cubicBezTo>
                          <a:pt x="14119" y="17280"/>
                          <a:pt x="8228" y="18360"/>
                          <a:pt x="4301" y="21600"/>
                        </a:cubicBezTo>
                        <a:cubicBezTo>
                          <a:pt x="-609" y="5400"/>
                          <a:pt x="-3554" y="6480"/>
                          <a:pt x="8228" y="1296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76" name="Shape"/>
                  <p:cNvSpPr/>
                  <p:nvPr/>
                </p:nvSpPr>
                <p:spPr>
                  <a:xfrm>
                    <a:off x="124862" y="265040"/>
                    <a:ext cx="37516" cy="194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4356" h="18598" fill="norm" stroke="1" extrusionOk="0">
                        <a:moveTo>
                          <a:pt x="5377" y="9958"/>
                        </a:moveTo>
                        <a:cubicBezTo>
                          <a:pt x="-3718" y="4198"/>
                          <a:pt x="-307" y="-3002"/>
                          <a:pt x="8408" y="1318"/>
                        </a:cubicBezTo>
                        <a:cubicBezTo>
                          <a:pt x="13714" y="7798"/>
                          <a:pt x="17882" y="13558"/>
                          <a:pt x="9924" y="18598"/>
                        </a:cubicBezTo>
                        <a:cubicBezTo>
                          <a:pt x="4240" y="14998"/>
                          <a:pt x="5377" y="18598"/>
                          <a:pt x="5377" y="995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77" name="Shape"/>
                  <p:cNvSpPr/>
                  <p:nvPr/>
                </p:nvSpPr>
                <p:spPr>
                  <a:xfrm>
                    <a:off x="797956" y="54186"/>
                    <a:ext cx="665085" cy="526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69" h="21600" fill="norm" stroke="1" extrusionOk="0">
                        <a:moveTo>
                          <a:pt x="16831" y="14276"/>
                        </a:moveTo>
                        <a:lnTo>
                          <a:pt x="14712" y="14400"/>
                        </a:lnTo>
                        <a:lnTo>
                          <a:pt x="13714" y="14028"/>
                        </a:lnTo>
                        <a:lnTo>
                          <a:pt x="12218" y="14028"/>
                        </a:lnTo>
                        <a:cubicBezTo>
                          <a:pt x="11346" y="13903"/>
                          <a:pt x="11190" y="13779"/>
                          <a:pt x="10473" y="13531"/>
                        </a:cubicBezTo>
                        <a:cubicBezTo>
                          <a:pt x="10442" y="13407"/>
                          <a:pt x="10255" y="12817"/>
                          <a:pt x="10099" y="12786"/>
                        </a:cubicBezTo>
                        <a:cubicBezTo>
                          <a:pt x="9850" y="12755"/>
                          <a:pt x="9351" y="13034"/>
                          <a:pt x="9351" y="13034"/>
                        </a:cubicBezTo>
                        <a:cubicBezTo>
                          <a:pt x="8977" y="12786"/>
                          <a:pt x="8603" y="12662"/>
                          <a:pt x="8229" y="12414"/>
                        </a:cubicBezTo>
                        <a:cubicBezTo>
                          <a:pt x="7824" y="11793"/>
                          <a:pt x="7948" y="11048"/>
                          <a:pt x="7231" y="10800"/>
                        </a:cubicBezTo>
                        <a:cubicBezTo>
                          <a:pt x="6733" y="11545"/>
                          <a:pt x="6857" y="12166"/>
                          <a:pt x="7356" y="12910"/>
                        </a:cubicBezTo>
                        <a:cubicBezTo>
                          <a:pt x="7263" y="13283"/>
                          <a:pt x="7075" y="13810"/>
                          <a:pt x="7356" y="13779"/>
                        </a:cubicBezTo>
                        <a:cubicBezTo>
                          <a:pt x="7668" y="13748"/>
                          <a:pt x="8104" y="13283"/>
                          <a:pt x="8104" y="13283"/>
                        </a:cubicBezTo>
                        <a:cubicBezTo>
                          <a:pt x="8011" y="13966"/>
                          <a:pt x="7543" y="14741"/>
                          <a:pt x="8353" y="15021"/>
                        </a:cubicBezTo>
                        <a:cubicBezTo>
                          <a:pt x="8603" y="14866"/>
                          <a:pt x="8946" y="14772"/>
                          <a:pt x="9101" y="14524"/>
                        </a:cubicBezTo>
                        <a:cubicBezTo>
                          <a:pt x="9382" y="14090"/>
                          <a:pt x="9413" y="13841"/>
                          <a:pt x="9850" y="13531"/>
                        </a:cubicBezTo>
                        <a:cubicBezTo>
                          <a:pt x="9787" y="13903"/>
                          <a:pt x="9507" y="14493"/>
                          <a:pt x="9974" y="14772"/>
                        </a:cubicBezTo>
                        <a:cubicBezTo>
                          <a:pt x="10192" y="14897"/>
                          <a:pt x="10722" y="15021"/>
                          <a:pt x="10722" y="15021"/>
                        </a:cubicBezTo>
                        <a:cubicBezTo>
                          <a:pt x="11875" y="14648"/>
                          <a:pt x="10785" y="16355"/>
                          <a:pt x="10348" y="16634"/>
                        </a:cubicBezTo>
                        <a:cubicBezTo>
                          <a:pt x="10255" y="16759"/>
                          <a:pt x="10224" y="16914"/>
                          <a:pt x="10099" y="17007"/>
                        </a:cubicBezTo>
                        <a:cubicBezTo>
                          <a:pt x="10005" y="17100"/>
                          <a:pt x="9818" y="17038"/>
                          <a:pt x="9725" y="17131"/>
                        </a:cubicBezTo>
                        <a:cubicBezTo>
                          <a:pt x="9320" y="17534"/>
                          <a:pt x="9943" y="17845"/>
                          <a:pt x="9101" y="18124"/>
                        </a:cubicBezTo>
                        <a:cubicBezTo>
                          <a:pt x="8883" y="18466"/>
                          <a:pt x="8447" y="18931"/>
                          <a:pt x="8104" y="19117"/>
                        </a:cubicBezTo>
                        <a:cubicBezTo>
                          <a:pt x="7886" y="19241"/>
                          <a:pt x="7605" y="19272"/>
                          <a:pt x="7356" y="19366"/>
                        </a:cubicBezTo>
                        <a:cubicBezTo>
                          <a:pt x="7231" y="19397"/>
                          <a:pt x="6982" y="19490"/>
                          <a:pt x="6982" y="19490"/>
                        </a:cubicBezTo>
                        <a:cubicBezTo>
                          <a:pt x="6670" y="20452"/>
                          <a:pt x="6577" y="20234"/>
                          <a:pt x="5361" y="20359"/>
                        </a:cubicBezTo>
                        <a:cubicBezTo>
                          <a:pt x="4333" y="20700"/>
                          <a:pt x="4083" y="21321"/>
                          <a:pt x="2992" y="21600"/>
                        </a:cubicBezTo>
                        <a:cubicBezTo>
                          <a:pt x="2369" y="21445"/>
                          <a:pt x="2307" y="21321"/>
                          <a:pt x="2494" y="20731"/>
                        </a:cubicBezTo>
                        <a:cubicBezTo>
                          <a:pt x="2369" y="20048"/>
                          <a:pt x="2213" y="19831"/>
                          <a:pt x="2369" y="19117"/>
                        </a:cubicBezTo>
                        <a:cubicBezTo>
                          <a:pt x="2244" y="18559"/>
                          <a:pt x="2182" y="18217"/>
                          <a:pt x="1870" y="17752"/>
                        </a:cubicBezTo>
                        <a:cubicBezTo>
                          <a:pt x="1777" y="17100"/>
                          <a:pt x="1559" y="16852"/>
                          <a:pt x="1372" y="16262"/>
                        </a:cubicBezTo>
                        <a:cubicBezTo>
                          <a:pt x="1590" y="15579"/>
                          <a:pt x="1777" y="15393"/>
                          <a:pt x="1496" y="14648"/>
                        </a:cubicBezTo>
                        <a:cubicBezTo>
                          <a:pt x="1403" y="14369"/>
                          <a:pt x="998" y="13903"/>
                          <a:pt x="998" y="13903"/>
                        </a:cubicBezTo>
                        <a:cubicBezTo>
                          <a:pt x="1278" y="13097"/>
                          <a:pt x="1278" y="12662"/>
                          <a:pt x="998" y="11793"/>
                        </a:cubicBezTo>
                        <a:cubicBezTo>
                          <a:pt x="1496" y="11452"/>
                          <a:pt x="1465" y="11234"/>
                          <a:pt x="1621" y="10676"/>
                        </a:cubicBezTo>
                        <a:cubicBezTo>
                          <a:pt x="1434" y="10148"/>
                          <a:pt x="1496" y="9559"/>
                          <a:pt x="998" y="10303"/>
                        </a:cubicBezTo>
                        <a:cubicBezTo>
                          <a:pt x="1216" y="10955"/>
                          <a:pt x="873" y="11607"/>
                          <a:pt x="499" y="12166"/>
                        </a:cubicBezTo>
                        <a:cubicBezTo>
                          <a:pt x="156" y="11172"/>
                          <a:pt x="281" y="10552"/>
                          <a:pt x="374" y="9434"/>
                        </a:cubicBezTo>
                        <a:cubicBezTo>
                          <a:pt x="1340" y="9745"/>
                          <a:pt x="1652" y="8969"/>
                          <a:pt x="2494" y="8690"/>
                        </a:cubicBezTo>
                        <a:cubicBezTo>
                          <a:pt x="2899" y="8100"/>
                          <a:pt x="2618" y="7510"/>
                          <a:pt x="3242" y="7076"/>
                        </a:cubicBezTo>
                        <a:cubicBezTo>
                          <a:pt x="3335" y="6828"/>
                          <a:pt x="3398" y="6579"/>
                          <a:pt x="3491" y="6331"/>
                        </a:cubicBezTo>
                        <a:cubicBezTo>
                          <a:pt x="3585" y="6083"/>
                          <a:pt x="2743" y="6083"/>
                          <a:pt x="2743" y="6083"/>
                        </a:cubicBezTo>
                        <a:cubicBezTo>
                          <a:pt x="2494" y="6859"/>
                          <a:pt x="1777" y="6548"/>
                          <a:pt x="1122" y="6331"/>
                        </a:cubicBezTo>
                        <a:cubicBezTo>
                          <a:pt x="998" y="6424"/>
                          <a:pt x="904" y="6610"/>
                          <a:pt x="748" y="6579"/>
                        </a:cubicBezTo>
                        <a:cubicBezTo>
                          <a:pt x="468" y="6517"/>
                          <a:pt x="0" y="6083"/>
                          <a:pt x="0" y="6083"/>
                        </a:cubicBezTo>
                        <a:cubicBezTo>
                          <a:pt x="94" y="5772"/>
                          <a:pt x="94" y="5400"/>
                          <a:pt x="250" y="5090"/>
                        </a:cubicBezTo>
                        <a:cubicBezTo>
                          <a:pt x="374" y="4810"/>
                          <a:pt x="748" y="4345"/>
                          <a:pt x="748" y="4345"/>
                        </a:cubicBezTo>
                        <a:cubicBezTo>
                          <a:pt x="-31" y="4097"/>
                          <a:pt x="748" y="3972"/>
                          <a:pt x="1122" y="3848"/>
                        </a:cubicBezTo>
                        <a:cubicBezTo>
                          <a:pt x="1777" y="4066"/>
                          <a:pt x="2307" y="3600"/>
                          <a:pt x="2992" y="3476"/>
                        </a:cubicBezTo>
                        <a:cubicBezTo>
                          <a:pt x="4177" y="2700"/>
                          <a:pt x="4925" y="3786"/>
                          <a:pt x="6109" y="4097"/>
                        </a:cubicBezTo>
                        <a:cubicBezTo>
                          <a:pt x="6359" y="4003"/>
                          <a:pt x="6608" y="3941"/>
                          <a:pt x="6857" y="3848"/>
                        </a:cubicBezTo>
                        <a:cubicBezTo>
                          <a:pt x="6982" y="3817"/>
                          <a:pt x="7013" y="4562"/>
                          <a:pt x="7231" y="3724"/>
                        </a:cubicBezTo>
                        <a:lnTo>
                          <a:pt x="7107" y="1986"/>
                        </a:lnTo>
                        <a:lnTo>
                          <a:pt x="6483" y="1241"/>
                        </a:lnTo>
                        <a:cubicBezTo>
                          <a:pt x="7543" y="652"/>
                          <a:pt x="7450" y="652"/>
                          <a:pt x="8104" y="0"/>
                        </a:cubicBezTo>
                        <a:cubicBezTo>
                          <a:pt x="9226" y="497"/>
                          <a:pt x="10348" y="993"/>
                          <a:pt x="11470" y="1490"/>
                        </a:cubicBezTo>
                        <a:cubicBezTo>
                          <a:pt x="11595" y="1552"/>
                          <a:pt x="11221" y="1366"/>
                          <a:pt x="11096" y="1366"/>
                        </a:cubicBezTo>
                        <a:cubicBezTo>
                          <a:pt x="10847" y="1397"/>
                          <a:pt x="10348" y="1614"/>
                          <a:pt x="10348" y="1614"/>
                        </a:cubicBezTo>
                        <a:cubicBezTo>
                          <a:pt x="10005" y="2110"/>
                          <a:pt x="9881" y="2203"/>
                          <a:pt x="10224" y="2731"/>
                        </a:cubicBezTo>
                        <a:cubicBezTo>
                          <a:pt x="9569" y="3693"/>
                          <a:pt x="10037" y="3662"/>
                          <a:pt x="10348" y="4593"/>
                        </a:cubicBezTo>
                        <a:cubicBezTo>
                          <a:pt x="9943" y="4872"/>
                          <a:pt x="9756" y="5183"/>
                          <a:pt x="9351" y="5462"/>
                        </a:cubicBezTo>
                        <a:cubicBezTo>
                          <a:pt x="9507" y="6610"/>
                          <a:pt x="9413" y="6610"/>
                          <a:pt x="10473" y="6828"/>
                        </a:cubicBezTo>
                        <a:cubicBezTo>
                          <a:pt x="11127" y="6703"/>
                          <a:pt x="11439" y="6641"/>
                          <a:pt x="11221" y="5959"/>
                        </a:cubicBezTo>
                        <a:cubicBezTo>
                          <a:pt x="11252" y="5493"/>
                          <a:pt x="11252" y="5028"/>
                          <a:pt x="11346" y="4593"/>
                        </a:cubicBezTo>
                        <a:cubicBezTo>
                          <a:pt x="11377" y="4438"/>
                          <a:pt x="11470" y="4128"/>
                          <a:pt x="11595" y="4221"/>
                        </a:cubicBezTo>
                        <a:cubicBezTo>
                          <a:pt x="11782" y="4345"/>
                          <a:pt x="11688" y="4624"/>
                          <a:pt x="11720" y="4841"/>
                        </a:cubicBezTo>
                        <a:cubicBezTo>
                          <a:pt x="12561" y="4562"/>
                          <a:pt x="12717" y="3600"/>
                          <a:pt x="12966" y="2855"/>
                        </a:cubicBezTo>
                        <a:cubicBezTo>
                          <a:pt x="13122" y="2359"/>
                          <a:pt x="14088" y="2297"/>
                          <a:pt x="14463" y="2234"/>
                        </a:cubicBezTo>
                        <a:cubicBezTo>
                          <a:pt x="14681" y="2855"/>
                          <a:pt x="14837" y="2886"/>
                          <a:pt x="15460" y="2731"/>
                        </a:cubicBezTo>
                        <a:cubicBezTo>
                          <a:pt x="15927" y="2421"/>
                          <a:pt x="16021" y="2297"/>
                          <a:pt x="15834" y="1738"/>
                        </a:cubicBezTo>
                        <a:cubicBezTo>
                          <a:pt x="16270" y="1428"/>
                          <a:pt x="16083" y="1428"/>
                          <a:pt x="16457" y="1614"/>
                        </a:cubicBezTo>
                        <a:lnTo>
                          <a:pt x="21569" y="2234"/>
                        </a:lnTo>
                        <a:lnTo>
                          <a:pt x="16831" y="14276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78" name="Shape"/>
                  <p:cNvSpPr/>
                  <p:nvPr/>
                </p:nvSpPr>
                <p:spPr>
                  <a:xfrm>
                    <a:off x="343182" y="13546"/>
                    <a:ext cx="1244976" cy="2014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53" h="20286" fill="norm" stroke="1" extrusionOk="0">
                        <a:moveTo>
                          <a:pt x="18421" y="12177"/>
                        </a:moveTo>
                        <a:cubicBezTo>
                          <a:pt x="18862" y="10438"/>
                          <a:pt x="21600" y="2030"/>
                          <a:pt x="19141" y="0"/>
                        </a:cubicBezTo>
                        <a:lnTo>
                          <a:pt x="3689" y="0"/>
                        </a:lnTo>
                        <a:cubicBezTo>
                          <a:pt x="3457" y="1740"/>
                          <a:pt x="3759" y="2609"/>
                          <a:pt x="3318" y="4204"/>
                        </a:cubicBezTo>
                        <a:cubicBezTo>
                          <a:pt x="3016" y="6379"/>
                          <a:pt x="3086" y="5654"/>
                          <a:pt x="2691" y="6958"/>
                        </a:cubicBezTo>
                        <a:cubicBezTo>
                          <a:pt x="2506" y="6668"/>
                          <a:pt x="2320" y="6379"/>
                          <a:pt x="2111" y="6089"/>
                        </a:cubicBezTo>
                        <a:cubicBezTo>
                          <a:pt x="2065" y="5944"/>
                          <a:pt x="1926" y="5799"/>
                          <a:pt x="1926" y="5799"/>
                        </a:cubicBezTo>
                        <a:cubicBezTo>
                          <a:pt x="1763" y="5799"/>
                          <a:pt x="1578" y="5654"/>
                          <a:pt x="1438" y="6089"/>
                        </a:cubicBezTo>
                        <a:cubicBezTo>
                          <a:pt x="1253" y="6523"/>
                          <a:pt x="1067" y="8843"/>
                          <a:pt x="882" y="9713"/>
                        </a:cubicBezTo>
                        <a:cubicBezTo>
                          <a:pt x="742" y="10293"/>
                          <a:pt x="626" y="10728"/>
                          <a:pt x="510" y="11162"/>
                        </a:cubicBezTo>
                        <a:cubicBezTo>
                          <a:pt x="371" y="11742"/>
                          <a:pt x="116" y="12467"/>
                          <a:pt x="116" y="12467"/>
                        </a:cubicBezTo>
                        <a:cubicBezTo>
                          <a:pt x="209" y="13772"/>
                          <a:pt x="162" y="14062"/>
                          <a:pt x="0" y="15221"/>
                        </a:cubicBezTo>
                        <a:cubicBezTo>
                          <a:pt x="394" y="15511"/>
                          <a:pt x="510" y="15511"/>
                          <a:pt x="371" y="17396"/>
                        </a:cubicBezTo>
                        <a:cubicBezTo>
                          <a:pt x="626" y="17686"/>
                          <a:pt x="1114" y="16816"/>
                          <a:pt x="1369" y="16671"/>
                        </a:cubicBezTo>
                        <a:cubicBezTo>
                          <a:pt x="1647" y="16236"/>
                          <a:pt x="1694" y="16961"/>
                          <a:pt x="1926" y="16091"/>
                        </a:cubicBezTo>
                        <a:cubicBezTo>
                          <a:pt x="2065" y="13917"/>
                          <a:pt x="1926" y="14497"/>
                          <a:pt x="2250" y="13917"/>
                        </a:cubicBezTo>
                        <a:cubicBezTo>
                          <a:pt x="2320" y="13627"/>
                          <a:pt x="2390" y="13482"/>
                          <a:pt x="2436" y="13047"/>
                        </a:cubicBezTo>
                        <a:cubicBezTo>
                          <a:pt x="2459" y="12757"/>
                          <a:pt x="2459" y="12322"/>
                          <a:pt x="2506" y="12177"/>
                        </a:cubicBezTo>
                        <a:cubicBezTo>
                          <a:pt x="2598" y="11597"/>
                          <a:pt x="3248" y="10003"/>
                          <a:pt x="3434" y="9713"/>
                        </a:cubicBezTo>
                        <a:cubicBezTo>
                          <a:pt x="3712" y="7538"/>
                          <a:pt x="3550" y="8118"/>
                          <a:pt x="3875" y="7538"/>
                        </a:cubicBezTo>
                        <a:cubicBezTo>
                          <a:pt x="4130" y="7973"/>
                          <a:pt x="4153" y="8988"/>
                          <a:pt x="4431" y="8408"/>
                        </a:cubicBezTo>
                        <a:cubicBezTo>
                          <a:pt x="4617" y="7538"/>
                          <a:pt x="4779" y="7393"/>
                          <a:pt x="4988" y="6668"/>
                        </a:cubicBezTo>
                        <a:cubicBezTo>
                          <a:pt x="5243" y="8408"/>
                          <a:pt x="5035" y="6668"/>
                          <a:pt x="5174" y="10003"/>
                        </a:cubicBezTo>
                        <a:cubicBezTo>
                          <a:pt x="5243" y="11452"/>
                          <a:pt x="5406" y="12322"/>
                          <a:pt x="5499" y="13627"/>
                        </a:cubicBezTo>
                        <a:cubicBezTo>
                          <a:pt x="5267" y="14497"/>
                          <a:pt x="5313" y="15077"/>
                          <a:pt x="5058" y="15511"/>
                        </a:cubicBezTo>
                        <a:cubicBezTo>
                          <a:pt x="4803" y="17396"/>
                          <a:pt x="4710" y="16381"/>
                          <a:pt x="4362" y="15801"/>
                        </a:cubicBezTo>
                        <a:cubicBezTo>
                          <a:pt x="4431" y="16961"/>
                          <a:pt x="4640" y="18411"/>
                          <a:pt x="4872" y="19136"/>
                        </a:cubicBezTo>
                        <a:cubicBezTo>
                          <a:pt x="5058" y="16526"/>
                          <a:pt x="4895" y="17686"/>
                          <a:pt x="5359" y="16381"/>
                        </a:cubicBezTo>
                        <a:cubicBezTo>
                          <a:pt x="5499" y="16091"/>
                          <a:pt x="5754" y="15221"/>
                          <a:pt x="5754" y="15221"/>
                        </a:cubicBezTo>
                        <a:cubicBezTo>
                          <a:pt x="5754" y="14497"/>
                          <a:pt x="5707" y="13627"/>
                          <a:pt x="5800" y="13047"/>
                        </a:cubicBezTo>
                        <a:cubicBezTo>
                          <a:pt x="5870" y="12757"/>
                          <a:pt x="5893" y="13917"/>
                          <a:pt x="5986" y="13917"/>
                        </a:cubicBezTo>
                        <a:cubicBezTo>
                          <a:pt x="6079" y="14062"/>
                          <a:pt x="6125" y="13627"/>
                          <a:pt x="6171" y="13337"/>
                        </a:cubicBezTo>
                        <a:cubicBezTo>
                          <a:pt x="6079" y="11887"/>
                          <a:pt x="5847" y="11162"/>
                          <a:pt x="5754" y="9713"/>
                        </a:cubicBezTo>
                        <a:cubicBezTo>
                          <a:pt x="5800" y="9133"/>
                          <a:pt x="5916" y="8408"/>
                          <a:pt x="5870" y="7828"/>
                        </a:cubicBezTo>
                        <a:cubicBezTo>
                          <a:pt x="5823" y="7248"/>
                          <a:pt x="5754" y="6089"/>
                          <a:pt x="5754" y="6089"/>
                        </a:cubicBezTo>
                        <a:cubicBezTo>
                          <a:pt x="5939" y="4639"/>
                          <a:pt x="6009" y="5074"/>
                          <a:pt x="6171" y="6379"/>
                        </a:cubicBezTo>
                        <a:cubicBezTo>
                          <a:pt x="6264" y="8118"/>
                          <a:pt x="6403" y="8843"/>
                          <a:pt x="6612" y="10293"/>
                        </a:cubicBezTo>
                        <a:cubicBezTo>
                          <a:pt x="6519" y="11742"/>
                          <a:pt x="6705" y="11887"/>
                          <a:pt x="6427" y="12757"/>
                        </a:cubicBezTo>
                        <a:cubicBezTo>
                          <a:pt x="6079" y="15366"/>
                          <a:pt x="6450" y="12032"/>
                          <a:pt x="6357" y="14642"/>
                        </a:cubicBezTo>
                        <a:cubicBezTo>
                          <a:pt x="6357" y="15221"/>
                          <a:pt x="6218" y="15801"/>
                          <a:pt x="6171" y="16381"/>
                        </a:cubicBezTo>
                        <a:cubicBezTo>
                          <a:pt x="6264" y="17686"/>
                          <a:pt x="6218" y="18121"/>
                          <a:pt x="6055" y="19136"/>
                        </a:cubicBezTo>
                        <a:cubicBezTo>
                          <a:pt x="6218" y="21600"/>
                          <a:pt x="6543" y="19426"/>
                          <a:pt x="6867" y="18846"/>
                        </a:cubicBezTo>
                        <a:cubicBezTo>
                          <a:pt x="6937" y="17686"/>
                          <a:pt x="6844" y="17251"/>
                          <a:pt x="6937" y="16091"/>
                        </a:cubicBezTo>
                        <a:cubicBezTo>
                          <a:pt x="6867" y="15221"/>
                          <a:pt x="6682" y="14062"/>
                          <a:pt x="6937" y="13337"/>
                        </a:cubicBezTo>
                        <a:cubicBezTo>
                          <a:pt x="7030" y="13047"/>
                          <a:pt x="7308" y="12757"/>
                          <a:pt x="7308" y="12757"/>
                        </a:cubicBezTo>
                        <a:cubicBezTo>
                          <a:pt x="7563" y="13192"/>
                          <a:pt x="7540" y="13772"/>
                          <a:pt x="7679" y="14932"/>
                        </a:cubicBezTo>
                        <a:cubicBezTo>
                          <a:pt x="7865" y="12177"/>
                          <a:pt x="7679" y="13047"/>
                          <a:pt x="8376" y="13337"/>
                        </a:cubicBezTo>
                        <a:cubicBezTo>
                          <a:pt x="8236" y="11017"/>
                          <a:pt x="8468" y="11017"/>
                          <a:pt x="8863" y="10583"/>
                        </a:cubicBezTo>
                        <a:cubicBezTo>
                          <a:pt x="8886" y="10293"/>
                          <a:pt x="8979" y="8263"/>
                          <a:pt x="9118" y="7828"/>
                        </a:cubicBezTo>
                        <a:cubicBezTo>
                          <a:pt x="9234" y="7538"/>
                          <a:pt x="9489" y="7248"/>
                          <a:pt x="9489" y="7248"/>
                        </a:cubicBezTo>
                        <a:cubicBezTo>
                          <a:pt x="9976" y="7828"/>
                          <a:pt x="9582" y="8408"/>
                          <a:pt x="10000" y="9133"/>
                        </a:cubicBezTo>
                        <a:cubicBezTo>
                          <a:pt x="10046" y="8843"/>
                          <a:pt x="10092" y="8263"/>
                          <a:pt x="10185" y="8118"/>
                        </a:cubicBezTo>
                        <a:cubicBezTo>
                          <a:pt x="10324" y="7973"/>
                          <a:pt x="10487" y="8843"/>
                          <a:pt x="10603" y="8408"/>
                        </a:cubicBezTo>
                        <a:cubicBezTo>
                          <a:pt x="10696" y="8263"/>
                          <a:pt x="10603" y="7538"/>
                          <a:pt x="10556" y="7248"/>
                        </a:cubicBezTo>
                        <a:cubicBezTo>
                          <a:pt x="10464" y="6813"/>
                          <a:pt x="10301" y="6813"/>
                          <a:pt x="10185" y="6668"/>
                        </a:cubicBezTo>
                        <a:cubicBezTo>
                          <a:pt x="10116" y="6523"/>
                          <a:pt x="10000" y="6379"/>
                          <a:pt x="10000" y="6379"/>
                        </a:cubicBezTo>
                        <a:cubicBezTo>
                          <a:pt x="10208" y="5509"/>
                          <a:pt x="10278" y="5219"/>
                          <a:pt x="10556" y="5799"/>
                        </a:cubicBezTo>
                        <a:cubicBezTo>
                          <a:pt x="10696" y="5509"/>
                          <a:pt x="10835" y="5074"/>
                          <a:pt x="10997" y="5074"/>
                        </a:cubicBezTo>
                        <a:cubicBezTo>
                          <a:pt x="11206" y="5219"/>
                          <a:pt x="11856" y="6234"/>
                          <a:pt x="12041" y="6668"/>
                        </a:cubicBezTo>
                        <a:cubicBezTo>
                          <a:pt x="12227" y="7103"/>
                          <a:pt x="12621" y="7828"/>
                          <a:pt x="12621" y="7828"/>
                        </a:cubicBezTo>
                        <a:cubicBezTo>
                          <a:pt x="12714" y="7828"/>
                          <a:pt x="12992" y="7538"/>
                          <a:pt x="13108" y="7248"/>
                        </a:cubicBezTo>
                        <a:cubicBezTo>
                          <a:pt x="13224" y="6813"/>
                          <a:pt x="13480" y="6089"/>
                          <a:pt x="13480" y="6089"/>
                        </a:cubicBezTo>
                        <a:cubicBezTo>
                          <a:pt x="13573" y="6089"/>
                          <a:pt x="13874" y="6379"/>
                          <a:pt x="13921" y="6958"/>
                        </a:cubicBezTo>
                        <a:cubicBezTo>
                          <a:pt x="13990" y="7973"/>
                          <a:pt x="13665" y="8843"/>
                          <a:pt x="13549" y="9133"/>
                        </a:cubicBezTo>
                        <a:cubicBezTo>
                          <a:pt x="13364" y="10003"/>
                          <a:pt x="13178" y="10003"/>
                          <a:pt x="13108" y="11162"/>
                        </a:cubicBezTo>
                        <a:cubicBezTo>
                          <a:pt x="13178" y="12467"/>
                          <a:pt x="13085" y="13337"/>
                          <a:pt x="13178" y="14642"/>
                        </a:cubicBezTo>
                        <a:cubicBezTo>
                          <a:pt x="13317" y="13482"/>
                          <a:pt x="13387" y="13192"/>
                          <a:pt x="13665" y="13627"/>
                        </a:cubicBezTo>
                        <a:cubicBezTo>
                          <a:pt x="13805" y="15656"/>
                          <a:pt x="13967" y="13482"/>
                          <a:pt x="14176" y="12757"/>
                        </a:cubicBezTo>
                        <a:cubicBezTo>
                          <a:pt x="14222" y="12467"/>
                          <a:pt x="14222" y="12032"/>
                          <a:pt x="14292" y="11887"/>
                        </a:cubicBezTo>
                        <a:cubicBezTo>
                          <a:pt x="14338" y="11597"/>
                          <a:pt x="14431" y="11742"/>
                          <a:pt x="14477" y="11597"/>
                        </a:cubicBezTo>
                        <a:cubicBezTo>
                          <a:pt x="14524" y="11307"/>
                          <a:pt x="14524" y="10872"/>
                          <a:pt x="14547" y="10583"/>
                        </a:cubicBezTo>
                        <a:cubicBezTo>
                          <a:pt x="14663" y="9423"/>
                          <a:pt x="14802" y="9133"/>
                          <a:pt x="15034" y="8843"/>
                        </a:cubicBezTo>
                        <a:cubicBezTo>
                          <a:pt x="15405" y="8988"/>
                          <a:pt x="15869" y="10003"/>
                          <a:pt x="16241" y="10003"/>
                        </a:cubicBezTo>
                        <a:lnTo>
                          <a:pt x="18421" y="12177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79" name="Shape"/>
                  <p:cNvSpPr/>
                  <p:nvPr/>
                </p:nvSpPr>
                <p:spPr>
                  <a:xfrm>
                    <a:off x="616792" y="92568"/>
                    <a:ext cx="26675" cy="210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30" h="20160" fill="norm" stroke="1" extrusionOk="0">
                        <a:moveTo>
                          <a:pt x="120" y="20160"/>
                        </a:moveTo>
                        <a:cubicBezTo>
                          <a:pt x="3604" y="5760"/>
                          <a:pt x="6391" y="4320"/>
                          <a:pt x="19630" y="0"/>
                        </a:cubicBezTo>
                        <a:cubicBezTo>
                          <a:pt x="18236" y="3600"/>
                          <a:pt x="15449" y="15840"/>
                          <a:pt x="11269" y="17280"/>
                        </a:cubicBezTo>
                        <a:cubicBezTo>
                          <a:pt x="-1970" y="21600"/>
                          <a:pt x="120" y="6480"/>
                          <a:pt x="120" y="2016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80" name="Shape"/>
                  <p:cNvSpPr/>
                  <p:nvPr/>
                </p:nvSpPr>
                <p:spPr>
                  <a:xfrm>
                    <a:off x="584009" y="124177"/>
                    <a:ext cx="34102" cy="248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170" h="21600" fill="norm" stroke="1" extrusionOk="0">
                        <a:moveTo>
                          <a:pt x="1051" y="21600"/>
                        </a:moveTo>
                        <a:cubicBezTo>
                          <a:pt x="-1894" y="9450"/>
                          <a:pt x="1542" y="6750"/>
                          <a:pt x="8906" y="0"/>
                        </a:cubicBezTo>
                        <a:cubicBezTo>
                          <a:pt x="11361" y="675"/>
                          <a:pt x="15288" y="0"/>
                          <a:pt x="16761" y="2700"/>
                        </a:cubicBezTo>
                        <a:cubicBezTo>
                          <a:pt x="19706" y="8775"/>
                          <a:pt x="5961" y="21600"/>
                          <a:pt x="1051" y="2160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81" name="Shape"/>
                  <p:cNvSpPr/>
                  <p:nvPr/>
                </p:nvSpPr>
                <p:spPr>
                  <a:xfrm>
                    <a:off x="733814" y="215241"/>
                    <a:ext cx="37724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1278" h="19200" fill="norm" stroke="1" extrusionOk="0">
                        <a:moveTo>
                          <a:pt x="6455" y="19200"/>
                        </a:moveTo>
                        <a:cubicBezTo>
                          <a:pt x="3044" y="14400"/>
                          <a:pt x="-4061" y="9600"/>
                          <a:pt x="3044" y="0"/>
                        </a:cubicBezTo>
                        <a:cubicBezTo>
                          <a:pt x="17539" y="8400"/>
                          <a:pt x="9013" y="-2400"/>
                          <a:pt x="6455" y="1920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82" name="Shape"/>
                  <p:cNvSpPr/>
                  <p:nvPr/>
                </p:nvSpPr>
                <p:spPr>
                  <a:xfrm>
                    <a:off x="844408" y="219121"/>
                    <a:ext cx="26568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4120" h="9804" fill="norm" stroke="1" extrusionOk="0">
                        <a:moveTo>
                          <a:pt x="0" y="6496"/>
                        </a:moveTo>
                        <a:cubicBezTo>
                          <a:pt x="2057" y="4532"/>
                          <a:pt x="3600" y="1587"/>
                          <a:pt x="6171" y="605"/>
                        </a:cubicBezTo>
                        <a:cubicBezTo>
                          <a:pt x="21600" y="-3813"/>
                          <a:pt x="11829" y="17787"/>
                          <a:pt x="0" y="6496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83" name="Shape"/>
                  <p:cNvSpPr/>
                  <p:nvPr/>
                </p:nvSpPr>
                <p:spPr>
                  <a:xfrm>
                    <a:off x="517851" y="124373"/>
                    <a:ext cx="26274" cy="18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953" h="13172" fill="norm" stroke="1" extrusionOk="0">
                        <a:moveTo>
                          <a:pt x="1230" y="11438"/>
                        </a:moveTo>
                        <a:cubicBezTo>
                          <a:pt x="-3647" y="-4402"/>
                          <a:pt x="6805" y="-82"/>
                          <a:pt x="17953" y="2798"/>
                        </a:cubicBezTo>
                        <a:cubicBezTo>
                          <a:pt x="6108" y="7118"/>
                          <a:pt x="6805" y="17198"/>
                          <a:pt x="1230" y="1143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grpSp>
              <p:nvGrpSpPr>
                <p:cNvPr id="427" name="Group"/>
                <p:cNvGrpSpPr/>
                <p:nvPr/>
              </p:nvGrpSpPr>
              <p:grpSpPr>
                <a:xfrm>
                  <a:off x="6068906" y="-1"/>
                  <a:ext cx="2570737" cy="968588"/>
                  <a:chOff x="0" y="0"/>
                  <a:chExt cx="2570736" cy="968586"/>
                </a:xfrm>
              </p:grpSpPr>
              <p:sp>
                <p:nvSpPr>
                  <p:cNvPr id="385" name="Shape"/>
                  <p:cNvSpPr/>
                  <p:nvPr/>
                </p:nvSpPr>
                <p:spPr>
                  <a:xfrm>
                    <a:off x="2481297" y="850011"/>
                    <a:ext cx="29352" cy="275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8812" fill="norm" stroke="1" extrusionOk="0">
                        <a:moveTo>
                          <a:pt x="11520" y="16228"/>
                        </a:moveTo>
                        <a:cubicBezTo>
                          <a:pt x="2160" y="9543"/>
                          <a:pt x="10800" y="16743"/>
                          <a:pt x="5760" y="10057"/>
                        </a:cubicBezTo>
                        <a:cubicBezTo>
                          <a:pt x="4320" y="8000"/>
                          <a:pt x="0" y="3886"/>
                          <a:pt x="0" y="3886"/>
                        </a:cubicBezTo>
                        <a:cubicBezTo>
                          <a:pt x="3600" y="-229"/>
                          <a:pt x="5040" y="-743"/>
                          <a:pt x="11520" y="800"/>
                        </a:cubicBezTo>
                        <a:cubicBezTo>
                          <a:pt x="18000" y="7486"/>
                          <a:pt x="7200" y="7486"/>
                          <a:pt x="21600" y="11086"/>
                        </a:cubicBezTo>
                        <a:cubicBezTo>
                          <a:pt x="20880" y="12628"/>
                          <a:pt x="21600" y="14171"/>
                          <a:pt x="20160" y="15200"/>
                        </a:cubicBezTo>
                        <a:cubicBezTo>
                          <a:pt x="10800" y="20857"/>
                          <a:pt x="11520" y="18800"/>
                          <a:pt x="11520" y="1622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86" name="Shape"/>
                  <p:cNvSpPr/>
                  <p:nvPr/>
                </p:nvSpPr>
                <p:spPr>
                  <a:xfrm>
                    <a:off x="2137939" y="874888"/>
                    <a:ext cx="18063" cy="18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098" h="21600" fill="norm" stroke="1" extrusionOk="0">
                        <a:moveTo>
                          <a:pt x="10844" y="21600"/>
                        </a:moveTo>
                        <a:cubicBezTo>
                          <a:pt x="6524" y="20250"/>
                          <a:pt x="-2116" y="16200"/>
                          <a:pt x="476" y="10800"/>
                        </a:cubicBezTo>
                        <a:cubicBezTo>
                          <a:pt x="3068" y="5400"/>
                          <a:pt x="10844" y="0"/>
                          <a:pt x="10844" y="0"/>
                        </a:cubicBezTo>
                        <a:cubicBezTo>
                          <a:pt x="12572" y="4050"/>
                          <a:pt x="19484" y="21600"/>
                          <a:pt x="10844" y="2160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87" name="Shape"/>
                  <p:cNvSpPr/>
                  <p:nvPr/>
                </p:nvSpPr>
                <p:spPr>
                  <a:xfrm>
                    <a:off x="2036249" y="891822"/>
                    <a:ext cx="53922" cy="361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24" h="21600" fill="norm" stroke="1" extrusionOk="0">
                        <a:moveTo>
                          <a:pt x="3200" y="11270"/>
                        </a:moveTo>
                        <a:cubicBezTo>
                          <a:pt x="4530" y="6104"/>
                          <a:pt x="3865" y="4226"/>
                          <a:pt x="8517" y="1878"/>
                        </a:cubicBezTo>
                        <a:cubicBezTo>
                          <a:pt x="9846" y="1409"/>
                          <a:pt x="12505" y="0"/>
                          <a:pt x="12505" y="0"/>
                        </a:cubicBezTo>
                        <a:cubicBezTo>
                          <a:pt x="15163" y="470"/>
                          <a:pt x="20148" y="0"/>
                          <a:pt x="17822" y="5635"/>
                        </a:cubicBezTo>
                        <a:cubicBezTo>
                          <a:pt x="16160" y="9861"/>
                          <a:pt x="11840" y="9861"/>
                          <a:pt x="9182" y="12209"/>
                        </a:cubicBezTo>
                        <a:cubicBezTo>
                          <a:pt x="7188" y="16435"/>
                          <a:pt x="6191" y="19722"/>
                          <a:pt x="2536" y="21600"/>
                        </a:cubicBezTo>
                        <a:cubicBezTo>
                          <a:pt x="-1452" y="19722"/>
                          <a:pt x="210" y="14087"/>
                          <a:pt x="1206" y="9391"/>
                        </a:cubicBezTo>
                        <a:cubicBezTo>
                          <a:pt x="1539" y="8452"/>
                          <a:pt x="1871" y="6104"/>
                          <a:pt x="2536" y="6574"/>
                        </a:cubicBezTo>
                        <a:cubicBezTo>
                          <a:pt x="3533" y="7513"/>
                          <a:pt x="2868" y="9861"/>
                          <a:pt x="3200" y="1127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88" name="Shape"/>
                  <p:cNvSpPr/>
                  <p:nvPr/>
                </p:nvSpPr>
                <p:spPr>
                  <a:xfrm>
                    <a:off x="1966524" y="890333"/>
                    <a:ext cx="61527" cy="353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97" h="21140" fill="norm" stroke="1" extrusionOk="0">
                        <a:moveTo>
                          <a:pt x="0" y="13787"/>
                        </a:moveTo>
                        <a:cubicBezTo>
                          <a:pt x="2191" y="10570"/>
                          <a:pt x="2817" y="9651"/>
                          <a:pt x="5635" y="11029"/>
                        </a:cubicBezTo>
                        <a:cubicBezTo>
                          <a:pt x="7826" y="1378"/>
                          <a:pt x="11270" y="5055"/>
                          <a:pt x="16278" y="0"/>
                        </a:cubicBezTo>
                        <a:cubicBezTo>
                          <a:pt x="17530" y="459"/>
                          <a:pt x="19096" y="-460"/>
                          <a:pt x="20035" y="919"/>
                        </a:cubicBezTo>
                        <a:cubicBezTo>
                          <a:pt x="21600" y="3217"/>
                          <a:pt x="15652" y="8272"/>
                          <a:pt x="15652" y="8272"/>
                        </a:cubicBezTo>
                        <a:cubicBezTo>
                          <a:pt x="14400" y="13787"/>
                          <a:pt x="10957" y="9651"/>
                          <a:pt x="8765" y="14706"/>
                        </a:cubicBezTo>
                        <a:cubicBezTo>
                          <a:pt x="9704" y="18383"/>
                          <a:pt x="9704" y="19761"/>
                          <a:pt x="6887" y="21140"/>
                        </a:cubicBezTo>
                        <a:cubicBezTo>
                          <a:pt x="6261" y="20680"/>
                          <a:pt x="5635" y="20680"/>
                          <a:pt x="5009" y="20221"/>
                        </a:cubicBezTo>
                        <a:cubicBezTo>
                          <a:pt x="4383" y="19302"/>
                          <a:pt x="4383" y="17923"/>
                          <a:pt x="3757" y="17463"/>
                        </a:cubicBezTo>
                        <a:cubicBezTo>
                          <a:pt x="2504" y="16544"/>
                          <a:pt x="0" y="15625"/>
                          <a:pt x="0" y="15625"/>
                        </a:cubicBezTo>
                        <a:cubicBezTo>
                          <a:pt x="626" y="11489"/>
                          <a:pt x="939" y="11029"/>
                          <a:pt x="0" y="13787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89" name="Shape"/>
                  <p:cNvSpPr/>
                  <p:nvPr/>
                </p:nvSpPr>
                <p:spPr>
                  <a:xfrm>
                    <a:off x="1613912" y="694653"/>
                    <a:ext cx="337030" cy="2071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53" h="21312" fill="norm" stroke="1" extrusionOk="0">
                        <a:moveTo>
                          <a:pt x="490" y="156"/>
                        </a:moveTo>
                        <a:cubicBezTo>
                          <a:pt x="1221" y="-156"/>
                          <a:pt x="1342" y="936"/>
                          <a:pt x="2072" y="1248"/>
                        </a:cubicBezTo>
                        <a:cubicBezTo>
                          <a:pt x="2133" y="1326"/>
                          <a:pt x="2620" y="2105"/>
                          <a:pt x="2681" y="2183"/>
                        </a:cubicBezTo>
                        <a:cubicBezTo>
                          <a:pt x="3289" y="2963"/>
                          <a:pt x="3959" y="2807"/>
                          <a:pt x="4506" y="3899"/>
                        </a:cubicBezTo>
                        <a:cubicBezTo>
                          <a:pt x="4750" y="4367"/>
                          <a:pt x="5480" y="4991"/>
                          <a:pt x="5480" y="4991"/>
                        </a:cubicBezTo>
                        <a:cubicBezTo>
                          <a:pt x="5723" y="6004"/>
                          <a:pt x="6697" y="6706"/>
                          <a:pt x="7305" y="7486"/>
                        </a:cubicBezTo>
                        <a:cubicBezTo>
                          <a:pt x="7427" y="8032"/>
                          <a:pt x="7792" y="9513"/>
                          <a:pt x="8157" y="9825"/>
                        </a:cubicBezTo>
                        <a:cubicBezTo>
                          <a:pt x="8400" y="9981"/>
                          <a:pt x="8887" y="10137"/>
                          <a:pt x="8887" y="10137"/>
                        </a:cubicBezTo>
                        <a:cubicBezTo>
                          <a:pt x="9009" y="10605"/>
                          <a:pt x="9252" y="11541"/>
                          <a:pt x="9252" y="11541"/>
                        </a:cubicBezTo>
                        <a:cubicBezTo>
                          <a:pt x="9678" y="10683"/>
                          <a:pt x="10104" y="11073"/>
                          <a:pt x="10591" y="11697"/>
                        </a:cubicBezTo>
                        <a:cubicBezTo>
                          <a:pt x="10469" y="12866"/>
                          <a:pt x="10408" y="13958"/>
                          <a:pt x="10226" y="15128"/>
                        </a:cubicBezTo>
                        <a:cubicBezTo>
                          <a:pt x="10287" y="15596"/>
                          <a:pt x="10469" y="16999"/>
                          <a:pt x="10834" y="17311"/>
                        </a:cubicBezTo>
                        <a:cubicBezTo>
                          <a:pt x="11138" y="17623"/>
                          <a:pt x="11625" y="17623"/>
                          <a:pt x="11929" y="17935"/>
                        </a:cubicBezTo>
                        <a:cubicBezTo>
                          <a:pt x="12294" y="17779"/>
                          <a:pt x="13025" y="18091"/>
                          <a:pt x="13025" y="18091"/>
                        </a:cubicBezTo>
                        <a:cubicBezTo>
                          <a:pt x="13450" y="18637"/>
                          <a:pt x="13572" y="18949"/>
                          <a:pt x="14241" y="18715"/>
                        </a:cubicBezTo>
                        <a:cubicBezTo>
                          <a:pt x="14607" y="18559"/>
                          <a:pt x="15337" y="18247"/>
                          <a:pt x="15337" y="18247"/>
                        </a:cubicBezTo>
                        <a:cubicBezTo>
                          <a:pt x="15702" y="18559"/>
                          <a:pt x="16006" y="19027"/>
                          <a:pt x="16432" y="19183"/>
                        </a:cubicBezTo>
                        <a:cubicBezTo>
                          <a:pt x="16736" y="19339"/>
                          <a:pt x="17588" y="19495"/>
                          <a:pt x="17892" y="19806"/>
                        </a:cubicBezTo>
                        <a:cubicBezTo>
                          <a:pt x="18196" y="20118"/>
                          <a:pt x="18987" y="20430"/>
                          <a:pt x="18987" y="20430"/>
                        </a:cubicBezTo>
                        <a:cubicBezTo>
                          <a:pt x="19961" y="20352"/>
                          <a:pt x="20448" y="20196"/>
                          <a:pt x="21299" y="20586"/>
                        </a:cubicBezTo>
                        <a:cubicBezTo>
                          <a:pt x="21482" y="21288"/>
                          <a:pt x="21178" y="21444"/>
                          <a:pt x="20691" y="21210"/>
                        </a:cubicBezTo>
                        <a:cubicBezTo>
                          <a:pt x="20326" y="21366"/>
                          <a:pt x="19474" y="21054"/>
                          <a:pt x="19474" y="21054"/>
                        </a:cubicBezTo>
                        <a:cubicBezTo>
                          <a:pt x="18987" y="21288"/>
                          <a:pt x="18622" y="21054"/>
                          <a:pt x="18136" y="20898"/>
                        </a:cubicBezTo>
                        <a:cubicBezTo>
                          <a:pt x="17892" y="20820"/>
                          <a:pt x="17405" y="20586"/>
                          <a:pt x="17405" y="20586"/>
                        </a:cubicBezTo>
                        <a:cubicBezTo>
                          <a:pt x="16675" y="20898"/>
                          <a:pt x="15945" y="20586"/>
                          <a:pt x="15215" y="20430"/>
                        </a:cubicBezTo>
                        <a:cubicBezTo>
                          <a:pt x="14789" y="20040"/>
                          <a:pt x="14607" y="19884"/>
                          <a:pt x="14120" y="20118"/>
                        </a:cubicBezTo>
                        <a:cubicBezTo>
                          <a:pt x="12720" y="19495"/>
                          <a:pt x="11564" y="19806"/>
                          <a:pt x="10347" y="18715"/>
                        </a:cubicBezTo>
                        <a:cubicBezTo>
                          <a:pt x="9921" y="17857"/>
                          <a:pt x="10591" y="17077"/>
                          <a:pt x="9617" y="16687"/>
                        </a:cubicBezTo>
                        <a:cubicBezTo>
                          <a:pt x="9252" y="18013"/>
                          <a:pt x="8157" y="15674"/>
                          <a:pt x="7548" y="15440"/>
                        </a:cubicBezTo>
                        <a:cubicBezTo>
                          <a:pt x="7183" y="15128"/>
                          <a:pt x="6818" y="14660"/>
                          <a:pt x="6453" y="14348"/>
                        </a:cubicBezTo>
                        <a:cubicBezTo>
                          <a:pt x="6210" y="13490"/>
                          <a:pt x="6210" y="12710"/>
                          <a:pt x="5601" y="12165"/>
                        </a:cubicBezTo>
                        <a:cubicBezTo>
                          <a:pt x="4932" y="10917"/>
                          <a:pt x="5054" y="9123"/>
                          <a:pt x="4019" y="8266"/>
                        </a:cubicBezTo>
                        <a:cubicBezTo>
                          <a:pt x="3959" y="8110"/>
                          <a:pt x="3898" y="7954"/>
                          <a:pt x="3776" y="7798"/>
                        </a:cubicBezTo>
                        <a:cubicBezTo>
                          <a:pt x="3654" y="7720"/>
                          <a:pt x="3472" y="7798"/>
                          <a:pt x="3411" y="7642"/>
                        </a:cubicBezTo>
                        <a:cubicBezTo>
                          <a:pt x="3289" y="7408"/>
                          <a:pt x="3168" y="6706"/>
                          <a:pt x="3168" y="6706"/>
                        </a:cubicBezTo>
                        <a:cubicBezTo>
                          <a:pt x="3472" y="5536"/>
                          <a:pt x="3046" y="4601"/>
                          <a:pt x="2194" y="4367"/>
                        </a:cubicBezTo>
                        <a:cubicBezTo>
                          <a:pt x="1829" y="3665"/>
                          <a:pt x="1768" y="3275"/>
                          <a:pt x="1099" y="2963"/>
                        </a:cubicBezTo>
                        <a:cubicBezTo>
                          <a:pt x="856" y="1949"/>
                          <a:pt x="856" y="1871"/>
                          <a:pt x="125" y="1560"/>
                        </a:cubicBezTo>
                        <a:cubicBezTo>
                          <a:pt x="-57" y="858"/>
                          <a:pt x="-118" y="234"/>
                          <a:pt x="490" y="0"/>
                        </a:cubicBezTo>
                        <a:cubicBezTo>
                          <a:pt x="977" y="234"/>
                          <a:pt x="977" y="156"/>
                          <a:pt x="490" y="156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90" name="Shape"/>
                  <p:cNvSpPr/>
                  <p:nvPr/>
                </p:nvSpPr>
                <p:spPr>
                  <a:xfrm>
                    <a:off x="1819768" y="679591"/>
                    <a:ext cx="148837" cy="1535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2" h="21600" fill="norm" stroke="1" extrusionOk="0">
                        <a:moveTo>
                          <a:pt x="7477" y="6920"/>
                        </a:moveTo>
                        <a:cubicBezTo>
                          <a:pt x="8031" y="6606"/>
                          <a:pt x="8862" y="6606"/>
                          <a:pt x="9138" y="6082"/>
                        </a:cubicBezTo>
                        <a:cubicBezTo>
                          <a:pt x="9277" y="5872"/>
                          <a:pt x="9277" y="5557"/>
                          <a:pt x="9415" y="5452"/>
                        </a:cubicBezTo>
                        <a:cubicBezTo>
                          <a:pt x="9831" y="5138"/>
                          <a:pt x="11077" y="4614"/>
                          <a:pt x="11077" y="4614"/>
                        </a:cubicBezTo>
                        <a:cubicBezTo>
                          <a:pt x="15646" y="5767"/>
                          <a:pt x="11769" y="3041"/>
                          <a:pt x="14677" y="2307"/>
                        </a:cubicBezTo>
                        <a:cubicBezTo>
                          <a:pt x="15231" y="1783"/>
                          <a:pt x="14954" y="944"/>
                          <a:pt x="15508" y="419"/>
                        </a:cubicBezTo>
                        <a:cubicBezTo>
                          <a:pt x="15923" y="105"/>
                          <a:pt x="17169" y="0"/>
                          <a:pt x="17169" y="0"/>
                        </a:cubicBezTo>
                        <a:cubicBezTo>
                          <a:pt x="19108" y="1468"/>
                          <a:pt x="17446" y="2412"/>
                          <a:pt x="20769" y="2936"/>
                        </a:cubicBezTo>
                        <a:cubicBezTo>
                          <a:pt x="21600" y="3775"/>
                          <a:pt x="21323" y="4089"/>
                          <a:pt x="20215" y="4614"/>
                        </a:cubicBezTo>
                        <a:cubicBezTo>
                          <a:pt x="19523" y="5452"/>
                          <a:pt x="18692" y="6396"/>
                          <a:pt x="17446" y="6711"/>
                        </a:cubicBezTo>
                        <a:cubicBezTo>
                          <a:pt x="16338" y="7864"/>
                          <a:pt x="17723" y="8703"/>
                          <a:pt x="18277" y="9856"/>
                        </a:cubicBezTo>
                        <a:cubicBezTo>
                          <a:pt x="17862" y="10800"/>
                          <a:pt x="18692" y="11010"/>
                          <a:pt x="19662" y="11534"/>
                        </a:cubicBezTo>
                        <a:cubicBezTo>
                          <a:pt x="20077" y="12478"/>
                          <a:pt x="19523" y="12583"/>
                          <a:pt x="20215" y="13421"/>
                        </a:cubicBezTo>
                        <a:cubicBezTo>
                          <a:pt x="19662" y="14575"/>
                          <a:pt x="18692" y="13946"/>
                          <a:pt x="17723" y="13421"/>
                        </a:cubicBezTo>
                        <a:cubicBezTo>
                          <a:pt x="16062" y="13841"/>
                          <a:pt x="16892" y="14260"/>
                          <a:pt x="16062" y="15309"/>
                        </a:cubicBezTo>
                        <a:cubicBezTo>
                          <a:pt x="15646" y="15833"/>
                          <a:pt x="14954" y="15938"/>
                          <a:pt x="14400" y="16357"/>
                        </a:cubicBezTo>
                        <a:cubicBezTo>
                          <a:pt x="14815" y="17511"/>
                          <a:pt x="15508" y="20027"/>
                          <a:pt x="13846" y="20761"/>
                        </a:cubicBezTo>
                        <a:cubicBezTo>
                          <a:pt x="13292" y="20971"/>
                          <a:pt x="12738" y="20971"/>
                          <a:pt x="12185" y="21181"/>
                        </a:cubicBezTo>
                        <a:cubicBezTo>
                          <a:pt x="11908" y="21285"/>
                          <a:pt x="11631" y="21495"/>
                          <a:pt x="11354" y="21600"/>
                        </a:cubicBezTo>
                        <a:cubicBezTo>
                          <a:pt x="11077" y="21495"/>
                          <a:pt x="10662" y="21390"/>
                          <a:pt x="10523" y="21181"/>
                        </a:cubicBezTo>
                        <a:cubicBezTo>
                          <a:pt x="10246" y="20761"/>
                          <a:pt x="10523" y="20027"/>
                          <a:pt x="9969" y="19922"/>
                        </a:cubicBezTo>
                        <a:cubicBezTo>
                          <a:pt x="9415" y="19817"/>
                          <a:pt x="8308" y="19503"/>
                          <a:pt x="8308" y="19503"/>
                        </a:cubicBezTo>
                        <a:cubicBezTo>
                          <a:pt x="7338" y="19713"/>
                          <a:pt x="6785" y="20132"/>
                          <a:pt x="5815" y="20342"/>
                        </a:cubicBezTo>
                        <a:cubicBezTo>
                          <a:pt x="4708" y="19817"/>
                          <a:pt x="5123" y="19188"/>
                          <a:pt x="3877" y="19503"/>
                        </a:cubicBezTo>
                        <a:cubicBezTo>
                          <a:pt x="1662" y="18979"/>
                          <a:pt x="2631" y="16882"/>
                          <a:pt x="1385" y="15518"/>
                        </a:cubicBezTo>
                        <a:cubicBezTo>
                          <a:pt x="692" y="12687"/>
                          <a:pt x="1523" y="15414"/>
                          <a:pt x="554" y="13631"/>
                        </a:cubicBezTo>
                        <a:cubicBezTo>
                          <a:pt x="277" y="13212"/>
                          <a:pt x="0" y="12373"/>
                          <a:pt x="0" y="12373"/>
                        </a:cubicBezTo>
                        <a:cubicBezTo>
                          <a:pt x="277" y="9961"/>
                          <a:pt x="0" y="8703"/>
                          <a:pt x="2769" y="10066"/>
                        </a:cubicBezTo>
                        <a:cubicBezTo>
                          <a:pt x="3185" y="11010"/>
                          <a:pt x="3185" y="11534"/>
                          <a:pt x="4431" y="10905"/>
                        </a:cubicBezTo>
                        <a:cubicBezTo>
                          <a:pt x="4846" y="9961"/>
                          <a:pt x="4015" y="9227"/>
                          <a:pt x="4708" y="8388"/>
                        </a:cubicBezTo>
                        <a:cubicBezTo>
                          <a:pt x="4985" y="7969"/>
                          <a:pt x="6646" y="7654"/>
                          <a:pt x="7200" y="7340"/>
                        </a:cubicBezTo>
                        <a:cubicBezTo>
                          <a:pt x="7892" y="6606"/>
                          <a:pt x="8031" y="6501"/>
                          <a:pt x="7477" y="692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91" name="Shape"/>
                  <p:cNvSpPr/>
                  <p:nvPr/>
                </p:nvSpPr>
                <p:spPr>
                  <a:xfrm>
                    <a:off x="1968398" y="749582"/>
                    <a:ext cx="92684" cy="2935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66" h="21600" fill="norm" stroke="1" extrusionOk="0">
                        <a:moveTo>
                          <a:pt x="412" y="18189"/>
                        </a:moveTo>
                        <a:cubicBezTo>
                          <a:pt x="1006" y="12505"/>
                          <a:pt x="1006" y="7958"/>
                          <a:pt x="3186" y="5684"/>
                        </a:cubicBezTo>
                        <a:cubicBezTo>
                          <a:pt x="5168" y="6821"/>
                          <a:pt x="6951" y="7958"/>
                          <a:pt x="8735" y="11368"/>
                        </a:cubicBezTo>
                        <a:cubicBezTo>
                          <a:pt x="11905" y="8526"/>
                          <a:pt x="10320" y="9663"/>
                          <a:pt x="13887" y="7958"/>
                        </a:cubicBezTo>
                        <a:cubicBezTo>
                          <a:pt x="14878" y="5116"/>
                          <a:pt x="17454" y="0"/>
                          <a:pt x="17454" y="0"/>
                        </a:cubicBezTo>
                        <a:cubicBezTo>
                          <a:pt x="21219" y="3411"/>
                          <a:pt x="16463" y="13074"/>
                          <a:pt x="14680" y="14779"/>
                        </a:cubicBezTo>
                        <a:cubicBezTo>
                          <a:pt x="13689" y="18758"/>
                          <a:pt x="13094" y="19895"/>
                          <a:pt x="11509" y="21600"/>
                        </a:cubicBezTo>
                        <a:cubicBezTo>
                          <a:pt x="10320" y="20463"/>
                          <a:pt x="7942" y="18189"/>
                          <a:pt x="7942" y="18189"/>
                        </a:cubicBezTo>
                        <a:cubicBezTo>
                          <a:pt x="6158" y="13074"/>
                          <a:pt x="4771" y="14779"/>
                          <a:pt x="2393" y="17053"/>
                        </a:cubicBezTo>
                        <a:cubicBezTo>
                          <a:pt x="-183" y="15916"/>
                          <a:pt x="-381" y="13642"/>
                          <a:pt x="412" y="18189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92" name="Shape"/>
                  <p:cNvSpPr/>
                  <p:nvPr/>
                </p:nvSpPr>
                <p:spPr>
                  <a:xfrm>
                    <a:off x="1962008" y="785706"/>
                    <a:ext cx="63518" cy="767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989" h="21600" fill="norm" stroke="1" extrusionOk="0">
                        <a:moveTo>
                          <a:pt x="2274" y="3738"/>
                        </a:moveTo>
                        <a:cubicBezTo>
                          <a:pt x="2842" y="1662"/>
                          <a:pt x="2558" y="623"/>
                          <a:pt x="5116" y="0"/>
                        </a:cubicBezTo>
                        <a:cubicBezTo>
                          <a:pt x="7958" y="623"/>
                          <a:pt x="7105" y="2492"/>
                          <a:pt x="9663" y="3738"/>
                        </a:cubicBezTo>
                        <a:cubicBezTo>
                          <a:pt x="13074" y="3323"/>
                          <a:pt x="14495" y="1662"/>
                          <a:pt x="17621" y="831"/>
                        </a:cubicBezTo>
                        <a:cubicBezTo>
                          <a:pt x="21600" y="1869"/>
                          <a:pt x="15916" y="6438"/>
                          <a:pt x="13074" y="7062"/>
                        </a:cubicBezTo>
                        <a:cubicBezTo>
                          <a:pt x="14495" y="11631"/>
                          <a:pt x="12221" y="6023"/>
                          <a:pt x="15347" y="9969"/>
                        </a:cubicBezTo>
                        <a:cubicBezTo>
                          <a:pt x="15916" y="10800"/>
                          <a:pt x="16484" y="12462"/>
                          <a:pt x="16484" y="12462"/>
                        </a:cubicBezTo>
                        <a:cubicBezTo>
                          <a:pt x="15632" y="14123"/>
                          <a:pt x="15347" y="14746"/>
                          <a:pt x="13074" y="15369"/>
                        </a:cubicBezTo>
                        <a:cubicBezTo>
                          <a:pt x="10800" y="14746"/>
                          <a:pt x="10516" y="14123"/>
                          <a:pt x="9663" y="12462"/>
                        </a:cubicBezTo>
                        <a:cubicBezTo>
                          <a:pt x="9379" y="10385"/>
                          <a:pt x="9095" y="6854"/>
                          <a:pt x="6253" y="9969"/>
                        </a:cubicBezTo>
                        <a:cubicBezTo>
                          <a:pt x="7105" y="12462"/>
                          <a:pt x="6537" y="11008"/>
                          <a:pt x="7958" y="14123"/>
                        </a:cubicBezTo>
                        <a:cubicBezTo>
                          <a:pt x="8242" y="14538"/>
                          <a:pt x="8526" y="15369"/>
                          <a:pt x="8526" y="15369"/>
                        </a:cubicBezTo>
                        <a:cubicBezTo>
                          <a:pt x="6821" y="17446"/>
                          <a:pt x="6253" y="19315"/>
                          <a:pt x="5684" y="21600"/>
                        </a:cubicBezTo>
                        <a:cubicBezTo>
                          <a:pt x="4832" y="21392"/>
                          <a:pt x="3979" y="21600"/>
                          <a:pt x="3411" y="21185"/>
                        </a:cubicBezTo>
                        <a:cubicBezTo>
                          <a:pt x="2558" y="20562"/>
                          <a:pt x="2274" y="18692"/>
                          <a:pt x="2274" y="18692"/>
                        </a:cubicBezTo>
                        <a:cubicBezTo>
                          <a:pt x="3695" y="15577"/>
                          <a:pt x="3979" y="13292"/>
                          <a:pt x="0" y="11215"/>
                        </a:cubicBezTo>
                        <a:cubicBezTo>
                          <a:pt x="284" y="9554"/>
                          <a:pt x="284" y="7892"/>
                          <a:pt x="568" y="6231"/>
                        </a:cubicBezTo>
                        <a:cubicBezTo>
                          <a:pt x="568" y="5608"/>
                          <a:pt x="3695" y="415"/>
                          <a:pt x="2274" y="373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93" name="Shape"/>
                  <p:cNvSpPr/>
                  <p:nvPr/>
                </p:nvSpPr>
                <p:spPr>
                  <a:xfrm>
                    <a:off x="2084905" y="742808"/>
                    <a:ext cx="35149" cy="434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16" h="20786" fill="norm" stroke="1" extrusionOk="0">
                        <a:moveTo>
                          <a:pt x="1167" y="9915"/>
                        </a:moveTo>
                        <a:cubicBezTo>
                          <a:pt x="2335" y="4957"/>
                          <a:pt x="584" y="2479"/>
                          <a:pt x="7005" y="0"/>
                        </a:cubicBezTo>
                        <a:cubicBezTo>
                          <a:pt x="14594" y="3187"/>
                          <a:pt x="12843" y="6020"/>
                          <a:pt x="8173" y="9915"/>
                        </a:cubicBezTo>
                        <a:cubicBezTo>
                          <a:pt x="14011" y="10977"/>
                          <a:pt x="18681" y="9561"/>
                          <a:pt x="21016" y="13456"/>
                        </a:cubicBezTo>
                        <a:cubicBezTo>
                          <a:pt x="16930" y="15934"/>
                          <a:pt x="15762" y="16643"/>
                          <a:pt x="10508" y="15580"/>
                        </a:cubicBezTo>
                        <a:cubicBezTo>
                          <a:pt x="7005" y="19121"/>
                          <a:pt x="9924" y="21600"/>
                          <a:pt x="2335" y="20538"/>
                        </a:cubicBezTo>
                        <a:cubicBezTo>
                          <a:pt x="-584" y="17705"/>
                          <a:pt x="1167" y="15580"/>
                          <a:pt x="0" y="12039"/>
                        </a:cubicBezTo>
                        <a:cubicBezTo>
                          <a:pt x="584" y="11331"/>
                          <a:pt x="1167" y="9915"/>
                          <a:pt x="1167" y="9915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94" name="Shape"/>
                  <p:cNvSpPr/>
                  <p:nvPr/>
                </p:nvSpPr>
                <p:spPr>
                  <a:xfrm>
                    <a:off x="2095035" y="812695"/>
                    <a:ext cx="43081" cy="18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07" h="17081" fill="norm" stroke="1" extrusionOk="0">
                        <a:moveTo>
                          <a:pt x="2093" y="0"/>
                        </a:moveTo>
                        <a:cubicBezTo>
                          <a:pt x="5619" y="4469"/>
                          <a:pt x="7383" y="1490"/>
                          <a:pt x="11791" y="0"/>
                        </a:cubicBezTo>
                        <a:cubicBezTo>
                          <a:pt x="18844" y="3724"/>
                          <a:pt x="16640" y="2234"/>
                          <a:pt x="20607" y="11917"/>
                        </a:cubicBezTo>
                        <a:cubicBezTo>
                          <a:pt x="19285" y="21600"/>
                          <a:pt x="17521" y="15641"/>
                          <a:pt x="14436" y="10428"/>
                        </a:cubicBezTo>
                        <a:cubicBezTo>
                          <a:pt x="10468" y="11172"/>
                          <a:pt x="4297" y="14152"/>
                          <a:pt x="329" y="11917"/>
                        </a:cubicBezTo>
                        <a:cubicBezTo>
                          <a:pt x="-993" y="4469"/>
                          <a:pt x="2093" y="7448"/>
                          <a:pt x="2093" y="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95" name="Shape"/>
                  <p:cNvSpPr/>
                  <p:nvPr/>
                </p:nvSpPr>
                <p:spPr>
                  <a:xfrm>
                    <a:off x="2142413" y="778933"/>
                    <a:ext cx="56663" cy="369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49" h="20806" fill="norm" stroke="1" extrusionOk="0">
                        <a:moveTo>
                          <a:pt x="6685" y="17100"/>
                        </a:moveTo>
                        <a:cubicBezTo>
                          <a:pt x="5977" y="15300"/>
                          <a:pt x="5977" y="13050"/>
                          <a:pt x="4560" y="11700"/>
                        </a:cubicBezTo>
                        <a:cubicBezTo>
                          <a:pt x="3498" y="10800"/>
                          <a:pt x="311" y="9900"/>
                          <a:pt x="311" y="9900"/>
                        </a:cubicBezTo>
                        <a:cubicBezTo>
                          <a:pt x="-751" y="5400"/>
                          <a:pt x="1019" y="5400"/>
                          <a:pt x="3852" y="3600"/>
                        </a:cubicBezTo>
                        <a:cubicBezTo>
                          <a:pt x="5269" y="2700"/>
                          <a:pt x="8101" y="0"/>
                          <a:pt x="8101" y="0"/>
                        </a:cubicBezTo>
                        <a:cubicBezTo>
                          <a:pt x="12351" y="900"/>
                          <a:pt x="13767" y="900"/>
                          <a:pt x="16600" y="4500"/>
                        </a:cubicBezTo>
                        <a:cubicBezTo>
                          <a:pt x="15183" y="9450"/>
                          <a:pt x="15538" y="5400"/>
                          <a:pt x="18016" y="9000"/>
                        </a:cubicBezTo>
                        <a:cubicBezTo>
                          <a:pt x="19079" y="10800"/>
                          <a:pt x="20849" y="14400"/>
                          <a:pt x="20849" y="14400"/>
                        </a:cubicBezTo>
                        <a:cubicBezTo>
                          <a:pt x="19079" y="21150"/>
                          <a:pt x="18016" y="18900"/>
                          <a:pt x="13767" y="17100"/>
                        </a:cubicBezTo>
                        <a:cubicBezTo>
                          <a:pt x="8810" y="21150"/>
                          <a:pt x="11288" y="21600"/>
                          <a:pt x="7393" y="19800"/>
                        </a:cubicBezTo>
                        <a:cubicBezTo>
                          <a:pt x="7039" y="18900"/>
                          <a:pt x="6685" y="17100"/>
                          <a:pt x="6685" y="1710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96" name="Shape"/>
                  <p:cNvSpPr/>
                  <p:nvPr/>
                </p:nvSpPr>
                <p:spPr>
                  <a:xfrm>
                    <a:off x="2156177" y="796995"/>
                    <a:ext cx="273653" cy="1351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59" h="21201" fill="norm" stroke="1" extrusionOk="0">
                        <a:moveTo>
                          <a:pt x="3474" y="3323"/>
                        </a:moveTo>
                        <a:cubicBezTo>
                          <a:pt x="3097" y="1662"/>
                          <a:pt x="3474" y="2018"/>
                          <a:pt x="2719" y="1662"/>
                        </a:cubicBezTo>
                        <a:cubicBezTo>
                          <a:pt x="2341" y="2018"/>
                          <a:pt x="1964" y="3560"/>
                          <a:pt x="1964" y="3560"/>
                        </a:cubicBezTo>
                        <a:cubicBezTo>
                          <a:pt x="906" y="2967"/>
                          <a:pt x="1435" y="2492"/>
                          <a:pt x="0" y="2848"/>
                        </a:cubicBezTo>
                        <a:cubicBezTo>
                          <a:pt x="151" y="3916"/>
                          <a:pt x="151" y="4391"/>
                          <a:pt x="755" y="4985"/>
                        </a:cubicBezTo>
                        <a:cubicBezTo>
                          <a:pt x="906" y="5815"/>
                          <a:pt x="1057" y="6527"/>
                          <a:pt x="1208" y="7358"/>
                        </a:cubicBezTo>
                        <a:cubicBezTo>
                          <a:pt x="1813" y="7002"/>
                          <a:pt x="2039" y="6765"/>
                          <a:pt x="1813" y="5697"/>
                        </a:cubicBezTo>
                        <a:cubicBezTo>
                          <a:pt x="1964" y="5578"/>
                          <a:pt x="2115" y="5103"/>
                          <a:pt x="2266" y="5222"/>
                        </a:cubicBezTo>
                        <a:cubicBezTo>
                          <a:pt x="3625" y="5697"/>
                          <a:pt x="2719" y="6171"/>
                          <a:pt x="3625" y="6646"/>
                        </a:cubicBezTo>
                        <a:cubicBezTo>
                          <a:pt x="5589" y="7714"/>
                          <a:pt x="3550" y="6646"/>
                          <a:pt x="5287" y="7358"/>
                        </a:cubicBezTo>
                        <a:cubicBezTo>
                          <a:pt x="5815" y="7596"/>
                          <a:pt x="6646" y="8545"/>
                          <a:pt x="6646" y="8545"/>
                        </a:cubicBezTo>
                        <a:cubicBezTo>
                          <a:pt x="7250" y="9969"/>
                          <a:pt x="7703" y="10325"/>
                          <a:pt x="8006" y="12105"/>
                        </a:cubicBezTo>
                        <a:cubicBezTo>
                          <a:pt x="7930" y="12936"/>
                          <a:pt x="8006" y="13648"/>
                          <a:pt x="7855" y="14479"/>
                        </a:cubicBezTo>
                        <a:cubicBezTo>
                          <a:pt x="7779" y="14954"/>
                          <a:pt x="7099" y="15666"/>
                          <a:pt x="7401" y="15903"/>
                        </a:cubicBezTo>
                        <a:cubicBezTo>
                          <a:pt x="8006" y="16259"/>
                          <a:pt x="9214" y="15191"/>
                          <a:pt x="9214" y="15191"/>
                        </a:cubicBezTo>
                        <a:cubicBezTo>
                          <a:pt x="9818" y="15547"/>
                          <a:pt x="10045" y="16022"/>
                          <a:pt x="10573" y="16615"/>
                        </a:cubicBezTo>
                        <a:cubicBezTo>
                          <a:pt x="11178" y="17209"/>
                          <a:pt x="12008" y="17209"/>
                          <a:pt x="12688" y="17565"/>
                        </a:cubicBezTo>
                        <a:cubicBezTo>
                          <a:pt x="12839" y="17446"/>
                          <a:pt x="13066" y="17565"/>
                          <a:pt x="13141" y="17327"/>
                        </a:cubicBezTo>
                        <a:cubicBezTo>
                          <a:pt x="13292" y="16853"/>
                          <a:pt x="12386" y="16141"/>
                          <a:pt x="12688" y="15903"/>
                        </a:cubicBezTo>
                        <a:cubicBezTo>
                          <a:pt x="12915" y="15666"/>
                          <a:pt x="13217" y="16022"/>
                          <a:pt x="13443" y="16141"/>
                        </a:cubicBezTo>
                        <a:cubicBezTo>
                          <a:pt x="13745" y="15547"/>
                          <a:pt x="14048" y="14004"/>
                          <a:pt x="14048" y="14004"/>
                        </a:cubicBezTo>
                        <a:cubicBezTo>
                          <a:pt x="14274" y="14123"/>
                          <a:pt x="15029" y="14242"/>
                          <a:pt x="15256" y="14479"/>
                        </a:cubicBezTo>
                        <a:cubicBezTo>
                          <a:pt x="15558" y="14716"/>
                          <a:pt x="16162" y="15429"/>
                          <a:pt x="16162" y="15429"/>
                        </a:cubicBezTo>
                        <a:cubicBezTo>
                          <a:pt x="16917" y="17209"/>
                          <a:pt x="17220" y="18752"/>
                          <a:pt x="18428" y="19938"/>
                        </a:cubicBezTo>
                        <a:cubicBezTo>
                          <a:pt x="18881" y="20413"/>
                          <a:pt x="19787" y="21125"/>
                          <a:pt x="19787" y="21125"/>
                        </a:cubicBezTo>
                        <a:cubicBezTo>
                          <a:pt x="20014" y="21125"/>
                          <a:pt x="21600" y="21600"/>
                          <a:pt x="21449" y="20176"/>
                        </a:cubicBezTo>
                        <a:cubicBezTo>
                          <a:pt x="21373" y="19464"/>
                          <a:pt x="20241" y="18989"/>
                          <a:pt x="20241" y="18989"/>
                        </a:cubicBezTo>
                        <a:cubicBezTo>
                          <a:pt x="19712" y="17802"/>
                          <a:pt x="20392" y="16971"/>
                          <a:pt x="19334" y="16378"/>
                        </a:cubicBezTo>
                        <a:cubicBezTo>
                          <a:pt x="19183" y="16141"/>
                          <a:pt x="18957" y="16022"/>
                          <a:pt x="18881" y="15666"/>
                        </a:cubicBezTo>
                        <a:cubicBezTo>
                          <a:pt x="18730" y="15310"/>
                          <a:pt x="18881" y="14835"/>
                          <a:pt x="18730" y="14479"/>
                        </a:cubicBezTo>
                        <a:cubicBezTo>
                          <a:pt x="18579" y="14004"/>
                          <a:pt x="18126" y="14004"/>
                          <a:pt x="17824" y="13767"/>
                        </a:cubicBezTo>
                        <a:cubicBezTo>
                          <a:pt x="17371" y="12699"/>
                          <a:pt x="17144" y="11868"/>
                          <a:pt x="18126" y="11393"/>
                        </a:cubicBezTo>
                        <a:cubicBezTo>
                          <a:pt x="17824" y="9851"/>
                          <a:pt x="17824" y="9969"/>
                          <a:pt x="16615" y="10207"/>
                        </a:cubicBezTo>
                        <a:cubicBezTo>
                          <a:pt x="15785" y="9732"/>
                          <a:pt x="15709" y="9732"/>
                          <a:pt x="15860" y="8308"/>
                        </a:cubicBezTo>
                        <a:cubicBezTo>
                          <a:pt x="15634" y="7121"/>
                          <a:pt x="15029" y="6765"/>
                          <a:pt x="14350" y="6409"/>
                        </a:cubicBezTo>
                        <a:cubicBezTo>
                          <a:pt x="13670" y="5341"/>
                          <a:pt x="13670" y="4985"/>
                          <a:pt x="12688" y="4510"/>
                        </a:cubicBezTo>
                        <a:cubicBezTo>
                          <a:pt x="12386" y="4391"/>
                          <a:pt x="11782" y="4035"/>
                          <a:pt x="11782" y="4035"/>
                        </a:cubicBezTo>
                        <a:cubicBezTo>
                          <a:pt x="11027" y="2848"/>
                          <a:pt x="10120" y="2492"/>
                          <a:pt x="9063" y="1899"/>
                        </a:cubicBezTo>
                        <a:cubicBezTo>
                          <a:pt x="8534" y="1662"/>
                          <a:pt x="8157" y="949"/>
                          <a:pt x="7703" y="475"/>
                        </a:cubicBezTo>
                        <a:cubicBezTo>
                          <a:pt x="7552" y="356"/>
                          <a:pt x="7250" y="0"/>
                          <a:pt x="7250" y="0"/>
                        </a:cubicBezTo>
                        <a:cubicBezTo>
                          <a:pt x="6269" y="237"/>
                          <a:pt x="5966" y="119"/>
                          <a:pt x="5287" y="1187"/>
                        </a:cubicBezTo>
                        <a:cubicBezTo>
                          <a:pt x="5060" y="2255"/>
                          <a:pt x="4758" y="3204"/>
                          <a:pt x="4229" y="3798"/>
                        </a:cubicBezTo>
                        <a:cubicBezTo>
                          <a:pt x="3701" y="3560"/>
                          <a:pt x="3927" y="3679"/>
                          <a:pt x="3474" y="3323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97" name="Shape"/>
                  <p:cNvSpPr/>
                  <p:nvPr/>
                </p:nvSpPr>
                <p:spPr>
                  <a:xfrm>
                    <a:off x="2396457" y="812154"/>
                    <a:ext cx="71484" cy="5709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3" h="21007" fill="norm" stroke="1" extrusionOk="0">
                        <a:moveTo>
                          <a:pt x="0" y="15469"/>
                        </a:moveTo>
                        <a:cubicBezTo>
                          <a:pt x="1385" y="11592"/>
                          <a:pt x="4708" y="15192"/>
                          <a:pt x="7200" y="16022"/>
                        </a:cubicBezTo>
                        <a:cubicBezTo>
                          <a:pt x="9415" y="15192"/>
                          <a:pt x="10246" y="13807"/>
                          <a:pt x="12185" y="12699"/>
                        </a:cubicBezTo>
                        <a:cubicBezTo>
                          <a:pt x="13015" y="10484"/>
                          <a:pt x="13846" y="9376"/>
                          <a:pt x="15508" y="7715"/>
                        </a:cubicBezTo>
                        <a:cubicBezTo>
                          <a:pt x="14954" y="5776"/>
                          <a:pt x="11631" y="3284"/>
                          <a:pt x="11631" y="3284"/>
                        </a:cubicBezTo>
                        <a:cubicBezTo>
                          <a:pt x="8861" y="-593"/>
                          <a:pt x="8031" y="-316"/>
                          <a:pt x="11631" y="515"/>
                        </a:cubicBezTo>
                        <a:cubicBezTo>
                          <a:pt x="14677" y="2453"/>
                          <a:pt x="15785" y="5499"/>
                          <a:pt x="19385" y="6607"/>
                        </a:cubicBezTo>
                        <a:cubicBezTo>
                          <a:pt x="21323" y="9653"/>
                          <a:pt x="21323" y="12145"/>
                          <a:pt x="18277" y="14361"/>
                        </a:cubicBezTo>
                        <a:cubicBezTo>
                          <a:pt x="13846" y="12976"/>
                          <a:pt x="14400" y="19069"/>
                          <a:pt x="8861" y="21007"/>
                        </a:cubicBezTo>
                        <a:cubicBezTo>
                          <a:pt x="4154" y="19345"/>
                          <a:pt x="6646" y="20453"/>
                          <a:pt x="2215" y="17684"/>
                        </a:cubicBezTo>
                        <a:cubicBezTo>
                          <a:pt x="1661" y="17407"/>
                          <a:pt x="554" y="16576"/>
                          <a:pt x="554" y="16576"/>
                        </a:cubicBezTo>
                        <a:cubicBezTo>
                          <a:pt x="-277" y="14361"/>
                          <a:pt x="3323" y="11038"/>
                          <a:pt x="0" y="15469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98" name="Shape"/>
                  <p:cNvSpPr/>
                  <p:nvPr/>
                </p:nvSpPr>
                <p:spPr>
                  <a:xfrm>
                    <a:off x="2552673" y="683953"/>
                    <a:ext cx="18064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849" h="14566" fill="norm" stroke="1" extrusionOk="0">
                        <a:moveTo>
                          <a:pt x="980" y="1528"/>
                        </a:moveTo>
                        <a:cubicBezTo>
                          <a:pt x="18768" y="5128"/>
                          <a:pt x="17497" y="18328"/>
                          <a:pt x="980" y="13528"/>
                        </a:cubicBezTo>
                        <a:cubicBezTo>
                          <a:pt x="-2832" y="3928"/>
                          <a:pt x="6062" y="-3272"/>
                          <a:pt x="980" y="152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99" name="Shape"/>
                  <p:cNvSpPr/>
                  <p:nvPr/>
                </p:nvSpPr>
                <p:spPr>
                  <a:xfrm>
                    <a:off x="2344609" y="569731"/>
                    <a:ext cx="18063" cy="18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451" h="16861" fill="norm" stroke="1" extrusionOk="0">
                        <a:moveTo>
                          <a:pt x="3247" y="15593"/>
                        </a:moveTo>
                        <a:cubicBezTo>
                          <a:pt x="-4313" y="-247"/>
                          <a:pt x="2167" y="-1687"/>
                          <a:pt x="14047" y="1193"/>
                        </a:cubicBezTo>
                        <a:cubicBezTo>
                          <a:pt x="17287" y="12713"/>
                          <a:pt x="15127" y="19913"/>
                          <a:pt x="5407" y="15593"/>
                        </a:cubicBezTo>
                        <a:cubicBezTo>
                          <a:pt x="7" y="4073"/>
                          <a:pt x="7" y="4073"/>
                          <a:pt x="3247" y="15593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00" name="Shape"/>
                  <p:cNvSpPr/>
                  <p:nvPr/>
                </p:nvSpPr>
                <p:spPr>
                  <a:xfrm>
                    <a:off x="2183606" y="665106"/>
                    <a:ext cx="18063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315" h="18577" fill="norm" stroke="1" extrusionOk="0">
                        <a:moveTo>
                          <a:pt x="4017" y="15404"/>
                        </a:moveTo>
                        <a:cubicBezTo>
                          <a:pt x="-3543" y="1004"/>
                          <a:pt x="-303" y="-1876"/>
                          <a:pt x="12657" y="1004"/>
                        </a:cubicBezTo>
                        <a:cubicBezTo>
                          <a:pt x="13737" y="3884"/>
                          <a:pt x="18057" y="15404"/>
                          <a:pt x="12657" y="18284"/>
                        </a:cubicBezTo>
                        <a:cubicBezTo>
                          <a:pt x="9417" y="19724"/>
                          <a:pt x="4017" y="15404"/>
                          <a:pt x="4017" y="15404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01" name="Shape"/>
                  <p:cNvSpPr/>
                  <p:nvPr/>
                </p:nvSpPr>
                <p:spPr>
                  <a:xfrm>
                    <a:off x="2007164" y="638951"/>
                    <a:ext cx="76765" cy="6096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13500"/>
                        </a:moveTo>
                        <a:cubicBezTo>
                          <a:pt x="270" y="12690"/>
                          <a:pt x="3240" y="6750"/>
                          <a:pt x="3780" y="6480"/>
                        </a:cubicBezTo>
                        <a:cubicBezTo>
                          <a:pt x="4590" y="5940"/>
                          <a:pt x="7020" y="5400"/>
                          <a:pt x="7020" y="5400"/>
                        </a:cubicBezTo>
                        <a:cubicBezTo>
                          <a:pt x="9180" y="6210"/>
                          <a:pt x="10800" y="5670"/>
                          <a:pt x="12960" y="4860"/>
                        </a:cubicBezTo>
                        <a:cubicBezTo>
                          <a:pt x="14040" y="3240"/>
                          <a:pt x="14580" y="1620"/>
                          <a:pt x="15660" y="0"/>
                        </a:cubicBezTo>
                        <a:cubicBezTo>
                          <a:pt x="18900" y="1080"/>
                          <a:pt x="20520" y="7560"/>
                          <a:pt x="21600" y="10800"/>
                        </a:cubicBezTo>
                        <a:cubicBezTo>
                          <a:pt x="20250" y="14580"/>
                          <a:pt x="21600" y="13500"/>
                          <a:pt x="18900" y="15120"/>
                        </a:cubicBezTo>
                        <a:cubicBezTo>
                          <a:pt x="16470" y="14310"/>
                          <a:pt x="15930" y="14580"/>
                          <a:pt x="14580" y="16740"/>
                        </a:cubicBezTo>
                        <a:cubicBezTo>
                          <a:pt x="15390" y="19170"/>
                          <a:pt x="15120" y="20250"/>
                          <a:pt x="12960" y="21600"/>
                        </a:cubicBezTo>
                        <a:cubicBezTo>
                          <a:pt x="10800" y="20790"/>
                          <a:pt x="10530" y="19440"/>
                          <a:pt x="8640" y="18360"/>
                        </a:cubicBezTo>
                        <a:cubicBezTo>
                          <a:pt x="7020" y="15930"/>
                          <a:pt x="8100" y="15390"/>
                          <a:pt x="10260" y="14040"/>
                        </a:cubicBezTo>
                        <a:cubicBezTo>
                          <a:pt x="11070" y="11340"/>
                          <a:pt x="10530" y="9180"/>
                          <a:pt x="8100" y="7560"/>
                        </a:cubicBezTo>
                        <a:cubicBezTo>
                          <a:pt x="5400" y="8370"/>
                          <a:pt x="8100" y="10800"/>
                          <a:pt x="5400" y="12960"/>
                        </a:cubicBezTo>
                        <a:cubicBezTo>
                          <a:pt x="4320" y="13770"/>
                          <a:pt x="2160" y="15120"/>
                          <a:pt x="2160" y="15120"/>
                        </a:cubicBezTo>
                        <a:cubicBezTo>
                          <a:pt x="540" y="13500"/>
                          <a:pt x="1350" y="13500"/>
                          <a:pt x="0" y="1350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02" name="Shape"/>
                  <p:cNvSpPr/>
                  <p:nvPr/>
                </p:nvSpPr>
                <p:spPr>
                  <a:xfrm>
                    <a:off x="1984832" y="510257"/>
                    <a:ext cx="84090" cy="13095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2" h="21600" fill="norm" stroke="1" extrusionOk="0">
                        <a:moveTo>
                          <a:pt x="2618" y="11917"/>
                        </a:moveTo>
                        <a:cubicBezTo>
                          <a:pt x="1929" y="13531"/>
                          <a:pt x="2848" y="14897"/>
                          <a:pt x="5375" y="15890"/>
                        </a:cubicBezTo>
                        <a:cubicBezTo>
                          <a:pt x="7214" y="14897"/>
                          <a:pt x="7444" y="14772"/>
                          <a:pt x="6754" y="13407"/>
                        </a:cubicBezTo>
                        <a:cubicBezTo>
                          <a:pt x="7444" y="11421"/>
                          <a:pt x="8363" y="11421"/>
                          <a:pt x="11350" y="12414"/>
                        </a:cubicBezTo>
                        <a:cubicBezTo>
                          <a:pt x="12958" y="13655"/>
                          <a:pt x="10661" y="14152"/>
                          <a:pt x="9971" y="15393"/>
                        </a:cubicBezTo>
                        <a:cubicBezTo>
                          <a:pt x="10890" y="17007"/>
                          <a:pt x="12499" y="16014"/>
                          <a:pt x="14567" y="15641"/>
                        </a:cubicBezTo>
                        <a:cubicBezTo>
                          <a:pt x="17095" y="16014"/>
                          <a:pt x="17554" y="16262"/>
                          <a:pt x="16865" y="17628"/>
                        </a:cubicBezTo>
                        <a:cubicBezTo>
                          <a:pt x="14797" y="17255"/>
                          <a:pt x="14337" y="17503"/>
                          <a:pt x="12729" y="18372"/>
                        </a:cubicBezTo>
                        <a:cubicBezTo>
                          <a:pt x="13188" y="19862"/>
                          <a:pt x="13648" y="21103"/>
                          <a:pt x="16405" y="21600"/>
                        </a:cubicBezTo>
                        <a:cubicBezTo>
                          <a:pt x="17095" y="20483"/>
                          <a:pt x="16405" y="19490"/>
                          <a:pt x="18703" y="19117"/>
                        </a:cubicBezTo>
                        <a:cubicBezTo>
                          <a:pt x="20312" y="17752"/>
                          <a:pt x="21001" y="15145"/>
                          <a:pt x="18244" y="13903"/>
                        </a:cubicBezTo>
                        <a:cubicBezTo>
                          <a:pt x="17095" y="13407"/>
                          <a:pt x="14567" y="13407"/>
                          <a:pt x="13188" y="13159"/>
                        </a:cubicBezTo>
                        <a:cubicBezTo>
                          <a:pt x="14337" y="11421"/>
                          <a:pt x="14567" y="10800"/>
                          <a:pt x="10890" y="10179"/>
                        </a:cubicBezTo>
                        <a:cubicBezTo>
                          <a:pt x="10431" y="10179"/>
                          <a:pt x="7903" y="10676"/>
                          <a:pt x="7214" y="10179"/>
                        </a:cubicBezTo>
                        <a:cubicBezTo>
                          <a:pt x="6754" y="9807"/>
                          <a:pt x="6295" y="8690"/>
                          <a:pt x="6295" y="8690"/>
                        </a:cubicBezTo>
                        <a:cubicBezTo>
                          <a:pt x="6754" y="6703"/>
                          <a:pt x="6754" y="6455"/>
                          <a:pt x="9052" y="5214"/>
                        </a:cubicBezTo>
                        <a:cubicBezTo>
                          <a:pt x="8822" y="3724"/>
                          <a:pt x="9741" y="621"/>
                          <a:pt x="6295" y="0"/>
                        </a:cubicBezTo>
                        <a:cubicBezTo>
                          <a:pt x="2618" y="497"/>
                          <a:pt x="3078" y="497"/>
                          <a:pt x="3537" y="2731"/>
                        </a:cubicBezTo>
                        <a:cubicBezTo>
                          <a:pt x="3078" y="4841"/>
                          <a:pt x="2848" y="4345"/>
                          <a:pt x="320" y="5710"/>
                        </a:cubicBezTo>
                        <a:cubicBezTo>
                          <a:pt x="-599" y="7324"/>
                          <a:pt x="550" y="8317"/>
                          <a:pt x="2618" y="9434"/>
                        </a:cubicBezTo>
                        <a:cubicBezTo>
                          <a:pt x="2848" y="9931"/>
                          <a:pt x="3307" y="11545"/>
                          <a:pt x="2618" y="11917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03" name="Shape"/>
                  <p:cNvSpPr/>
                  <p:nvPr/>
                </p:nvSpPr>
                <p:spPr>
                  <a:xfrm>
                    <a:off x="2007749" y="605084"/>
                    <a:ext cx="28767" cy="383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57" h="21600" fill="norm" stroke="1" extrusionOk="0">
                        <a:moveTo>
                          <a:pt x="2107" y="10368"/>
                        </a:moveTo>
                        <a:cubicBezTo>
                          <a:pt x="-1943" y="6480"/>
                          <a:pt x="82" y="2592"/>
                          <a:pt x="6157" y="0"/>
                        </a:cubicBezTo>
                        <a:cubicBezTo>
                          <a:pt x="13582" y="1296"/>
                          <a:pt x="13582" y="2160"/>
                          <a:pt x="11557" y="6912"/>
                        </a:cubicBezTo>
                        <a:cubicBezTo>
                          <a:pt x="12232" y="8208"/>
                          <a:pt x="11557" y="9504"/>
                          <a:pt x="12907" y="10368"/>
                        </a:cubicBezTo>
                        <a:cubicBezTo>
                          <a:pt x="13582" y="11232"/>
                          <a:pt x="16282" y="10368"/>
                          <a:pt x="16957" y="11232"/>
                        </a:cubicBezTo>
                        <a:cubicBezTo>
                          <a:pt x="18307" y="12528"/>
                          <a:pt x="19657" y="16416"/>
                          <a:pt x="19657" y="16416"/>
                        </a:cubicBezTo>
                        <a:cubicBezTo>
                          <a:pt x="17632" y="19872"/>
                          <a:pt x="15607" y="20304"/>
                          <a:pt x="10207" y="21600"/>
                        </a:cubicBezTo>
                        <a:cubicBezTo>
                          <a:pt x="6157" y="17712"/>
                          <a:pt x="10207" y="10368"/>
                          <a:pt x="2107" y="1036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04" name="Shape"/>
                  <p:cNvSpPr/>
                  <p:nvPr/>
                </p:nvSpPr>
                <p:spPr>
                  <a:xfrm>
                    <a:off x="1941688" y="614115"/>
                    <a:ext cx="38695" cy="383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483" h="21600" fill="norm" stroke="1" extrusionOk="0">
                        <a:moveTo>
                          <a:pt x="0" y="19008"/>
                        </a:moveTo>
                        <a:cubicBezTo>
                          <a:pt x="3014" y="16416"/>
                          <a:pt x="9042" y="12528"/>
                          <a:pt x="11051" y="8640"/>
                        </a:cubicBezTo>
                        <a:cubicBezTo>
                          <a:pt x="13563" y="4320"/>
                          <a:pt x="12558" y="1728"/>
                          <a:pt x="18084" y="0"/>
                        </a:cubicBezTo>
                        <a:cubicBezTo>
                          <a:pt x="21600" y="4752"/>
                          <a:pt x="18084" y="10368"/>
                          <a:pt x="12056" y="12096"/>
                        </a:cubicBezTo>
                        <a:cubicBezTo>
                          <a:pt x="10549" y="16416"/>
                          <a:pt x="6028" y="20304"/>
                          <a:pt x="1005" y="21600"/>
                        </a:cubicBezTo>
                        <a:cubicBezTo>
                          <a:pt x="502" y="20736"/>
                          <a:pt x="0" y="19008"/>
                          <a:pt x="0" y="1900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05" name="Shape"/>
                  <p:cNvSpPr/>
                  <p:nvPr/>
                </p:nvSpPr>
                <p:spPr>
                  <a:xfrm>
                    <a:off x="2427111" y="85472"/>
                    <a:ext cx="23878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2691" h="13578" fill="norm" stroke="1" extrusionOk="0">
                        <a:moveTo>
                          <a:pt x="0" y="10599"/>
                        </a:moveTo>
                        <a:cubicBezTo>
                          <a:pt x="5268" y="171"/>
                          <a:pt x="21600" y="-8022"/>
                          <a:pt x="6322" y="13578"/>
                        </a:cubicBezTo>
                        <a:cubicBezTo>
                          <a:pt x="4215" y="12833"/>
                          <a:pt x="0" y="10599"/>
                          <a:pt x="0" y="10599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06" name="Shape"/>
                  <p:cNvSpPr/>
                  <p:nvPr/>
                </p:nvSpPr>
                <p:spPr>
                  <a:xfrm>
                    <a:off x="1318542" y="13546"/>
                    <a:ext cx="988907" cy="3431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600" y="142"/>
                        </a:moveTo>
                        <a:lnTo>
                          <a:pt x="21600" y="0"/>
                        </a:lnTo>
                        <a:cubicBezTo>
                          <a:pt x="21304" y="2132"/>
                          <a:pt x="21156" y="5968"/>
                          <a:pt x="20515" y="7674"/>
                        </a:cubicBezTo>
                        <a:cubicBezTo>
                          <a:pt x="20219" y="8526"/>
                          <a:pt x="19973" y="8953"/>
                          <a:pt x="19578" y="9663"/>
                        </a:cubicBezTo>
                        <a:cubicBezTo>
                          <a:pt x="19529" y="9805"/>
                          <a:pt x="19332" y="9947"/>
                          <a:pt x="19332" y="9947"/>
                        </a:cubicBezTo>
                        <a:cubicBezTo>
                          <a:pt x="18592" y="8953"/>
                          <a:pt x="18986" y="9663"/>
                          <a:pt x="18493" y="10374"/>
                        </a:cubicBezTo>
                        <a:cubicBezTo>
                          <a:pt x="18296" y="11653"/>
                          <a:pt x="18296" y="11795"/>
                          <a:pt x="17803" y="12505"/>
                        </a:cubicBezTo>
                        <a:cubicBezTo>
                          <a:pt x="17704" y="13074"/>
                          <a:pt x="17951" y="13216"/>
                          <a:pt x="17852" y="14068"/>
                        </a:cubicBezTo>
                        <a:cubicBezTo>
                          <a:pt x="17901" y="14495"/>
                          <a:pt x="17951" y="14921"/>
                          <a:pt x="17951" y="15205"/>
                        </a:cubicBezTo>
                        <a:cubicBezTo>
                          <a:pt x="18000" y="15489"/>
                          <a:pt x="18049" y="15774"/>
                          <a:pt x="18049" y="16058"/>
                        </a:cubicBezTo>
                        <a:cubicBezTo>
                          <a:pt x="18000" y="16342"/>
                          <a:pt x="17951" y="17053"/>
                          <a:pt x="17852" y="17337"/>
                        </a:cubicBezTo>
                        <a:cubicBezTo>
                          <a:pt x="17704" y="17479"/>
                          <a:pt x="17458" y="16911"/>
                          <a:pt x="17310" y="17053"/>
                        </a:cubicBezTo>
                        <a:cubicBezTo>
                          <a:pt x="17112" y="18332"/>
                          <a:pt x="17359" y="18047"/>
                          <a:pt x="16866" y="18332"/>
                        </a:cubicBezTo>
                        <a:cubicBezTo>
                          <a:pt x="16767" y="17479"/>
                          <a:pt x="17014" y="15774"/>
                          <a:pt x="17112" y="14921"/>
                        </a:cubicBezTo>
                        <a:cubicBezTo>
                          <a:pt x="17112" y="14211"/>
                          <a:pt x="16668" y="14495"/>
                          <a:pt x="16668" y="14211"/>
                        </a:cubicBezTo>
                        <a:cubicBezTo>
                          <a:pt x="16668" y="13926"/>
                          <a:pt x="16964" y="13500"/>
                          <a:pt x="16964" y="13216"/>
                        </a:cubicBezTo>
                        <a:cubicBezTo>
                          <a:pt x="16964" y="13074"/>
                          <a:pt x="16964" y="12647"/>
                          <a:pt x="16866" y="12647"/>
                        </a:cubicBezTo>
                        <a:cubicBezTo>
                          <a:pt x="16718" y="12647"/>
                          <a:pt x="15978" y="13358"/>
                          <a:pt x="15781" y="13358"/>
                        </a:cubicBezTo>
                        <a:cubicBezTo>
                          <a:pt x="15633" y="12221"/>
                          <a:pt x="16175" y="12505"/>
                          <a:pt x="15633" y="12079"/>
                        </a:cubicBezTo>
                        <a:cubicBezTo>
                          <a:pt x="15337" y="12932"/>
                          <a:pt x="15090" y="13216"/>
                          <a:pt x="14647" y="13358"/>
                        </a:cubicBezTo>
                        <a:cubicBezTo>
                          <a:pt x="14795" y="14779"/>
                          <a:pt x="15140" y="14353"/>
                          <a:pt x="15781" y="14637"/>
                        </a:cubicBezTo>
                        <a:cubicBezTo>
                          <a:pt x="15682" y="15489"/>
                          <a:pt x="15337" y="15774"/>
                          <a:pt x="15041" y="16626"/>
                        </a:cubicBezTo>
                        <a:lnTo>
                          <a:pt x="15337" y="17905"/>
                        </a:lnTo>
                        <a:lnTo>
                          <a:pt x="15534" y="19611"/>
                        </a:lnTo>
                        <a:lnTo>
                          <a:pt x="15238" y="19753"/>
                        </a:lnTo>
                        <a:lnTo>
                          <a:pt x="15485" y="20463"/>
                        </a:lnTo>
                        <a:lnTo>
                          <a:pt x="15140" y="21600"/>
                        </a:lnTo>
                        <a:lnTo>
                          <a:pt x="0" y="21174"/>
                        </a:lnTo>
                        <a:lnTo>
                          <a:pt x="3600" y="142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07" name="Shape"/>
                  <p:cNvSpPr/>
                  <p:nvPr/>
                </p:nvSpPr>
                <p:spPr>
                  <a:xfrm>
                    <a:off x="2309615" y="0"/>
                    <a:ext cx="42990" cy="1204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4" h="20945" fill="norm" stroke="1" extrusionOk="0">
                        <a:moveTo>
                          <a:pt x="1262" y="20422"/>
                        </a:moveTo>
                        <a:cubicBezTo>
                          <a:pt x="-1036" y="18458"/>
                          <a:pt x="-576" y="15447"/>
                          <a:pt x="5858" y="14138"/>
                        </a:cubicBezTo>
                        <a:cubicBezTo>
                          <a:pt x="6317" y="12436"/>
                          <a:pt x="6777" y="10604"/>
                          <a:pt x="6777" y="8902"/>
                        </a:cubicBezTo>
                        <a:cubicBezTo>
                          <a:pt x="6777" y="7593"/>
                          <a:pt x="4019" y="5236"/>
                          <a:pt x="4019" y="5236"/>
                        </a:cubicBezTo>
                        <a:cubicBezTo>
                          <a:pt x="5398" y="2618"/>
                          <a:pt x="4019" y="3796"/>
                          <a:pt x="6777" y="1571"/>
                        </a:cubicBezTo>
                        <a:cubicBezTo>
                          <a:pt x="7236" y="1047"/>
                          <a:pt x="8615" y="0"/>
                          <a:pt x="8615" y="0"/>
                        </a:cubicBezTo>
                        <a:cubicBezTo>
                          <a:pt x="16428" y="785"/>
                          <a:pt x="14130" y="916"/>
                          <a:pt x="13211" y="3927"/>
                        </a:cubicBezTo>
                        <a:cubicBezTo>
                          <a:pt x="16428" y="6807"/>
                          <a:pt x="17347" y="9949"/>
                          <a:pt x="20564" y="12829"/>
                        </a:cubicBezTo>
                        <a:cubicBezTo>
                          <a:pt x="19185" y="15185"/>
                          <a:pt x="19645" y="14793"/>
                          <a:pt x="13211" y="14138"/>
                        </a:cubicBezTo>
                        <a:cubicBezTo>
                          <a:pt x="10453" y="15447"/>
                          <a:pt x="11832" y="14662"/>
                          <a:pt x="9534" y="16495"/>
                        </a:cubicBezTo>
                        <a:cubicBezTo>
                          <a:pt x="9075" y="16756"/>
                          <a:pt x="8615" y="17280"/>
                          <a:pt x="8615" y="17280"/>
                        </a:cubicBezTo>
                        <a:cubicBezTo>
                          <a:pt x="9534" y="17411"/>
                          <a:pt x="10913" y="17280"/>
                          <a:pt x="11373" y="17542"/>
                        </a:cubicBezTo>
                        <a:cubicBezTo>
                          <a:pt x="12292" y="17935"/>
                          <a:pt x="13211" y="19113"/>
                          <a:pt x="13211" y="19113"/>
                        </a:cubicBezTo>
                        <a:cubicBezTo>
                          <a:pt x="11373" y="21600"/>
                          <a:pt x="9534" y="20291"/>
                          <a:pt x="4938" y="19375"/>
                        </a:cubicBezTo>
                        <a:cubicBezTo>
                          <a:pt x="4019" y="19898"/>
                          <a:pt x="4019" y="20945"/>
                          <a:pt x="2181" y="20945"/>
                        </a:cubicBezTo>
                        <a:cubicBezTo>
                          <a:pt x="1262" y="20945"/>
                          <a:pt x="802" y="20422"/>
                          <a:pt x="343" y="20160"/>
                        </a:cubicBezTo>
                        <a:cubicBezTo>
                          <a:pt x="343" y="20029"/>
                          <a:pt x="802" y="20291"/>
                          <a:pt x="1262" y="20422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08" name="Shape"/>
                  <p:cNvSpPr/>
                  <p:nvPr/>
                </p:nvSpPr>
                <p:spPr>
                  <a:xfrm>
                    <a:off x="2280355" y="110816"/>
                    <a:ext cx="133210" cy="720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0277" fill="norm" stroke="1" extrusionOk="0">
                        <a:moveTo>
                          <a:pt x="4070" y="11469"/>
                        </a:moveTo>
                        <a:cubicBezTo>
                          <a:pt x="4539" y="9792"/>
                          <a:pt x="5165" y="9372"/>
                          <a:pt x="4696" y="7694"/>
                        </a:cubicBezTo>
                        <a:cubicBezTo>
                          <a:pt x="5165" y="4339"/>
                          <a:pt x="5791" y="3710"/>
                          <a:pt x="7826" y="5597"/>
                        </a:cubicBezTo>
                        <a:cubicBezTo>
                          <a:pt x="7983" y="6436"/>
                          <a:pt x="8296" y="7275"/>
                          <a:pt x="8452" y="8114"/>
                        </a:cubicBezTo>
                        <a:cubicBezTo>
                          <a:pt x="8609" y="8953"/>
                          <a:pt x="10330" y="8953"/>
                          <a:pt x="10330" y="8953"/>
                        </a:cubicBezTo>
                        <a:cubicBezTo>
                          <a:pt x="11739" y="7694"/>
                          <a:pt x="12052" y="8114"/>
                          <a:pt x="12522" y="10211"/>
                        </a:cubicBezTo>
                        <a:cubicBezTo>
                          <a:pt x="14400" y="8533"/>
                          <a:pt x="15809" y="6436"/>
                          <a:pt x="18157" y="5597"/>
                        </a:cubicBezTo>
                        <a:cubicBezTo>
                          <a:pt x="19565" y="2661"/>
                          <a:pt x="18783" y="3710"/>
                          <a:pt x="20348" y="2242"/>
                        </a:cubicBezTo>
                        <a:cubicBezTo>
                          <a:pt x="20974" y="984"/>
                          <a:pt x="20974" y="-1323"/>
                          <a:pt x="21600" y="984"/>
                        </a:cubicBezTo>
                        <a:cubicBezTo>
                          <a:pt x="21130" y="5178"/>
                          <a:pt x="19722" y="8114"/>
                          <a:pt x="16591" y="8953"/>
                        </a:cubicBezTo>
                        <a:cubicBezTo>
                          <a:pt x="15183" y="10211"/>
                          <a:pt x="14557" y="11469"/>
                          <a:pt x="13148" y="12727"/>
                        </a:cubicBezTo>
                        <a:cubicBezTo>
                          <a:pt x="12522" y="15244"/>
                          <a:pt x="12365" y="15244"/>
                          <a:pt x="10330" y="15663"/>
                        </a:cubicBezTo>
                        <a:cubicBezTo>
                          <a:pt x="9391" y="17551"/>
                          <a:pt x="8922" y="19019"/>
                          <a:pt x="7513" y="20277"/>
                        </a:cubicBezTo>
                        <a:cubicBezTo>
                          <a:pt x="6574" y="18390"/>
                          <a:pt x="5791" y="18180"/>
                          <a:pt x="4070" y="17341"/>
                        </a:cubicBezTo>
                        <a:cubicBezTo>
                          <a:pt x="3757" y="17131"/>
                          <a:pt x="3130" y="16922"/>
                          <a:pt x="3130" y="16922"/>
                        </a:cubicBezTo>
                        <a:cubicBezTo>
                          <a:pt x="1565" y="17551"/>
                          <a:pt x="2191" y="18390"/>
                          <a:pt x="3443" y="19019"/>
                        </a:cubicBezTo>
                        <a:cubicBezTo>
                          <a:pt x="2191" y="20277"/>
                          <a:pt x="1409" y="19648"/>
                          <a:pt x="0" y="19019"/>
                        </a:cubicBezTo>
                        <a:cubicBezTo>
                          <a:pt x="313" y="16922"/>
                          <a:pt x="157" y="15873"/>
                          <a:pt x="1565" y="15244"/>
                        </a:cubicBezTo>
                        <a:cubicBezTo>
                          <a:pt x="2348" y="11889"/>
                          <a:pt x="2191" y="13147"/>
                          <a:pt x="4070" y="11469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09" name="Shape"/>
                  <p:cNvSpPr/>
                  <p:nvPr/>
                </p:nvSpPr>
                <p:spPr>
                  <a:xfrm>
                    <a:off x="2138115" y="178364"/>
                    <a:ext cx="180623" cy="16256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8153" y="2422"/>
                        </a:moveTo>
                        <a:cubicBezTo>
                          <a:pt x="17923" y="1817"/>
                          <a:pt x="18383" y="606"/>
                          <a:pt x="18383" y="606"/>
                        </a:cubicBezTo>
                        <a:cubicBezTo>
                          <a:pt x="19187" y="1615"/>
                          <a:pt x="19187" y="807"/>
                          <a:pt x="19532" y="0"/>
                        </a:cubicBezTo>
                        <a:cubicBezTo>
                          <a:pt x="20796" y="404"/>
                          <a:pt x="20566" y="1413"/>
                          <a:pt x="20911" y="2422"/>
                        </a:cubicBezTo>
                        <a:cubicBezTo>
                          <a:pt x="21140" y="3028"/>
                          <a:pt x="21600" y="4239"/>
                          <a:pt x="21600" y="4239"/>
                        </a:cubicBezTo>
                        <a:cubicBezTo>
                          <a:pt x="21026" y="5652"/>
                          <a:pt x="21600" y="5249"/>
                          <a:pt x="20451" y="5854"/>
                        </a:cubicBezTo>
                        <a:cubicBezTo>
                          <a:pt x="19991" y="6359"/>
                          <a:pt x="19532" y="7671"/>
                          <a:pt x="19532" y="7671"/>
                        </a:cubicBezTo>
                        <a:cubicBezTo>
                          <a:pt x="19417" y="10093"/>
                          <a:pt x="19877" y="11103"/>
                          <a:pt x="18613" y="12718"/>
                        </a:cubicBezTo>
                        <a:cubicBezTo>
                          <a:pt x="17234" y="11910"/>
                          <a:pt x="17809" y="13323"/>
                          <a:pt x="16545" y="13727"/>
                        </a:cubicBezTo>
                        <a:cubicBezTo>
                          <a:pt x="15511" y="13525"/>
                          <a:pt x="14821" y="13626"/>
                          <a:pt x="13787" y="13929"/>
                        </a:cubicBezTo>
                        <a:cubicBezTo>
                          <a:pt x="13098" y="13021"/>
                          <a:pt x="14017" y="12819"/>
                          <a:pt x="12868" y="12516"/>
                        </a:cubicBezTo>
                        <a:cubicBezTo>
                          <a:pt x="12409" y="13121"/>
                          <a:pt x="12409" y="14333"/>
                          <a:pt x="11719" y="14736"/>
                        </a:cubicBezTo>
                        <a:cubicBezTo>
                          <a:pt x="11260" y="14938"/>
                          <a:pt x="10340" y="15140"/>
                          <a:pt x="10340" y="15140"/>
                        </a:cubicBezTo>
                        <a:cubicBezTo>
                          <a:pt x="9996" y="14232"/>
                          <a:pt x="10226" y="13626"/>
                          <a:pt x="9191" y="13323"/>
                        </a:cubicBezTo>
                        <a:cubicBezTo>
                          <a:pt x="7813" y="13525"/>
                          <a:pt x="7468" y="13525"/>
                          <a:pt x="6664" y="14535"/>
                        </a:cubicBezTo>
                        <a:cubicBezTo>
                          <a:pt x="7583" y="15140"/>
                          <a:pt x="7813" y="14837"/>
                          <a:pt x="8732" y="14333"/>
                        </a:cubicBezTo>
                        <a:cubicBezTo>
                          <a:pt x="9306" y="14736"/>
                          <a:pt x="9766" y="15645"/>
                          <a:pt x="8962" y="16150"/>
                        </a:cubicBezTo>
                        <a:cubicBezTo>
                          <a:pt x="8617" y="16351"/>
                          <a:pt x="7123" y="16654"/>
                          <a:pt x="6664" y="16755"/>
                        </a:cubicBezTo>
                        <a:cubicBezTo>
                          <a:pt x="5515" y="17462"/>
                          <a:pt x="5055" y="17462"/>
                          <a:pt x="3906" y="16755"/>
                        </a:cubicBezTo>
                        <a:cubicBezTo>
                          <a:pt x="4021" y="16351"/>
                          <a:pt x="3906" y="15948"/>
                          <a:pt x="4136" y="15544"/>
                        </a:cubicBezTo>
                        <a:cubicBezTo>
                          <a:pt x="4366" y="15140"/>
                          <a:pt x="6319" y="14736"/>
                          <a:pt x="5285" y="14535"/>
                        </a:cubicBezTo>
                        <a:cubicBezTo>
                          <a:pt x="4826" y="14434"/>
                          <a:pt x="3906" y="14938"/>
                          <a:pt x="3906" y="14938"/>
                        </a:cubicBezTo>
                        <a:cubicBezTo>
                          <a:pt x="3677" y="15645"/>
                          <a:pt x="3217" y="16049"/>
                          <a:pt x="2987" y="16755"/>
                        </a:cubicBezTo>
                        <a:cubicBezTo>
                          <a:pt x="4136" y="18370"/>
                          <a:pt x="4136" y="17462"/>
                          <a:pt x="3447" y="19178"/>
                        </a:cubicBezTo>
                        <a:cubicBezTo>
                          <a:pt x="3217" y="19783"/>
                          <a:pt x="1609" y="20187"/>
                          <a:pt x="1609" y="20187"/>
                        </a:cubicBezTo>
                        <a:cubicBezTo>
                          <a:pt x="574" y="21600"/>
                          <a:pt x="1264" y="21196"/>
                          <a:pt x="0" y="21600"/>
                        </a:cubicBezTo>
                        <a:cubicBezTo>
                          <a:pt x="230" y="20389"/>
                          <a:pt x="574" y="19985"/>
                          <a:pt x="919" y="18976"/>
                        </a:cubicBezTo>
                        <a:cubicBezTo>
                          <a:pt x="689" y="17966"/>
                          <a:pt x="345" y="17462"/>
                          <a:pt x="0" y="16553"/>
                        </a:cubicBezTo>
                        <a:cubicBezTo>
                          <a:pt x="345" y="15746"/>
                          <a:pt x="804" y="15847"/>
                          <a:pt x="1609" y="15342"/>
                        </a:cubicBezTo>
                        <a:cubicBezTo>
                          <a:pt x="2068" y="14232"/>
                          <a:pt x="2643" y="14131"/>
                          <a:pt x="3677" y="13525"/>
                        </a:cubicBezTo>
                        <a:cubicBezTo>
                          <a:pt x="4251" y="12819"/>
                          <a:pt x="4251" y="12415"/>
                          <a:pt x="5055" y="11910"/>
                        </a:cubicBezTo>
                        <a:cubicBezTo>
                          <a:pt x="7353" y="12213"/>
                          <a:pt x="6319" y="12314"/>
                          <a:pt x="8272" y="11708"/>
                        </a:cubicBezTo>
                        <a:cubicBezTo>
                          <a:pt x="8732" y="11607"/>
                          <a:pt x="9651" y="11305"/>
                          <a:pt x="9651" y="11305"/>
                        </a:cubicBezTo>
                        <a:cubicBezTo>
                          <a:pt x="12064" y="12011"/>
                          <a:pt x="11145" y="8479"/>
                          <a:pt x="13098" y="7873"/>
                        </a:cubicBezTo>
                        <a:cubicBezTo>
                          <a:pt x="13443" y="8781"/>
                          <a:pt x="12638" y="8983"/>
                          <a:pt x="13787" y="9286"/>
                        </a:cubicBezTo>
                        <a:cubicBezTo>
                          <a:pt x="14362" y="8579"/>
                          <a:pt x="14362" y="8176"/>
                          <a:pt x="15166" y="7671"/>
                        </a:cubicBezTo>
                        <a:cubicBezTo>
                          <a:pt x="15855" y="6864"/>
                          <a:pt x="16774" y="6561"/>
                          <a:pt x="17234" y="5450"/>
                        </a:cubicBezTo>
                        <a:cubicBezTo>
                          <a:pt x="17349" y="5047"/>
                          <a:pt x="17694" y="4239"/>
                          <a:pt x="17694" y="4239"/>
                        </a:cubicBezTo>
                        <a:cubicBezTo>
                          <a:pt x="17464" y="4138"/>
                          <a:pt x="17004" y="4037"/>
                          <a:pt x="17004" y="3836"/>
                        </a:cubicBezTo>
                        <a:cubicBezTo>
                          <a:pt x="17004" y="3634"/>
                          <a:pt x="18498" y="3331"/>
                          <a:pt x="17464" y="3230"/>
                        </a:cubicBezTo>
                        <a:lnTo>
                          <a:pt x="18153" y="2422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10" name="Shape"/>
                  <p:cNvSpPr/>
                  <p:nvPr/>
                </p:nvSpPr>
                <p:spPr>
                  <a:xfrm>
                    <a:off x="2253071" y="222894"/>
                    <a:ext cx="18063" cy="18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791" h="13791" fill="norm" stroke="1" extrusionOk="0">
                        <a:moveTo>
                          <a:pt x="0" y="7145"/>
                        </a:moveTo>
                        <a:cubicBezTo>
                          <a:pt x="9969" y="-7809"/>
                          <a:pt x="21600" y="3822"/>
                          <a:pt x="6646" y="13791"/>
                        </a:cubicBezTo>
                        <a:cubicBezTo>
                          <a:pt x="0" y="2160"/>
                          <a:pt x="0" y="499"/>
                          <a:pt x="0" y="7145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11" name="Shape"/>
                  <p:cNvSpPr/>
                  <p:nvPr/>
                </p:nvSpPr>
                <p:spPr>
                  <a:xfrm>
                    <a:off x="1246293" y="336408"/>
                    <a:ext cx="783450" cy="4245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490" fill="norm" stroke="1" extrusionOk="0">
                        <a:moveTo>
                          <a:pt x="21228" y="230"/>
                        </a:moveTo>
                        <a:cubicBezTo>
                          <a:pt x="21307" y="574"/>
                          <a:pt x="21520" y="613"/>
                          <a:pt x="21600" y="996"/>
                        </a:cubicBezTo>
                        <a:cubicBezTo>
                          <a:pt x="21520" y="1379"/>
                          <a:pt x="21307" y="1570"/>
                          <a:pt x="21174" y="1915"/>
                        </a:cubicBezTo>
                        <a:cubicBezTo>
                          <a:pt x="21041" y="2336"/>
                          <a:pt x="20962" y="2719"/>
                          <a:pt x="20696" y="2987"/>
                        </a:cubicBezTo>
                        <a:cubicBezTo>
                          <a:pt x="20563" y="3255"/>
                          <a:pt x="20509" y="3370"/>
                          <a:pt x="20589" y="3677"/>
                        </a:cubicBezTo>
                        <a:cubicBezTo>
                          <a:pt x="20403" y="4098"/>
                          <a:pt x="20164" y="4366"/>
                          <a:pt x="19898" y="4672"/>
                        </a:cubicBezTo>
                        <a:cubicBezTo>
                          <a:pt x="19791" y="4787"/>
                          <a:pt x="19578" y="4979"/>
                          <a:pt x="19578" y="4979"/>
                        </a:cubicBezTo>
                        <a:cubicBezTo>
                          <a:pt x="19685" y="5400"/>
                          <a:pt x="19445" y="5362"/>
                          <a:pt x="19206" y="5438"/>
                        </a:cubicBezTo>
                        <a:cubicBezTo>
                          <a:pt x="19046" y="5668"/>
                          <a:pt x="18940" y="5783"/>
                          <a:pt x="18727" y="5898"/>
                        </a:cubicBezTo>
                        <a:cubicBezTo>
                          <a:pt x="18248" y="5745"/>
                          <a:pt x="17291" y="6472"/>
                          <a:pt x="16865" y="6894"/>
                        </a:cubicBezTo>
                        <a:cubicBezTo>
                          <a:pt x="16918" y="7238"/>
                          <a:pt x="16785" y="7391"/>
                          <a:pt x="17025" y="7506"/>
                        </a:cubicBezTo>
                        <a:cubicBezTo>
                          <a:pt x="17104" y="7851"/>
                          <a:pt x="17025" y="7928"/>
                          <a:pt x="16812" y="8043"/>
                        </a:cubicBezTo>
                        <a:cubicBezTo>
                          <a:pt x="16652" y="8387"/>
                          <a:pt x="16572" y="8655"/>
                          <a:pt x="16333" y="8885"/>
                        </a:cubicBezTo>
                        <a:cubicBezTo>
                          <a:pt x="16253" y="8847"/>
                          <a:pt x="16120" y="8923"/>
                          <a:pt x="16067" y="8809"/>
                        </a:cubicBezTo>
                        <a:cubicBezTo>
                          <a:pt x="15934" y="8426"/>
                          <a:pt x="16227" y="7621"/>
                          <a:pt x="16493" y="7506"/>
                        </a:cubicBezTo>
                        <a:cubicBezTo>
                          <a:pt x="16572" y="7162"/>
                          <a:pt x="16413" y="7162"/>
                          <a:pt x="16493" y="6817"/>
                        </a:cubicBezTo>
                        <a:cubicBezTo>
                          <a:pt x="16413" y="6281"/>
                          <a:pt x="16200" y="6434"/>
                          <a:pt x="15907" y="6587"/>
                        </a:cubicBezTo>
                        <a:cubicBezTo>
                          <a:pt x="15748" y="6894"/>
                          <a:pt x="15562" y="7085"/>
                          <a:pt x="15322" y="7200"/>
                        </a:cubicBezTo>
                        <a:cubicBezTo>
                          <a:pt x="15216" y="7430"/>
                          <a:pt x="15109" y="7660"/>
                          <a:pt x="15003" y="7889"/>
                        </a:cubicBezTo>
                        <a:cubicBezTo>
                          <a:pt x="14923" y="8043"/>
                          <a:pt x="14790" y="8349"/>
                          <a:pt x="14790" y="8349"/>
                        </a:cubicBezTo>
                        <a:cubicBezTo>
                          <a:pt x="14843" y="8962"/>
                          <a:pt x="14870" y="9306"/>
                          <a:pt x="15216" y="9651"/>
                        </a:cubicBezTo>
                        <a:cubicBezTo>
                          <a:pt x="15402" y="10034"/>
                          <a:pt x="15588" y="10455"/>
                          <a:pt x="15854" y="10723"/>
                        </a:cubicBezTo>
                        <a:cubicBezTo>
                          <a:pt x="15907" y="10953"/>
                          <a:pt x="16014" y="11413"/>
                          <a:pt x="16014" y="11413"/>
                        </a:cubicBezTo>
                        <a:cubicBezTo>
                          <a:pt x="15987" y="11796"/>
                          <a:pt x="15934" y="13826"/>
                          <a:pt x="15801" y="14094"/>
                        </a:cubicBezTo>
                        <a:cubicBezTo>
                          <a:pt x="15695" y="14323"/>
                          <a:pt x="15322" y="14477"/>
                          <a:pt x="15163" y="14630"/>
                        </a:cubicBezTo>
                        <a:cubicBezTo>
                          <a:pt x="14976" y="15051"/>
                          <a:pt x="14631" y="15166"/>
                          <a:pt x="14418" y="15549"/>
                        </a:cubicBezTo>
                        <a:cubicBezTo>
                          <a:pt x="14258" y="15817"/>
                          <a:pt x="14338" y="15970"/>
                          <a:pt x="14099" y="16085"/>
                        </a:cubicBezTo>
                        <a:cubicBezTo>
                          <a:pt x="13992" y="15626"/>
                          <a:pt x="14311" y="14974"/>
                          <a:pt x="13886" y="14783"/>
                        </a:cubicBezTo>
                        <a:cubicBezTo>
                          <a:pt x="13726" y="14438"/>
                          <a:pt x="13567" y="13940"/>
                          <a:pt x="13354" y="13634"/>
                        </a:cubicBezTo>
                        <a:cubicBezTo>
                          <a:pt x="13221" y="13060"/>
                          <a:pt x="13433" y="13787"/>
                          <a:pt x="12822" y="13328"/>
                        </a:cubicBezTo>
                        <a:cubicBezTo>
                          <a:pt x="12715" y="13251"/>
                          <a:pt x="12715" y="12983"/>
                          <a:pt x="12609" y="12868"/>
                        </a:cubicBezTo>
                        <a:cubicBezTo>
                          <a:pt x="12502" y="12370"/>
                          <a:pt x="12396" y="13098"/>
                          <a:pt x="12290" y="13328"/>
                        </a:cubicBezTo>
                        <a:cubicBezTo>
                          <a:pt x="12236" y="13711"/>
                          <a:pt x="12130" y="13902"/>
                          <a:pt x="12077" y="14323"/>
                        </a:cubicBezTo>
                        <a:cubicBezTo>
                          <a:pt x="12157" y="14668"/>
                          <a:pt x="12103" y="14821"/>
                          <a:pt x="11970" y="15089"/>
                        </a:cubicBezTo>
                        <a:cubicBezTo>
                          <a:pt x="12077" y="15281"/>
                          <a:pt x="12343" y="15740"/>
                          <a:pt x="12396" y="16009"/>
                        </a:cubicBezTo>
                        <a:cubicBezTo>
                          <a:pt x="12609" y="16966"/>
                          <a:pt x="12556" y="17540"/>
                          <a:pt x="13300" y="17770"/>
                        </a:cubicBezTo>
                        <a:cubicBezTo>
                          <a:pt x="13487" y="17962"/>
                          <a:pt x="13567" y="18153"/>
                          <a:pt x="13726" y="18383"/>
                        </a:cubicBezTo>
                        <a:cubicBezTo>
                          <a:pt x="13593" y="18919"/>
                          <a:pt x="13646" y="19494"/>
                          <a:pt x="13567" y="20068"/>
                        </a:cubicBezTo>
                        <a:cubicBezTo>
                          <a:pt x="13620" y="20566"/>
                          <a:pt x="13593" y="20719"/>
                          <a:pt x="13886" y="20987"/>
                        </a:cubicBezTo>
                        <a:cubicBezTo>
                          <a:pt x="13912" y="21140"/>
                          <a:pt x="13966" y="21294"/>
                          <a:pt x="13992" y="21447"/>
                        </a:cubicBezTo>
                        <a:cubicBezTo>
                          <a:pt x="14019" y="21600"/>
                          <a:pt x="13673" y="21294"/>
                          <a:pt x="13673" y="21294"/>
                        </a:cubicBezTo>
                        <a:cubicBezTo>
                          <a:pt x="13354" y="21600"/>
                          <a:pt x="13327" y="21102"/>
                          <a:pt x="13088" y="20834"/>
                        </a:cubicBezTo>
                        <a:cubicBezTo>
                          <a:pt x="12981" y="20719"/>
                          <a:pt x="12768" y="20528"/>
                          <a:pt x="12768" y="20528"/>
                        </a:cubicBezTo>
                        <a:cubicBezTo>
                          <a:pt x="12529" y="19991"/>
                          <a:pt x="12609" y="20260"/>
                          <a:pt x="12502" y="19838"/>
                        </a:cubicBezTo>
                        <a:cubicBezTo>
                          <a:pt x="12423" y="18804"/>
                          <a:pt x="12263" y="17081"/>
                          <a:pt x="11598" y="16468"/>
                        </a:cubicBezTo>
                        <a:cubicBezTo>
                          <a:pt x="11385" y="16583"/>
                          <a:pt x="11305" y="16583"/>
                          <a:pt x="11226" y="16238"/>
                        </a:cubicBezTo>
                        <a:cubicBezTo>
                          <a:pt x="11359" y="15472"/>
                          <a:pt x="11492" y="14668"/>
                          <a:pt x="11651" y="13940"/>
                        </a:cubicBezTo>
                        <a:cubicBezTo>
                          <a:pt x="11598" y="13136"/>
                          <a:pt x="11465" y="12638"/>
                          <a:pt x="11332" y="11872"/>
                        </a:cubicBezTo>
                        <a:cubicBezTo>
                          <a:pt x="11412" y="11566"/>
                          <a:pt x="11305" y="11489"/>
                          <a:pt x="11226" y="11183"/>
                        </a:cubicBezTo>
                        <a:cubicBezTo>
                          <a:pt x="11279" y="10800"/>
                          <a:pt x="11385" y="10609"/>
                          <a:pt x="11226" y="10264"/>
                        </a:cubicBezTo>
                        <a:cubicBezTo>
                          <a:pt x="11172" y="10302"/>
                          <a:pt x="11119" y="10302"/>
                          <a:pt x="11066" y="10340"/>
                        </a:cubicBezTo>
                        <a:cubicBezTo>
                          <a:pt x="11013" y="10417"/>
                          <a:pt x="11013" y="10532"/>
                          <a:pt x="10960" y="10570"/>
                        </a:cubicBezTo>
                        <a:cubicBezTo>
                          <a:pt x="10853" y="10647"/>
                          <a:pt x="10640" y="10723"/>
                          <a:pt x="10640" y="10723"/>
                        </a:cubicBezTo>
                        <a:cubicBezTo>
                          <a:pt x="10481" y="10494"/>
                          <a:pt x="10348" y="10494"/>
                          <a:pt x="10268" y="10187"/>
                        </a:cubicBezTo>
                        <a:cubicBezTo>
                          <a:pt x="10401" y="9613"/>
                          <a:pt x="10082" y="7889"/>
                          <a:pt x="9683" y="7506"/>
                        </a:cubicBezTo>
                        <a:cubicBezTo>
                          <a:pt x="9497" y="7123"/>
                          <a:pt x="9523" y="6970"/>
                          <a:pt x="9576" y="6511"/>
                        </a:cubicBezTo>
                        <a:cubicBezTo>
                          <a:pt x="9523" y="6128"/>
                          <a:pt x="9470" y="5630"/>
                          <a:pt x="9204" y="5515"/>
                        </a:cubicBezTo>
                        <a:cubicBezTo>
                          <a:pt x="9124" y="5898"/>
                          <a:pt x="8991" y="6128"/>
                          <a:pt x="8778" y="6357"/>
                        </a:cubicBezTo>
                        <a:cubicBezTo>
                          <a:pt x="8592" y="6281"/>
                          <a:pt x="8193" y="6128"/>
                          <a:pt x="8193" y="6128"/>
                        </a:cubicBezTo>
                        <a:cubicBezTo>
                          <a:pt x="7874" y="6204"/>
                          <a:pt x="7900" y="6357"/>
                          <a:pt x="7661" y="6587"/>
                        </a:cubicBezTo>
                        <a:cubicBezTo>
                          <a:pt x="7555" y="7085"/>
                          <a:pt x="7501" y="7315"/>
                          <a:pt x="7129" y="7506"/>
                        </a:cubicBezTo>
                        <a:cubicBezTo>
                          <a:pt x="7023" y="7660"/>
                          <a:pt x="6464" y="8847"/>
                          <a:pt x="6437" y="8885"/>
                        </a:cubicBezTo>
                        <a:cubicBezTo>
                          <a:pt x="6145" y="9153"/>
                          <a:pt x="5719" y="9460"/>
                          <a:pt x="5480" y="9804"/>
                        </a:cubicBezTo>
                        <a:cubicBezTo>
                          <a:pt x="5373" y="9957"/>
                          <a:pt x="5320" y="10149"/>
                          <a:pt x="5214" y="10264"/>
                        </a:cubicBezTo>
                        <a:cubicBezTo>
                          <a:pt x="5161" y="10302"/>
                          <a:pt x="5107" y="10302"/>
                          <a:pt x="5054" y="10340"/>
                        </a:cubicBezTo>
                        <a:cubicBezTo>
                          <a:pt x="5001" y="10379"/>
                          <a:pt x="4948" y="10417"/>
                          <a:pt x="4895" y="10494"/>
                        </a:cubicBezTo>
                        <a:cubicBezTo>
                          <a:pt x="4788" y="10647"/>
                          <a:pt x="4575" y="10953"/>
                          <a:pt x="4575" y="10953"/>
                        </a:cubicBezTo>
                        <a:cubicBezTo>
                          <a:pt x="4442" y="11489"/>
                          <a:pt x="4389" y="12026"/>
                          <a:pt x="4256" y="12562"/>
                        </a:cubicBezTo>
                        <a:cubicBezTo>
                          <a:pt x="4203" y="12830"/>
                          <a:pt x="4150" y="13060"/>
                          <a:pt x="4097" y="13328"/>
                        </a:cubicBezTo>
                        <a:cubicBezTo>
                          <a:pt x="4070" y="13404"/>
                          <a:pt x="4043" y="13557"/>
                          <a:pt x="4043" y="13557"/>
                        </a:cubicBezTo>
                        <a:cubicBezTo>
                          <a:pt x="4043" y="13749"/>
                          <a:pt x="4150" y="14706"/>
                          <a:pt x="3884" y="15013"/>
                        </a:cubicBezTo>
                        <a:cubicBezTo>
                          <a:pt x="3751" y="15204"/>
                          <a:pt x="3405" y="15472"/>
                          <a:pt x="3405" y="15472"/>
                        </a:cubicBezTo>
                        <a:cubicBezTo>
                          <a:pt x="3325" y="15779"/>
                          <a:pt x="3245" y="16123"/>
                          <a:pt x="3033" y="16238"/>
                        </a:cubicBezTo>
                        <a:cubicBezTo>
                          <a:pt x="2660" y="16047"/>
                          <a:pt x="2580" y="15511"/>
                          <a:pt x="2500" y="15013"/>
                        </a:cubicBezTo>
                        <a:cubicBezTo>
                          <a:pt x="2288" y="13864"/>
                          <a:pt x="2181" y="12715"/>
                          <a:pt x="1915" y="11566"/>
                        </a:cubicBezTo>
                        <a:cubicBezTo>
                          <a:pt x="1889" y="10762"/>
                          <a:pt x="1862" y="10532"/>
                          <a:pt x="1756" y="9881"/>
                        </a:cubicBezTo>
                        <a:cubicBezTo>
                          <a:pt x="1756" y="9613"/>
                          <a:pt x="1809" y="8387"/>
                          <a:pt x="1702" y="7966"/>
                        </a:cubicBezTo>
                        <a:cubicBezTo>
                          <a:pt x="1862" y="7315"/>
                          <a:pt x="1756" y="6626"/>
                          <a:pt x="1915" y="5974"/>
                        </a:cubicBezTo>
                        <a:cubicBezTo>
                          <a:pt x="1756" y="5323"/>
                          <a:pt x="1596" y="6434"/>
                          <a:pt x="1490" y="6587"/>
                        </a:cubicBezTo>
                        <a:cubicBezTo>
                          <a:pt x="1410" y="6702"/>
                          <a:pt x="1170" y="6894"/>
                          <a:pt x="1170" y="6894"/>
                        </a:cubicBezTo>
                        <a:cubicBezTo>
                          <a:pt x="931" y="6779"/>
                          <a:pt x="745" y="6626"/>
                          <a:pt x="638" y="6204"/>
                        </a:cubicBezTo>
                        <a:cubicBezTo>
                          <a:pt x="612" y="6051"/>
                          <a:pt x="532" y="5745"/>
                          <a:pt x="532" y="5745"/>
                        </a:cubicBezTo>
                        <a:cubicBezTo>
                          <a:pt x="798" y="5668"/>
                          <a:pt x="798" y="5477"/>
                          <a:pt x="1011" y="5285"/>
                        </a:cubicBezTo>
                        <a:cubicBezTo>
                          <a:pt x="931" y="4902"/>
                          <a:pt x="825" y="5094"/>
                          <a:pt x="638" y="5285"/>
                        </a:cubicBezTo>
                        <a:cubicBezTo>
                          <a:pt x="399" y="5170"/>
                          <a:pt x="399" y="5055"/>
                          <a:pt x="479" y="4749"/>
                        </a:cubicBezTo>
                        <a:cubicBezTo>
                          <a:pt x="293" y="4366"/>
                          <a:pt x="239" y="3868"/>
                          <a:pt x="0" y="3523"/>
                        </a:cubicBezTo>
                        <a:lnTo>
                          <a:pt x="2022" y="0"/>
                        </a:lnTo>
                        <a:lnTo>
                          <a:pt x="21228" y="230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12" name="Shape"/>
                  <p:cNvSpPr/>
                  <p:nvPr/>
                </p:nvSpPr>
                <p:spPr>
                  <a:xfrm>
                    <a:off x="1385015" y="631229"/>
                    <a:ext cx="38639" cy="6416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455" h="21168" fill="norm" stroke="1" extrusionOk="0">
                        <a:moveTo>
                          <a:pt x="3014" y="2363"/>
                        </a:moveTo>
                        <a:cubicBezTo>
                          <a:pt x="1507" y="76"/>
                          <a:pt x="4019" y="-432"/>
                          <a:pt x="8038" y="330"/>
                        </a:cubicBezTo>
                        <a:cubicBezTo>
                          <a:pt x="11554" y="2872"/>
                          <a:pt x="13563" y="5667"/>
                          <a:pt x="18084" y="7954"/>
                        </a:cubicBezTo>
                        <a:cubicBezTo>
                          <a:pt x="21098" y="12782"/>
                          <a:pt x="19591" y="19389"/>
                          <a:pt x="9042" y="21168"/>
                        </a:cubicBezTo>
                        <a:cubicBezTo>
                          <a:pt x="2512" y="20152"/>
                          <a:pt x="2010" y="20152"/>
                          <a:pt x="0" y="17102"/>
                        </a:cubicBezTo>
                        <a:cubicBezTo>
                          <a:pt x="503" y="16340"/>
                          <a:pt x="-502" y="584"/>
                          <a:pt x="3014" y="2363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13" name="Shape"/>
                  <p:cNvSpPr/>
                  <p:nvPr/>
                </p:nvSpPr>
                <p:spPr>
                  <a:xfrm>
                    <a:off x="1986493" y="410011"/>
                    <a:ext cx="37994" cy="5283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93" h="21061" fill="norm" stroke="1" extrusionOk="0">
                        <a:moveTo>
                          <a:pt x="5369" y="7634"/>
                        </a:moveTo>
                        <a:cubicBezTo>
                          <a:pt x="6351" y="3256"/>
                          <a:pt x="5860" y="1504"/>
                          <a:pt x="13223" y="45"/>
                        </a:cubicBezTo>
                        <a:cubicBezTo>
                          <a:pt x="15678" y="337"/>
                          <a:pt x="18623" y="-539"/>
                          <a:pt x="20096" y="629"/>
                        </a:cubicBezTo>
                        <a:cubicBezTo>
                          <a:pt x="20587" y="1212"/>
                          <a:pt x="19114" y="5591"/>
                          <a:pt x="18132" y="7050"/>
                        </a:cubicBezTo>
                        <a:cubicBezTo>
                          <a:pt x="14205" y="12012"/>
                          <a:pt x="13714" y="17850"/>
                          <a:pt x="5369" y="21061"/>
                        </a:cubicBezTo>
                        <a:cubicBezTo>
                          <a:pt x="951" y="20185"/>
                          <a:pt x="951" y="19310"/>
                          <a:pt x="2423" y="16975"/>
                        </a:cubicBezTo>
                        <a:cubicBezTo>
                          <a:pt x="1442" y="14056"/>
                          <a:pt x="-1013" y="12888"/>
                          <a:pt x="460" y="9969"/>
                        </a:cubicBezTo>
                        <a:cubicBezTo>
                          <a:pt x="951" y="8802"/>
                          <a:pt x="2914" y="6175"/>
                          <a:pt x="5369" y="7634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14" name="Shape"/>
                  <p:cNvSpPr/>
                  <p:nvPr/>
                </p:nvSpPr>
                <p:spPr>
                  <a:xfrm>
                    <a:off x="2099616" y="387588"/>
                    <a:ext cx="18064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068" h="14395" fill="norm" stroke="1" extrusionOk="0">
                        <a:moveTo>
                          <a:pt x="5618" y="4315"/>
                        </a:moveTo>
                        <a:cubicBezTo>
                          <a:pt x="17498" y="-7205"/>
                          <a:pt x="19658" y="7195"/>
                          <a:pt x="3458" y="14395"/>
                        </a:cubicBezTo>
                        <a:cubicBezTo>
                          <a:pt x="-1942" y="9355"/>
                          <a:pt x="-862" y="8635"/>
                          <a:pt x="5618" y="4315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15" name="Shape"/>
                  <p:cNvSpPr/>
                  <p:nvPr/>
                </p:nvSpPr>
                <p:spPr>
                  <a:xfrm>
                    <a:off x="0" y="169333"/>
                    <a:ext cx="975208" cy="7992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47" h="21600" fill="norm" stroke="1" extrusionOk="0">
                        <a:moveTo>
                          <a:pt x="13777" y="21561"/>
                        </a:moveTo>
                        <a:lnTo>
                          <a:pt x="15234" y="17994"/>
                        </a:lnTo>
                        <a:lnTo>
                          <a:pt x="14981" y="17412"/>
                        </a:lnTo>
                        <a:lnTo>
                          <a:pt x="15392" y="17489"/>
                        </a:lnTo>
                        <a:lnTo>
                          <a:pt x="15677" y="17102"/>
                        </a:lnTo>
                        <a:lnTo>
                          <a:pt x="15836" y="16016"/>
                        </a:lnTo>
                        <a:lnTo>
                          <a:pt x="15836" y="14387"/>
                        </a:lnTo>
                        <a:lnTo>
                          <a:pt x="9787" y="11130"/>
                        </a:lnTo>
                        <a:lnTo>
                          <a:pt x="9375" y="11944"/>
                        </a:lnTo>
                        <a:lnTo>
                          <a:pt x="8931" y="13418"/>
                        </a:lnTo>
                        <a:lnTo>
                          <a:pt x="12542" y="21600"/>
                        </a:lnTo>
                        <a:lnTo>
                          <a:pt x="9596" y="21561"/>
                        </a:lnTo>
                        <a:lnTo>
                          <a:pt x="9628" y="20786"/>
                        </a:lnTo>
                        <a:cubicBezTo>
                          <a:pt x="8995" y="20165"/>
                          <a:pt x="9375" y="19777"/>
                          <a:pt x="8931" y="19157"/>
                        </a:cubicBezTo>
                        <a:cubicBezTo>
                          <a:pt x="8741" y="18420"/>
                          <a:pt x="8456" y="18149"/>
                          <a:pt x="8013" y="17489"/>
                        </a:cubicBezTo>
                        <a:cubicBezTo>
                          <a:pt x="7886" y="17334"/>
                          <a:pt x="7760" y="17179"/>
                          <a:pt x="7665" y="17024"/>
                        </a:cubicBezTo>
                        <a:lnTo>
                          <a:pt x="7506" y="16753"/>
                        </a:lnTo>
                        <a:cubicBezTo>
                          <a:pt x="7506" y="16753"/>
                          <a:pt x="7760" y="16016"/>
                          <a:pt x="7760" y="16016"/>
                        </a:cubicBezTo>
                        <a:cubicBezTo>
                          <a:pt x="7823" y="15861"/>
                          <a:pt x="7918" y="15550"/>
                          <a:pt x="7918" y="15550"/>
                        </a:cubicBezTo>
                        <a:cubicBezTo>
                          <a:pt x="7886" y="15473"/>
                          <a:pt x="7823" y="15395"/>
                          <a:pt x="7823" y="15279"/>
                        </a:cubicBezTo>
                        <a:cubicBezTo>
                          <a:pt x="7855" y="15124"/>
                          <a:pt x="8013" y="14814"/>
                          <a:pt x="8013" y="14814"/>
                        </a:cubicBezTo>
                        <a:cubicBezTo>
                          <a:pt x="7696" y="14348"/>
                          <a:pt x="7506" y="14387"/>
                          <a:pt x="6968" y="14542"/>
                        </a:cubicBezTo>
                        <a:cubicBezTo>
                          <a:pt x="6873" y="14387"/>
                          <a:pt x="6651" y="14310"/>
                          <a:pt x="6556" y="14154"/>
                        </a:cubicBezTo>
                        <a:cubicBezTo>
                          <a:pt x="5859" y="13069"/>
                          <a:pt x="6841" y="14077"/>
                          <a:pt x="6144" y="13418"/>
                        </a:cubicBezTo>
                        <a:cubicBezTo>
                          <a:pt x="5289" y="13534"/>
                          <a:pt x="5669" y="13418"/>
                          <a:pt x="4941" y="13650"/>
                        </a:cubicBezTo>
                        <a:cubicBezTo>
                          <a:pt x="4846" y="13689"/>
                          <a:pt x="4687" y="13728"/>
                          <a:pt x="4687" y="13728"/>
                        </a:cubicBezTo>
                        <a:cubicBezTo>
                          <a:pt x="4624" y="13805"/>
                          <a:pt x="4592" y="13922"/>
                          <a:pt x="4497" y="13999"/>
                        </a:cubicBezTo>
                        <a:cubicBezTo>
                          <a:pt x="4371" y="14077"/>
                          <a:pt x="3991" y="14154"/>
                          <a:pt x="3991" y="14154"/>
                        </a:cubicBezTo>
                        <a:cubicBezTo>
                          <a:pt x="3326" y="13728"/>
                          <a:pt x="3674" y="13767"/>
                          <a:pt x="2977" y="13999"/>
                        </a:cubicBezTo>
                        <a:cubicBezTo>
                          <a:pt x="2819" y="14038"/>
                          <a:pt x="2470" y="14154"/>
                          <a:pt x="2470" y="14154"/>
                        </a:cubicBezTo>
                        <a:cubicBezTo>
                          <a:pt x="1964" y="14852"/>
                          <a:pt x="1457" y="13418"/>
                          <a:pt x="1109" y="13069"/>
                        </a:cubicBezTo>
                        <a:cubicBezTo>
                          <a:pt x="1013" y="12797"/>
                          <a:pt x="760" y="12409"/>
                          <a:pt x="697" y="12099"/>
                        </a:cubicBezTo>
                        <a:cubicBezTo>
                          <a:pt x="633" y="11944"/>
                          <a:pt x="697" y="11750"/>
                          <a:pt x="602" y="11634"/>
                        </a:cubicBezTo>
                        <a:cubicBezTo>
                          <a:pt x="538" y="11517"/>
                          <a:pt x="412" y="11517"/>
                          <a:pt x="348" y="11440"/>
                        </a:cubicBezTo>
                        <a:cubicBezTo>
                          <a:pt x="95" y="10742"/>
                          <a:pt x="475" y="11866"/>
                          <a:pt x="158" y="10703"/>
                        </a:cubicBezTo>
                        <a:cubicBezTo>
                          <a:pt x="127" y="10548"/>
                          <a:pt x="0" y="10238"/>
                          <a:pt x="0" y="10238"/>
                        </a:cubicBezTo>
                        <a:cubicBezTo>
                          <a:pt x="95" y="9811"/>
                          <a:pt x="63" y="9617"/>
                          <a:pt x="412" y="9423"/>
                        </a:cubicBezTo>
                        <a:cubicBezTo>
                          <a:pt x="633" y="8570"/>
                          <a:pt x="538" y="8958"/>
                          <a:pt x="760" y="8260"/>
                        </a:cubicBezTo>
                        <a:cubicBezTo>
                          <a:pt x="823" y="8105"/>
                          <a:pt x="950" y="7756"/>
                          <a:pt x="950" y="7756"/>
                        </a:cubicBezTo>
                        <a:cubicBezTo>
                          <a:pt x="823" y="7446"/>
                          <a:pt x="760" y="7407"/>
                          <a:pt x="1013" y="7019"/>
                        </a:cubicBezTo>
                        <a:cubicBezTo>
                          <a:pt x="1140" y="6864"/>
                          <a:pt x="1362" y="6554"/>
                          <a:pt x="1362" y="6554"/>
                        </a:cubicBezTo>
                        <a:cubicBezTo>
                          <a:pt x="1172" y="6011"/>
                          <a:pt x="1140" y="5933"/>
                          <a:pt x="1615" y="5545"/>
                        </a:cubicBezTo>
                        <a:cubicBezTo>
                          <a:pt x="1774" y="5429"/>
                          <a:pt x="2122" y="5235"/>
                          <a:pt x="2122" y="5235"/>
                        </a:cubicBezTo>
                        <a:cubicBezTo>
                          <a:pt x="2312" y="5003"/>
                          <a:pt x="2375" y="4731"/>
                          <a:pt x="2565" y="4498"/>
                        </a:cubicBezTo>
                        <a:cubicBezTo>
                          <a:pt x="2819" y="4149"/>
                          <a:pt x="3230" y="4072"/>
                          <a:pt x="3579" y="3839"/>
                        </a:cubicBezTo>
                        <a:cubicBezTo>
                          <a:pt x="3959" y="3296"/>
                          <a:pt x="4719" y="2947"/>
                          <a:pt x="5289" y="2598"/>
                        </a:cubicBezTo>
                        <a:cubicBezTo>
                          <a:pt x="5511" y="2288"/>
                          <a:pt x="5543" y="1939"/>
                          <a:pt x="5954" y="1784"/>
                        </a:cubicBezTo>
                        <a:cubicBezTo>
                          <a:pt x="6271" y="1512"/>
                          <a:pt x="6588" y="1396"/>
                          <a:pt x="6968" y="1163"/>
                        </a:cubicBezTo>
                        <a:cubicBezTo>
                          <a:pt x="7063" y="1086"/>
                          <a:pt x="7221" y="969"/>
                          <a:pt x="7221" y="969"/>
                        </a:cubicBezTo>
                        <a:cubicBezTo>
                          <a:pt x="7506" y="620"/>
                          <a:pt x="7760" y="388"/>
                          <a:pt x="8171" y="233"/>
                        </a:cubicBezTo>
                        <a:cubicBezTo>
                          <a:pt x="8520" y="1202"/>
                          <a:pt x="9533" y="233"/>
                          <a:pt x="10135" y="155"/>
                        </a:cubicBezTo>
                        <a:cubicBezTo>
                          <a:pt x="10578" y="116"/>
                          <a:pt x="11053" y="116"/>
                          <a:pt x="11497" y="78"/>
                        </a:cubicBezTo>
                        <a:cubicBezTo>
                          <a:pt x="11687" y="116"/>
                          <a:pt x="11909" y="194"/>
                          <a:pt x="12099" y="155"/>
                        </a:cubicBezTo>
                        <a:cubicBezTo>
                          <a:pt x="12257" y="155"/>
                          <a:pt x="12605" y="0"/>
                          <a:pt x="12605" y="0"/>
                        </a:cubicBezTo>
                        <a:cubicBezTo>
                          <a:pt x="13144" y="310"/>
                          <a:pt x="12859" y="620"/>
                          <a:pt x="12669" y="1163"/>
                        </a:cubicBezTo>
                        <a:cubicBezTo>
                          <a:pt x="12605" y="1318"/>
                          <a:pt x="12162" y="1318"/>
                          <a:pt x="12162" y="1318"/>
                        </a:cubicBezTo>
                        <a:cubicBezTo>
                          <a:pt x="12004" y="1823"/>
                          <a:pt x="12605" y="1978"/>
                          <a:pt x="13017" y="2133"/>
                        </a:cubicBezTo>
                        <a:cubicBezTo>
                          <a:pt x="13270" y="2792"/>
                          <a:pt x="13334" y="3064"/>
                          <a:pt x="14030" y="3257"/>
                        </a:cubicBezTo>
                        <a:cubicBezTo>
                          <a:pt x="14601" y="2753"/>
                          <a:pt x="13777" y="2521"/>
                          <a:pt x="14822" y="2210"/>
                        </a:cubicBezTo>
                        <a:cubicBezTo>
                          <a:pt x="15266" y="2366"/>
                          <a:pt x="15361" y="2715"/>
                          <a:pt x="15741" y="2870"/>
                        </a:cubicBezTo>
                        <a:cubicBezTo>
                          <a:pt x="15994" y="2947"/>
                          <a:pt x="16248" y="3025"/>
                          <a:pt x="16501" y="3102"/>
                        </a:cubicBezTo>
                        <a:cubicBezTo>
                          <a:pt x="16596" y="3141"/>
                          <a:pt x="16754" y="3180"/>
                          <a:pt x="16754" y="3180"/>
                        </a:cubicBezTo>
                        <a:cubicBezTo>
                          <a:pt x="17324" y="3025"/>
                          <a:pt x="17324" y="2947"/>
                          <a:pt x="17799" y="3257"/>
                        </a:cubicBezTo>
                        <a:cubicBezTo>
                          <a:pt x="17926" y="3684"/>
                          <a:pt x="17894" y="3335"/>
                          <a:pt x="17704" y="3762"/>
                        </a:cubicBezTo>
                        <a:cubicBezTo>
                          <a:pt x="17641" y="3917"/>
                          <a:pt x="17546" y="4266"/>
                          <a:pt x="17546" y="4266"/>
                        </a:cubicBezTo>
                        <a:cubicBezTo>
                          <a:pt x="17609" y="5119"/>
                          <a:pt x="17609" y="6515"/>
                          <a:pt x="18116" y="7290"/>
                        </a:cubicBezTo>
                        <a:cubicBezTo>
                          <a:pt x="17989" y="7678"/>
                          <a:pt x="17863" y="8066"/>
                          <a:pt x="17799" y="8493"/>
                        </a:cubicBezTo>
                        <a:cubicBezTo>
                          <a:pt x="17863" y="8803"/>
                          <a:pt x="18021" y="9036"/>
                          <a:pt x="18116" y="9307"/>
                        </a:cubicBezTo>
                        <a:cubicBezTo>
                          <a:pt x="18148" y="9578"/>
                          <a:pt x="18116" y="9850"/>
                          <a:pt x="18211" y="10044"/>
                        </a:cubicBezTo>
                        <a:cubicBezTo>
                          <a:pt x="18274" y="10199"/>
                          <a:pt x="18845" y="10548"/>
                          <a:pt x="18971" y="10975"/>
                        </a:cubicBezTo>
                        <a:cubicBezTo>
                          <a:pt x="18813" y="11440"/>
                          <a:pt x="19098" y="11866"/>
                          <a:pt x="19573" y="12022"/>
                        </a:cubicBezTo>
                        <a:cubicBezTo>
                          <a:pt x="19953" y="11905"/>
                          <a:pt x="20206" y="11944"/>
                          <a:pt x="20428" y="11634"/>
                        </a:cubicBezTo>
                        <a:cubicBezTo>
                          <a:pt x="20903" y="11711"/>
                          <a:pt x="20998" y="11750"/>
                          <a:pt x="21283" y="11362"/>
                        </a:cubicBezTo>
                        <a:cubicBezTo>
                          <a:pt x="21378" y="11401"/>
                          <a:pt x="21505" y="11362"/>
                          <a:pt x="21537" y="11440"/>
                        </a:cubicBezTo>
                        <a:cubicBezTo>
                          <a:pt x="21600" y="11673"/>
                          <a:pt x="21347" y="12448"/>
                          <a:pt x="21283" y="12681"/>
                        </a:cubicBezTo>
                        <a:cubicBezTo>
                          <a:pt x="21157" y="13185"/>
                          <a:pt x="21252" y="12642"/>
                          <a:pt x="21030" y="13185"/>
                        </a:cubicBezTo>
                        <a:cubicBezTo>
                          <a:pt x="20650" y="13961"/>
                          <a:pt x="20460" y="14775"/>
                          <a:pt x="19668" y="15279"/>
                        </a:cubicBezTo>
                        <a:cubicBezTo>
                          <a:pt x="19446" y="15589"/>
                          <a:pt x="19288" y="15589"/>
                          <a:pt x="18971" y="15783"/>
                        </a:cubicBezTo>
                        <a:cubicBezTo>
                          <a:pt x="18686" y="16210"/>
                          <a:pt x="18338" y="16636"/>
                          <a:pt x="17958" y="17024"/>
                        </a:cubicBezTo>
                        <a:cubicBezTo>
                          <a:pt x="17736" y="17606"/>
                          <a:pt x="17578" y="18226"/>
                          <a:pt x="17356" y="18808"/>
                        </a:cubicBezTo>
                        <a:cubicBezTo>
                          <a:pt x="17388" y="18963"/>
                          <a:pt x="17419" y="19079"/>
                          <a:pt x="17451" y="19234"/>
                        </a:cubicBezTo>
                        <a:cubicBezTo>
                          <a:pt x="17483" y="19390"/>
                          <a:pt x="17609" y="19700"/>
                          <a:pt x="17609" y="19700"/>
                        </a:cubicBezTo>
                        <a:cubicBezTo>
                          <a:pt x="17704" y="20320"/>
                          <a:pt x="17799" y="21173"/>
                          <a:pt x="18243" y="21600"/>
                        </a:cubicBezTo>
                        <a:lnTo>
                          <a:pt x="13777" y="21561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16" name="Shape"/>
                  <p:cNvSpPr/>
                  <p:nvPr/>
                </p:nvSpPr>
                <p:spPr>
                  <a:xfrm>
                    <a:off x="379306" y="554410"/>
                    <a:ext cx="368019" cy="414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7929" fill="norm" stroke="1" extrusionOk="0">
                        <a:moveTo>
                          <a:pt x="20423" y="17929"/>
                        </a:moveTo>
                        <a:lnTo>
                          <a:pt x="19583" y="15066"/>
                        </a:lnTo>
                        <a:lnTo>
                          <a:pt x="18238" y="14256"/>
                        </a:lnTo>
                        <a:lnTo>
                          <a:pt x="18070" y="13074"/>
                        </a:lnTo>
                        <a:lnTo>
                          <a:pt x="17566" y="12140"/>
                        </a:lnTo>
                        <a:lnTo>
                          <a:pt x="17566" y="10584"/>
                        </a:lnTo>
                        <a:lnTo>
                          <a:pt x="17398" y="9650"/>
                        </a:lnTo>
                        <a:lnTo>
                          <a:pt x="19163" y="8903"/>
                        </a:lnTo>
                        <a:lnTo>
                          <a:pt x="21600" y="8592"/>
                        </a:lnTo>
                        <a:lnTo>
                          <a:pt x="21600" y="4795"/>
                        </a:lnTo>
                        <a:cubicBezTo>
                          <a:pt x="17566" y="3736"/>
                          <a:pt x="1093" y="-3671"/>
                          <a:pt x="4539" y="2305"/>
                        </a:cubicBezTo>
                        <a:cubicBezTo>
                          <a:pt x="3026" y="2927"/>
                          <a:pt x="4791" y="2367"/>
                          <a:pt x="2689" y="2429"/>
                        </a:cubicBezTo>
                        <a:cubicBezTo>
                          <a:pt x="2269" y="2492"/>
                          <a:pt x="1345" y="2678"/>
                          <a:pt x="1345" y="2678"/>
                        </a:cubicBezTo>
                        <a:lnTo>
                          <a:pt x="0" y="5604"/>
                        </a:lnTo>
                        <a:lnTo>
                          <a:pt x="7816" y="17867"/>
                        </a:lnTo>
                        <a:lnTo>
                          <a:pt x="20423" y="17929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17" name="Shape"/>
                  <p:cNvSpPr/>
                  <p:nvPr/>
                </p:nvSpPr>
                <p:spPr>
                  <a:xfrm>
                    <a:off x="1028190" y="842840"/>
                    <a:ext cx="18063" cy="190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051" h="15207" fill="norm" stroke="1" extrusionOk="0">
                        <a:moveTo>
                          <a:pt x="2409" y="10445"/>
                        </a:moveTo>
                        <a:cubicBezTo>
                          <a:pt x="-5549" y="-1815"/>
                          <a:pt x="8093" y="-4150"/>
                          <a:pt x="16051" y="8109"/>
                        </a:cubicBezTo>
                        <a:cubicBezTo>
                          <a:pt x="10367" y="17450"/>
                          <a:pt x="14914" y="16866"/>
                          <a:pt x="2409" y="10445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18" name="Shape"/>
                  <p:cNvSpPr/>
                  <p:nvPr/>
                </p:nvSpPr>
                <p:spPr>
                  <a:xfrm>
                    <a:off x="1009207" y="579120"/>
                    <a:ext cx="18064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853" h="21600" fill="norm" stroke="1" extrusionOk="0">
                        <a:moveTo>
                          <a:pt x="8228" y="12960"/>
                        </a:moveTo>
                        <a:cubicBezTo>
                          <a:pt x="9210" y="8640"/>
                          <a:pt x="8228" y="0"/>
                          <a:pt x="12155" y="0"/>
                        </a:cubicBezTo>
                        <a:cubicBezTo>
                          <a:pt x="16082" y="0"/>
                          <a:pt x="18046" y="8640"/>
                          <a:pt x="16082" y="12960"/>
                        </a:cubicBezTo>
                        <a:cubicBezTo>
                          <a:pt x="14119" y="17280"/>
                          <a:pt x="8228" y="18360"/>
                          <a:pt x="4301" y="21600"/>
                        </a:cubicBezTo>
                        <a:cubicBezTo>
                          <a:pt x="-609" y="5400"/>
                          <a:pt x="-3554" y="6480"/>
                          <a:pt x="8228" y="1296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19" name="Shape"/>
                  <p:cNvSpPr/>
                  <p:nvPr/>
                </p:nvSpPr>
                <p:spPr>
                  <a:xfrm>
                    <a:off x="124862" y="267298"/>
                    <a:ext cx="37516" cy="194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4356" h="18598" fill="norm" stroke="1" extrusionOk="0">
                        <a:moveTo>
                          <a:pt x="5377" y="9958"/>
                        </a:moveTo>
                        <a:cubicBezTo>
                          <a:pt x="-3718" y="4198"/>
                          <a:pt x="-307" y="-3002"/>
                          <a:pt x="8408" y="1318"/>
                        </a:cubicBezTo>
                        <a:cubicBezTo>
                          <a:pt x="13714" y="7798"/>
                          <a:pt x="17882" y="13558"/>
                          <a:pt x="9924" y="18598"/>
                        </a:cubicBezTo>
                        <a:cubicBezTo>
                          <a:pt x="4240" y="14998"/>
                          <a:pt x="5377" y="18598"/>
                          <a:pt x="5377" y="995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20" name="Shape"/>
                  <p:cNvSpPr/>
                  <p:nvPr/>
                </p:nvSpPr>
                <p:spPr>
                  <a:xfrm>
                    <a:off x="797956" y="56444"/>
                    <a:ext cx="665085" cy="526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69" h="21600" fill="norm" stroke="1" extrusionOk="0">
                        <a:moveTo>
                          <a:pt x="16831" y="14276"/>
                        </a:moveTo>
                        <a:lnTo>
                          <a:pt x="14712" y="14400"/>
                        </a:lnTo>
                        <a:lnTo>
                          <a:pt x="13714" y="14028"/>
                        </a:lnTo>
                        <a:lnTo>
                          <a:pt x="12218" y="14028"/>
                        </a:lnTo>
                        <a:cubicBezTo>
                          <a:pt x="11346" y="13903"/>
                          <a:pt x="11190" y="13779"/>
                          <a:pt x="10473" y="13531"/>
                        </a:cubicBezTo>
                        <a:cubicBezTo>
                          <a:pt x="10442" y="13407"/>
                          <a:pt x="10255" y="12817"/>
                          <a:pt x="10099" y="12786"/>
                        </a:cubicBezTo>
                        <a:cubicBezTo>
                          <a:pt x="9850" y="12755"/>
                          <a:pt x="9351" y="13034"/>
                          <a:pt x="9351" y="13034"/>
                        </a:cubicBezTo>
                        <a:cubicBezTo>
                          <a:pt x="8977" y="12786"/>
                          <a:pt x="8603" y="12662"/>
                          <a:pt x="8229" y="12414"/>
                        </a:cubicBezTo>
                        <a:cubicBezTo>
                          <a:pt x="7824" y="11793"/>
                          <a:pt x="7948" y="11048"/>
                          <a:pt x="7231" y="10800"/>
                        </a:cubicBezTo>
                        <a:cubicBezTo>
                          <a:pt x="6733" y="11545"/>
                          <a:pt x="6857" y="12166"/>
                          <a:pt x="7356" y="12910"/>
                        </a:cubicBezTo>
                        <a:cubicBezTo>
                          <a:pt x="7263" y="13283"/>
                          <a:pt x="7075" y="13810"/>
                          <a:pt x="7356" y="13779"/>
                        </a:cubicBezTo>
                        <a:cubicBezTo>
                          <a:pt x="7668" y="13748"/>
                          <a:pt x="8104" y="13283"/>
                          <a:pt x="8104" y="13283"/>
                        </a:cubicBezTo>
                        <a:cubicBezTo>
                          <a:pt x="8011" y="13966"/>
                          <a:pt x="7543" y="14741"/>
                          <a:pt x="8353" y="15021"/>
                        </a:cubicBezTo>
                        <a:cubicBezTo>
                          <a:pt x="8603" y="14866"/>
                          <a:pt x="8946" y="14772"/>
                          <a:pt x="9101" y="14524"/>
                        </a:cubicBezTo>
                        <a:cubicBezTo>
                          <a:pt x="9382" y="14090"/>
                          <a:pt x="9413" y="13841"/>
                          <a:pt x="9850" y="13531"/>
                        </a:cubicBezTo>
                        <a:cubicBezTo>
                          <a:pt x="9787" y="13903"/>
                          <a:pt x="9507" y="14493"/>
                          <a:pt x="9974" y="14772"/>
                        </a:cubicBezTo>
                        <a:cubicBezTo>
                          <a:pt x="10192" y="14897"/>
                          <a:pt x="10722" y="15021"/>
                          <a:pt x="10722" y="15021"/>
                        </a:cubicBezTo>
                        <a:cubicBezTo>
                          <a:pt x="11875" y="14648"/>
                          <a:pt x="10785" y="16355"/>
                          <a:pt x="10348" y="16634"/>
                        </a:cubicBezTo>
                        <a:cubicBezTo>
                          <a:pt x="10255" y="16759"/>
                          <a:pt x="10224" y="16914"/>
                          <a:pt x="10099" y="17007"/>
                        </a:cubicBezTo>
                        <a:cubicBezTo>
                          <a:pt x="10005" y="17100"/>
                          <a:pt x="9818" y="17038"/>
                          <a:pt x="9725" y="17131"/>
                        </a:cubicBezTo>
                        <a:cubicBezTo>
                          <a:pt x="9320" y="17534"/>
                          <a:pt x="9943" y="17845"/>
                          <a:pt x="9101" y="18124"/>
                        </a:cubicBezTo>
                        <a:cubicBezTo>
                          <a:pt x="8883" y="18466"/>
                          <a:pt x="8447" y="18931"/>
                          <a:pt x="8104" y="19117"/>
                        </a:cubicBezTo>
                        <a:cubicBezTo>
                          <a:pt x="7886" y="19241"/>
                          <a:pt x="7605" y="19272"/>
                          <a:pt x="7356" y="19366"/>
                        </a:cubicBezTo>
                        <a:cubicBezTo>
                          <a:pt x="7231" y="19397"/>
                          <a:pt x="6982" y="19490"/>
                          <a:pt x="6982" y="19490"/>
                        </a:cubicBezTo>
                        <a:cubicBezTo>
                          <a:pt x="6670" y="20452"/>
                          <a:pt x="6577" y="20234"/>
                          <a:pt x="5361" y="20359"/>
                        </a:cubicBezTo>
                        <a:cubicBezTo>
                          <a:pt x="4333" y="20700"/>
                          <a:pt x="4083" y="21321"/>
                          <a:pt x="2992" y="21600"/>
                        </a:cubicBezTo>
                        <a:cubicBezTo>
                          <a:pt x="2369" y="21445"/>
                          <a:pt x="2307" y="21321"/>
                          <a:pt x="2494" y="20731"/>
                        </a:cubicBezTo>
                        <a:cubicBezTo>
                          <a:pt x="2369" y="20048"/>
                          <a:pt x="2213" y="19831"/>
                          <a:pt x="2369" y="19117"/>
                        </a:cubicBezTo>
                        <a:cubicBezTo>
                          <a:pt x="2244" y="18559"/>
                          <a:pt x="2182" y="18217"/>
                          <a:pt x="1870" y="17752"/>
                        </a:cubicBezTo>
                        <a:cubicBezTo>
                          <a:pt x="1777" y="17100"/>
                          <a:pt x="1559" y="16852"/>
                          <a:pt x="1372" y="16262"/>
                        </a:cubicBezTo>
                        <a:cubicBezTo>
                          <a:pt x="1590" y="15579"/>
                          <a:pt x="1777" y="15393"/>
                          <a:pt x="1496" y="14648"/>
                        </a:cubicBezTo>
                        <a:cubicBezTo>
                          <a:pt x="1403" y="14369"/>
                          <a:pt x="998" y="13903"/>
                          <a:pt x="998" y="13903"/>
                        </a:cubicBezTo>
                        <a:cubicBezTo>
                          <a:pt x="1278" y="13097"/>
                          <a:pt x="1278" y="12662"/>
                          <a:pt x="998" y="11793"/>
                        </a:cubicBezTo>
                        <a:cubicBezTo>
                          <a:pt x="1496" y="11452"/>
                          <a:pt x="1465" y="11234"/>
                          <a:pt x="1621" y="10676"/>
                        </a:cubicBezTo>
                        <a:cubicBezTo>
                          <a:pt x="1434" y="10148"/>
                          <a:pt x="1496" y="9559"/>
                          <a:pt x="998" y="10303"/>
                        </a:cubicBezTo>
                        <a:cubicBezTo>
                          <a:pt x="1216" y="10955"/>
                          <a:pt x="873" y="11607"/>
                          <a:pt x="499" y="12166"/>
                        </a:cubicBezTo>
                        <a:cubicBezTo>
                          <a:pt x="156" y="11172"/>
                          <a:pt x="281" y="10552"/>
                          <a:pt x="374" y="9434"/>
                        </a:cubicBezTo>
                        <a:cubicBezTo>
                          <a:pt x="1340" y="9745"/>
                          <a:pt x="1652" y="8969"/>
                          <a:pt x="2494" y="8690"/>
                        </a:cubicBezTo>
                        <a:cubicBezTo>
                          <a:pt x="2899" y="8100"/>
                          <a:pt x="2618" y="7510"/>
                          <a:pt x="3242" y="7076"/>
                        </a:cubicBezTo>
                        <a:cubicBezTo>
                          <a:pt x="3335" y="6828"/>
                          <a:pt x="3398" y="6579"/>
                          <a:pt x="3491" y="6331"/>
                        </a:cubicBezTo>
                        <a:cubicBezTo>
                          <a:pt x="3585" y="6083"/>
                          <a:pt x="2743" y="6083"/>
                          <a:pt x="2743" y="6083"/>
                        </a:cubicBezTo>
                        <a:cubicBezTo>
                          <a:pt x="2494" y="6859"/>
                          <a:pt x="1777" y="6548"/>
                          <a:pt x="1122" y="6331"/>
                        </a:cubicBezTo>
                        <a:cubicBezTo>
                          <a:pt x="998" y="6424"/>
                          <a:pt x="904" y="6610"/>
                          <a:pt x="748" y="6579"/>
                        </a:cubicBezTo>
                        <a:cubicBezTo>
                          <a:pt x="468" y="6517"/>
                          <a:pt x="0" y="6083"/>
                          <a:pt x="0" y="6083"/>
                        </a:cubicBezTo>
                        <a:cubicBezTo>
                          <a:pt x="94" y="5772"/>
                          <a:pt x="94" y="5400"/>
                          <a:pt x="250" y="5090"/>
                        </a:cubicBezTo>
                        <a:cubicBezTo>
                          <a:pt x="374" y="4810"/>
                          <a:pt x="748" y="4345"/>
                          <a:pt x="748" y="4345"/>
                        </a:cubicBezTo>
                        <a:cubicBezTo>
                          <a:pt x="-31" y="4097"/>
                          <a:pt x="748" y="3972"/>
                          <a:pt x="1122" y="3848"/>
                        </a:cubicBezTo>
                        <a:cubicBezTo>
                          <a:pt x="1777" y="4066"/>
                          <a:pt x="2307" y="3600"/>
                          <a:pt x="2992" y="3476"/>
                        </a:cubicBezTo>
                        <a:cubicBezTo>
                          <a:pt x="4177" y="2700"/>
                          <a:pt x="4925" y="3786"/>
                          <a:pt x="6109" y="4097"/>
                        </a:cubicBezTo>
                        <a:cubicBezTo>
                          <a:pt x="6359" y="4003"/>
                          <a:pt x="6608" y="3941"/>
                          <a:pt x="6857" y="3848"/>
                        </a:cubicBezTo>
                        <a:cubicBezTo>
                          <a:pt x="6982" y="3817"/>
                          <a:pt x="7013" y="4562"/>
                          <a:pt x="7231" y="3724"/>
                        </a:cubicBezTo>
                        <a:lnTo>
                          <a:pt x="7107" y="1986"/>
                        </a:lnTo>
                        <a:lnTo>
                          <a:pt x="6483" y="1241"/>
                        </a:lnTo>
                        <a:cubicBezTo>
                          <a:pt x="7543" y="652"/>
                          <a:pt x="7450" y="652"/>
                          <a:pt x="8104" y="0"/>
                        </a:cubicBezTo>
                        <a:cubicBezTo>
                          <a:pt x="9226" y="497"/>
                          <a:pt x="10348" y="993"/>
                          <a:pt x="11470" y="1490"/>
                        </a:cubicBezTo>
                        <a:cubicBezTo>
                          <a:pt x="11595" y="1552"/>
                          <a:pt x="11221" y="1366"/>
                          <a:pt x="11096" y="1366"/>
                        </a:cubicBezTo>
                        <a:cubicBezTo>
                          <a:pt x="10847" y="1397"/>
                          <a:pt x="10348" y="1614"/>
                          <a:pt x="10348" y="1614"/>
                        </a:cubicBezTo>
                        <a:cubicBezTo>
                          <a:pt x="10005" y="2110"/>
                          <a:pt x="9881" y="2203"/>
                          <a:pt x="10224" y="2731"/>
                        </a:cubicBezTo>
                        <a:cubicBezTo>
                          <a:pt x="9569" y="3693"/>
                          <a:pt x="10037" y="3662"/>
                          <a:pt x="10348" y="4593"/>
                        </a:cubicBezTo>
                        <a:cubicBezTo>
                          <a:pt x="9943" y="4872"/>
                          <a:pt x="9756" y="5183"/>
                          <a:pt x="9351" y="5462"/>
                        </a:cubicBezTo>
                        <a:cubicBezTo>
                          <a:pt x="9507" y="6610"/>
                          <a:pt x="9413" y="6610"/>
                          <a:pt x="10473" y="6828"/>
                        </a:cubicBezTo>
                        <a:cubicBezTo>
                          <a:pt x="11127" y="6703"/>
                          <a:pt x="11439" y="6641"/>
                          <a:pt x="11221" y="5959"/>
                        </a:cubicBezTo>
                        <a:cubicBezTo>
                          <a:pt x="11252" y="5493"/>
                          <a:pt x="11252" y="5028"/>
                          <a:pt x="11346" y="4593"/>
                        </a:cubicBezTo>
                        <a:cubicBezTo>
                          <a:pt x="11377" y="4438"/>
                          <a:pt x="11470" y="4128"/>
                          <a:pt x="11595" y="4221"/>
                        </a:cubicBezTo>
                        <a:cubicBezTo>
                          <a:pt x="11782" y="4345"/>
                          <a:pt x="11688" y="4624"/>
                          <a:pt x="11720" y="4841"/>
                        </a:cubicBezTo>
                        <a:cubicBezTo>
                          <a:pt x="12561" y="4562"/>
                          <a:pt x="12717" y="3600"/>
                          <a:pt x="12966" y="2855"/>
                        </a:cubicBezTo>
                        <a:cubicBezTo>
                          <a:pt x="13122" y="2359"/>
                          <a:pt x="14088" y="2297"/>
                          <a:pt x="14463" y="2234"/>
                        </a:cubicBezTo>
                        <a:cubicBezTo>
                          <a:pt x="14681" y="2855"/>
                          <a:pt x="14837" y="2886"/>
                          <a:pt x="15460" y="2731"/>
                        </a:cubicBezTo>
                        <a:cubicBezTo>
                          <a:pt x="15927" y="2421"/>
                          <a:pt x="16021" y="2297"/>
                          <a:pt x="15834" y="1738"/>
                        </a:cubicBezTo>
                        <a:cubicBezTo>
                          <a:pt x="16270" y="1428"/>
                          <a:pt x="16083" y="1428"/>
                          <a:pt x="16457" y="1614"/>
                        </a:cubicBezTo>
                        <a:lnTo>
                          <a:pt x="21569" y="2234"/>
                        </a:lnTo>
                        <a:lnTo>
                          <a:pt x="16831" y="14276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21" name="Shape"/>
                  <p:cNvSpPr/>
                  <p:nvPr/>
                </p:nvSpPr>
                <p:spPr>
                  <a:xfrm>
                    <a:off x="343182" y="15804"/>
                    <a:ext cx="1244976" cy="2014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53" h="20286" fill="norm" stroke="1" extrusionOk="0">
                        <a:moveTo>
                          <a:pt x="18421" y="12177"/>
                        </a:moveTo>
                        <a:cubicBezTo>
                          <a:pt x="18862" y="10438"/>
                          <a:pt x="21600" y="2030"/>
                          <a:pt x="19141" y="0"/>
                        </a:cubicBezTo>
                        <a:lnTo>
                          <a:pt x="3689" y="0"/>
                        </a:lnTo>
                        <a:cubicBezTo>
                          <a:pt x="3457" y="1740"/>
                          <a:pt x="3759" y="2609"/>
                          <a:pt x="3318" y="4204"/>
                        </a:cubicBezTo>
                        <a:cubicBezTo>
                          <a:pt x="3016" y="6379"/>
                          <a:pt x="3086" y="5654"/>
                          <a:pt x="2691" y="6958"/>
                        </a:cubicBezTo>
                        <a:cubicBezTo>
                          <a:pt x="2506" y="6668"/>
                          <a:pt x="2320" y="6379"/>
                          <a:pt x="2111" y="6089"/>
                        </a:cubicBezTo>
                        <a:cubicBezTo>
                          <a:pt x="2065" y="5944"/>
                          <a:pt x="1926" y="5799"/>
                          <a:pt x="1926" y="5799"/>
                        </a:cubicBezTo>
                        <a:cubicBezTo>
                          <a:pt x="1763" y="5799"/>
                          <a:pt x="1578" y="5654"/>
                          <a:pt x="1438" y="6089"/>
                        </a:cubicBezTo>
                        <a:cubicBezTo>
                          <a:pt x="1253" y="6523"/>
                          <a:pt x="1067" y="8843"/>
                          <a:pt x="882" y="9713"/>
                        </a:cubicBezTo>
                        <a:cubicBezTo>
                          <a:pt x="742" y="10293"/>
                          <a:pt x="626" y="10728"/>
                          <a:pt x="510" y="11162"/>
                        </a:cubicBezTo>
                        <a:cubicBezTo>
                          <a:pt x="371" y="11742"/>
                          <a:pt x="116" y="12467"/>
                          <a:pt x="116" y="12467"/>
                        </a:cubicBezTo>
                        <a:cubicBezTo>
                          <a:pt x="209" y="13772"/>
                          <a:pt x="162" y="14062"/>
                          <a:pt x="0" y="15221"/>
                        </a:cubicBezTo>
                        <a:cubicBezTo>
                          <a:pt x="394" y="15511"/>
                          <a:pt x="510" y="15511"/>
                          <a:pt x="371" y="17396"/>
                        </a:cubicBezTo>
                        <a:cubicBezTo>
                          <a:pt x="626" y="17686"/>
                          <a:pt x="1114" y="16816"/>
                          <a:pt x="1369" y="16671"/>
                        </a:cubicBezTo>
                        <a:cubicBezTo>
                          <a:pt x="1647" y="16236"/>
                          <a:pt x="1694" y="16961"/>
                          <a:pt x="1926" y="16091"/>
                        </a:cubicBezTo>
                        <a:cubicBezTo>
                          <a:pt x="2065" y="13917"/>
                          <a:pt x="1926" y="14497"/>
                          <a:pt x="2250" y="13917"/>
                        </a:cubicBezTo>
                        <a:cubicBezTo>
                          <a:pt x="2320" y="13627"/>
                          <a:pt x="2390" y="13482"/>
                          <a:pt x="2436" y="13047"/>
                        </a:cubicBezTo>
                        <a:cubicBezTo>
                          <a:pt x="2459" y="12757"/>
                          <a:pt x="2459" y="12322"/>
                          <a:pt x="2506" y="12177"/>
                        </a:cubicBezTo>
                        <a:cubicBezTo>
                          <a:pt x="2598" y="11597"/>
                          <a:pt x="3248" y="10003"/>
                          <a:pt x="3434" y="9713"/>
                        </a:cubicBezTo>
                        <a:cubicBezTo>
                          <a:pt x="3712" y="7538"/>
                          <a:pt x="3550" y="8118"/>
                          <a:pt x="3875" y="7538"/>
                        </a:cubicBezTo>
                        <a:cubicBezTo>
                          <a:pt x="4130" y="7973"/>
                          <a:pt x="4153" y="8988"/>
                          <a:pt x="4431" y="8408"/>
                        </a:cubicBezTo>
                        <a:cubicBezTo>
                          <a:pt x="4617" y="7538"/>
                          <a:pt x="4779" y="7393"/>
                          <a:pt x="4988" y="6668"/>
                        </a:cubicBezTo>
                        <a:cubicBezTo>
                          <a:pt x="5243" y="8408"/>
                          <a:pt x="5035" y="6668"/>
                          <a:pt x="5174" y="10003"/>
                        </a:cubicBezTo>
                        <a:cubicBezTo>
                          <a:pt x="5243" y="11452"/>
                          <a:pt x="5406" y="12322"/>
                          <a:pt x="5499" y="13627"/>
                        </a:cubicBezTo>
                        <a:cubicBezTo>
                          <a:pt x="5267" y="14497"/>
                          <a:pt x="5313" y="15077"/>
                          <a:pt x="5058" y="15511"/>
                        </a:cubicBezTo>
                        <a:cubicBezTo>
                          <a:pt x="4803" y="17396"/>
                          <a:pt x="4710" y="16381"/>
                          <a:pt x="4362" y="15801"/>
                        </a:cubicBezTo>
                        <a:cubicBezTo>
                          <a:pt x="4431" y="16961"/>
                          <a:pt x="4640" y="18411"/>
                          <a:pt x="4872" y="19136"/>
                        </a:cubicBezTo>
                        <a:cubicBezTo>
                          <a:pt x="5058" y="16526"/>
                          <a:pt x="4895" y="17686"/>
                          <a:pt x="5359" y="16381"/>
                        </a:cubicBezTo>
                        <a:cubicBezTo>
                          <a:pt x="5499" y="16091"/>
                          <a:pt x="5754" y="15221"/>
                          <a:pt x="5754" y="15221"/>
                        </a:cubicBezTo>
                        <a:cubicBezTo>
                          <a:pt x="5754" y="14497"/>
                          <a:pt x="5707" y="13627"/>
                          <a:pt x="5800" y="13047"/>
                        </a:cubicBezTo>
                        <a:cubicBezTo>
                          <a:pt x="5870" y="12757"/>
                          <a:pt x="5893" y="13917"/>
                          <a:pt x="5986" y="13917"/>
                        </a:cubicBezTo>
                        <a:cubicBezTo>
                          <a:pt x="6079" y="14062"/>
                          <a:pt x="6125" y="13627"/>
                          <a:pt x="6171" y="13337"/>
                        </a:cubicBezTo>
                        <a:cubicBezTo>
                          <a:pt x="6079" y="11887"/>
                          <a:pt x="5847" y="11162"/>
                          <a:pt x="5754" y="9713"/>
                        </a:cubicBezTo>
                        <a:cubicBezTo>
                          <a:pt x="5800" y="9133"/>
                          <a:pt x="5916" y="8408"/>
                          <a:pt x="5870" y="7828"/>
                        </a:cubicBezTo>
                        <a:cubicBezTo>
                          <a:pt x="5823" y="7248"/>
                          <a:pt x="5754" y="6089"/>
                          <a:pt x="5754" y="6089"/>
                        </a:cubicBezTo>
                        <a:cubicBezTo>
                          <a:pt x="5939" y="4639"/>
                          <a:pt x="6009" y="5074"/>
                          <a:pt x="6171" y="6379"/>
                        </a:cubicBezTo>
                        <a:cubicBezTo>
                          <a:pt x="6264" y="8118"/>
                          <a:pt x="6403" y="8843"/>
                          <a:pt x="6612" y="10293"/>
                        </a:cubicBezTo>
                        <a:cubicBezTo>
                          <a:pt x="6519" y="11742"/>
                          <a:pt x="6705" y="11887"/>
                          <a:pt x="6427" y="12757"/>
                        </a:cubicBezTo>
                        <a:cubicBezTo>
                          <a:pt x="6079" y="15366"/>
                          <a:pt x="6450" y="12032"/>
                          <a:pt x="6357" y="14642"/>
                        </a:cubicBezTo>
                        <a:cubicBezTo>
                          <a:pt x="6357" y="15221"/>
                          <a:pt x="6218" y="15801"/>
                          <a:pt x="6171" y="16381"/>
                        </a:cubicBezTo>
                        <a:cubicBezTo>
                          <a:pt x="6264" y="17686"/>
                          <a:pt x="6218" y="18121"/>
                          <a:pt x="6055" y="19136"/>
                        </a:cubicBezTo>
                        <a:cubicBezTo>
                          <a:pt x="6218" y="21600"/>
                          <a:pt x="6543" y="19426"/>
                          <a:pt x="6867" y="18846"/>
                        </a:cubicBezTo>
                        <a:cubicBezTo>
                          <a:pt x="6937" y="17686"/>
                          <a:pt x="6844" y="17251"/>
                          <a:pt x="6937" y="16091"/>
                        </a:cubicBezTo>
                        <a:cubicBezTo>
                          <a:pt x="6867" y="15221"/>
                          <a:pt x="6682" y="14062"/>
                          <a:pt x="6937" y="13337"/>
                        </a:cubicBezTo>
                        <a:cubicBezTo>
                          <a:pt x="7030" y="13047"/>
                          <a:pt x="7308" y="12757"/>
                          <a:pt x="7308" y="12757"/>
                        </a:cubicBezTo>
                        <a:cubicBezTo>
                          <a:pt x="7563" y="13192"/>
                          <a:pt x="7540" y="13772"/>
                          <a:pt x="7679" y="14932"/>
                        </a:cubicBezTo>
                        <a:cubicBezTo>
                          <a:pt x="7865" y="12177"/>
                          <a:pt x="7679" y="13047"/>
                          <a:pt x="8376" y="13337"/>
                        </a:cubicBezTo>
                        <a:cubicBezTo>
                          <a:pt x="8236" y="11017"/>
                          <a:pt x="8468" y="11017"/>
                          <a:pt x="8863" y="10583"/>
                        </a:cubicBezTo>
                        <a:cubicBezTo>
                          <a:pt x="8886" y="10293"/>
                          <a:pt x="8979" y="8263"/>
                          <a:pt x="9118" y="7828"/>
                        </a:cubicBezTo>
                        <a:cubicBezTo>
                          <a:pt x="9234" y="7538"/>
                          <a:pt x="9489" y="7248"/>
                          <a:pt x="9489" y="7248"/>
                        </a:cubicBezTo>
                        <a:cubicBezTo>
                          <a:pt x="9976" y="7828"/>
                          <a:pt x="9582" y="8408"/>
                          <a:pt x="10000" y="9133"/>
                        </a:cubicBezTo>
                        <a:cubicBezTo>
                          <a:pt x="10046" y="8843"/>
                          <a:pt x="10092" y="8263"/>
                          <a:pt x="10185" y="8118"/>
                        </a:cubicBezTo>
                        <a:cubicBezTo>
                          <a:pt x="10324" y="7973"/>
                          <a:pt x="10487" y="8843"/>
                          <a:pt x="10603" y="8408"/>
                        </a:cubicBezTo>
                        <a:cubicBezTo>
                          <a:pt x="10696" y="8263"/>
                          <a:pt x="10603" y="7538"/>
                          <a:pt x="10556" y="7248"/>
                        </a:cubicBezTo>
                        <a:cubicBezTo>
                          <a:pt x="10464" y="6813"/>
                          <a:pt x="10301" y="6813"/>
                          <a:pt x="10185" y="6668"/>
                        </a:cubicBezTo>
                        <a:cubicBezTo>
                          <a:pt x="10116" y="6523"/>
                          <a:pt x="10000" y="6379"/>
                          <a:pt x="10000" y="6379"/>
                        </a:cubicBezTo>
                        <a:cubicBezTo>
                          <a:pt x="10208" y="5509"/>
                          <a:pt x="10278" y="5219"/>
                          <a:pt x="10556" y="5799"/>
                        </a:cubicBezTo>
                        <a:cubicBezTo>
                          <a:pt x="10696" y="5509"/>
                          <a:pt x="10835" y="5074"/>
                          <a:pt x="10997" y="5074"/>
                        </a:cubicBezTo>
                        <a:cubicBezTo>
                          <a:pt x="11206" y="5219"/>
                          <a:pt x="11856" y="6234"/>
                          <a:pt x="12041" y="6668"/>
                        </a:cubicBezTo>
                        <a:cubicBezTo>
                          <a:pt x="12227" y="7103"/>
                          <a:pt x="12621" y="7828"/>
                          <a:pt x="12621" y="7828"/>
                        </a:cubicBezTo>
                        <a:cubicBezTo>
                          <a:pt x="12714" y="7828"/>
                          <a:pt x="12992" y="7538"/>
                          <a:pt x="13108" y="7248"/>
                        </a:cubicBezTo>
                        <a:cubicBezTo>
                          <a:pt x="13224" y="6813"/>
                          <a:pt x="13480" y="6089"/>
                          <a:pt x="13480" y="6089"/>
                        </a:cubicBezTo>
                        <a:cubicBezTo>
                          <a:pt x="13573" y="6089"/>
                          <a:pt x="13874" y="6379"/>
                          <a:pt x="13921" y="6958"/>
                        </a:cubicBezTo>
                        <a:cubicBezTo>
                          <a:pt x="13990" y="7973"/>
                          <a:pt x="13665" y="8843"/>
                          <a:pt x="13549" y="9133"/>
                        </a:cubicBezTo>
                        <a:cubicBezTo>
                          <a:pt x="13364" y="10003"/>
                          <a:pt x="13178" y="10003"/>
                          <a:pt x="13108" y="11162"/>
                        </a:cubicBezTo>
                        <a:cubicBezTo>
                          <a:pt x="13178" y="12467"/>
                          <a:pt x="13085" y="13337"/>
                          <a:pt x="13178" y="14642"/>
                        </a:cubicBezTo>
                        <a:cubicBezTo>
                          <a:pt x="13317" y="13482"/>
                          <a:pt x="13387" y="13192"/>
                          <a:pt x="13665" y="13627"/>
                        </a:cubicBezTo>
                        <a:cubicBezTo>
                          <a:pt x="13805" y="15656"/>
                          <a:pt x="13967" y="13482"/>
                          <a:pt x="14176" y="12757"/>
                        </a:cubicBezTo>
                        <a:cubicBezTo>
                          <a:pt x="14222" y="12467"/>
                          <a:pt x="14222" y="12032"/>
                          <a:pt x="14292" y="11887"/>
                        </a:cubicBezTo>
                        <a:cubicBezTo>
                          <a:pt x="14338" y="11597"/>
                          <a:pt x="14431" y="11742"/>
                          <a:pt x="14477" y="11597"/>
                        </a:cubicBezTo>
                        <a:cubicBezTo>
                          <a:pt x="14524" y="11307"/>
                          <a:pt x="14524" y="10872"/>
                          <a:pt x="14547" y="10583"/>
                        </a:cubicBezTo>
                        <a:cubicBezTo>
                          <a:pt x="14663" y="9423"/>
                          <a:pt x="14802" y="9133"/>
                          <a:pt x="15034" y="8843"/>
                        </a:cubicBezTo>
                        <a:cubicBezTo>
                          <a:pt x="15405" y="8988"/>
                          <a:pt x="15869" y="10003"/>
                          <a:pt x="16241" y="10003"/>
                        </a:cubicBezTo>
                        <a:lnTo>
                          <a:pt x="18421" y="12177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22" name="Shape"/>
                  <p:cNvSpPr/>
                  <p:nvPr/>
                </p:nvSpPr>
                <p:spPr>
                  <a:xfrm>
                    <a:off x="616792" y="94826"/>
                    <a:ext cx="26675" cy="210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30" h="20160" fill="norm" stroke="1" extrusionOk="0">
                        <a:moveTo>
                          <a:pt x="120" y="20160"/>
                        </a:moveTo>
                        <a:cubicBezTo>
                          <a:pt x="3604" y="5760"/>
                          <a:pt x="6391" y="4320"/>
                          <a:pt x="19630" y="0"/>
                        </a:cubicBezTo>
                        <a:cubicBezTo>
                          <a:pt x="18236" y="3600"/>
                          <a:pt x="15449" y="15840"/>
                          <a:pt x="11269" y="17280"/>
                        </a:cubicBezTo>
                        <a:cubicBezTo>
                          <a:pt x="-1970" y="21600"/>
                          <a:pt x="120" y="6480"/>
                          <a:pt x="120" y="2016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23" name="Shape"/>
                  <p:cNvSpPr/>
                  <p:nvPr/>
                </p:nvSpPr>
                <p:spPr>
                  <a:xfrm>
                    <a:off x="584009" y="126435"/>
                    <a:ext cx="34102" cy="248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170" h="21600" fill="norm" stroke="1" extrusionOk="0">
                        <a:moveTo>
                          <a:pt x="1051" y="21600"/>
                        </a:moveTo>
                        <a:cubicBezTo>
                          <a:pt x="-1894" y="9450"/>
                          <a:pt x="1542" y="6750"/>
                          <a:pt x="8906" y="0"/>
                        </a:cubicBezTo>
                        <a:cubicBezTo>
                          <a:pt x="11361" y="675"/>
                          <a:pt x="15288" y="0"/>
                          <a:pt x="16761" y="2700"/>
                        </a:cubicBezTo>
                        <a:cubicBezTo>
                          <a:pt x="19706" y="8775"/>
                          <a:pt x="5961" y="21600"/>
                          <a:pt x="1051" y="2160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24" name="Shape"/>
                  <p:cNvSpPr/>
                  <p:nvPr/>
                </p:nvSpPr>
                <p:spPr>
                  <a:xfrm>
                    <a:off x="733813" y="217499"/>
                    <a:ext cx="37725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1278" h="19200" fill="norm" stroke="1" extrusionOk="0">
                        <a:moveTo>
                          <a:pt x="6455" y="19200"/>
                        </a:moveTo>
                        <a:cubicBezTo>
                          <a:pt x="3044" y="14400"/>
                          <a:pt x="-4061" y="9600"/>
                          <a:pt x="3044" y="0"/>
                        </a:cubicBezTo>
                        <a:cubicBezTo>
                          <a:pt x="17539" y="8400"/>
                          <a:pt x="9013" y="-2400"/>
                          <a:pt x="6455" y="1920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25" name="Shape"/>
                  <p:cNvSpPr/>
                  <p:nvPr/>
                </p:nvSpPr>
                <p:spPr>
                  <a:xfrm>
                    <a:off x="844408" y="221379"/>
                    <a:ext cx="26568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4120" h="9804" fill="norm" stroke="1" extrusionOk="0">
                        <a:moveTo>
                          <a:pt x="0" y="6496"/>
                        </a:moveTo>
                        <a:cubicBezTo>
                          <a:pt x="2057" y="4532"/>
                          <a:pt x="3600" y="1587"/>
                          <a:pt x="6171" y="605"/>
                        </a:cubicBezTo>
                        <a:cubicBezTo>
                          <a:pt x="21600" y="-3813"/>
                          <a:pt x="11829" y="17787"/>
                          <a:pt x="0" y="6496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26" name="Shape"/>
                  <p:cNvSpPr/>
                  <p:nvPr/>
                </p:nvSpPr>
                <p:spPr>
                  <a:xfrm>
                    <a:off x="517851" y="126631"/>
                    <a:ext cx="26274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953" h="13172" fill="norm" stroke="1" extrusionOk="0">
                        <a:moveTo>
                          <a:pt x="1230" y="11438"/>
                        </a:moveTo>
                        <a:cubicBezTo>
                          <a:pt x="-3647" y="-4402"/>
                          <a:pt x="6805" y="-82"/>
                          <a:pt x="17953" y="2798"/>
                        </a:cubicBezTo>
                        <a:cubicBezTo>
                          <a:pt x="6108" y="7118"/>
                          <a:pt x="6805" y="17198"/>
                          <a:pt x="1230" y="1143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</p:grpSp>
          <p:grpSp>
            <p:nvGrpSpPr>
              <p:cNvPr id="450" name="Group"/>
              <p:cNvGrpSpPr/>
              <p:nvPr/>
            </p:nvGrpSpPr>
            <p:grpSpPr>
              <a:xfrm>
                <a:off x="302542" y="15804"/>
                <a:ext cx="10616072" cy="943752"/>
                <a:chOff x="0" y="0"/>
                <a:chExt cx="10616071" cy="943751"/>
              </a:xfrm>
            </p:grpSpPr>
            <p:sp>
              <p:nvSpPr>
                <p:cNvPr id="429" name="Line"/>
                <p:cNvSpPr/>
                <p:nvPr/>
              </p:nvSpPr>
              <p:spPr>
                <a:xfrm>
                  <a:off x="0" y="498968"/>
                  <a:ext cx="10616072" cy="1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30" name="Line"/>
                <p:cNvSpPr/>
                <p:nvPr/>
              </p:nvSpPr>
              <p:spPr>
                <a:xfrm flipH="1">
                  <a:off x="514773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31" name="Line"/>
                <p:cNvSpPr/>
                <p:nvPr/>
              </p:nvSpPr>
              <p:spPr>
                <a:xfrm flipH="1">
                  <a:off x="1029546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32" name="Line"/>
                <p:cNvSpPr/>
                <p:nvPr/>
              </p:nvSpPr>
              <p:spPr>
                <a:xfrm flipH="1">
                  <a:off x="1544319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33" name="Line"/>
                <p:cNvSpPr/>
                <p:nvPr/>
              </p:nvSpPr>
              <p:spPr>
                <a:xfrm>
                  <a:off x="2059093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34" name="Line"/>
                <p:cNvSpPr/>
                <p:nvPr/>
              </p:nvSpPr>
              <p:spPr>
                <a:xfrm>
                  <a:off x="2573866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35" name="Line"/>
                <p:cNvSpPr/>
                <p:nvPr/>
              </p:nvSpPr>
              <p:spPr>
                <a:xfrm>
                  <a:off x="3088640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36" name="Line"/>
                <p:cNvSpPr/>
                <p:nvPr/>
              </p:nvSpPr>
              <p:spPr>
                <a:xfrm>
                  <a:off x="3603413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37" name="Line"/>
                <p:cNvSpPr/>
                <p:nvPr/>
              </p:nvSpPr>
              <p:spPr>
                <a:xfrm>
                  <a:off x="4118186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38" name="Line"/>
                <p:cNvSpPr/>
                <p:nvPr/>
              </p:nvSpPr>
              <p:spPr>
                <a:xfrm>
                  <a:off x="4632959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39" name="Line"/>
                <p:cNvSpPr/>
                <p:nvPr/>
              </p:nvSpPr>
              <p:spPr>
                <a:xfrm>
                  <a:off x="5147733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40" name="Line"/>
                <p:cNvSpPr/>
                <p:nvPr/>
              </p:nvSpPr>
              <p:spPr>
                <a:xfrm>
                  <a:off x="5662506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41" name="Line"/>
                <p:cNvSpPr/>
                <p:nvPr/>
              </p:nvSpPr>
              <p:spPr>
                <a:xfrm>
                  <a:off x="6177280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42" name="Line"/>
                <p:cNvSpPr/>
                <p:nvPr/>
              </p:nvSpPr>
              <p:spPr>
                <a:xfrm>
                  <a:off x="6692053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43" name="Line"/>
                <p:cNvSpPr/>
                <p:nvPr/>
              </p:nvSpPr>
              <p:spPr>
                <a:xfrm>
                  <a:off x="7206826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44" name="Line"/>
                <p:cNvSpPr/>
                <p:nvPr/>
              </p:nvSpPr>
              <p:spPr>
                <a:xfrm>
                  <a:off x="7721600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45" name="Line"/>
                <p:cNvSpPr/>
                <p:nvPr/>
              </p:nvSpPr>
              <p:spPr>
                <a:xfrm>
                  <a:off x="8236373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46" name="Line"/>
                <p:cNvSpPr/>
                <p:nvPr/>
              </p:nvSpPr>
              <p:spPr>
                <a:xfrm>
                  <a:off x="8751146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47" name="Line"/>
                <p:cNvSpPr/>
                <p:nvPr/>
              </p:nvSpPr>
              <p:spPr>
                <a:xfrm>
                  <a:off x="9265920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48" name="Line"/>
                <p:cNvSpPr/>
                <p:nvPr/>
              </p:nvSpPr>
              <p:spPr>
                <a:xfrm>
                  <a:off x="9780693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49" name="Line"/>
                <p:cNvSpPr/>
                <p:nvPr/>
              </p:nvSpPr>
              <p:spPr>
                <a:xfrm>
                  <a:off x="10295466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</p:grpSp>
          <p:grpSp>
            <p:nvGrpSpPr>
              <p:cNvPr id="476" name="Group"/>
              <p:cNvGrpSpPr/>
              <p:nvPr/>
            </p:nvGrpSpPr>
            <p:grpSpPr>
              <a:xfrm>
                <a:off x="1228231" y="11288"/>
                <a:ext cx="8340232" cy="955041"/>
                <a:chOff x="0" y="0"/>
                <a:chExt cx="8340231" cy="955040"/>
              </a:xfrm>
            </p:grpSpPr>
            <p:sp>
              <p:nvSpPr>
                <p:cNvPr id="451" name="Line"/>
                <p:cNvSpPr/>
                <p:nvPr/>
              </p:nvSpPr>
              <p:spPr>
                <a:xfrm>
                  <a:off x="3707271" y="2257"/>
                  <a:ext cx="1" cy="320606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52" name="Line"/>
                <p:cNvSpPr/>
                <p:nvPr/>
              </p:nvSpPr>
              <p:spPr>
                <a:xfrm>
                  <a:off x="3982720" y="503484"/>
                  <a:ext cx="158045" cy="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53" name="Line"/>
                <p:cNvSpPr/>
                <p:nvPr/>
              </p:nvSpPr>
              <p:spPr>
                <a:xfrm>
                  <a:off x="4222044" y="544124"/>
                  <a:ext cx="1" cy="63219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54" name="Line"/>
                <p:cNvSpPr/>
                <p:nvPr/>
              </p:nvSpPr>
              <p:spPr>
                <a:xfrm>
                  <a:off x="4736817" y="769902"/>
                  <a:ext cx="1" cy="178365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55" name="Line"/>
                <p:cNvSpPr/>
                <p:nvPr/>
              </p:nvSpPr>
              <p:spPr>
                <a:xfrm>
                  <a:off x="6281137" y="255128"/>
                  <a:ext cx="1" cy="40640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56" name="Line"/>
                <p:cNvSpPr/>
                <p:nvPr/>
              </p:nvSpPr>
              <p:spPr>
                <a:xfrm>
                  <a:off x="6068906" y="503484"/>
                  <a:ext cx="785708" cy="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57" name="Line"/>
                <p:cNvSpPr/>
                <p:nvPr/>
              </p:nvSpPr>
              <p:spPr>
                <a:xfrm>
                  <a:off x="6795911" y="286737"/>
                  <a:ext cx="1" cy="663788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58" name="Line"/>
                <p:cNvSpPr/>
                <p:nvPr/>
              </p:nvSpPr>
              <p:spPr>
                <a:xfrm flipV="1">
                  <a:off x="6800426" y="6773"/>
                  <a:ext cx="1" cy="112890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59" name="Line"/>
                <p:cNvSpPr/>
                <p:nvPr/>
              </p:nvSpPr>
              <p:spPr>
                <a:xfrm flipV="1">
                  <a:off x="7310684" y="2257"/>
                  <a:ext cx="1" cy="410917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60" name="Line"/>
                <p:cNvSpPr/>
                <p:nvPr/>
              </p:nvSpPr>
              <p:spPr>
                <a:xfrm flipH="1">
                  <a:off x="7649350" y="503484"/>
                  <a:ext cx="176108" cy="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61" name="Line"/>
                <p:cNvSpPr/>
                <p:nvPr/>
              </p:nvSpPr>
              <p:spPr>
                <a:xfrm flipH="1">
                  <a:off x="7351324" y="503484"/>
                  <a:ext cx="139984" cy="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62" name="Line"/>
                <p:cNvSpPr/>
                <p:nvPr/>
              </p:nvSpPr>
              <p:spPr>
                <a:xfrm flipV="1">
                  <a:off x="7825458" y="2257"/>
                  <a:ext cx="1" cy="60960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63" name="Line"/>
                <p:cNvSpPr/>
                <p:nvPr/>
              </p:nvSpPr>
              <p:spPr>
                <a:xfrm>
                  <a:off x="8340231" y="815057"/>
                  <a:ext cx="1" cy="76766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64" name="Line"/>
                <p:cNvSpPr/>
                <p:nvPr/>
              </p:nvSpPr>
              <p:spPr>
                <a:xfrm>
                  <a:off x="2162951" y="11288"/>
                  <a:ext cx="1" cy="139984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65" name="Line"/>
                <p:cNvSpPr/>
                <p:nvPr/>
              </p:nvSpPr>
              <p:spPr>
                <a:xfrm>
                  <a:off x="1648177" y="4515"/>
                  <a:ext cx="1" cy="760872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66" name="Line"/>
                <p:cNvSpPr/>
                <p:nvPr/>
              </p:nvSpPr>
              <p:spPr>
                <a:xfrm flipH="1">
                  <a:off x="1589475" y="503484"/>
                  <a:ext cx="153530" cy="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67" name="Line"/>
                <p:cNvSpPr/>
                <p:nvPr/>
              </p:nvSpPr>
              <p:spPr>
                <a:xfrm>
                  <a:off x="1286933" y="503484"/>
                  <a:ext cx="135468" cy="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68" name="Line"/>
                <p:cNvSpPr/>
                <p:nvPr/>
              </p:nvSpPr>
              <p:spPr>
                <a:xfrm flipH="1">
                  <a:off x="835377" y="503484"/>
                  <a:ext cx="185139" cy="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69" name="Line"/>
                <p:cNvSpPr/>
                <p:nvPr/>
              </p:nvSpPr>
              <p:spPr>
                <a:xfrm>
                  <a:off x="0" y="503484"/>
                  <a:ext cx="785707" cy="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70" name="Line"/>
                <p:cNvSpPr/>
                <p:nvPr/>
              </p:nvSpPr>
              <p:spPr>
                <a:xfrm flipH="1">
                  <a:off x="614115" y="282222"/>
                  <a:ext cx="1" cy="672819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71" name="Line"/>
                <p:cNvSpPr/>
                <p:nvPr/>
              </p:nvSpPr>
              <p:spPr>
                <a:xfrm flipH="1">
                  <a:off x="103857" y="322862"/>
                  <a:ext cx="1" cy="352214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72" name="Line"/>
                <p:cNvSpPr/>
                <p:nvPr/>
              </p:nvSpPr>
              <p:spPr>
                <a:xfrm flipV="1">
                  <a:off x="620437" y="0"/>
                  <a:ext cx="1" cy="6096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73" name="Line"/>
                <p:cNvSpPr/>
                <p:nvPr/>
              </p:nvSpPr>
              <p:spPr>
                <a:xfrm>
                  <a:off x="1133404" y="160302"/>
                  <a:ext cx="1" cy="216747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74" name="Line"/>
                <p:cNvSpPr/>
                <p:nvPr/>
              </p:nvSpPr>
              <p:spPr>
                <a:xfrm flipV="1">
                  <a:off x="1133404" y="4515"/>
                  <a:ext cx="1" cy="49672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475" name="Line"/>
                <p:cNvSpPr/>
                <p:nvPr/>
              </p:nvSpPr>
              <p:spPr>
                <a:xfrm>
                  <a:off x="6911058" y="501226"/>
                  <a:ext cx="180623" cy="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</p:grpSp>
        </p:grpSp>
        <p:pic>
          <p:nvPicPr>
            <p:cNvPr id="478" name="earth.tif" descr="earth.ti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68872" cy="11830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80" name="Slide Number"/>
          <p:cNvSpPr txBox="1"/>
          <p:nvPr>
            <p:ph type="sldNum" sz="quarter" idx="2"/>
          </p:nvPr>
        </p:nvSpPr>
        <p:spPr>
          <a:xfrm>
            <a:off x="12633451" y="9366563"/>
            <a:ext cx="371349" cy="387038"/>
          </a:xfrm>
          <a:prstGeom prst="rect">
            <a:avLst/>
          </a:prstGeom>
        </p:spPr>
        <p:txBody>
          <a:bodyPr lIns="65023" tIns="65023" rIns="65023" bIns="65023" anchor="b"/>
          <a:lstStyle>
            <a:lvl1pPr algn="r" defTabSz="1300480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81" name="Title Text"/>
          <p:cNvSpPr txBox="1"/>
          <p:nvPr>
            <p:ph type="title"/>
          </p:nvPr>
        </p:nvSpPr>
        <p:spPr>
          <a:xfrm>
            <a:off x="349955" y="1323057"/>
            <a:ext cx="11054081" cy="1625601"/>
          </a:xfrm>
          <a:prstGeom prst="rect">
            <a:avLst/>
          </a:prstGeom>
          <a:effectLst>
            <a:outerShdw sx="100000" sy="100000" kx="0" ky="0" algn="b" rotWithShape="0" blurRad="88900" dist="50800" dir="2700000">
              <a:srgbClr val="000000">
                <a:alpha val="50000"/>
              </a:srgbClr>
            </a:outerShdw>
          </a:effectLst>
        </p:spPr>
        <p:txBody>
          <a:bodyPr lIns="65023" tIns="65023" rIns="65023" bIns="65023"/>
          <a:lstStyle>
            <a:lvl1pPr algn="l" defTabSz="1300480">
              <a:defRPr b="1" i="1" sz="6200">
                <a:solidFill>
                  <a:srgbClr val="CC6600"/>
                </a:solidFill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82" name="Body Level One…"/>
          <p:cNvSpPr txBox="1"/>
          <p:nvPr>
            <p:ph type="body" sz="half" idx="1"/>
          </p:nvPr>
        </p:nvSpPr>
        <p:spPr>
          <a:xfrm>
            <a:off x="975359" y="3054773"/>
            <a:ext cx="5424689" cy="5852161"/>
          </a:xfrm>
          <a:prstGeom prst="rect">
            <a:avLst/>
          </a:prstGeom>
          <a:effectLst>
            <a:outerShdw sx="100000" sy="100000" kx="0" ky="0" algn="b" rotWithShape="0" blurRad="88900" dist="25400" dir="2700000">
              <a:srgbClr val="CC6600"/>
            </a:outerShdw>
          </a:effectLst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ClrTx/>
              <a:buBlip>
                <a:blip r:embed="rId3"/>
              </a:buBlip>
              <a:defRPr sz="4400">
                <a:solidFill>
                  <a:srgbClr val="000000"/>
                </a:solidFill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latin typeface="Tahoma"/>
                <a:ea typeface="Tahoma"/>
                <a:cs typeface="Tahoma"/>
                <a:sym typeface="Tahoma"/>
              </a:defRPr>
            </a:lvl1pPr>
            <a:lvl2pPr marL="906235" indent="-449035" defTabSz="1300480">
              <a:spcBef>
                <a:spcPts val="1000"/>
              </a:spcBef>
              <a:buClrTx/>
              <a:buSzPct val="75000"/>
              <a:buBlip>
                <a:blip r:embed="rId4"/>
              </a:buBlip>
              <a:defRPr sz="4400">
                <a:solidFill>
                  <a:srgbClr val="000000"/>
                </a:solidFill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latin typeface="Tahoma"/>
                <a:ea typeface="Tahoma"/>
                <a:cs typeface="Tahoma"/>
                <a:sym typeface="Tahoma"/>
              </a:defRPr>
            </a:lvl2pPr>
            <a:lvl3pPr marL="1333500" defTabSz="1300480">
              <a:spcBef>
                <a:spcPts val="1000"/>
              </a:spcBef>
              <a:buClrTx/>
              <a:defRPr sz="4400">
                <a:solidFill>
                  <a:srgbClr val="000000"/>
                </a:solidFill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latin typeface="Tahoma"/>
                <a:ea typeface="Tahoma"/>
                <a:cs typeface="Tahoma"/>
                <a:sym typeface="Tahoma"/>
              </a:defRPr>
            </a:lvl3pPr>
            <a:lvl4pPr marL="1874520" indent="-502920" defTabSz="1300480">
              <a:spcBef>
                <a:spcPts val="1000"/>
              </a:spcBef>
              <a:buClrTx/>
              <a:buChar char="–"/>
              <a:defRPr sz="4400">
                <a:solidFill>
                  <a:srgbClr val="000000"/>
                </a:solidFill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latin typeface="Tahoma"/>
                <a:ea typeface="Tahoma"/>
                <a:cs typeface="Tahoma"/>
                <a:sym typeface="Tahoma"/>
              </a:defRPr>
            </a:lvl4pPr>
            <a:lvl5pPr marL="2387600" indent="-558800" defTabSz="1300480">
              <a:spcBef>
                <a:spcPts val="1000"/>
              </a:spcBef>
              <a:buClrTx/>
              <a:buChar char="–"/>
              <a:defRPr sz="4400">
                <a:solidFill>
                  <a:srgbClr val="000000"/>
                </a:solidFill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3" name="Rectangle"/>
          <p:cNvSpPr/>
          <p:nvPr>
            <p:ph type="body" sz="half" idx="13"/>
          </p:nvPr>
        </p:nvSpPr>
        <p:spPr>
          <a:xfrm>
            <a:off x="6604752" y="3054773"/>
            <a:ext cx="5424689" cy="5852161"/>
          </a:xfrm>
          <a:prstGeom prst="rect">
            <a:avLst/>
          </a:prstGeom>
          <a:effectLst>
            <a:outerShdw sx="100000" sy="100000" kx="0" ky="0" algn="b" rotWithShape="0" blurRad="88900" dist="25400" dir="2700000">
              <a:srgbClr val="CC6600"/>
            </a:outerShdw>
          </a:effectLst>
        </p:spPr>
        <p:txBody>
          <a:bodyPr lIns="65023" tIns="65023" rIns="65023" bIns="65023" anchor="t"/>
          <a:lstStyle/>
          <a:p>
            <a:pPr marL="471487" indent="-471487" defTabSz="1300480">
              <a:spcBef>
                <a:spcPts val="1000"/>
              </a:spcBef>
              <a:buClrTx/>
              <a:buBlip>
                <a:blip r:embed="rId3"/>
              </a:buBlip>
              <a:defRPr sz="4400">
                <a:solidFill>
                  <a:srgbClr val="000000"/>
                </a:solidFill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latin typeface="Tahoma"/>
                <a:ea typeface="Tahoma"/>
                <a:cs typeface="Tahoma"/>
                <a:sym typeface="Tahom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2819400" y="609600"/>
            <a:ext cx="7624687" cy="953241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028700" y="6743700"/>
            <a:ext cx="10972800" cy="1524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028700" y="8255000"/>
            <a:ext cx="10972800" cy="1193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gradFill flip="none" rotWithShape="1">
          <a:gsLst>
            <a:gs pos="0">
              <a:srgbClr val="FFFFFF"/>
            </a:gs>
            <a:gs pos="50000">
              <a:srgbClr val="FFFFFF"/>
            </a:gs>
            <a:gs pos="100000">
              <a:srgbClr val="FFFFFF"/>
            </a:gs>
          </a:gsLst>
          <a:lin ang="27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2" name="Group"/>
          <p:cNvGrpSpPr/>
          <p:nvPr/>
        </p:nvGrpSpPr>
        <p:grpSpPr>
          <a:xfrm>
            <a:off x="372533" y="124177"/>
            <a:ext cx="12072339" cy="1183077"/>
            <a:chOff x="0" y="0"/>
            <a:chExt cx="12072338" cy="1183075"/>
          </a:xfrm>
        </p:grpSpPr>
        <p:grpSp>
          <p:nvGrpSpPr>
            <p:cNvPr id="640" name="Group"/>
            <p:cNvGrpSpPr/>
            <p:nvPr/>
          </p:nvGrpSpPr>
          <p:grpSpPr>
            <a:xfrm>
              <a:off x="1126631" y="110631"/>
              <a:ext cx="10945708" cy="975361"/>
              <a:chOff x="0" y="0"/>
              <a:chExt cx="10945707" cy="975360"/>
            </a:xfrm>
          </p:grpSpPr>
          <p:sp>
            <p:nvSpPr>
              <p:cNvPr id="490" name="Shape"/>
              <p:cNvSpPr/>
              <p:nvPr/>
            </p:nvSpPr>
            <p:spPr>
              <a:xfrm>
                <a:off x="0" y="0"/>
                <a:ext cx="10945707" cy="9753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400"/>
                    </a:moveTo>
                    <a:lnTo>
                      <a:pt x="21600" y="21600"/>
                    </a:lnTo>
                    <a:cubicBezTo>
                      <a:pt x="21600" y="21600"/>
                      <a:pt x="10800" y="21600"/>
                      <a:pt x="0" y="21600"/>
                    </a:cubicBezTo>
                    <a:cubicBezTo>
                      <a:pt x="717" y="17250"/>
                      <a:pt x="753" y="3050"/>
                      <a:pt x="0" y="0"/>
                    </a:cubicBezTo>
                    <a:cubicBezTo>
                      <a:pt x="10800" y="0"/>
                      <a:pt x="21600" y="0"/>
                      <a:pt x="21600" y="0"/>
                    </a:cubicBezTo>
                    <a:lnTo>
                      <a:pt x="21600" y="2400"/>
                    </a:lnTo>
                    <a:close/>
                  </a:path>
                </a:pathLst>
              </a:custGeom>
              <a:solidFill>
                <a:srgbClr val="E5D09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defRPr sz="34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591" name="Group"/>
              <p:cNvGrpSpPr/>
              <p:nvPr/>
            </p:nvGrpSpPr>
            <p:grpSpPr>
              <a:xfrm>
                <a:off x="1198880" y="-1"/>
                <a:ext cx="8639643" cy="968588"/>
                <a:chOff x="0" y="0"/>
                <a:chExt cx="8639642" cy="968586"/>
              </a:xfrm>
            </p:grpSpPr>
            <p:grpSp>
              <p:nvGrpSpPr>
                <p:cNvPr id="547" name="Group"/>
                <p:cNvGrpSpPr/>
                <p:nvPr/>
              </p:nvGrpSpPr>
              <p:grpSpPr>
                <a:xfrm>
                  <a:off x="0" y="2257"/>
                  <a:ext cx="4985174" cy="964072"/>
                  <a:chOff x="0" y="0"/>
                  <a:chExt cx="4985173" cy="964071"/>
                </a:xfrm>
              </p:grpSpPr>
              <p:sp>
                <p:nvSpPr>
                  <p:cNvPr id="491" name="Shape"/>
                  <p:cNvSpPr/>
                  <p:nvPr/>
                </p:nvSpPr>
                <p:spPr>
                  <a:xfrm>
                    <a:off x="2791342" y="884411"/>
                    <a:ext cx="18063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522" h="16199" fill="norm" stroke="1" extrusionOk="0">
                        <a:moveTo>
                          <a:pt x="2122" y="8392"/>
                        </a:moveTo>
                        <a:cubicBezTo>
                          <a:pt x="-2198" y="-999"/>
                          <a:pt x="5002" y="-1938"/>
                          <a:pt x="16522" y="2758"/>
                        </a:cubicBezTo>
                        <a:cubicBezTo>
                          <a:pt x="15082" y="6514"/>
                          <a:pt x="16522" y="10271"/>
                          <a:pt x="13642" y="14027"/>
                        </a:cubicBezTo>
                        <a:cubicBezTo>
                          <a:pt x="7882" y="19662"/>
                          <a:pt x="-5078" y="13088"/>
                          <a:pt x="2122" y="8392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92" name="Shape"/>
                  <p:cNvSpPr/>
                  <p:nvPr/>
                </p:nvSpPr>
                <p:spPr>
                  <a:xfrm>
                    <a:off x="2959779" y="945564"/>
                    <a:ext cx="18064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174" h="16556" fill="norm" stroke="1" extrusionOk="0">
                        <a:moveTo>
                          <a:pt x="1404" y="10218"/>
                        </a:moveTo>
                        <a:cubicBezTo>
                          <a:pt x="-1836" y="2705"/>
                          <a:pt x="324" y="-1991"/>
                          <a:pt x="10044" y="826"/>
                        </a:cubicBezTo>
                        <a:cubicBezTo>
                          <a:pt x="15444" y="7400"/>
                          <a:pt x="19764" y="19609"/>
                          <a:pt x="5724" y="15852"/>
                        </a:cubicBezTo>
                        <a:cubicBezTo>
                          <a:pt x="4644" y="13974"/>
                          <a:pt x="1404" y="10218"/>
                          <a:pt x="1404" y="1021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93" name="Shape"/>
                  <p:cNvSpPr/>
                  <p:nvPr/>
                </p:nvSpPr>
                <p:spPr>
                  <a:xfrm>
                    <a:off x="2481297" y="847753"/>
                    <a:ext cx="29352" cy="275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8812" fill="norm" stroke="1" extrusionOk="0">
                        <a:moveTo>
                          <a:pt x="11520" y="16228"/>
                        </a:moveTo>
                        <a:cubicBezTo>
                          <a:pt x="2160" y="9543"/>
                          <a:pt x="10800" y="16743"/>
                          <a:pt x="5760" y="10057"/>
                        </a:cubicBezTo>
                        <a:cubicBezTo>
                          <a:pt x="4320" y="8000"/>
                          <a:pt x="0" y="3886"/>
                          <a:pt x="0" y="3886"/>
                        </a:cubicBezTo>
                        <a:cubicBezTo>
                          <a:pt x="3600" y="-229"/>
                          <a:pt x="5040" y="-743"/>
                          <a:pt x="11520" y="800"/>
                        </a:cubicBezTo>
                        <a:cubicBezTo>
                          <a:pt x="18000" y="7486"/>
                          <a:pt x="7200" y="7486"/>
                          <a:pt x="21600" y="11086"/>
                        </a:cubicBezTo>
                        <a:cubicBezTo>
                          <a:pt x="20880" y="12628"/>
                          <a:pt x="21600" y="14171"/>
                          <a:pt x="20160" y="15200"/>
                        </a:cubicBezTo>
                        <a:cubicBezTo>
                          <a:pt x="10800" y="20857"/>
                          <a:pt x="11520" y="18800"/>
                          <a:pt x="11520" y="1622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94" name="Shape"/>
                  <p:cNvSpPr/>
                  <p:nvPr/>
                </p:nvSpPr>
                <p:spPr>
                  <a:xfrm>
                    <a:off x="2137939" y="872631"/>
                    <a:ext cx="18063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098" h="21600" fill="norm" stroke="1" extrusionOk="0">
                        <a:moveTo>
                          <a:pt x="10844" y="21600"/>
                        </a:moveTo>
                        <a:cubicBezTo>
                          <a:pt x="6524" y="20250"/>
                          <a:pt x="-2116" y="16200"/>
                          <a:pt x="476" y="10800"/>
                        </a:cubicBezTo>
                        <a:cubicBezTo>
                          <a:pt x="3068" y="5400"/>
                          <a:pt x="10844" y="0"/>
                          <a:pt x="10844" y="0"/>
                        </a:cubicBezTo>
                        <a:cubicBezTo>
                          <a:pt x="12572" y="4050"/>
                          <a:pt x="19484" y="21600"/>
                          <a:pt x="10844" y="2160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95" name="Shape"/>
                  <p:cNvSpPr/>
                  <p:nvPr/>
                </p:nvSpPr>
                <p:spPr>
                  <a:xfrm>
                    <a:off x="2036249" y="889564"/>
                    <a:ext cx="53922" cy="361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24" h="21600" fill="norm" stroke="1" extrusionOk="0">
                        <a:moveTo>
                          <a:pt x="3200" y="11270"/>
                        </a:moveTo>
                        <a:cubicBezTo>
                          <a:pt x="4530" y="6104"/>
                          <a:pt x="3865" y="4226"/>
                          <a:pt x="8517" y="1878"/>
                        </a:cubicBezTo>
                        <a:cubicBezTo>
                          <a:pt x="9846" y="1409"/>
                          <a:pt x="12505" y="0"/>
                          <a:pt x="12505" y="0"/>
                        </a:cubicBezTo>
                        <a:cubicBezTo>
                          <a:pt x="15163" y="470"/>
                          <a:pt x="20148" y="0"/>
                          <a:pt x="17822" y="5635"/>
                        </a:cubicBezTo>
                        <a:cubicBezTo>
                          <a:pt x="16160" y="9861"/>
                          <a:pt x="11840" y="9861"/>
                          <a:pt x="9182" y="12209"/>
                        </a:cubicBezTo>
                        <a:cubicBezTo>
                          <a:pt x="7188" y="16435"/>
                          <a:pt x="6191" y="19722"/>
                          <a:pt x="2536" y="21600"/>
                        </a:cubicBezTo>
                        <a:cubicBezTo>
                          <a:pt x="-1452" y="19722"/>
                          <a:pt x="210" y="14087"/>
                          <a:pt x="1206" y="9391"/>
                        </a:cubicBezTo>
                        <a:cubicBezTo>
                          <a:pt x="1539" y="8452"/>
                          <a:pt x="1871" y="6104"/>
                          <a:pt x="2536" y="6574"/>
                        </a:cubicBezTo>
                        <a:cubicBezTo>
                          <a:pt x="3533" y="7513"/>
                          <a:pt x="2868" y="9861"/>
                          <a:pt x="3200" y="1127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96" name="Shape"/>
                  <p:cNvSpPr/>
                  <p:nvPr/>
                </p:nvSpPr>
                <p:spPr>
                  <a:xfrm>
                    <a:off x="1966524" y="888075"/>
                    <a:ext cx="61527" cy="353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97" h="21140" fill="norm" stroke="1" extrusionOk="0">
                        <a:moveTo>
                          <a:pt x="0" y="13787"/>
                        </a:moveTo>
                        <a:cubicBezTo>
                          <a:pt x="2191" y="10570"/>
                          <a:pt x="2817" y="9651"/>
                          <a:pt x="5635" y="11029"/>
                        </a:cubicBezTo>
                        <a:cubicBezTo>
                          <a:pt x="7826" y="1378"/>
                          <a:pt x="11270" y="5055"/>
                          <a:pt x="16278" y="0"/>
                        </a:cubicBezTo>
                        <a:cubicBezTo>
                          <a:pt x="17530" y="459"/>
                          <a:pt x="19096" y="-460"/>
                          <a:pt x="20035" y="919"/>
                        </a:cubicBezTo>
                        <a:cubicBezTo>
                          <a:pt x="21600" y="3217"/>
                          <a:pt x="15652" y="8272"/>
                          <a:pt x="15652" y="8272"/>
                        </a:cubicBezTo>
                        <a:cubicBezTo>
                          <a:pt x="14400" y="13787"/>
                          <a:pt x="10957" y="9651"/>
                          <a:pt x="8765" y="14706"/>
                        </a:cubicBezTo>
                        <a:cubicBezTo>
                          <a:pt x="9704" y="18383"/>
                          <a:pt x="9704" y="19761"/>
                          <a:pt x="6887" y="21140"/>
                        </a:cubicBezTo>
                        <a:cubicBezTo>
                          <a:pt x="6261" y="20680"/>
                          <a:pt x="5635" y="20680"/>
                          <a:pt x="5009" y="20221"/>
                        </a:cubicBezTo>
                        <a:cubicBezTo>
                          <a:pt x="4383" y="19302"/>
                          <a:pt x="4383" y="17923"/>
                          <a:pt x="3757" y="17463"/>
                        </a:cubicBezTo>
                        <a:cubicBezTo>
                          <a:pt x="2504" y="16544"/>
                          <a:pt x="0" y="15625"/>
                          <a:pt x="0" y="15625"/>
                        </a:cubicBezTo>
                        <a:cubicBezTo>
                          <a:pt x="626" y="11489"/>
                          <a:pt x="939" y="11029"/>
                          <a:pt x="0" y="13787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97" name="Shape"/>
                  <p:cNvSpPr/>
                  <p:nvPr/>
                </p:nvSpPr>
                <p:spPr>
                  <a:xfrm>
                    <a:off x="1613912" y="692396"/>
                    <a:ext cx="337030" cy="207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53" h="21312" fill="norm" stroke="1" extrusionOk="0">
                        <a:moveTo>
                          <a:pt x="490" y="156"/>
                        </a:moveTo>
                        <a:cubicBezTo>
                          <a:pt x="1221" y="-156"/>
                          <a:pt x="1342" y="936"/>
                          <a:pt x="2072" y="1248"/>
                        </a:cubicBezTo>
                        <a:cubicBezTo>
                          <a:pt x="2133" y="1326"/>
                          <a:pt x="2620" y="2105"/>
                          <a:pt x="2681" y="2183"/>
                        </a:cubicBezTo>
                        <a:cubicBezTo>
                          <a:pt x="3289" y="2963"/>
                          <a:pt x="3959" y="2807"/>
                          <a:pt x="4506" y="3899"/>
                        </a:cubicBezTo>
                        <a:cubicBezTo>
                          <a:pt x="4750" y="4367"/>
                          <a:pt x="5480" y="4991"/>
                          <a:pt x="5480" y="4991"/>
                        </a:cubicBezTo>
                        <a:cubicBezTo>
                          <a:pt x="5723" y="6004"/>
                          <a:pt x="6697" y="6706"/>
                          <a:pt x="7305" y="7486"/>
                        </a:cubicBezTo>
                        <a:cubicBezTo>
                          <a:pt x="7427" y="8032"/>
                          <a:pt x="7792" y="9513"/>
                          <a:pt x="8157" y="9825"/>
                        </a:cubicBezTo>
                        <a:cubicBezTo>
                          <a:pt x="8400" y="9981"/>
                          <a:pt x="8887" y="10137"/>
                          <a:pt x="8887" y="10137"/>
                        </a:cubicBezTo>
                        <a:cubicBezTo>
                          <a:pt x="9009" y="10605"/>
                          <a:pt x="9252" y="11541"/>
                          <a:pt x="9252" y="11541"/>
                        </a:cubicBezTo>
                        <a:cubicBezTo>
                          <a:pt x="9678" y="10683"/>
                          <a:pt x="10104" y="11073"/>
                          <a:pt x="10591" y="11697"/>
                        </a:cubicBezTo>
                        <a:cubicBezTo>
                          <a:pt x="10469" y="12866"/>
                          <a:pt x="10408" y="13958"/>
                          <a:pt x="10226" y="15128"/>
                        </a:cubicBezTo>
                        <a:cubicBezTo>
                          <a:pt x="10287" y="15596"/>
                          <a:pt x="10469" y="16999"/>
                          <a:pt x="10834" y="17311"/>
                        </a:cubicBezTo>
                        <a:cubicBezTo>
                          <a:pt x="11138" y="17623"/>
                          <a:pt x="11625" y="17623"/>
                          <a:pt x="11929" y="17935"/>
                        </a:cubicBezTo>
                        <a:cubicBezTo>
                          <a:pt x="12294" y="17779"/>
                          <a:pt x="13025" y="18091"/>
                          <a:pt x="13025" y="18091"/>
                        </a:cubicBezTo>
                        <a:cubicBezTo>
                          <a:pt x="13450" y="18637"/>
                          <a:pt x="13572" y="18949"/>
                          <a:pt x="14241" y="18715"/>
                        </a:cubicBezTo>
                        <a:cubicBezTo>
                          <a:pt x="14607" y="18559"/>
                          <a:pt x="15337" y="18247"/>
                          <a:pt x="15337" y="18247"/>
                        </a:cubicBezTo>
                        <a:cubicBezTo>
                          <a:pt x="15702" y="18559"/>
                          <a:pt x="16006" y="19027"/>
                          <a:pt x="16432" y="19183"/>
                        </a:cubicBezTo>
                        <a:cubicBezTo>
                          <a:pt x="16736" y="19339"/>
                          <a:pt x="17588" y="19495"/>
                          <a:pt x="17892" y="19806"/>
                        </a:cubicBezTo>
                        <a:cubicBezTo>
                          <a:pt x="18196" y="20118"/>
                          <a:pt x="18987" y="20430"/>
                          <a:pt x="18987" y="20430"/>
                        </a:cubicBezTo>
                        <a:cubicBezTo>
                          <a:pt x="19961" y="20352"/>
                          <a:pt x="20448" y="20196"/>
                          <a:pt x="21299" y="20586"/>
                        </a:cubicBezTo>
                        <a:cubicBezTo>
                          <a:pt x="21482" y="21288"/>
                          <a:pt x="21178" y="21444"/>
                          <a:pt x="20691" y="21210"/>
                        </a:cubicBezTo>
                        <a:cubicBezTo>
                          <a:pt x="20326" y="21366"/>
                          <a:pt x="19474" y="21054"/>
                          <a:pt x="19474" y="21054"/>
                        </a:cubicBezTo>
                        <a:cubicBezTo>
                          <a:pt x="18987" y="21288"/>
                          <a:pt x="18622" y="21054"/>
                          <a:pt x="18136" y="20898"/>
                        </a:cubicBezTo>
                        <a:cubicBezTo>
                          <a:pt x="17892" y="20820"/>
                          <a:pt x="17405" y="20586"/>
                          <a:pt x="17405" y="20586"/>
                        </a:cubicBezTo>
                        <a:cubicBezTo>
                          <a:pt x="16675" y="20898"/>
                          <a:pt x="15945" y="20586"/>
                          <a:pt x="15215" y="20430"/>
                        </a:cubicBezTo>
                        <a:cubicBezTo>
                          <a:pt x="14789" y="20040"/>
                          <a:pt x="14607" y="19884"/>
                          <a:pt x="14120" y="20118"/>
                        </a:cubicBezTo>
                        <a:cubicBezTo>
                          <a:pt x="12720" y="19495"/>
                          <a:pt x="11564" y="19806"/>
                          <a:pt x="10347" y="18715"/>
                        </a:cubicBezTo>
                        <a:cubicBezTo>
                          <a:pt x="9921" y="17857"/>
                          <a:pt x="10591" y="17077"/>
                          <a:pt x="9617" y="16687"/>
                        </a:cubicBezTo>
                        <a:cubicBezTo>
                          <a:pt x="9252" y="18013"/>
                          <a:pt x="8157" y="15674"/>
                          <a:pt x="7548" y="15440"/>
                        </a:cubicBezTo>
                        <a:cubicBezTo>
                          <a:pt x="7183" y="15128"/>
                          <a:pt x="6818" y="14660"/>
                          <a:pt x="6453" y="14348"/>
                        </a:cubicBezTo>
                        <a:cubicBezTo>
                          <a:pt x="6210" y="13490"/>
                          <a:pt x="6210" y="12710"/>
                          <a:pt x="5601" y="12165"/>
                        </a:cubicBezTo>
                        <a:cubicBezTo>
                          <a:pt x="4932" y="10917"/>
                          <a:pt x="5054" y="9123"/>
                          <a:pt x="4019" y="8266"/>
                        </a:cubicBezTo>
                        <a:cubicBezTo>
                          <a:pt x="3959" y="8110"/>
                          <a:pt x="3898" y="7954"/>
                          <a:pt x="3776" y="7798"/>
                        </a:cubicBezTo>
                        <a:cubicBezTo>
                          <a:pt x="3654" y="7720"/>
                          <a:pt x="3472" y="7798"/>
                          <a:pt x="3411" y="7642"/>
                        </a:cubicBezTo>
                        <a:cubicBezTo>
                          <a:pt x="3289" y="7408"/>
                          <a:pt x="3168" y="6706"/>
                          <a:pt x="3168" y="6706"/>
                        </a:cubicBezTo>
                        <a:cubicBezTo>
                          <a:pt x="3472" y="5536"/>
                          <a:pt x="3046" y="4601"/>
                          <a:pt x="2194" y="4367"/>
                        </a:cubicBezTo>
                        <a:cubicBezTo>
                          <a:pt x="1829" y="3665"/>
                          <a:pt x="1768" y="3275"/>
                          <a:pt x="1099" y="2963"/>
                        </a:cubicBezTo>
                        <a:cubicBezTo>
                          <a:pt x="856" y="1949"/>
                          <a:pt x="856" y="1871"/>
                          <a:pt x="125" y="1560"/>
                        </a:cubicBezTo>
                        <a:cubicBezTo>
                          <a:pt x="-57" y="858"/>
                          <a:pt x="-118" y="234"/>
                          <a:pt x="490" y="0"/>
                        </a:cubicBezTo>
                        <a:cubicBezTo>
                          <a:pt x="977" y="234"/>
                          <a:pt x="977" y="156"/>
                          <a:pt x="490" y="156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98" name="Shape"/>
                  <p:cNvSpPr/>
                  <p:nvPr/>
                </p:nvSpPr>
                <p:spPr>
                  <a:xfrm>
                    <a:off x="1819768" y="677333"/>
                    <a:ext cx="148837" cy="1535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2" h="21600" fill="norm" stroke="1" extrusionOk="0">
                        <a:moveTo>
                          <a:pt x="7477" y="6920"/>
                        </a:moveTo>
                        <a:cubicBezTo>
                          <a:pt x="8031" y="6606"/>
                          <a:pt x="8862" y="6606"/>
                          <a:pt x="9138" y="6082"/>
                        </a:cubicBezTo>
                        <a:cubicBezTo>
                          <a:pt x="9277" y="5872"/>
                          <a:pt x="9277" y="5557"/>
                          <a:pt x="9415" y="5452"/>
                        </a:cubicBezTo>
                        <a:cubicBezTo>
                          <a:pt x="9831" y="5138"/>
                          <a:pt x="11077" y="4614"/>
                          <a:pt x="11077" y="4614"/>
                        </a:cubicBezTo>
                        <a:cubicBezTo>
                          <a:pt x="15646" y="5767"/>
                          <a:pt x="11769" y="3041"/>
                          <a:pt x="14677" y="2307"/>
                        </a:cubicBezTo>
                        <a:cubicBezTo>
                          <a:pt x="15231" y="1783"/>
                          <a:pt x="14954" y="944"/>
                          <a:pt x="15508" y="419"/>
                        </a:cubicBezTo>
                        <a:cubicBezTo>
                          <a:pt x="15923" y="105"/>
                          <a:pt x="17169" y="0"/>
                          <a:pt x="17169" y="0"/>
                        </a:cubicBezTo>
                        <a:cubicBezTo>
                          <a:pt x="19108" y="1468"/>
                          <a:pt x="17446" y="2412"/>
                          <a:pt x="20769" y="2936"/>
                        </a:cubicBezTo>
                        <a:cubicBezTo>
                          <a:pt x="21600" y="3775"/>
                          <a:pt x="21323" y="4089"/>
                          <a:pt x="20215" y="4614"/>
                        </a:cubicBezTo>
                        <a:cubicBezTo>
                          <a:pt x="19523" y="5452"/>
                          <a:pt x="18692" y="6396"/>
                          <a:pt x="17446" y="6711"/>
                        </a:cubicBezTo>
                        <a:cubicBezTo>
                          <a:pt x="16338" y="7864"/>
                          <a:pt x="17723" y="8703"/>
                          <a:pt x="18277" y="9856"/>
                        </a:cubicBezTo>
                        <a:cubicBezTo>
                          <a:pt x="17862" y="10800"/>
                          <a:pt x="18692" y="11010"/>
                          <a:pt x="19662" y="11534"/>
                        </a:cubicBezTo>
                        <a:cubicBezTo>
                          <a:pt x="20077" y="12478"/>
                          <a:pt x="19523" y="12583"/>
                          <a:pt x="20215" y="13421"/>
                        </a:cubicBezTo>
                        <a:cubicBezTo>
                          <a:pt x="19662" y="14575"/>
                          <a:pt x="18692" y="13946"/>
                          <a:pt x="17723" y="13421"/>
                        </a:cubicBezTo>
                        <a:cubicBezTo>
                          <a:pt x="16062" y="13841"/>
                          <a:pt x="16892" y="14260"/>
                          <a:pt x="16062" y="15309"/>
                        </a:cubicBezTo>
                        <a:cubicBezTo>
                          <a:pt x="15646" y="15833"/>
                          <a:pt x="14954" y="15938"/>
                          <a:pt x="14400" y="16357"/>
                        </a:cubicBezTo>
                        <a:cubicBezTo>
                          <a:pt x="14815" y="17511"/>
                          <a:pt x="15508" y="20027"/>
                          <a:pt x="13846" y="20761"/>
                        </a:cubicBezTo>
                        <a:cubicBezTo>
                          <a:pt x="13292" y="20971"/>
                          <a:pt x="12738" y="20971"/>
                          <a:pt x="12185" y="21181"/>
                        </a:cubicBezTo>
                        <a:cubicBezTo>
                          <a:pt x="11908" y="21285"/>
                          <a:pt x="11631" y="21495"/>
                          <a:pt x="11354" y="21600"/>
                        </a:cubicBezTo>
                        <a:cubicBezTo>
                          <a:pt x="11077" y="21495"/>
                          <a:pt x="10662" y="21390"/>
                          <a:pt x="10523" y="21181"/>
                        </a:cubicBezTo>
                        <a:cubicBezTo>
                          <a:pt x="10246" y="20761"/>
                          <a:pt x="10523" y="20027"/>
                          <a:pt x="9969" y="19922"/>
                        </a:cubicBezTo>
                        <a:cubicBezTo>
                          <a:pt x="9415" y="19817"/>
                          <a:pt x="8308" y="19503"/>
                          <a:pt x="8308" y="19503"/>
                        </a:cubicBezTo>
                        <a:cubicBezTo>
                          <a:pt x="7338" y="19713"/>
                          <a:pt x="6785" y="20132"/>
                          <a:pt x="5815" y="20342"/>
                        </a:cubicBezTo>
                        <a:cubicBezTo>
                          <a:pt x="4708" y="19817"/>
                          <a:pt x="5123" y="19188"/>
                          <a:pt x="3877" y="19503"/>
                        </a:cubicBezTo>
                        <a:cubicBezTo>
                          <a:pt x="1662" y="18979"/>
                          <a:pt x="2631" y="16882"/>
                          <a:pt x="1385" y="15518"/>
                        </a:cubicBezTo>
                        <a:cubicBezTo>
                          <a:pt x="692" y="12687"/>
                          <a:pt x="1523" y="15414"/>
                          <a:pt x="554" y="13631"/>
                        </a:cubicBezTo>
                        <a:cubicBezTo>
                          <a:pt x="277" y="13212"/>
                          <a:pt x="0" y="12373"/>
                          <a:pt x="0" y="12373"/>
                        </a:cubicBezTo>
                        <a:cubicBezTo>
                          <a:pt x="277" y="9961"/>
                          <a:pt x="0" y="8703"/>
                          <a:pt x="2769" y="10066"/>
                        </a:cubicBezTo>
                        <a:cubicBezTo>
                          <a:pt x="3185" y="11010"/>
                          <a:pt x="3185" y="11534"/>
                          <a:pt x="4431" y="10905"/>
                        </a:cubicBezTo>
                        <a:cubicBezTo>
                          <a:pt x="4846" y="9961"/>
                          <a:pt x="4015" y="9227"/>
                          <a:pt x="4708" y="8388"/>
                        </a:cubicBezTo>
                        <a:cubicBezTo>
                          <a:pt x="4985" y="7969"/>
                          <a:pt x="6646" y="7654"/>
                          <a:pt x="7200" y="7340"/>
                        </a:cubicBezTo>
                        <a:cubicBezTo>
                          <a:pt x="7892" y="6606"/>
                          <a:pt x="8031" y="6501"/>
                          <a:pt x="7477" y="692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99" name="Shape"/>
                  <p:cNvSpPr/>
                  <p:nvPr/>
                </p:nvSpPr>
                <p:spPr>
                  <a:xfrm>
                    <a:off x="1968398" y="747324"/>
                    <a:ext cx="92684" cy="2935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66" h="21600" fill="norm" stroke="1" extrusionOk="0">
                        <a:moveTo>
                          <a:pt x="412" y="18189"/>
                        </a:moveTo>
                        <a:cubicBezTo>
                          <a:pt x="1006" y="12505"/>
                          <a:pt x="1006" y="7958"/>
                          <a:pt x="3186" y="5684"/>
                        </a:cubicBezTo>
                        <a:cubicBezTo>
                          <a:pt x="5168" y="6821"/>
                          <a:pt x="6951" y="7958"/>
                          <a:pt x="8735" y="11368"/>
                        </a:cubicBezTo>
                        <a:cubicBezTo>
                          <a:pt x="11905" y="8526"/>
                          <a:pt x="10320" y="9663"/>
                          <a:pt x="13887" y="7958"/>
                        </a:cubicBezTo>
                        <a:cubicBezTo>
                          <a:pt x="14878" y="5116"/>
                          <a:pt x="17454" y="0"/>
                          <a:pt x="17454" y="0"/>
                        </a:cubicBezTo>
                        <a:cubicBezTo>
                          <a:pt x="21219" y="3411"/>
                          <a:pt x="16463" y="13074"/>
                          <a:pt x="14680" y="14779"/>
                        </a:cubicBezTo>
                        <a:cubicBezTo>
                          <a:pt x="13689" y="18758"/>
                          <a:pt x="13094" y="19895"/>
                          <a:pt x="11509" y="21600"/>
                        </a:cubicBezTo>
                        <a:cubicBezTo>
                          <a:pt x="10320" y="20463"/>
                          <a:pt x="7942" y="18189"/>
                          <a:pt x="7942" y="18189"/>
                        </a:cubicBezTo>
                        <a:cubicBezTo>
                          <a:pt x="6158" y="13074"/>
                          <a:pt x="4771" y="14779"/>
                          <a:pt x="2393" y="17053"/>
                        </a:cubicBezTo>
                        <a:cubicBezTo>
                          <a:pt x="-183" y="15916"/>
                          <a:pt x="-381" y="13642"/>
                          <a:pt x="412" y="18189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00" name="Shape"/>
                  <p:cNvSpPr/>
                  <p:nvPr/>
                </p:nvSpPr>
                <p:spPr>
                  <a:xfrm>
                    <a:off x="1962008" y="783448"/>
                    <a:ext cx="63518" cy="767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989" h="21600" fill="norm" stroke="1" extrusionOk="0">
                        <a:moveTo>
                          <a:pt x="2274" y="3738"/>
                        </a:moveTo>
                        <a:cubicBezTo>
                          <a:pt x="2842" y="1662"/>
                          <a:pt x="2558" y="623"/>
                          <a:pt x="5116" y="0"/>
                        </a:cubicBezTo>
                        <a:cubicBezTo>
                          <a:pt x="7958" y="623"/>
                          <a:pt x="7105" y="2492"/>
                          <a:pt x="9663" y="3738"/>
                        </a:cubicBezTo>
                        <a:cubicBezTo>
                          <a:pt x="13074" y="3323"/>
                          <a:pt x="14495" y="1662"/>
                          <a:pt x="17621" y="831"/>
                        </a:cubicBezTo>
                        <a:cubicBezTo>
                          <a:pt x="21600" y="1869"/>
                          <a:pt x="15916" y="6438"/>
                          <a:pt x="13074" y="7062"/>
                        </a:cubicBezTo>
                        <a:cubicBezTo>
                          <a:pt x="14495" y="11631"/>
                          <a:pt x="12221" y="6023"/>
                          <a:pt x="15347" y="9969"/>
                        </a:cubicBezTo>
                        <a:cubicBezTo>
                          <a:pt x="15916" y="10800"/>
                          <a:pt x="16484" y="12462"/>
                          <a:pt x="16484" y="12462"/>
                        </a:cubicBezTo>
                        <a:cubicBezTo>
                          <a:pt x="15632" y="14123"/>
                          <a:pt x="15347" y="14746"/>
                          <a:pt x="13074" y="15369"/>
                        </a:cubicBezTo>
                        <a:cubicBezTo>
                          <a:pt x="10800" y="14746"/>
                          <a:pt x="10516" y="14123"/>
                          <a:pt x="9663" y="12462"/>
                        </a:cubicBezTo>
                        <a:cubicBezTo>
                          <a:pt x="9379" y="10385"/>
                          <a:pt x="9095" y="6854"/>
                          <a:pt x="6253" y="9969"/>
                        </a:cubicBezTo>
                        <a:cubicBezTo>
                          <a:pt x="7105" y="12462"/>
                          <a:pt x="6537" y="11008"/>
                          <a:pt x="7958" y="14123"/>
                        </a:cubicBezTo>
                        <a:cubicBezTo>
                          <a:pt x="8242" y="14538"/>
                          <a:pt x="8526" y="15369"/>
                          <a:pt x="8526" y="15369"/>
                        </a:cubicBezTo>
                        <a:cubicBezTo>
                          <a:pt x="6821" y="17446"/>
                          <a:pt x="6253" y="19315"/>
                          <a:pt x="5684" y="21600"/>
                        </a:cubicBezTo>
                        <a:cubicBezTo>
                          <a:pt x="4832" y="21392"/>
                          <a:pt x="3979" y="21600"/>
                          <a:pt x="3411" y="21185"/>
                        </a:cubicBezTo>
                        <a:cubicBezTo>
                          <a:pt x="2558" y="20562"/>
                          <a:pt x="2274" y="18692"/>
                          <a:pt x="2274" y="18692"/>
                        </a:cubicBezTo>
                        <a:cubicBezTo>
                          <a:pt x="3695" y="15577"/>
                          <a:pt x="3979" y="13292"/>
                          <a:pt x="0" y="11215"/>
                        </a:cubicBezTo>
                        <a:cubicBezTo>
                          <a:pt x="284" y="9554"/>
                          <a:pt x="284" y="7892"/>
                          <a:pt x="568" y="6231"/>
                        </a:cubicBezTo>
                        <a:cubicBezTo>
                          <a:pt x="568" y="5608"/>
                          <a:pt x="3695" y="415"/>
                          <a:pt x="2274" y="373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01" name="Shape"/>
                  <p:cNvSpPr/>
                  <p:nvPr/>
                </p:nvSpPr>
                <p:spPr>
                  <a:xfrm>
                    <a:off x="2084905" y="740551"/>
                    <a:ext cx="35149" cy="434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16" h="20786" fill="norm" stroke="1" extrusionOk="0">
                        <a:moveTo>
                          <a:pt x="1167" y="9915"/>
                        </a:moveTo>
                        <a:cubicBezTo>
                          <a:pt x="2335" y="4957"/>
                          <a:pt x="584" y="2479"/>
                          <a:pt x="7005" y="0"/>
                        </a:cubicBezTo>
                        <a:cubicBezTo>
                          <a:pt x="14594" y="3187"/>
                          <a:pt x="12843" y="6020"/>
                          <a:pt x="8173" y="9915"/>
                        </a:cubicBezTo>
                        <a:cubicBezTo>
                          <a:pt x="14011" y="10977"/>
                          <a:pt x="18681" y="9561"/>
                          <a:pt x="21016" y="13456"/>
                        </a:cubicBezTo>
                        <a:cubicBezTo>
                          <a:pt x="16930" y="15934"/>
                          <a:pt x="15762" y="16643"/>
                          <a:pt x="10508" y="15580"/>
                        </a:cubicBezTo>
                        <a:cubicBezTo>
                          <a:pt x="7005" y="19121"/>
                          <a:pt x="9924" y="21600"/>
                          <a:pt x="2335" y="20538"/>
                        </a:cubicBezTo>
                        <a:cubicBezTo>
                          <a:pt x="-584" y="17705"/>
                          <a:pt x="1167" y="15580"/>
                          <a:pt x="0" y="12039"/>
                        </a:cubicBezTo>
                        <a:cubicBezTo>
                          <a:pt x="584" y="11331"/>
                          <a:pt x="1167" y="9915"/>
                          <a:pt x="1167" y="9915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02" name="Shape"/>
                  <p:cNvSpPr/>
                  <p:nvPr/>
                </p:nvSpPr>
                <p:spPr>
                  <a:xfrm>
                    <a:off x="2095035" y="810438"/>
                    <a:ext cx="43081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07" h="17081" fill="norm" stroke="1" extrusionOk="0">
                        <a:moveTo>
                          <a:pt x="2093" y="0"/>
                        </a:moveTo>
                        <a:cubicBezTo>
                          <a:pt x="5619" y="4469"/>
                          <a:pt x="7383" y="1490"/>
                          <a:pt x="11791" y="0"/>
                        </a:cubicBezTo>
                        <a:cubicBezTo>
                          <a:pt x="18844" y="3724"/>
                          <a:pt x="16640" y="2234"/>
                          <a:pt x="20607" y="11917"/>
                        </a:cubicBezTo>
                        <a:cubicBezTo>
                          <a:pt x="19285" y="21600"/>
                          <a:pt x="17521" y="15641"/>
                          <a:pt x="14436" y="10428"/>
                        </a:cubicBezTo>
                        <a:cubicBezTo>
                          <a:pt x="10468" y="11172"/>
                          <a:pt x="4297" y="14152"/>
                          <a:pt x="329" y="11917"/>
                        </a:cubicBezTo>
                        <a:cubicBezTo>
                          <a:pt x="-993" y="4469"/>
                          <a:pt x="2093" y="7448"/>
                          <a:pt x="2093" y="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03" name="Shape"/>
                  <p:cNvSpPr/>
                  <p:nvPr/>
                </p:nvSpPr>
                <p:spPr>
                  <a:xfrm>
                    <a:off x="2142413" y="776675"/>
                    <a:ext cx="56663" cy="369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49" h="20806" fill="norm" stroke="1" extrusionOk="0">
                        <a:moveTo>
                          <a:pt x="6685" y="17100"/>
                        </a:moveTo>
                        <a:cubicBezTo>
                          <a:pt x="5977" y="15300"/>
                          <a:pt x="5977" y="13050"/>
                          <a:pt x="4560" y="11700"/>
                        </a:cubicBezTo>
                        <a:cubicBezTo>
                          <a:pt x="3498" y="10800"/>
                          <a:pt x="311" y="9900"/>
                          <a:pt x="311" y="9900"/>
                        </a:cubicBezTo>
                        <a:cubicBezTo>
                          <a:pt x="-751" y="5400"/>
                          <a:pt x="1019" y="5400"/>
                          <a:pt x="3852" y="3600"/>
                        </a:cubicBezTo>
                        <a:cubicBezTo>
                          <a:pt x="5269" y="2700"/>
                          <a:pt x="8101" y="0"/>
                          <a:pt x="8101" y="0"/>
                        </a:cubicBezTo>
                        <a:cubicBezTo>
                          <a:pt x="12351" y="900"/>
                          <a:pt x="13767" y="900"/>
                          <a:pt x="16600" y="4500"/>
                        </a:cubicBezTo>
                        <a:cubicBezTo>
                          <a:pt x="15183" y="9450"/>
                          <a:pt x="15538" y="5400"/>
                          <a:pt x="18016" y="9000"/>
                        </a:cubicBezTo>
                        <a:cubicBezTo>
                          <a:pt x="19079" y="10800"/>
                          <a:pt x="20849" y="14400"/>
                          <a:pt x="20849" y="14400"/>
                        </a:cubicBezTo>
                        <a:cubicBezTo>
                          <a:pt x="19079" y="21150"/>
                          <a:pt x="18016" y="18900"/>
                          <a:pt x="13767" y="17100"/>
                        </a:cubicBezTo>
                        <a:cubicBezTo>
                          <a:pt x="8810" y="21150"/>
                          <a:pt x="11288" y="21600"/>
                          <a:pt x="7393" y="19800"/>
                        </a:cubicBezTo>
                        <a:cubicBezTo>
                          <a:pt x="7039" y="18900"/>
                          <a:pt x="6685" y="17100"/>
                          <a:pt x="6685" y="1710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04" name="Shape"/>
                  <p:cNvSpPr/>
                  <p:nvPr/>
                </p:nvSpPr>
                <p:spPr>
                  <a:xfrm>
                    <a:off x="2156177" y="794737"/>
                    <a:ext cx="273653" cy="1351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59" h="21201" fill="norm" stroke="1" extrusionOk="0">
                        <a:moveTo>
                          <a:pt x="3474" y="3323"/>
                        </a:moveTo>
                        <a:cubicBezTo>
                          <a:pt x="3097" y="1662"/>
                          <a:pt x="3474" y="2018"/>
                          <a:pt x="2719" y="1662"/>
                        </a:cubicBezTo>
                        <a:cubicBezTo>
                          <a:pt x="2341" y="2018"/>
                          <a:pt x="1964" y="3560"/>
                          <a:pt x="1964" y="3560"/>
                        </a:cubicBezTo>
                        <a:cubicBezTo>
                          <a:pt x="906" y="2967"/>
                          <a:pt x="1435" y="2492"/>
                          <a:pt x="0" y="2848"/>
                        </a:cubicBezTo>
                        <a:cubicBezTo>
                          <a:pt x="151" y="3916"/>
                          <a:pt x="151" y="4391"/>
                          <a:pt x="755" y="4985"/>
                        </a:cubicBezTo>
                        <a:cubicBezTo>
                          <a:pt x="906" y="5815"/>
                          <a:pt x="1057" y="6527"/>
                          <a:pt x="1208" y="7358"/>
                        </a:cubicBezTo>
                        <a:cubicBezTo>
                          <a:pt x="1813" y="7002"/>
                          <a:pt x="2039" y="6765"/>
                          <a:pt x="1813" y="5697"/>
                        </a:cubicBezTo>
                        <a:cubicBezTo>
                          <a:pt x="1964" y="5578"/>
                          <a:pt x="2115" y="5103"/>
                          <a:pt x="2266" y="5222"/>
                        </a:cubicBezTo>
                        <a:cubicBezTo>
                          <a:pt x="3625" y="5697"/>
                          <a:pt x="2719" y="6171"/>
                          <a:pt x="3625" y="6646"/>
                        </a:cubicBezTo>
                        <a:cubicBezTo>
                          <a:pt x="5589" y="7714"/>
                          <a:pt x="3550" y="6646"/>
                          <a:pt x="5287" y="7358"/>
                        </a:cubicBezTo>
                        <a:cubicBezTo>
                          <a:pt x="5815" y="7596"/>
                          <a:pt x="6646" y="8545"/>
                          <a:pt x="6646" y="8545"/>
                        </a:cubicBezTo>
                        <a:cubicBezTo>
                          <a:pt x="7250" y="9969"/>
                          <a:pt x="7703" y="10325"/>
                          <a:pt x="8006" y="12105"/>
                        </a:cubicBezTo>
                        <a:cubicBezTo>
                          <a:pt x="7930" y="12936"/>
                          <a:pt x="8006" y="13648"/>
                          <a:pt x="7855" y="14479"/>
                        </a:cubicBezTo>
                        <a:cubicBezTo>
                          <a:pt x="7779" y="14954"/>
                          <a:pt x="7099" y="15666"/>
                          <a:pt x="7401" y="15903"/>
                        </a:cubicBezTo>
                        <a:cubicBezTo>
                          <a:pt x="8006" y="16259"/>
                          <a:pt x="9214" y="15191"/>
                          <a:pt x="9214" y="15191"/>
                        </a:cubicBezTo>
                        <a:cubicBezTo>
                          <a:pt x="9818" y="15547"/>
                          <a:pt x="10045" y="16022"/>
                          <a:pt x="10573" y="16615"/>
                        </a:cubicBezTo>
                        <a:cubicBezTo>
                          <a:pt x="11178" y="17209"/>
                          <a:pt x="12008" y="17209"/>
                          <a:pt x="12688" y="17565"/>
                        </a:cubicBezTo>
                        <a:cubicBezTo>
                          <a:pt x="12839" y="17446"/>
                          <a:pt x="13066" y="17565"/>
                          <a:pt x="13141" y="17327"/>
                        </a:cubicBezTo>
                        <a:cubicBezTo>
                          <a:pt x="13292" y="16853"/>
                          <a:pt x="12386" y="16141"/>
                          <a:pt x="12688" y="15903"/>
                        </a:cubicBezTo>
                        <a:cubicBezTo>
                          <a:pt x="12915" y="15666"/>
                          <a:pt x="13217" y="16022"/>
                          <a:pt x="13443" y="16141"/>
                        </a:cubicBezTo>
                        <a:cubicBezTo>
                          <a:pt x="13745" y="15547"/>
                          <a:pt x="14048" y="14004"/>
                          <a:pt x="14048" y="14004"/>
                        </a:cubicBezTo>
                        <a:cubicBezTo>
                          <a:pt x="14274" y="14123"/>
                          <a:pt x="15029" y="14242"/>
                          <a:pt x="15256" y="14479"/>
                        </a:cubicBezTo>
                        <a:cubicBezTo>
                          <a:pt x="15558" y="14716"/>
                          <a:pt x="16162" y="15429"/>
                          <a:pt x="16162" y="15429"/>
                        </a:cubicBezTo>
                        <a:cubicBezTo>
                          <a:pt x="16917" y="17209"/>
                          <a:pt x="17220" y="18752"/>
                          <a:pt x="18428" y="19938"/>
                        </a:cubicBezTo>
                        <a:cubicBezTo>
                          <a:pt x="18881" y="20413"/>
                          <a:pt x="19787" y="21125"/>
                          <a:pt x="19787" y="21125"/>
                        </a:cubicBezTo>
                        <a:cubicBezTo>
                          <a:pt x="20014" y="21125"/>
                          <a:pt x="21600" y="21600"/>
                          <a:pt x="21449" y="20176"/>
                        </a:cubicBezTo>
                        <a:cubicBezTo>
                          <a:pt x="21373" y="19464"/>
                          <a:pt x="20241" y="18989"/>
                          <a:pt x="20241" y="18989"/>
                        </a:cubicBezTo>
                        <a:cubicBezTo>
                          <a:pt x="19712" y="17802"/>
                          <a:pt x="20392" y="16971"/>
                          <a:pt x="19334" y="16378"/>
                        </a:cubicBezTo>
                        <a:cubicBezTo>
                          <a:pt x="19183" y="16141"/>
                          <a:pt x="18957" y="16022"/>
                          <a:pt x="18881" y="15666"/>
                        </a:cubicBezTo>
                        <a:cubicBezTo>
                          <a:pt x="18730" y="15310"/>
                          <a:pt x="18881" y="14835"/>
                          <a:pt x="18730" y="14479"/>
                        </a:cubicBezTo>
                        <a:cubicBezTo>
                          <a:pt x="18579" y="14004"/>
                          <a:pt x="18126" y="14004"/>
                          <a:pt x="17824" y="13767"/>
                        </a:cubicBezTo>
                        <a:cubicBezTo>
                          <a:pt x="17371" y="12699"/>
                          <a:pt x="17144" y="11868"/>
                          <a:pt x="18126" y="11393"/>
                        </a:cubicBezTo>
                        <a:cubicBezTo>
                          <a:pt x="17824" y="9851"/>
                          <a:pt x="17824" y="9969"/>
                          <a:pt x="16615" y="10207"/>
                        </a:cubicBezTo>
                        <a:cubicBezTo>
                          <a:pt x="15785" y="9732"/>
                          <a:pt x="15709" y="9732"/>
                          <a:pt x="15860" y="8308"/>
                        </a:cubicBezTo>
                        <a:cubicBezTo>
                          <a:pt x="15634" y="7121"/>
                          <a:pt x="15029" y="6765"/>
                          <a:pt x="14350" y="6409"/>
                        </a:cubicBezTo>
                        <a:cubicBezTo>
                          <a:pt x="13670" y="5341"/>
                          <a:pt x="13670" y="4985"/>
                          <a:pt x="12688" y="4510"/>
                        </a:cubicBezTo>
                        <a:cubicBezTo>
                          <a:pt x="12386" y="4391"/>
                          <a:pt x="11782" y="4035"/>
                          <a:pt x="11782" y="4035"/>
                        </a:cubicBezTo>
                        <a:cubicBezTo>
                          <a:pt x="11027" y="2848"/>
                          <a:pt x="10120" y="2492"/>
                          <a:pt x="9063" y="1899"/>
                        </a:cubicBezTo>
                        <a:cubicBezTo>
                          <a:pt x="8534" y="1662"/>
                          <a:pt x="8157" y="949"/>
                          <a:pt x="7703" y="475"/>
                        </a:cubicBezTo>
                        <a:cubicBezTo>
                          <a:pt x="7552" y="356"/>
                          <a:pt x="7250" y="0"/>
                          <a:pt x="7250" y="0"/>
                        </a:cubicBezTo>
                        <a:cubicBezTo>
                          <a:pt x="6269" y="237"/>
                          <a:pt x="5966" y="119"/>
                          <a:pt x="5287" y="1187"/>
                        </a:cubicBezTo>
                        <a:cubicBezTo>
                          <a:pt x="5060" y="2255"/>
                          <a:pt x="4758" y="3204"/>
                          <a:pt x="4229" y="3798"/>
                        </a:cubicBezTo>
                        <a:cubicBezTo>
                          <a:pt x="3701" y="3560"/>
                          <a:pt x="3927" y="3679"/>
                          <a:pt x="3474" y="3323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05" name="Shape"/>
                  <p:cNvSpPr/>
                  <p:nvPr/>
                </p:nvSpPr>
                <p:spPr>
                  <a:xfrm>
                    <a:off x="2396457" y="809896"/>
                    <a:ext cx="71484" cy="5709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3" h="21007" fill="norm" stroke="1" extrusionOk="0">
                        <a:moveTo>
                          <a:pt x="0" y="15469"/>
                        </a:moveTo>
                        <a:cubicBezTo>
                          <a:pt x="1385" y="11592"/>
                          <a:pt x="4708" y="15192"/>
                          <a:pt x="7200" y="16022"/>
                        </a:cubicBezTo>
                        <a:cubicBezTo>
                          <a:pt x="9415" y="15192"/>
                          <a:pt x="10246" y="13807"/>
                          <a:pt x="12185" y="12699"/>
                        </a:cubicBezTo>
                        <a:cubicBezTo>
                          <a:pt x="13015" y="10484"/>
                          <a:pt x="13846" y="9376"/>
                          <a:pt x="15508" y="7715"/>
                        </a:cubicBezTo>
                        <a:cubicBezTo>
                          <a:pt x="14954" y="5776"/>
                          <a:pt x="11631" y="3284"/>
                          <a:pt x="11631" y="3284"/>
                        </a:cubicBezTo>
                        <a:cubicBezTo>
                          <a:pt x="8861" y="-593"/>
                          <a:pt x="8031" y="-316"/>
                          <a:pt x="11631" y="515"/>
                        </a:cubicBezTo>
                        <a:cubicBezTo>
                          <a:pt x="14677" y="2453"/>
                          <a:pt x="15785" y="5499"/>
                          <a:pt x="19385" y="6607"/>
                        </a:cubicBezTo>
                        <a:cubicBezTo>
                          <a:pt x="21323" y="9653"/>
                          <a:pt x="21323" y="12145"/>
                          <a:pt x="18277" y="14361"/>
                        </a:cubicBezTo>
                        <a:cubicBezTo>
                          <a:pt x="13846" y="12976"/>
                          <a:pt x="14400" y="19069"/>
                          <a:pt x="8861" y="21007"/>
                        </a:cubicBezTo>
                        <a:cubicBezTo>
                          <a:pt x="4154" y="19345"/>
                          <a:pt x="6646" y="20453"/>
                          <a:pt x="2215" y="17684"/>
                        </a:cubicBezTo>
                        <a:cubicBezTo>
                          <a:pt x="1661" y="17407"/>
                          <a:pt x="554" y="16576"/>
                          <a:pt x="554" y="16576"/>
                        </a:cubicBezTo>
                        <a:cubicBezTo>
                          <a:pt x="-277" y="14361"/>
                          <a:pt x="3323" y="11038"/>
                          <a:pt x="0" y="15469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06" name="Shape"/>
                  <p:cNvSpPr/>
                  <p:nvPr/>
                </p:nvSpPr>
                <p:spPr>
                  <a:xfrm>
                    <a:off x="2552673" y="681695"/>
                    <a:ext cx="18064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849" h="14566" fill="norm" stroke="1" extrusionOk="0">
                        <a:moveTo>
                          <a:pt x="980" y="1528"/>
                        </a:moveTo>
                        <a:cubicBezTo>
                          <a:pt x="18768" y="5128"/>
                          <a:pt x="17497" y="18328"/>
                          <a:pt x="980" y="13528"/>
                        </a:cubicBezTo>
                        <a:cubicBezTo>
                          <a:pt x="-2832" y="3928"/>
                          <a:pt x="6062" y="-3272"/>
                          <a:pt x="980" y="152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07" name="Shape"/>
                  <p:cNvSpPr/>
                  <p:nvPr/>
                </p:nvSpPr>
                <p:spPr>
                  <a:xfrm>
                    <a:off x="2652772" y="774417"/>
                    <a:ext cx="18064" cy="18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051" h="21600" fill="norm" stroke="1" extrusionOk="0">
                        <a:moveTo>
                          <a:pt x="1490" y="13745"/>
                        </a:moveTo>
                        <a:cubicBezTo>
                          <a:pt x="-1002" y="5891"/>
                          <a:pt x="-1002" y="2945"/>
                          <a:pt x="6475" y="0"/>
                        </a:cubicBezTo>
                        <a:cubicBezTo>
                          <a:pt x="16444" y="3927"/>
                          <a:pt x="13952" y="15709"/>
                          <a:pt x="6475" y="21600"/>
                        </a:cubicBezTo>
                        <a:cubicBezTo>
                          <a:pt x="-5156" y="16691"/>
                          <a:pt x="5644" y="2945"/>
                          <a:pt x="1490" y="13745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08" name="Shape"/>
                  <p:cNvSpPr/>
                  <p:nvPr/>
                </p:nvSpPr>
                <p:spPr>
                  <a:xfrm>
                    <a:off x="2344609" y="567474"/>
                    <a:ext cx="18063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451" h="16861" fill="norm" stroke="1" extrusionOk="0">
                        <a:moveTo>
                          <a:pt x="3247" y="15593"/>
                        </a:moveTo>
                        <a:cubicBezTo>
                          <a:pt x="-4313" y="-247"/>
                          <a:pt x="2167" y="-1687"/>
                          <a:pt x="14047" y="1193"/>
                        </a:cubicBezTo>
                        <a:cubicBezTo>
                          <a:pt x="17287" y="12713"/>
                          <a:pt x="15127" y="19913"/>
                          <a:pt x="5407" y="15593"/>
                        </a:cubicBezTo>
                        <a:cubicBezTo>
                          <a:pt x="7" y="4073"/>
                          <a:pt x="7" y="4073"/>
                          <a:pt x="3247" y="15593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09" name="Shape"/>
                  <p:cNvSpPr/>
                  <p:nvPr/>
                </p:nvSpPr>
                <p:spPr>
                  <a:xfrm>
                    <a:off x="2183606" y="662848"/>
                    <a:ext cx="18063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315" h="18577" fill="norm" stroke="1" extrusionOk="0">
                        <a:moveTo>
                          <a:pt x="4017" y="15404"/>
                        </a:moveTo>
                        <a:cubicBezTo>
                          <a:pt x="-3543" y="1004"/>
                          <a:pt x="-303" y="-1876"/>
                          <a:pt x="12657" y="1004"/>
                        </a:cubicBezTo>
                        <a:cubicBezTo>
                          <a:pt x="13737" y="3884"/>
                          <a:pt x="18057" y="15404"/>
                          <a:pt x="12657" y="18284"/>
                        </a:cubicBezTo>
                        <a:cubicBezTo>
                          <a:pt x="9417" y="19724"/>
                          <a:pt x="4017" y="15404"/>
                          <a:pt x="4017" y="15404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10" name="Shape"/>
                  <p:cNvSpPr/>
                  <p:nvPr/>
                </p:nvSpPr>
                <p:spPr>
                  <a:xfrm>
                    <a:off x="2007164" y="636693"/>
                    <a:ext cx="76765" cy="6096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13500"/>
                        </a:moveTo>
                        <a:cubicBezTo>
                          <a:pt x="270" y="12690"/>
                          <a:pt x="3240" y="6750"/>
                          <a:pt x="3780" y="6480"/>
                        </a:cubicBezTo>
                        <a:cubicBezTo>
                          <a:pt x="4590" y="5940"/>
                          <a:pt x="7020" y="5400"/>
                          <a:pt x="7020" y="5400"/>
                        </a:cubicBezTo>
                        <a:cubicBezTo>
                          <a:pt x="9180" y="6210"/>
                          <a:pt x="10800" y="5670"/>
                          <a:pt x="12960" y="4860"/>
                        </a:cubicBezTo>
                        <a:cubicBezTo>
                          <a:pt x="14040" y="3240"/>
                          <a:pt x="14580" y="1620"/>
                          <a:pt x="15660" y="0"/>
                        </a:cubicBezTo>
                        <a:cubicBezTo>
                          <a:pt x="18900" y="1080"/>
                          <a:pt x="20520" y="7560"/>
                          <a:pt x="21600" y="10800"/>
                        </a:cubicBezTo>
                        <a:cubicBezTo>
                          <a:pt x="20250" y="14580"/>
                          <a:pt x="21600" y="13500"/>
                          <a:pt x="18900" y="15120"/>
                        </a:cubicBezTo>
                        <a:cubicBezTo>
                          <a:pt x="16470" y="14310"/>
                          <a:pt x="15930" y="14580"/>
                          <a:pt x="14580" y="16740"/>
                        </a:cubicBezTo>
                        <a:cubicBezTo>
                          <a:pt x="15390" y="19170"/>
                          <a:pt x="15120" y="20250"/>
                          <a:pt x="12960" y="21600"/>
                        </a:cubicBezTo>
                        <a:cubicBezTo>
                          <a:pt x="10800" y="20790"/>
                          <a:pt x="10530" y="19440"/>
                          <a:pt x="8640" y="18360"/>
                        </a:cubicBezTo>
                        <a:cubicBezTo>
                          <a:pt x="7020" y="15930"/>
                          <a:pt x="8100" y="15390"/>
                          <a:pt x="10260" y="14040"/>
                        </a:cubicBezTo>
                        <a:cubicBezTo>
                          <a:pt x="11070" y="11340"/>
                          <a:pt x="10530" y="9180"/>
                          <a:pt x="8100" y="7560"/>
                        </a:cubicBezTo>
                        <a:cubicBezTo>
                          <a:pt x="5400" y="8370"/>
                          <a:pt x="8100" y="10800"/>
                          <a:pt x="5400" y="12960"/>
                        </a:cubicBezTo>
                        <a:cubicBezTo>
                          <a:pt x="4320" y="13770"/>
                          <a:pt x="2160" y="15120"/>
                          <a:pt x="2160" y="15120"/>
                        </a:cubicBezTo>
                        <a:cubicBezTo>
                          <a:pt x="540" y="13500"/>
                          <a:pt x="1350" y="13500"/>
                          <a:pt x="0" y="1350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11" name="Shape"/>
                  <p:cNvSpPr/>
                  <p:nvPr/>
                </p:nvSpPr>
                <p:spPr>
                  <a:xfrm>
                    <a:off x="1984832" y="508000"/>
                    <a:ext cx="84090" cy="13095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2" h="21600" fill="norm" stroke="1" extrusionOk="0">
                        <a:moveTo>
                          <a:pt x="2618" y="11917"/>
                        </a:moveTo>
                        <a:cubicBezTo>
                          <a:pt x="1929" y="13531"/>
                          <a:pt x="2848" y="14897"/>
                          <a:pt x="5375" y="15890"/>
                        </a:cubicBezTo>
                        <a:cubicBezTo>
                          <a:pt x="7214" y="14897"/>
                          <a:pt x="7444" y="14772"/>
                          <a:pt x="6754" y="13407"/>
                        </a:cubicBezTo>
                        <a:cubicBezTo>
                          <a:pt x="7444" y="11421"/>
                          <a:pt x="8363" y="11421"/>
                          <a:pt x="11350" y="12414"/>
                        </a:cubicBezTo>
                        <a:cubicBezTo>
                          <a:pt x="12958" y="13655"/>
                          <a:pt x="10661" y="14152"/>
                          <a:pt x="9971" y="15393"/>
                        </a:cubicBezTo>
                        <a:cubicBezTo>
                          <a:pt x="10890" y="17007"/>
                          <a:pt x="12499" y="16014"/>
                          <a:pt x="14567" y="15641"/>
                        </a:cubicBezTo>
                        <a:cubicBezTo>
                          <a:pt x="17095" y="16014"/>
                          <a:pt x="17554" y="16262"/>
                          <a:pt x="16865" y="17628"/>
                        </a:cubicBezTo>
                        <a:cubicBezTo>
                          <a:pt x="14797" y="17255"/>
                          <a:pt x="14337" y="17503"/>
                          <a:pt x="12729" y="18372"/>
                        </a:cubicBezTo>
                        <a:cubicBezTo>
                          <a:pt x="13188" y="19862"/>
                          <a:pt x="13648" y="21103"/>
                          <a:pt x="16405" y="21600"/>
                        </a:cubicBezTo>
                        <a:cubicBezTo>
                          <a:pt x="17095" y="20483"/>
                          <a:pt x="16405" y="19490"/>
                          <a:pt x="18703" y="19117"/>
                        </a:cubicBezTo>
                        <a:cubicBezTo>
                          <a:pt x="20312" y="17752"/>
                          <a:pt x="21001" y="15145"/>
                          <a:pt x="18244" y="13903"/>
                        </a:cubicBezTo>
                        <a:cubicBezTo>
                          <a:pt x="17095" y="13407"/>
                          <a:pt x="14567" y="13407"/>
                          <a:pt x="13188" y="13159"/>
                        </a:cubicBezTo>
                        <a:cubicBezTo>
                          <a:pt x="14337" y="11421"/>
                          <a:pt x="14567" y="10800"/>
                          <a:pt x="10890" y="10179"/>
                        </a:cubicBezTo>
                        <a:cubicBezTo>
                          <a:pt x="10431" y="10179"/>
                          <a:pt x="7903" y="10676"/>
                          <a:pt x="7214" y="10179"/>
                        </a:cubicBezTo>
                        <a:cubicBezTo>
                          <a:pt x="6754" y="9807"/>
                          <a:pt x="6295" y="8690"/>
                          <a:pt x="6295" y="8690"/>
                        </a:cubicBezTo>
                        <a:cubicBezTo>
                          <a:pt x="6754" y="6703"/>
                          <a:pt x="6754" y="6455"/>
                          <a:pt x="9052" y="5214"/>
                        </a:cubicBezTo>
                        <a:cubicBezTo>
                          <a:pt x="8822" y="3724"/>
                          <a:pt x="9741" y="621"/>
                          <a:pt x="6295" y="0"/>
                        </a:cubicBezTo>
                        <a:cubicBezTo>
                          <a:pt x="2618" y="497"/>
                          <a:pt x="3078" y="497"/>
                          <a:pt x="3537" y="2731"/>
                        </a:cubicBezTo>
                        <a:cubicBezTo>
                          <a:pt x="3078" y="4841"/>
                          <a:pt x="2848" y="4345"/>
                          <a:pt x="320" y="5710"/>
                        </a:cubicBezTo>
                        <a:cubicBezTo>
                          <a:pt x="-599" y="7324"/>
                          <a:pt x="550" y="8317"/>
                          <a:pt x="2618" y="9434"/>
                        </a:cubicBezTo>
                        <a:cubicBezTo>
                          <a:pt x="2848" y="9931"/>
                          <a:pt x="3307" y="11545"/>
                          <a:pt x="2618" y="11917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12" name="Shape"/>
                  <p:cNvSpPr/>
                  <p:nvPr/>
                </p:nvSpPr>
                <p:spPr>
                  <a:xfrm>
                    <a:off x="2007749" y="602826"/>
                    <a:ext cx="28767" cy="383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57" h="21600" fill="norm" stroke="1" extrusionOk="0">
                        <a:moveTo>
                          <a:pt x="2107" y="10368"/>
                        </a:moveTo>
                        <a:cubicBezTo>
                          <a:pt x="-1943" y="6480"/>
                          <a:pt x="82" y="2592"/>
                          <a:pt x="6157" y="0"/>
                        </a:cubicBezTo>
                        <a:cubicBezTo>
                          <a:pt x="13582" y="1296"/>
                          <a:pt x="13582" y="2160"/>
                          <a:pt x="11557" y="6912"/>
                        </a:cubicBezTo>
                        <a:cubicBezTo>
                          <a:pt x="12232" y="8208"/>
                          <a:pt x="11557" y="9504"/>
                          <a:pt x="12907" y="10368"/>
                        </a:cubicBezTo>
                        <a:cubicBezTo>
                          <a:pt x="13582" y="11232"/>
                          <a:pt x="16282" y="10368"/>
                          <a:pt x="16957" y="11232"/>
                        </a:cubicBezTo>
                        <a:cubicBezTo>
                          <a:pt x="18307" y="12528"/>
                          <a:pt x="19657" y="16416"/>
                          <a:pt x="19657" y="16416"/>
                        </a:cubicBezTo>
                        <a:cubicBezTo>
                          <a:pt x="17632" y="19872"/>
                          <a:pt x="15607" y="20304"/>
                          <a:pt x="10207" y="21600"/>
                        </a:cubicBezTo>
                        <a:cubicBezTo>
                          <a:pt x="6157" y="17712"/>
                          <a:pt x="10207" y="10368"/>
                          <a:pt x="2107" y="1036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13" name="Shape"/>
                  <p:cNvSpPr/>
                  <p:nvPr/>
                </p:nvSpPr>
                <p:spPr>
                  <a:xfrm>
                    <a:off x="1941688" y="611857"/>
                    <a:ext cx="38695" cy="383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483" h="21600" fill="norm" stroke="1" extrusionOk="0">
                        <a:moveTo>
                          <a:pt x="0" y="19008"/>
                        </a:moveTo>
                        <a:cubicBezTo>
                          <a:pt x="3014" y="16416"/>
                          <a:pt x="9042" y="12528"/>
                          <a:pt x="11051" y="8640"/>
                        </a:cubicBezTo>
                        <a:cubicBezTo>
                          <a:pt x="13563" y="4320"/>
                          <a:pt x="12558" y="1728"/>
                          <a:pt x="18084" y="0"/>
                        </a:cubicBezTo>
                        <a:cubicBezTo>
                          <a:pt x="21600" y="4752"/>
                          <a:pt x="18084" y="10368"/>
                          <a:pt x="12056" y="12096"/>
                        </a:cubicBezTo>
                        <a:cubicBezTo>
                          <a:pt x="10549" y="16416"/>
                          <a:pt x="6028" y="20304"/>
                          <a:pt x="1005" y="21600"/>
                        </a:cubicBezTo>
                        <a:cubicBezTo>
                          <a:pt x="502" y="20736"/>
                          <a:pt x="0" y="19008"/>
                          <a:pt x="0" y="1900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14" name="Line"/>
                  <p:cNvSpPr/>
                  <p:nvPr/>
                </p:nvSpPr>
                <p:spPr>
                  <a:xfrm>
                    <a:off x="4310097" y="559928"/>
                    <a:ext cx="675077" cy="4041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963" y="21523"/>
                        </a:moveTo>
                        <a:cubicBezTo>
                          <a:pt x="1468" y="21600"/>
                          <a:pt x="1146" y="19448"/>
                          <a:pt x="1101" y="19217"/>
                        </a:cubicBezTo>
                        <a:cubicBezTo>
                          <a:pt x="1055" y="19063"/>
                          <a:pt x="1009" y="18833"/>
                          <a:pt x="1009" y="18833"/>
                        </a:cubicBezTo>
                        <a:cubicBezTo>
                          <a:pt x="963" y="18679"/>
                          <a:pt x="917" y="16988"/>
                          <a:pt x="734" y="16757"/>
                        </a:cubicBezTo>
                        <a:cubicBezTo>
                          <a:pt x="596" y="16604"/>
                          <a:pt x="183" y="16527"/>
                          <a:pt x="183" y="16527"/>
                        </a:cubicBezTo>
                        <a:cubicBezTo>
                          <a:pt x="0" y="15912"/>
                          <a:pt x="138" y="15374"/>
                          <a:pt x="0" y="14682"/>
                        </a:cubicBezTo>
                        <a:cubicBezTo>
                          <a:pt x="92" y="14221"/>
                          <a:pt x="321" y="14298"/>
                          <a:pt x="550" y="13836"/>
                        </a:cubicBezTo>
                        <a:cubicBezTo>
                          <a:pt x="642" y="13221"/>
                          <a:pt x="642" y="12991"/>
                          <a:pt x="275" y="12683"/>
                        </a:cubicBezTo>
                        <a:cubicBezTo>
                          <a:pt x="183" y="12530"/>
                          <a:pt x="92" y="12453"/>
                          <a:pt x="92" y="12299"/>
                        </a:cubicBezTo>
                        <a:cubicBezTo>
                          <a:pt x="92" y="11530"/>
                          <a:pt x="734" y="9455"/>
                          <a:pt x="1284" y="9224"/>
                        </a:cubicBezTo>
                        <a:cubicBezTo>
                          <a:pt x="1468" y="8532"/>
                          <a:pt x="1834" y="8071"/>
                          <a:pt x="2018" y="7379"/>
                        </a:cubicBezTo>
                        <a:cubicBezTo>
                          <a:pt x="1789" y="6380"/>
                          <a:pt x="1743" y="6534"/>
                          <a:pt x="1926" y="5381"/>
                        </a:cubicBezTo>
                        <a:cubicBezTo>
                          <a:pt x="1743" y="4612"/>
                          <a:pt x="1559" y="3690"/>
                          <a:pt x="1101" y="3305"/>
                        </a:cubicBezTo>
                        <a:cubicBezTo>
                          <a:pt x="825" y="2767"/>
                          <a:pt x="459" y="2844"/>
                          <a:pt x="917" y="2460"/>
                        </a:cubicBezTo>
                        <a:cubicBezTo>
                          <a:pt x="1238" y="2614"/>
                          <a:pt x="1192" y="2460"/>
                          <a:pt x="1192" y="2767"/>
                        </a:cubicBezTo>
                        <a:cubicBezTo>
                          <a:pt x="1559" y="3152"/>
                          <a:pt x="1789" y="2998"/>
                          <a:pt x="2201" y="2690"/>
                        </a:cubicBezTo>
                        <a:cubicBezTo>
                          <a:pt x="2064" y="1691"/>
                          <a:pt x="2201" y="1076"/>
                          <a:pt x="2935" y="846"/>
                        </a:cubicBezTo>
                        <a:cubicBezTo>
                          <a:pt x="3256" y="615"/>
                          <a:pt x="3439" y="231"/>
                          <a:pt x="3761" y="0"/>
                        </a:cubicBezTo>
                        <a:cubicBezTo>
                          <a:pt x="3852" y="77"/>
                          <a:pt x="4036" y="0"/>
                          <a:pt x="4036" y="154"/>
                        </a:cubicBezTo>
                        <a:cubicBezTo>
                          <a:pt x="4127" y="922"/>
                          <a:pt x="3439" y="999"/>
                          <a:pt x="4219" y="692"/>
                        </a:cubicBezTo>
                        <a:cubicBezTo>
                          <a:pt x="4311" y="615"/>
                          <a:pt x="4403" y="384"/>
                          <a:pt x="4494" y="384"/>
                        </a:cubicBezTo>
                        <a:cubicBezTo>
                          <a:pt x="4678" y="307"/>
                          <a:pt x="4861" y="538"/>
                          <a:pt x="5045" y="615"/>
                        </a:cubicBezTo>
                        <a:cubicBezTo>
                          <a:pt x="5136" y="615"/>
                          <a:pt x="5320" y="692"/>
                          <a:pt x="5320" y="692"/>
                        </a:cubicBezTo>
                        <a:cubicBezTo>
                          <a:pt x="5595" y="1230"/>
                          <a:pt x="5916" y="999"/>
                          <a:pt x="6466" y="1076"/>
                        </a:cubicBezTo>
                        <a:cubicBezTo>
                          <a:pt x="6558" y="1614"/>
                          <a:pt x="6741" y="1691"/>
                          <a:pt x="7108" y="1845"/>
                        </a:cubicBezTo>
                        <a:cubicBezTo>
                          <a:pt x="7292" y="1691"/>
                          <a:pt x="7475" y="1537"/>
                          <a:pt x="7659" y="1307"/>
                        </a:cubicBezTo>
                        <a:cubicBezTo>
                          <a:pt x="7750" y="1230"/>
                          <a:pt x="7934" y="1076"/>
                          <a:pt x="7934" y="1076"/>
                        </a:cubicBezTo>
                        <a:cubicBezTo>
                          <a:pt x="8943" y="1999"/>
                          <a:pt x="8025" y="1537"/>
                          <a:pt x="8943" y="1076"/>
                        </a:cubicBezTo>
                        <a:cubicBezTo>
                          <a:pt x="9493" y="1307"/>
                          <a:pt x="9218" y="1999"/>
                          <a:pt x="9676" y="2460"/>
                        </a:cubicBezTo>
                        <a:cubicBezTo>
                          <a:pt x="9814" y="2921"/>
                          <a:pt x="10273" y="4228"/>
                          <a:pt x="10594" y="4535"/>
                        </a:cubicBezTo>
                        <a:cubicBezTo>
                          <a:pt x="11052" y="5381"/>
                          <a:pt x="10777" y="5150"/>
                          <a:pt x="11236" y="5381"/>
                        </a:cubicBezTo>
                        <a:cubicBezTo>
                          <a:pt x="11419" y="5304"/>
                          <a:pt x="11603" y="5304"/>
                          <a:pt x="11786" y="5227"/>
                        </a:cubicBezTo>
                        <a:cubicBezTo>
                          <a:pt x="11969" y="5150"/>
                          <a:pt x="12382" y="4996"/>
                          <a:pt x="12382" y="4996"/>
                        </a:cubicBezTo>
                        <a:cubicBezTo>
                          <a:pt x="12749" y="5073"/>
                          <a:pt x="12978" y="5150"/>
                          <a:pt x="13299" y="5458"/>
                        </a:cubicBezTo>
                        <a:cubicBezTo>
                          <a:pt x="13941" y="6764"/>
                          <a:pt x="12932" y="4766"/>
                          <a:pt x="13758" y="6226"/>
                        </a:cubicBezTo>
                        <a:cubicBezTo>
                          <a:pt x="13850" y="6457"/>
                          <a:pt x="14125" y="6918"/>
                          <a:pt x="14125" y="6918"/>
                        </a:cubicBezTo>
                        <a:cubicBezTo>
                          <a:pt x="14262" y="7533"/>
                          <a:pt x="14446" y="7917"/>
                          <a:pt x="14583" y="8532"/>
                        </a:cubicBezTo>
                        <a:cubicBezTo>
                          <a:pt x="14629" y="8763"/>
                          <a:pt x="14721" y="8994"/>
                          <a:pt x="14767" y="9224"/>
                        </a:cubicBezTo>
                        <a:cubicBezTo>
                          <a:pt x="14813" y="9378"/>
                          <a:pt x="14859" y="9609"/>
                          <a:pt x="14859" y="9609"/>
                        </a:cubicBezTo>
                        <a:cubicBezTo>
                          <a:pt x="14721" y="10147"/>
                          <a:pt x="14354" y="10300"/>
                          <a:pt x="14217" y="10915"/>
                        </a:cubicBezTo>
                        <a:cubicBezTo>
                          <a:pt x="14354" y="11607"/>
                          <a:pt x="14538" y="11223"/>
                          <a:pt x="14767" y="10838"/>
                        </a:cubicBezTo>
                        <a:cubicBezTo>
                          <a:pt x="15638" y="10992"/>
                          <a:pt x="15546" y="10915"/>
                          <a:pt x="15684" y="11915"/>
                        </a:cubicBezTo>
                        <a:cubicBezTo>
                          <a:pt x="16097" y="11530"/>
                          <a:pt x="16280" y="11684"/>
                          <a:pt x="16693" y="12068"/>
                        </a:cubicBezTo>
                        <a:cubicBezTo>
                          <a:pt x="16922" y="12453"/>
                          <a:pt x="17060" y="12760"/>
                          <a:pt x="17427" y="12914"/>
                        </a:cubicBezTo>
                        <a:cubicBezTo>
                          <a:pt x="17473" y="12991"/>
                          <a:pt x="17564" y="13144"/>
                          <a:pt x="17518" y="13221"/>
                        </a:cubicBezTo>
                        <a:cubicBezTo>
                          <a:pt x="17427" y="13529"/>
                          <a:pt x="16876" y="13221"/>
                          <a:pt x="17518" y="13529"/>
                        </a:cubicBezTo>
                        <a:cubicBezTo>
                          <a:pt x="17702" y="13452"/>
                          <a:pt x="17885" y="13298"/>
                          <a:pt x="18069" y="13221"/>
                        </a:cubicBezTo>
                        <a:cubicBezTo>
                          <a:pt x="18161" y="13221"/>
                          <a:pt x="18344" y="13144"/>
                          <a:pt x="18344" y="13144"/>
                        </a:cubicBezTo>
                        <a:cubicBezTo>
                          <a:pt x="18940" y="13606"/>
                          <a:pt x="19582" y="13759"/>
                          <a:pt x="20132" y="14221"/>
                        </a:cubicBezTo>
                        <a:cubicBezTo>
                          <a:pt x="20224" y="14605"/>
                          <a:pt x="20408" y="14912"/>
                          <a:pt x="20499" y="15297"/>
                        </a:cubicBezTo>
                        <a:cubicBezTo>
                          <a:pt x="20775" y="15220"/>
                          <a:pt x="21096" y="14989"/>
                          <a:pt x="21325" y="15451"/>
                        </a:cubicBezTo>
                        <a:cubicBezTo>
                          <a:pt x="21462" y="15758"/>
                          <a:pt x="21600" y="16527"/>
                          <a:pt x="21600" y="16527"/>
                        </a:cubicBezTo>
                        <a:cubicBezTo>
                          <a:pt x="21462" y="17757"/>
                          <a:pt x="21508" y="19063"/>
                          <a:pt x="20683" y="19832"/>
                        </a:cubicBezTo>
                        <a:cubicBezTo>
                          <a:pt x="20499" y="20140"/>
                          <a:pt x="20041" y="21139"/>
                          <a:pt x="19949" y="21600"/>
                        </a:cubicBezTo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15" name="Shape"/>
                  <p:cNvSpPr/>
                  <p:nvPr/>
                </p:nvSpPr>
                <p:spPr>
                  <a:xfrm>
                    <a:off x="3423776" y="3771"/>
                    <a:ext cx="922183" cy="63495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6" h="21465" fill="norm" stroke="1" extrusionOk="0">
                        <a:moveTo>
                          <a:pt x="1623" y="922"/>
                        </a:moveTo>
                        <a:lnTo>
                          <a:pt x="8735" y="103"/>
                        </a:lnTo>
                        <a:cubicBezTo>
                          <a:pt x="10733" y="512"/>
                          <a:pt x="10030" y="-51"/>
                          <a:pt x="10228" y="1331"/>
                        </a:cubicBezTo>
                        <a:cubicBezTo>
                          <a:pt x="10623" y="1177"/>
                          <a:pt x="10447" y="973"/>
                          <a:pt x="10843" y="819"/>
                        </a:cubicBezTo>
                        <a:cubicBezTo>
                          <a:pt x="11018" y="896"/>
                          <a:pt x="11172" y="1126"/>
                          <a:pt x="11369" y="1126"/>
                        </a:cubicBezTo>
                        <a:cubicBezTo>
                          <a:pt x="11545" y="1126"/>
                          <a:pt x="11896" y="922"/>
                          <a:pt x="11896" y="922"/>
                        </a:cubicBezTo>
                        <a:cubicBezTo>
                          <a:pt x="12028" y="1357"/>
                          <a:pt x="11940" y="1485"/>
                          <a:pt x="11721" y="1843"/>
                        </a:cubicBezTo>
                        <a:cubicBezTo>
                          <a:pt x="12006" y="2867"/>
                          <a:pt x="11896" y="2559"/>
                          <a:pt x="12511" y="3276"/>
                        </a:cubicBezTo>
                        <a:cubicBezTo>
                          <a:pt x="12643" y="3737"/>
                          <a:pt x="12774" y="3737"/>
                          <a:pt x="13125" y="3481"/>
                        </a:cubicBezTo>
                        <a:cubicBezTo>
                          <a:pt x="12994" y="2994"/>
                          <a:pt x="12862" y="2687"/>
                          <a:pt x="12686" y="2252"/>
                        </a:cubicBezTo>
                        <a:cubicBezTo>
                          <a:pt x="12621" y="2048"/>
                          <a:pt x="12511" y="1638"/>
                          <a:pt x="12511" y="1638"/>
                        </a:cubicBezTo>
                        <a:cubicBezTo>
                          <a:pt x="12664" y="1075"/>
                          <a:pt x="12928" y="1382"/>
                          <a:pt x="13125" y="1740"/>
                        </a:cubicBezTo>
                        <a:cubicBezTo>
                          <a:pt x="13191" y="2150"/>
                          <a:pt x="13169" y="2943"/>
                          <a:pt x="13564" y="2252"/>
                        </a:cubicBezTo>
                        <a:cubicBezTo>
                          <a:pt x="14047" y="2431"/>
                          <a:pt x="14003" y="2611"/>
                          <a:pt x="13916" y="3174"/>
                        </a:cubicBezTo>
                        <a:cubicBezTo>
                          <a:pt x="14091" y="3788"/>
                          <a:pt x="14421" y="3558"/>
                          <a:pt x="14794" y="3276"/>
                        </a:cubicBezTo>
                        <a:cubicBezTo>
                          <a:pt x="14947" y="2713"/>
                          <a:pt x="14596" y="3122"/>
                          <a:pt x="14794" y="2457"/>
                        </a:cubicBezTo>
                        <a:cubicBezTo>
                          <a:pt x="14816" y="2355"/>
                          <a:pt x="14969" y="2406"/>
                          <a:pt x="15057" y="2355"/>
                        </a:cubicBezTo>
                        <a:cubicBezTo>
                          <a:pt x="15145" y="2304"/>
                          <a:pt x="15233" y="2227"/>
                          <a:pt x="15321" y="2150"/>
                        </a:cubicBezTo>
                        <a:cubicBezTo>
                          <a:pt x="15562" y="1331"/>
                          <a:pt x="14925" y="1331"/>
                          <a:pt x="16111" y="1126"/>
                        </a:cubicBezTo>
                        <a:cubicBezTo>
                          <a:pt x="16243" y="640"/>
                          <a:pt x="16089" y="179"/>
                          <a:pt x="16550" y="0"/>
                        </a:cubicBezTo>
                        <a:cubicBezTo>
                          <a:pt x="17121" y="231"/>
                          <a:pt x="16879" y="922"/>
                          <a:pt x="17428" y="1126"/>
                        </a:cubicBezTo>
                        <a:cubicBezTo>
                          <a:pt x="18064" y="870"/>
                          <a:pt x="17494" y="1561"/>
                          <a:pt x="17340" y="1740"/>
                        </a:cubicBezTo>
                        <a:cubicBezTo>
                          <a:pt x="17143" y="2406"/>
                          <a:pt x="17099" y="2406"/>
                          <a:pt x="17428" y="2969"/>
                        </a:cubicBezTo>
                        <a:cubicBezTo>
                          <a:pt x="17406" y="3071"/>
                          <a:pt x="17406" y="3199"/>
                          <a:pt x="17340" y="3276"/>
                        </a:cubicBezTo>
                        <a:cubicBezTo>
                          <a:pt x="17252" y="3353"/>
                          <a:pt x="17033" y="3250"/>
                          <a:pt x="16989" y="3378"/>
                        </a:cubicBezTo>
                        <a:cubicBezTo>
                          <a:pt x="16945" y="3583"/>
                          <a:pt x="17164" y="3993"/>
                          <a:pt x="17164" y="3993"/>
                        </a:cubicBezTo>
                        <a:cubicBezTo>
                          <a:pt x="17077" y="4069"/>
                          <a:pt x="17011" y="4172"/>
                          <a:pt x="16901" y="4197"/>
                        </a:cubicBezTo>
                        <a:cubicBezTo>
                          <a:pt x="16813" y="4223"/>
                          <a:pt x="16703" y="4018"/>
                          <a:pt x="16638" y="4095"/>
                        </a:cubicBezTo>
                        <a:cubicBezTo>
                          <a:pt x="16462" y="4300"/>
                          <a:pt x="17252" y="4607"/>
                          <a:pt x="17252" y="4607"/>
                        </a:cubicBezTo>
                        <a:cubicBezTo>
                          <a:pt x="17472" y="5349"/>
                          <a:pt x="16835" y="4812"/>
                          <a:pt x="16550" y="4709"/>
                        </a:cubicBezTo>
                        <a:cubicBezTo>
                          <a:pt x="16660" y="4914"/>
                          <a:pt x="16791" y="5119"/>
                          <a:pt x="16901" y="5323"/>
                        </a:cubicBezTo>
                        <a:cubicBezTo>
                          <a:pt x="17011" y="5528"/>
                          <a:pt x="17428" y="5733"/>
                          <a:pt x="17428" y="5733"/>
                        </a:cubicBezTo>
                        <a:cubicBezTo>
                          <a:pt x="17669" y="6142"/>
                          <a:pt x="17472" y="6219"/>
                          <a:pt x="17603" y="6654"/>
                        </a:cubicBezTo>
                        <a:cubicBezTo>
                          <a:pt x="17450" y="7166"/>
                          <a:pt x="17230" y="7652"/>
                          <a:pt x="17077" y="8190"/>
                        </a:cubicBezTo>
                        <a:cubicBezTo>
                          <a:pt x="17011" y="8394"/>
                          <a:pt x="16901" y="8804"/>
                          <a:pt x="16901" y="8804"/>
                        </a:cubicBezTo>
                        <a:cubicBezTo>
                          <a:pt x="17055" y="9316"/>
                          <a:pt x="17757" y="10032"/>
                          <a:pt x="18043" y="10544"/>
                        </a:cubicBezTo>
                        <a:cubicBezTo>
                          <a:pt x="18152" y="10749"/>
                          <a:pt x="18284" y="10954"/>
                          <a:pt x="18394" y="11158"/>
                        </a:cubicBezTo>
                        <a:cubicBezTo>
                          <a:pt x="18460" y="11261"/>
                          <a:pt x="18569" y="11466"/>
                          <a:pt x="18569" y="11466"/>
                        </a:cubicBezTo>
                        <a:cubicBezTo>
                          <a:pt x="18547" y="11645"/>
                          <a:pt x="18591" y="11875"/>
                          <a:pt x="18482" y="11977"/>
                        </a:cubicBezTo>
                        <a:cubicBezTo>
                          <a:pt x="18350" y="12105"/>
                          <a:pt x="18064" y="11491"/>
                          <a:pt x="18043" y="11466"/>
                        </a:cubicBezTo>
                        <a:cubicBezTo>
                          <a:pt x="17625" y="10979"/>
                          <a:pt x="17143" y="10723"/>
                          <a:pt x="16813" y="10135"/>
                        </a:cubicBezTo>
                        <a:cubicBezTo>
                          <a:pt x="16703" y="9649"/>
                          <a:pt x="16638" y="9444"/>
                          <a:pt x="16199" y="9623"/>
                        </a:cubicBezTo>
                        <a:cubicBezTo>
                          <a:pt x="15562" y="9367"/>
                          <a:pt x="15847" y="9367"/>
                          <a:pt x="15321" y="9521"/>
                        </a:cubicBezTo>
                        <a:cubicBezTo>
                          <a:pt x="14925" y="10237"/>
                          <a:pt x="15167" y="10058"/>
                          <a:pt x="14706" y="10237"/>
                        </a:cubicBezTo>
                        <a:cubicBezTo>
                          <a:pt x="14179" y="9828"/>
                          <a:pt x="14091" y="9930"/>
                          <a:pt x="13389" y="10032"/>
                        </a:cubicBezTo>
                        <a:cubicBezTo>
                          <a:pt x="13147" y="10467"/>
                          <a:pt x="13016" y="10851"/>
                          <a:pt x="12774" y="11261"/>
                        </a:cubicBezTo>
                        <a:cubicBezTo>
                          <a:pt x="12994" y="12003"/>
                          <a:pt x="12840" y="11696"/>
                          <a:pt x="13125" y="12182"/>
                        </a:cubicBezTo>
                        <a:cubicBezTo>
                          <a:pt x="12840" y="13206"/>
                          <a:pt x="13477" y="13974"/>
                          <a:pt x="13916" y="14741"/>
                        </a:cubicBezTo>
                        <a:cubicBezTo>
                          <a:pt x="14113" y="15074"/>
                          <a:pt x="14113" y="15330"/>
                          <a:pt x="14443" y="15458"/>
                        </a:cubicBezTo>
                        <a:cubicBezTo>
                          <a:pt x="14750" y="15995"/>
                          <a:pt x="14991" y="15893"/>
                          <a:pt x="15408" y="15560"/>
                        </a:cubicBezTo>
                        <a:cubicBezTo>
                          <a:pt x="15825" y="15714"/>
                          <a:pt x="15825" y="15458"/>
                          <a:pt x="15935" y="15049"/>
                        </a:cubicBezTo>
                        <a:cubicBezTo>
                          <a:pt x="15957" y="14716"/>
                          <a:pt x="15869" y="14332"/>
                          <a:pt x="16023" y="14025"/>
                        </a:cubicBezTo>
                        <a:cubicBezTo>
                          <a:pt x="16111" y="13846"/>
                          <a:pt x="16550" y="13820"/>
                          <a:pt x="16550" y="13820"/>
                        </a:cubicBezTo>
                        <a:cubicBezTo>
                          <a:pt x="17011" y="13948"/>
                          <a:pt x="17077" y="14076"/>
                          <a:pt x="16813" y="14537"/>
                        </a:cubicBezTo>
                        <a:cubicBezTo>
                          <a:pt x="16923" y="15049"/>
                          <a:pt x="17164" y="15432"/>
                          <a:pt x="16725" y="15765"/>
                        </a:cubicBezTo>
                        <a:cubicBezTo>
                          <a:pt x="16703" y="15867"/>
                          <a:pt x="16594" y="15970"/>
                          <a:pt x="16638" y="16072"/>
                        </a:cubicBezTo>
                        <a:cubicBezTo>
                          <a:pt x="16682" y="16175"/>
                          <a:pt x="16835" y="16175"/>
                          <a:pt x="16901" y="16277"/>
                        </a:cubicBezTo>
                        <a:cubicBezTo>
                          <a:pt x="17121" y="16610"/>
                          <a:pt x="17077" y="16840"/>
                          <a:pt x="17428" y="17096"/>
                        </a:cubicBezTo>
                        <a:cubicBezTo>
                          <a:pt x="17603" y="17019"/>
                          <a:pt x="17779" y="16968"/>
                          <a:pt x="17955" y="16891"/>
                        </a:cubicBezTo>
                        <a:cubicBezTo>
                          <a:pt x="18043" y="16866"/>
                          <a:pt x="18218" y="16789"/>
                          <a:pt x="18218" y="16789"/>
                        </a:cubicBezTo>
                        <a:cubicBezTo>
                          <a:pt x="18635" y="16942"/>
                          <a:pt x="18789" y="17352"/>
                          <a:pt x="18921" y="17813"/>
                        </a:cubicBezTo>
                        <a:cubicBezTo>
                          <a:pt x="18679" y="18657"/>
                          <a:pt x="19294" y="20269"/>
                          <a:pt x="20062" y="20576"/>
                        </a:cubicBezTo>
                        <a:cubicBezTo>
                          <a:pt x="20413" y="20449"/>
                          <a:pt x="20479" y="20218"/>
                          <a:pt x="20852" y="20372"/>
                        </a:cubicBezTo>
                        <a:cubicBezTo>
                          <a:pt x="21423" y="21370"/>
                          <a:pt x="20194" y="20013"/>
                          <a:pt x="20501" y="21088"/>
                        </a:cubicBezTo>
                        <a:cubicBezTo>
                          <a:pt x="20369" y="21549"/>
                          <a:pt x="20238" y="21549"/>
                          <a:pt x="19886" y="21293"/>
                        </a:cubicBezTo>
                        <a:cubicBezTo>
                          <a:pt x="19645" y="20858"/>
                          <a:pt x="19360" y="20960"/>
                          <a:pt x="19008" y="20679"/>
                        </a:cubicBezTo>
                        <a:cubicBezTo>
                          <a:pt x="18503" y="19809"/>
                          <a:pt x="19184" y="20832"/>
                          <a:pt x="18569" y="20269"/>
                        </a:cubicBezTo>
                        <a:cubicBezTo>
                          <a:pt x="18328" y="20039"/>
                          <a:pt x="18262" y="19604"/>
                          <a:pt x="18043" y="19348"/>
                        </a:cubicBezTo>
                        <a:cubicBezTo>
                          <a:pt x="17911" y="18862"/>
                          <a:pt x="17757" y="18478"/>
                          <a:pt x="17340" y="18324"/>
                        </a:cubicBezTo>
                        <a:cubicBezTo>
                          <a:pt x="17186" y="17761"/>
                          <a:pt x="17384" y="18171"/>
                          <a:pt x="16901" y="18120"/>
                        </a:cubicBezTo>
                        <a:cubicBezTo>
                          <a:pt x="16660" y="18094"/>
                          <a:pt x="16199" y="17915"/>
                          <a:pt x="16199" y="17915"/>
                        </a:cubicBezTo>
                        <a:cubicBezTo>
                          <a:pt x="15825" y="17633"/>
                          <a:pt x="15628" y="17198"/>
                          <a:pt x="15233" y="16891"/>
                        </a:cubicBezTo>
                        <a:cubicBezTo>
                          <a:pt x="15057" y="16968"/>
                          <a:pt x="14903" y="17173"/>
                          <a:pt x="14706" y="17198"/>
                        </a:cubicBezTo>
                        <a:cubicBezTo>
                          <a:pt x="14245" y="17275"/>
                          <a:pt x="13652" y="16763"/>
                          <a:pt x="13301" y="16482"/>
                        </a:cubicBezTo>
                        <a:cubicBezTo>
                          <a:pt x="12994" y="16251"/>
                          <a:pt x="12555" y="16303"/>
                          <a:pt x="12247" y="16072"/>
                        </a:cubicBezTo>
                        <a:cubicBezTo>
                          <a:pt x="11808" y="15740"/>
                          <a:pt x="11347" y="15484"/>
                          <a:pt x="10930" y="15151"/>
                        </a:cubicBezTo>
                        <a:cubicBezTo>
                          <a:pt x="11084" y="14588"/>
                          <a:pt x="10996" y="14050"/>
                          <a:pt x="10579" y="13718"/>
                        </a:cubicBezTo>
                        <a:cubicBezTo>
                          <a:pt x="10469" y="13308"/>
                          <a:pt x="10272" y="13129"/>
                          <a:pt x="9964" y="12899"/>
                        </a:cubicBezTo>
                        <a:cubicBezTo>
                          <a:pt x="9503" y="12080"/>
                          <a:pt x="10118" y="13078"/>
                          <a:pt x="9525" y="12387"/>
                        </a:cubicBezTo>
                        <a:cubicBezTo>
                          <a:pt x="9394" y="12233"/>
                          <a:pt x="9394" y="11926"/>
                          <a:pt x="9262" y="11773"/>
                        </a:cubicBezTo>
                        <a:cubicBezTo>
                          <a:pt x="9196" y="11696"/>
                          <a:pt x="9086" y="11696"/>
                          <a:pt x="8999" y="11670"/>
                        </a:cubicBezTo>
                        <a:cubicBezTo>
                          <a:pt x="8757" y="11389"/>
                          <a:pt x="8208" y="10954"/>
                          <a:pt x="8208" y="10954"/>
                        </a:cubicBezTo>
                        <a:cubicBezTo>
                          <a:pt x="7967" y="10519"/>
                          <a:pt x="7682" y="10160"/>
                          <a:pt x="7418" y="9725"/>
                        </a:cubicBezTo>
                        <a:cubicBezTo>
                          <a:pt x="7374" y="9623"/>
                          <a:pt x="7396" y="9495"/>
                          <a:pt x="7330" y="9418"/>
                        </a:cubicBezTo>
                        <a:cubicBezTo>
                          <a:pt x="7264" y="9341"/>
                          <a:pt x="7155" y="9341"/>
                          <a:pt x="7067" y="9316"/>
                        </a:cubicBezTo>
                        <a:cubicBezTo>
                          <a:pt x="6891" y="9930"/>
                          <a:pt x="7330" y="10135"/>
                          <a:pt x="7594" y="10544"/>
                        </a:cubicBezTo>
                        <a:cubicBezTo>
                          <a:pt x="7901" y="11005"/>
                          <a:pt x="7989" y="11363"/>
                          <a:pt x="8384" y="11670"/>
                        </a:cubicBezTo>
                        <a:cubicBezTo>
                          <a:pt x="8801" y="12413"/>
                          <a:pt x="8582" y="12105"/>
                          <a:pt x="8999" y="12592"/>
                        </a:cubicBezTo>
                        <a:cubicBezTo>
                          <a:pt x="9108" y="13001"/>
                          <a:pt x="9218" y="13180"/>
                          <a:pt x="9525" y="13411"/>
                        </a:cubicBezTo>
                        <a:cubicBezTo>
                          <a:pt x="9701" y="14025"/>
                          <a:pt x="9306" y="13590"/>
                          <a:pt x="9086" y="13411"/>
                        </a:cubicBezTo>
                        <a:cubicBezTo>
                          <a:pt x="8582" y="12540"/>
                          <a:pt x="9262" y="13564"/>
                          <a:pt x="8647" y="13001"/>
                        </a:cubicBezTo>
                        <a:cubicBezTo>
                          <a:pt x="8560" y="12924"/>
                          <a:pt x="8538" y="12771"/>
                          <a:pt x="8472" y="12694"/>
                        </a:cubicBezTo>
                        <a:cubicBezTo>
                          <a:pt x="8406" y="12617"/>
                          <a:pt x="8296" y="12566"/>
                          <a:pt x="8208" y="12489"/>
                        </a:cubicBezTo>
                        <a:cubicBezTo>
                          <a:pt x="8099" y="12080"/>
                          <a:pt x="7945" y="12003"/>
                          <a:pt x="7594" y="11875"/>
                        </a:cubicBezTo>
                        <a:cubicBezTo>
                          <a:pt x="7374" y="11517"/>
                          <a:pt x="7286" y="11389"/>
                          <a:pt x="7418" y="10954"/>
                        </a:cubicBezTo>
                        <a:cubicBezTo>
                          <a:pt x="7243" y="10647"/>
                          <a:pt x="6716" y="10237"/>
                          <a:pt x="6716" y="10237"/>
                        </a:cubicBezTo>
                        <a:cubicBezTo>
                          <a:pt x="6540" y="9930"/>
                          <a:pt x="6364" y="9623"/>
                          <a:pt x="6189" y="9316"/>
                        </a:cubicBezTo>
                        <a:cubicBezTo>
                          <a:pt x="6057" y="9085"/>
                          <a:pt x="5816" y="9009"/>
                          <a:pt x="5662" y="8804"/>
                        </a:cubicBezTo>
                        <a:cubicBezTo>
                          <a:pt x="5596" y="8702"/>
                          <a:pt x="5574" y="8574"/>
                          <a:pt x="5486" y="8497"/>
                        </a:cubicBezTo>
                        <a:cubicBezTo>
                          <a:pt x="5157" y="8241"/>
                          <a:pt x="4762" y="8241"/>
                          <a:pt x="4433" y="7985"/>
                        </a:cubicBezTo>
                        <a:cubicBezTo>
                          <a:pt x="4235" y="7627"/>
                          <a:pt x="4082" y="7396"/>
                          <a:pt x="3730" y="7268"/>
                        </a:cubicBezTo>
                        <a:cubicBezTo>
                          <a:pt x="3335" y="6603"/>
                          <a:pt x="4038" y="6270"/>
                          <a:pt x="3203" y="6040"/>
                        </a:cubicBezTo>
                        <a:cubicBezTo>
                          <a:pt x="2260" y="5298"/>
                          <a:pt x="2150" y="3762"/>
                          <a:pt x="1799" y="2559"/>
                        </a:cubicBezTo>
                        <a:cubicBezTo>
                          <a:pt x="1711" y="2252"/>
                          <a:pt x="1491" y="1817"/>
                          <a:pt x="1272" y="1638"/>
                        </a:cubicBezTo>
                        <a:cubicBezTo>
                          <a:pt x="1096" y="1485"/>
                          <a:pt x="745" y="1229"/>
                          <a:pt x="745" y="1229"/>
                        </a:cubicBezTo>
                        <a:cubicBezTo>
                          <a:pt x="679" y="1126"/>
                          <a:pt x="657" y="998"/>
                          <a:pt x="569" y="922"/>
                        </a:cubicBezTo>
                        <a:cubicBezTo>
                          <a:pt x="416" y="819"/>
                          <a:pt x="43" y="717"/>
                          <a:pt x="43" y="717"/>
                        </a:cubicBezTo>
                        <a:cubicBezTo>
                          <a:pt x="-177" y="-25"/>
                          <a:pt x="503" y="384"/>
                          <a:pt x="833" y="512"/>
                        </a:cubicBezTo>
                        <a:cubicBezTo>
                          <a:pt x="1250" y="1254"/>
                          <a:pt x="1162" y="998"/>
                          <a:pt x="1711" y="1433"/>
                        </a:cubicBezTo>
                        <a:cubicBezTo>
                          <a:pt x="1886" y="1740"/>
                          <a:pt x="1886" y="2329"/>
                          <a:pt x="2062" y="1740"/>
                        </a:cubicBezTo>
                        <a:cubicBezTo>
                          <a:pt x="1908" y="1203"/>
                          <a:pt x="1623" y="1536"/>
                          <a:pt x="1623" y="922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16" name="Shape"/>
                  <p:cNvSpPr/>
                  <p:nvPr/>
                </p:nvSpPr>
                <p:spPr>
                  <a:xfrm>
                    <a:off x="3126556" y="473188"/>
                    <a:ext cx="22036" cy="235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4054" h="14065" fill="norm" stroke="1" extrusionOk="0">
                        <a:moveTo>
                          <a:pt x="2457" y="5065"/>
                        </a:moveTo>
                        <a:cubicBezTo>
                          <a:pt x="13857" y="-7535"/>
                          <a:pt x="20457" y="6415"/>
                          <a:pt x="4857" y="14065"/>
                        </a:cubicBezTo>
                        <a:cubicBezTo>
                          <a:pt x="-1143" y="7765"/>
                          <a:pt x="-1143" y="10465"/>
                          <a:pt x="2457" y="5065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17" name="Shape"/>
                  <p:cNvSpPr/>
                  <p:nvPr/>
                </p:nvSpPr>
                <p:spPr>
                  <a:xfrm>
                    <a:off x="3097671" y="447655"/>
                    <a:ext cx="36125" cy="200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5996" fill="norm" stroke="1" extrusionOk="0">
                        <a:moveTo>
                          <a:pt x="0" y="2428"/>
                        </a:moveTo>
                        <a:cubicBezTo>
                          <a:pt x="2400" y="1844"/>
                          <a:pt x="4800" y="-491"/>
                          <a:pt x="7200" y="93"/>
                        </a:cubicBezTo>
                        <a:cubicBezTo>
                          <a:pt x="12600" y="1844"/>
                          <a:pt x="21600" y="9433"/>
                          <a:pt x="21600" y="9433"/>
                        </a:cubicBezTo>
                        <a:cubicBezTo>
                          <a:pt x="17400" y="21109"/>
                          <a:pt x="13200" y="14687"/>
                          <a:pt x="4800" y="9433"/>
                        </a:cubicBezTo>
                        <a:cubicBezTo>
                          <a:pt x="3000" y="7098"/>
                          <a:pt x="0" y="2428"/>
                          <a:pt x="0" y="242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18" name="Shape"/>
                  <p:cNvSpPr/>
                  <p:nvPr/>
                </p:nvSpPr>
                <p:spPr>
                  <a:xfrm>
                    <a:off x="4192693" y="379210"/>
                    <a:ext cx="156795" cy="591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48" h="17162" fill="norm" stroke="1" extrusionOk="0">
                        <a:moveTo>
                          <a:pt x="0" y="9089"/>
                        </a:moveTo>
                        <a:cubicBezTo>
                          <a:pt x="635" y="5489"/>
                          <a:pt x="1525" y="4814"/>
                          <a:pt x="3558" y="3689"/>
                        </a:cubicBezTo>
                        <a:cubicBezTo>
                          <a:pt x="2541" y="-1936"/>
                          <a:pt x="5336" y="1664"/>
                          <a:pt x="7115" y="2789"/>
                        </a:cubicBezTo>
                        <a:cubicBezTo>
                          <a:pt x="7115" y="2789"/>
                          <a:pt x="9784" y="-586"/>
                          <a:pt x="10165" y="89"/>
                        </a:cubicBezTo>
                        <a:cubicBezTo>
                          <a:pt x="10800" y="1214"/>
                          <a:pt x="9021" y="3239"/>
                          <a:pt x="8132" y="3689"/>
                        </a:cubicBezTo>
                        <a:cubicBezTo>
                          <a:pt x="10419" y="6389"/>
                          <a:pt x="13087" y="7514"/>
                          <a:pt x="15755" y="9089"/>
                        </a:cubicBezTo>
                        <a:cubicBezTo>
                          <a:pt x="17280" y="9989"/>
                          <a:pt x="20329" y="12689"/>
                          <a:pt x="20329" y="12689"/>
                        </a:cubicBezTo>
                        <a:cubicBezTo>
                          <a:pt x="21600" y="19664"/>
                          <a:pt x="17026" y="16739"/>
                          <a:pt x="14739" y="15389"/>
                        </a:cubicBezTo>
                        <a:cubicBezTo>
                          <a:pt x="13849" y="10889"/>
                          <a:pt x="14739" y="12914"/>
                          <a:pt x="11181" y="10889"/>
                        </a:cubicBezTo>
                        <a:cubicBezTo>
                          <a:pt x="10673" y="10664"/>
                          <a:pt x="9656" y="9989"/>
                          <a:pt x="9656" y="9989"/>
                        </a:cubicBezTo>
                        <a:cubicBezTo>
                          <a:pt x="7242" y="5714"/>
                          <a:pt x="6734" y="6389"/>
                          <a:pt x="3049" y="7289"/>
                        </a:cubicBezTo>
                        <a:cubicBezTo>
                          <a:pt x="1144" y="9539"/>
                          <a:pt x="2160" y="9089"/>
                          <a:pt x="0" y="9089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19" name="Shape"/>
                  <p:cNvSpPr/>
                  <p:nvPr/>
                </p:nvSpPr>
                <p:spPr>
                  <a:xfrm>
                    <a:off x="4366542" y="433493"/>
                    <a:ext cx="120476" cy="338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35" h="21600" fill="norm" stroke="1" extrusionOk="0">
                        <a:moveTo>
                          <a:pt x="0" y="0"/>
                        </a:moveTo>
                        <a:cubicBezTo>
                          <a:pt x="2974" y="1473"/>
                          <a:pt x="5478" y="4909"/>
                          <a:pt x="8139" y="1964"/>
                        </a:cubicBezTo>
                        <a:cubicBezTo>
                          <a:pt x="13617" y="5400"/>
                          <a:pt x="9548" y="7364"/>
                          <a:pt x="13774" y="11782"/>
                        </a:cubicBezTo>
                        <a:cubicBezTo>
                          <a:pt x="15026" y="11291"/>
                          <a:pt x="16278" y="9327"/>
                          <a:pt x="17530" y="9818"/>
                        </a:cubicBezTo>
                        <a:cubicBezTo>
                          <a:pt x="21600" y="11291"/>
                          <a:pt x="18470" y="20127"/>
                          <a:pt x="16904" y="21600"/>
                        </a:cubicBezTo>
                        <a:cubicBezTo>
                          <a:pt x="12209" y="16691"/>
                          <a:pt x="14400" y="16691"/>
                          <a:pt x="10017" y="19636"/>
                        </a:cubicBezTo>
                        <a:cubicBezTo>
                          <a:pt x="6417" y="18164"/>
                          <a:pt x="3443" y="20127"/>
                          <a:pt x="0" y="17673"/>
                        </a:cubicBezTo>
                        <a:cubicBezTo>
                          <a:pt x="939" y="5400"/>
                          <a:pt x="1096" y="13255"/>
                          <a:pt x="4383" y="9818"/>
                        </a:cubicBezTo>
                        <a:cubicBezTo>
                          <a:pt x="2661" y="6382"/>
                          <a:pt x="0" y="638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20" name="Shape"/>
                  <p:cNvSpPr/>
                  <p:nvPr/>
                </p:nvSpPr>
                <p:spPr>
                  <a:xfrm>
                    <a:off x="4306713" y="456841"/>
                    <a:ext cx="31803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2677" h="11240" fill="norm" stroke="1" extrusionOk="0">
                        <a:moveTo>
                          <a:pt x="2391" y="8694"/>
                        </a:moveTo>
                        <a:cubicBezTo>
                          <a:pt x="-4051" y="-4163"/>
                          <a:pt x="3907" y="466"/>
                          <a:pt x="9970" y="2523"/>
                        </a:cubicBezTo>
                        <a:cubicBezTo>
                          <a:pt x="17549" y="17437"/>
                          <a:pt x="7317" y="8694"/>
                          <a:pt x="2391" y="8694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21" name="Shape"/>
                  <p:cNvSpPr/>
                  <p:nvPr/>
                </p:nvSpPr>
                <p:spPr>
                  <a:xfrm>
                    <a:off x="4268816" y="354471"/>
                    <a:ext cx="18331" cy="288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0960" h="15340" fill="norm" stroke="1" extrusionOk="0">
                        <a:moveTo>
                          <a:pt x="5506" y="13292"/>
                        </a:moveTo>
                        <a:cubicBezTo>
                          <a:pt x="2183" y="5815"/>
                          <a:pt x="-5017" y="5400"/>
                          <a:pt x="5506" y="0"/>
                        </a:cubicBezTo>
                        <a:cubicBezTo>
                          <a:pt x="7721" y="2077"/>
                          <a:pt x="16583" y="21600"/>
                          <a:pt x="5506" y="13292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22" name="Shape"/>
                  <p:cNvSpPr/>
                  <p:nvPr/>
                </p:nvSpPr>
                <p:spPr>
                  <a:xfrm>
                    <a:off x="4547164" y="479688"/>
                    <a:ext cx="38703" cy="538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487" h="19095" fill="norm" stroke="1" extrusionOk="0">
                        <a:moveTo>
                          <a:pt x="1964" y="1262"/>
                        </a:moveTo>
                        <a:cubicBezTo>
                          <a:pt x="4418" y="3422"/>
                          <a:pt x="8836" y="5312"/>
                          <a:pt x="9818" y="7742"/>
                        </a:cubicBezTo>
                        <a:cubicBezTo>
                          <a:pt x="10309" y="9092"/>
                          <a:pt x="10309" y="10982"/>
                          <a:pt x="11782" y="12062"/>
                        </a:cubicBezTo>
                        <a:cubicBezTo>
                          <a:pt x="13255" y="12872"/>
                          <a:pt x="15709" y="12872"/>
                          <a:pt x="17673" y="13142"/>
                        </a:cubicBezTo>
                        <a:cubicBezTo>
                          <a:pt x="20127" y="17192"/>
                          <a:pt x="21600" y="20432"/>
                          <a:pt x="11782" y="18542"/>
                        </a:cubicBezTo>
                        <a:cubicBezTo>
                          <a:pt x="9327" y="13682"/>
                          <a:pt x="5400" y="8822"/>
                          <a:pt x="0" y="4502"/>
                        </a:cubicBezTo>
                        <a:cubicBezTo>
                          <a:pt x="1964" y="-88"/>
                          <a:pt x="1964" y="-1168"/>
                          <a:pt x="1964" y="1262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23" name="Shape"/>
                  <p:cNvSpPr/>
                  <p:nvPr/>
                </p:nvSpPr>
                <p:spPr>
                  <a:xfrm>
                    <a:off x="3783187" y="13546"/>
                    <a:ext cx="458625" cy="911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03" h="21262" fill="norm" stroke="1" extrusionOk="0">
                        <a:moveTo>
                          <a:pt x="14646" y="338"/>
                        </a:moveTo>
                        <a:cubicBezTo>
                          <a:pt x="14312" y="4050"/>
                          <a:pt x="14980" y="5738"/>
                          <a:pt x="15382" y="2700"/>
                        </a:cubicBezTo>
                        <a:cubicBezTo>
                          <a:pt x="15649" y="0"/>
                          <a:pt x="15248" y="2363"/>
                          <a:pt x="15649" y="0"/>
                        </a:cubicBezTo>
                        <a:lnTo>
                          <a:pt x="17655" y="0"/>
                        </a:lnTo>
                        <a:cubicBezTo>
                          <a:pt x="18458" y="2025"/>
                          <a:pt x="18391" y="3713"/>
                          <a:pt x="19127" y="5738"/>
                        </a:cubicBezTo>
                        <a:cubicBezTo>
                          <a:pt x="20531" y="3713"/>
                          <a:pt x="19528" y="2363"/>
                          <a:pt x="21267" y="3375"/>
                        </a:cubicBezTo>
                        <a:cubicBezTo>
                          <a:pt x="21534" y="6413"/>
                          <a:pt x="21400" y="7425"/>
                          <a:pt x="20932" y="9788"/>
                        </a:cubicBezTo>
                        <a:cubicBezTo>
                          <a:pt x="20798" y="13162"/>
                          <a:pt x="20865" y="16875"/>
                          <a:pt x="19862" y="15525"/>
                        </a:cubicBezTo>
                        <a:cubicBezTo>
                          <a:pt x="19795" y="13500"/>
                          <a:pt x="19862" y="11475"/>
                          <a:pt x="19662" y="9788"/>
                        </a:cubicBezTo>
                        <a:cubicBezTo>
                          <a:pt x="19595" y="9113"/>
                          <a:pt x="19327" y="10463"/>
                          <a:pt x="19127" y="10463"/>
                        </a:cubicBezTo>
                        <a:cubicBezTo>
                          <a:pt x="18926" y="10463"/>
                          <a:pt x="18792" y="10125"/>
                          <a:pt x="18592" y="9788"/>
                        </a:cubicBezTo>
                        <a:cubicBezTo>
                          <a:pt x="18257" y="9113"/>
                          <a:pt x="17522" y="7088"/>
                          <a:pt x="17522" y="7088"/>
                        </a:cubicBezTo>
                        <a:cubicBezTo>
                          <a:pt x="16585" y="7763"/>
                          <a:pt x="16050" y="10463"/>
                          <a:pt x="15181" y="12825"/>
                        </a:cubicBezTo>
                        <a:cubicBezTo>
                          <a:pt x="14646" y="13837"/>
                          <a:pt x="13910" y="14175"/>
                          <a:pt x="13375" y="14850"/>
                        </a:cubicBezTo>
                        <a:cubicBezTo>
                          <a:pt x="12841" y="18225"/>
                          <a:pt x="13309" y="17887"/>
                          <a:pt x="14111" y="19237"/>
                        </a:cubicBezTo>
                        <a:cubicBezTo>
                          <a:pt x="13309" y="20925"/>
                          <a:pt x="13242" y="19237"/>
                          <a:pt x="12506" y="21262"/>
                        </a:cubicBezTo>
                        <a:cubicBezTo>
                          <a:pt x="12038" y="20925"/>
                          <a:pt x="11570" y="21600"/>
                          <a:pt x="11236" y="20587"/>
                        </a:cubicBezTo>
                        <a:cubicBezTo>
                          <a:pt x="11035" y="19912"/>
                          <a:pt x="11637" y="19912"/>
                          <a:pt x="11771" y="19237"/>
                        </a:cubicBezTo>
                        <a:cubicBezTo>
                          <a:pt x="12038" y="16200"/>
                          <a:pt x="9898" y="9450"/>
                          <a:pt x="11369" y="13500"/>
                        </a:cubicBezTo>
                        <a:cubicBezTo>
                          <a:pt x="12239" y="18562"/>
                          <a:pt x="12239" y="12150"/>
                          <a:pt x="11236" y="10463"/>
                        </a:cubicBezTo>
                        <a:cubicBezTo>
                          <a:pt x="11102" y="9113"/>
                          <a:pt x="11102" y="7425"/>
                          <a:pt x="10500" y="7763"/>
                        </a:cubicBezTo>
                        <a:cubicBezTo>
                          <a:pt x="10166" y="7763"/>
                          <a:pt x="9430" y="9113"/>
                          <a:pt x="9430" y="9113"/>
                        </a:cubicBezTo>
                        <a:cubicBezTo>
                          <a:pt x="9029" y="13162"/>
                          <a:pt x="9497" y="10463"/>
                          <a:pt x="8895" y="9113"/>
                        </a:cubicBezTo>
                        <a:cubicBezTo>
                          <a:pt x="8627" y="8438"/>
                          <a:pt x="8360" y="8438"/>
                          <a:pt x="8159" y="8438"/>
                        </a:cubicBezTo>
                        <a:cubicBezTo>
                          <a:pt x="7758" y="3713"/>
                          <a:pt x="6621" y="2025"/>
                          <a:pt x="5484" y="675"/>
                        </a:cubicBezTo>
                        <a:cubicBezTo>
                          <a:pt x="4615" y="1350"/>
                          <a:pt x="4548" y="3038"/>
                          <a:pt x="3880" y="4725"/>
                        </a:cubicBezTo>
                        <a:cubicBezTo>
                          <a:pt x="2943" y="4725"/>
                          <a:pt x="-66" y="4050"/>
                          <a:pt x="1" y="0"/>
                        </a:cubicBezTo>
                        <a:lnTo>
                          <a:pt x="14646" y="338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24" name="Shape"/>
                  <p:cNvSpPr/>
                  <p:nvPr/>
                </p:nvSpPr>
                <p:spPr>
                  <a:xfrm>
                    <a:off x="3406780" y="11288"/>
                    <a:ext cx="391766" cy="451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26" h="21600" fill="norm" stroke="1" extrusionOk="0">
                        <a:moveTo>
                          <a:pt x="5865" y="21600"/>
                        </a:moveTo>
                        <a:cubicBezTo>
                          <a:pt x="4281" y="13239"/>
                          <a:pt x="-1695" y="4181"/>
                          <a:pt x="465" y="697"/>
                        </a:cubicBezTo>
                        <a:lnTo>
                          <a:pt x="18825" y="0"/>
                        </a:lnTo>
                        <a:cubicBezTo>
                          <a:pt x="19617" y="2787"/>
                          <a:pt x="19905" y="3484"/>
                          <a:pt x="19617" y="9755"/>
                        </a:cubicBezTo>
                        <a:cubicBezTo>
                          <a:pt x="18825" y="7665"/>
                          <a:pt x="18177" y="11148"/>
                          <a:pt x="17313" y="11148"/>
                        </a:cubicBezTo>
                        <a:lnTo>
                          <a:pt x="5865" y="21600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25" name="Shape"/>
                  <p:cNvSpPr/>
                  <p:nvPr/>
                </p:nvSpPr>
                <p:spPr>
                  <a:xfrm>
                    <a:off x="2427111" y="83214"/>
                    <a:ext cx="23878" cy="18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2691" h="13578" fill="norm" stroke="1" extrusionOk="0">
                        <a:moveTo>
                          <a:pt x="0" y="10599"/>
                        </a:moveTo>
                        <a:cubicBezTo>
                          <a:pt x="5268" y="171"/>
                          <a:pt x="21600" y="-8022"/>
                          <a:pt x="6322" y="13578"/>
                        </a:cubicBezTo>
                        <a:cubicBezTo>
                          <a:pt x="4215" y="12833"/>
                          <a:pt x="0" y="10599"/>
                          <a:pt x="0" y="10599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26" name="Shape"/>
                  <p:cNvSpPr/>
                  <p:nvPr/>
                </p:nvSpPr>
                <p:spPr>
                  <a:xfrm>
                    <a:off x="1320800" y="11288"/>
                    <a:ext cx="984392" cy="3431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617" y="142"/>
                        </a:moveTo>
                        <a:lnTo>
                          <a:pt x="21600" y="0"/>
                        </a:lnTo>
                        <a:cubicBezTo>
                          <a:pt x="21303" y="2132"/>
                          <a:pt x="21253" y="5968"/>
                          <a:pt x="20609" y="7674"/>
                        </a:cubicBezTo>
                        <a:cubicBezTo>
                          <a:pt x="20312" y="8526"/>
                          <a:pt x="20064" y="8953"/>
                          <a:pt x="19668" y="9663"/>
                        </a:cubicBezTo>
                        <a:cubicBezTo>
                          <a:pt x="19618" y="9805"/>
                          <a:pt x="19420" y="9947"/>
                          <a:pt x="19420" y="9947"/>
                        </a:cubicBezTo>
                        <a:cubicBezTo>
                          <a:pt x="18677" y="8953"/>
                          <a:pt x="19073" y="9663"/>
                          <a:pt x="18578" y="10374"/>
                        </a:cubicBezTo>
                        <a:cubicBezTo>
                          <a:pt x="18380" y="11653"/>
                          <a:pt x="18380" y="11795"/>
                          <a:pt x="17884" y="12505"/>
                        </a:cubicBezTo>
                        <a:cubicBezTo>
                          <a:pt x="17785" y="13074"/>
                          <a:pt x="18033" y="13216"/>
                          <a:pt x="17934" y="14068"/>
                        </a:cubicBezTo>
                        <a:cubicBezTo>
                          <a:pt x="17983" y="14495"/>
                          <a:pt x="18033" y="14921"/>
                          <a:pt x="18033" y="15205"/>
                        </a:cubicBezTo>
                        <a:cubicBezTo>
                          <a:pt x="18083" y="15489"/>
                          <a:pt x="18132" y="15774"/>
                          <a:pt x="18132" y="16058"/>
                        </a:cubicBezTo>
                        <a:cubicBezTo>
                          <a:pt x="18083" y="16342"/>
                          <a:pt x="18033" y="17053"/>
                          <a:pt x="17934" y="17337"/>
                        </a:cubicBezTo>
                        <a:cubicBezTo>
                          <a:pt x="17785" y="17479"/>
                          <a:pt x="17538" y="16911"/>
                          <a:pt x="17389" y="17053"/>
                        </a:cubicBezTo>
                        <a:cubicBezTo>
                          <a:pt x="17191" y="18332"/>
                          <a:pt x="17439" y="18047"/>
                          <a:pt x="16943" y="18332"/>
                        </a:cubicBezTo>
                        <a:cubicBezTo>
                          <a:pt x="16844" y="17479"/>
                          <a:pt x="17092" y="15774"/>
                          <a:pt x="17191" y="14921"/>
                        </a:cubicBezTo>
                        <a:cubicBezTo>
                          <a:pt x="17191" y="14211"/>
                          <a:pt x="16745" y="14495"/>
                          <a:pt x="16745" y="14211"/>
                        </a:cubicBezTo>
                        <a:cubicBezTo>
                          <a:pt x="16745" y="13926"/>
                          <a:pt x="17042" y="13500"/>
                          <a:pt x="17042" y="13216"/>
                        </a:cubicBezTo>
                        <a:cubicBezTo>
                          <a:pt x="17042" y="13074"/>
                          <a:pt x="17042" y="12647"/>
                          <a:pt x="16943" y="12647"/>
                        </a:cubicBezTo>
                        <a:cubicBezTo>
                          <a:pt x="16794" y="12647"/>
                          <a:pt x="16051" y="13358"/>
                          <a:pt x="15853" y="13358"/>
                        </a:cubicBezTo>
                        <a:cubicBezTo>
                          <a:pt x="15705" y="12221"/>
                          <a:pt x="16250" y="12505"/>
                          <a:pt x="15705" y="12079"/>
                        </a:cubicBezTo>
                        <a:cubicBezTo>
                          <a:pt x="15407" y="12932"/>
                          <a:pt x="15160" y="13216"/>
                          <a:pt x="14714" y="13358"/>
                        </a:cubicBezTo>
                        <a:cubicBezTo>
                          <a:pt x="14862" y="14779"/>
                          <a:pt x="15209" y="14353"/>
                          <a:pt x="15853" y="14637"/>
                        </a:cubicBezTo>
                        <a:cubicBezTo>
                          <a:pt x="15754" y="15489"/>
                          <a:pt x="15407" y="15774"/>
                          <a:pt x="15110" y="16626"/>
                        </a:cubicBezTo>
                        <a:lnTo>
                          <a:pt x="15407" y="17905"/>
                        </a:lnTo>
                        <a:lnTo>
                          <a:pt x="15606" y="19611"/>
                        </a:lnTo>
                        <a:lnTo>
                          <a:pt x="15308" y="19753"/>
                        </a:lnTo>
                        <a:lnTo>
                          <a:pt x="15556" y="20463"/>
                        </a:lnTo>
                        <a:lnTo>
                          <a:pt x="15209" y="21600"/>
                        </a:lnTo>
                        <a:lnTo>
                          <a:pt x="0" y="21174"/>
                        </a:lnTo>
                        <a:lnTo>
                          <a:pt x="3617" y="142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27" name="Shape"/>
                  <p:cNvSpPr/>
                  <p:nvPr/>
                </p:nvSpPr>
                <p:spPr>
                  <a:xfrm>
                    <a:off x="2309615" y="-1"/>
                    <a:ext cx="42990" cy="1204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4" h="20945" fill="norm" stroke="1" extrusionOk="0">
                        <a:moveTo>
                          <a:pt x="1262" y="20422"/>
                        </a:moveTo>
                        <a:cubicBezTo>
                          <a:pt x="-1036" y="18458"/>
                          <a:pt x="-576" y="15447"/>
                          <a:pt x="5858" y="14138"/>
                        </a:cubicBezTo>
                        <a:cubicBezTo>
                          <a:pt x="6317" y="12436"/>
                          <a:pt x="6777" y="10604"/>
                          <a:pt x="6777" y="8902"/>
                        </a:cubicBezTo>
                        <a:cubicBezTo>
                          <a:pt x="6777" y="7593"/>
                          <a:pt x="4019" y="5236"/>
                          <a:pt x="4019" y="5236"/>
                        </a:cubicBezTo>
                        <a:cubicBezTo>
                          <a:pt x="5398" y="2618"/>
                          <a:pt x="4019" y="3796"/>
                          <a:pt x="6777" y="1571"/>
                        </a:cubicBezTo>
                        <a:cubicBezTo>
                          <a:pt x="7236" y="1047"/>
                          <a:pt x="8615" y="0"/>
                          <a:pt x="8615" y="0"/>
                        </a:cubicBezTo>
                        <a:cubicBezTo>
                          <a:pt x="16428" y="785"/>
                          <a:pt x="14130" y="916"/>
                          <a:pt x="13211" y="3927"/>
                        </a:cubicBezTo>
                        <a:cubicBezTo>
                          <a:pt x="16428" y="6807"/>
                          <a:pt x="17347" y="9949"/>
                          <a:pt x="20564" y="12829"/>
                        </a:cubicBezTo>
                        <a:cubicBezTo>
                          <a:pt x="19185" y="15185"/>
                          <a:pt x="19645" y="14793"/>
                          <a:pt x="13211" y="14138"/>
                        </a:cubicBezTo>
                        <a:cubicBezTo>
                          <a:pt x="10453" y="15447"/>
                          <a:pt x="11832" y="14662"/>
                          <a:pt x="9534" y="16495"/>
                        </a:cubicBezTo>
                        <a:cubicBezTo>
                          <a:pt x="9075" y="16756"/>
                          <a:pt x="8615" y="17280"/>
                          <a:pt x="8615" y="17280"/>
                        </a:cubicBezTo>
                        <a:cubicBezTo>
                          <a:pt x="9534" y="17411"/>
                          <a:pt x="10913" y="17280"/>
                          <a:pt x="11373" y="17542"/>
                        </a:cubicBezTo>
                        <a:cubicBezTo>
                          <a:pt x="12292" y="17935"/>
                          <a:pt x="13211" y="19113"/>
                          <a:pt x="13211" y="19113"/>
                        </a:cubicBezTo>
                        <a:cubicBezTo>
                          <a:pt x="11373" y="21600"/>
                          <a:pt x="9534" y="20291"/>
                          <a:pt x="4938" y="19375"/>
                        </a:cubicBezTo>
                        <a:cubicBezTo>
                          <a:pt x="4019" y="19898"/>
                          <a:pt x="4019" y="20945"/>
                          <a:pt x="2181" y="20945"/>
                        </a:cubicBezTo>
                        <a:cubicBezTo>
                          <a:pt x="1262" y="20945"/>
                          <a:pt x="802" y="20422"/>
                          <a:pt x="343" y="20160"/>
                        </a:cubicBezTo>
                        <a:cubicBezTo>
                          <a:pt x="343" y="20029"/>
                          <a:pt x="802" y="20291"/>
                          <a:pt x="1262" y="20422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28" name="Shape"/>
                  <p:cNvSpPr/>
                  <p:nvPr/>
                </p:nvSpPr>
                <p:spPr>
                  <a:xfrm>
                    <a:off x="2280355" y="108559"/>
                    <a:ext cx="133210" cy="72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0277" fill="norm" stroke="1" extrusionOk="0">
                        <a:moveTo>
                          <a:pt x="4070" y="11469"/>
                        </a:moveTo>
                        <a:cubicBezTo>
                          <a:pt x="4539" y="9792"/>
                          <a:pt x="5165" y="9372"/>
                          <a:pt x="4696" y="7694"/>
                        </a:cubicBezTo>
                        <a:cubicBezTo>
                          <a:pt x="5165" y="4339"/>
                          <a:pt x="5791" y="3710"/>
                          <a:pt x="7826" y="5597"/>
                        </a:cubicBezTo>
                        <a:cubicBezTo>
                          <a:pt x="7983" y="6436"/>
                          <a:pt x="8296" y="7275"/>
                          <a:pt x="8452" y="8114"/>
                        </a:cubicBezTo>
                        <a:cubicBezTo>
                          <a:pt x="8609" y="8953"/>
                          <a:pt x="10330" y="8953"/>
                          <a:pt x="10330" y="8953"/>
                        </a:cubicBezTo>
                        <a:cubicBezTo>
                          <a:pt x="11739" y="7694"/>
                          <a:pt x="12052" y="8114"/>
                          <a:pt x="12522" y="10211"/>
                        </a:cubicBezTo>
                        <a:cubicBezTo>
                          <a:pt x="14400" y="8533"/>
                          <a:pt x="15809" y="6436"/>
                          <a:pt x="18157" y="5597"/>
                        </a:cubicBezTo>
                        <a:cubicBezTo>
                          <a:pt x="19565" y="2661"/>
                          <a:pt x="18783" y="3710"/>
                          <a:pt x="20348" y="2242"/>
                        </a:cubicBezTo>
                        <a:cubicBezTo>
                          <a:pt x="20974" y="984"/>
                          <a:pt x="20974" y="-1323"/>
                          <a:pt x="21600" y="984"/>
                        </a:cubicBezTo>
                        <a:cubicBezTo>
                          <a:pt x="21130" y="5178"/>
                          <a:pt x="19722" y="8114"/>
                          <a:pt x="16591" y="8953"/>
                        </a:cubicBezTo>
                        <a:cubicBezTo>
                          <a:pt x="15183" y="10211"/>
                          <a:pt x="14557" y="11469"/>
                          <a:pt x="13148" y="12727"/>
                        </a:cubicBezTo>
                        <a:cubicBezTo>
                          <a:pt x="12522" y="15244"/>
                          <a:pt x="12365" y="15244"/>
                          <a:pt x="10330" y="15663"/>
                        </a:cubicBezTo>
                        <a:cubicBezTo>
                          <a:pt x="9391" y="17551"/>
                          <a:pt x="8922" y="19019"/>
                          <a:pt x="7513" y="20277"/>
                        </a:cubicBezTo>
                        <a:cubicBezTo>
                          <a:pt x="6574" y="18390"/>
                          <a:pt x="5791" y="18180"/>
                          <a:pt x="4070" y="17341"/>
                        </a:cubicBezTo>
                        <a:cubicBezTo>
                          <a:pt x="3757" y="17131"/>
                          <a:pt x="3130" y="16922"/>
                          <a:pt x="3130" y="16922"/>
                        </a:cubicBezTo>
                        <a:cubicBezTo>
                          <a:pt x="1565" y="17551"/>
                          <a:pt x="2191" y="18390"/>
                          <a:pt x="3443" y="19019"/>
                        </a:cubicBezTo>
                        <a:cubicBezTo>
                          <a:pt x="2191" y="20277"/>
                          <a:pt x="1409" y="19648"/>
                          <a:pt x="0" y="19019"/>
                        </a:cubicBezTo>
                        <a:cubicBezTo>
                          <a:pt x="313" y="16922"/>
                          <a:pt x="157" y="15873"/>
                          <a:pt x="1565" y="15244"/>
                        </a:cubicBezTo>
                        <a:cubicBezTo>
                          <a:pt x="2348" y="11889"/>
                          <a:pt x="2191" y="13147"/>
                          <a:pt x="4070" y="11469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29" name="Shape"/>
                  <p:cNvSpPr/>
                  <p:nvPr/>
                </p:nvSpPr>
                <p:spPr>
                  <a:xfrm>
                    <a:off x="2138115" y="176106"/>
                    <a:ext cx="180623" cy="16256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8153" y="2422"/>
                        </a:moveTo>
                        <a:cubicBezTo>
                          <a:pt x="17923" y="1817"/>
                          <a:pt x="18383" y="606"/>
                          <a:pt x="18383" y="606"/>
                        </a:cubicBezTo>
                        <a:cubicBezTo>
                          <a:pt x="19187" y="1615"/>
                          <a:pt x="19187" y="807"/>
                          <a:pt x="19532" y="0"/>
                        </a:cubicBezTo>
                        <a:cubicBezTo>
                          <a:pt x="20796" y="404"/>
                          <a:pt x="20566" y="1413"/>
                          <a:pt x="20911" y="2422"/>
                        </a:cubicBezTo>
                        <a:cubicBezTo>
                          <a:pt x="21140" y="3028"/>
                          <a:pt x="21600" y="4239"/>
                          <a:pt x="21600" y="4239"/>
                        </a:cubicBezTo>
                        <a:cubicBezTo>
                          <a:pt x="21026" y="5652"/>
                          <a:pt x="21600" y="5249"/>
                          <a:pt x="20451" y="5854"/>
                        </a:cubicBezTo>
                        <a:cubicBezTo>
                          <a:pt x="19991" y="6359"/>
                          <a:pt x="19532" y="7671"/>
                          <a:pt x="19532" y="7671"/>
                        </a:cubicBezTo>
                        <a:cubicBezTo>
                          <a:pt x="19417" y="10093"/>
                          <a:pt x="19877" y="11103"/>
                          <a:pt x="18613" y="12718"/>
                        </a:cubicBezTo>
                        <a:cubicBezTo>
                          <a:pt x="17234" y="11910"/>
                          <a:pt x="17809" y="13323"/>
                          <a:pt x="16545" y="13727"/>
                        </a:cubicBezTo>
                        <a:cubicBezTo>
                          <a:pt x="15511" y="13525"/>
                          <a:pt x="14821" y="13626"/>
                          <a:pt x="13787" y="13929"/>
                        </a:cubicBezTo>
                        <a:cubicBezTo>
                          <a:pt x="13098" y="13021"/>
                          <a:pt x="14017" y="12819"/>
                          <a:pt x="12868" y="12516"/>
                        </a:cubicBezTo>
                        <a:cubicBezTo>
                          <a:pt x="12409" y="13121"/>
                          <a:pt x="12409" y="14333"/>
                          <a:pt x="11719" y="14736"/>
                        </a:cubicBezTo>
                        <a:cubicBezTo>
                          <a:pt x="11260" y="14938"/>
                          <a:pt x="10340" y="15140"/>
                          <a:pt x="10340" y="15140"/>
                        </a:cubicBezTo>
                        <a:cubicBezTo>
                          <a:pt x="9996" y="14232"/>
                          <a:pt x="10226" y="13626"/>
                          <a:pt x="9191" y="13323"/>
                        </a:cubicBezTo>
                        <a:cubicBezTo>
                          <a:pt x="7813" y="13525"/>
                          <a:pt x="7468" y="13525"/>
                          <a:pt x="6664" y="14535"/>
                        </a:cubicBezTo>
                        <a:cubicBezTo>
                          <a:pt x="7583" y="15140"/>
                          <a:pt x="7813" y="14837"/>
                          <a:pt x="8732" y="14333"/>
                        </a:cubicBezTo>
                        <a:cubicBezTo>
                          <a:pt x="9306" y="14736"/>
                          <a:pt x="9766" y="15645"/>
                          <a:pt x="8962" y="16150"/>
                        </a:cubicBezTo>
                        <a:cubicBezTo>
                          <a:pt x="8617" y="16351"/>
                          <a:pt x="7123" y="16654"/>
                          <a:pt x="6664" y="16755"/>
                        </a:cubicBezTo>
                        <a:cubicBezTo>
                          <a:pt x="5515" y="17462"/>
                          <a:pt x="5055" y="17462"/>
                          <a:pt x="3906" y="16755"/>
                        </a:cubicBezTo>
                        <a:cubicBezTo>
                          <a:pt x="4021" y="16351"/>
                          <a:pt x="3906" y="15948"/>
                          <a:pt x="4136" y="15544"/>
                        </a:cubicBezTo>
                        <a:cubicBezTo>
                          <a:pt x="4366" y="15140"/>
                          <a:pt x="6319" y="14736"/>
                          <a:pt x="5285" y="14535"/>
                        </a:cubicBezTo>
                        <a:cubicBezTo>
                          <a:pt x="4826" y="14434"/>
                          <a:pt x="3906" y="14938"/>
                          <a:pt x="3906" y="14938"/>
                        </a:cubicBezTo>
                        <a:cubicBezTo>
                          <a:pt x="3677" y="15645"/>
                          <a:pt x="3217" y="16049"/>
                          <a:pt x="2987" y="16755"/>
                        </a:cubicBezTo>
                        <a:cubicBezTo>
                          <a:pt x="4136" y="18370"/>
                          <a:pt x="4136" y="17462"/>
                          <a:pt x="3447" y="19178"/>
                        </a:cubicBezTo>
                        <a:cubicBezTo>
                          <a:pt x="3217" y="19783"/>
                          <a:pt x="1609" y="20187"/>
                          <a:pt x="1609" y="20187"/>
                        </a:cubicBezTo>
                        <a:cubicBezTo>
                          <a:pt x="574" y="21600"/>
                          <a:pt x="1264" y="21196"/>
                          <a:pt x="0" y="21600"/>
                        </a:cubicBezTo>
                        <a:cubicBezTo>
                          <a:pt x="230" y="20389"/>
                          <a:pt x="574" y="19985"/>
                          <a:pt x="919" y="18976"/>
                        </a:cubicBezTo>
                        <a:cubicBezTo>
                          <a:pt x="689" y="17966"/>
                          <a:pt x="345" y="17462"/>
                          <a:pt x="0" y="16553"/>
                        </a:cubicBezTo>
                        <a:cubicBezTo>
                          <a:pt x="345" y="15746"/>
                          <a:pt x="804" y="15847"/>
                          <a:pt x="1609" y="15342"/>
                        </a:cubicBezTo>
                        <a:cubicBezTo>
                          <a:pt x="2068" y="14232"/>
                          <a:pt x="2643" y="14131"/>
                          <a:pt x="3677" y="13525"/>
                        </a:cubicBezTo>
                        <a:cubicBezTo>
                          <a:pt x="4251" y="12819"/>
                          <a:pt x="4251" y="12415"/>
                          <a:pt x="5055" y="11910"/>
                        </a:cubicBezTo>
                        <a:cubicBezTo>
                          <a:pt x="7353" y="12213"/>
                          <a:pt x="6319" y="12314"/>
                          <a:pt x="8272" y="11708"/>
                        </a:cubicBezTo>
                        <a:cubicBezTo>
                          <a:pt x="8732" y="11607"/>
                          <a:pt x="9651" y="11305"/>
                          <a:pt x="9651" y="11305"/>
                        </a:cubicBezTo>
                        <a:cubicBezTo>
                          <a:pt x="12064" y="12011"/>
                          <a:pt x="11145" y="8479"/>
                          <a:pt x="13098" y="7873"/>
                        </a:cubicBezTo>
                        <a:cubicBezTo>
                          <a:pt x="13443" y="8781"/>
                          <a:pt x="12638" y="8983"/>
                          <a:pt x="13787" y="9286"/>
                        </a:cubicBezTo>
                        <a:cubicBezTo>
                          <a:pt x="14362" y="8579"/>
                          <a:pt x="14362" y="8176"/>
                          <a:pt x="15166" y="7671"/>
                        </a:cubicBezTo>
                        <a:cubicBezTo>
                          <a:pt x="15855" y="6864"/>
                          <a:pt x="16774" y="6561"/>
                          <a:pt x="17234" y="5450"/>
                        </a:cubicBezTo>
                        <a:cubicBezTo>
                          <a:pt x="17349" y="5047"/>
                          <a:pt x="17694" y="4239"/>
                          <a:pt x="17694" y="4239"/>
                        </a:cubicBezTo>
                        <a:cubicBezTo>
                          <a:pt x="17464" y="4138"/>
                          <a:pt x="17004" y="4037"/>
                          <a:pt x="17004" y="3836"/>
                        </a:cubicBezTo>
                        <a:cubicBezTo>
                          <a:pt x="17004" y="3634"/>
                          <a:pt x="18498" y="3331"/>
                          <a:pt x="17464" y="3230"/>
                        </a:cubicBezTo>
                        <a:lnTo>
                          <a:pt x="18153" y="2422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30" name="Shape"/>
                  <p:cNvSpPr/>
                  <p:nvPr/>
                </p:nvSpPr>
                <p:spPr>
                  <a:xfrm>
                    <a:off x="2253071" y="220637"/>
                    <a:ext cx="18063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791" h="13791" fill="norm" stroke="1" extrusionOk="0">
                        <a:moveTo>
                          <a:pt x="0" y="7145"/>
                        </a:moveTo>
                        <a:cubicBezTo>
                          <a:pt x="9969" y="-7809"/>
                          <a:pt x="21600" y="3822"/>
                          <a:pt x="6646" y="13791"/>
                        </a:cubicBezTo>
                        <a:cubicBezTo>
                          <a:pt x="0" y="2160"/>
                          <a:pt x="0" y="499"/>
                          <a:pt x="0" y="7145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31" name="Shape"/>
                  <p:cNvSpPr/>
                  <p:nvPr/>
                </p:nvSpPr>
                <p:spPr>
                  <a:xfrm>
                    <a:off x="1246293" y="334151"/>
                    <a:ext cx="783450" cy="4245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490" fill="norm" stroke="1" extrusionOk="0">
                        <a:moveTo>
                          <a:pt x="21228" y="230"/>
                        </a:moveTo>
                        <a:cubicBezTo>
                          <a:pt x="21307" y="574"/>
                          <a:pt x="21520" y="613"/>
                          <a:pt x="21600" y="996"/>
                        </a:cubicBezTo>
                        <a:cubicBezTo>
                          <a:pt x="21520" y="1379"/>
                          <a:pt x="21307" y="1570"/>
                          <a:pt x="21174" y="1915"/>
                        </a:cubicBezTo>
                        <a:cubicBezTo>
                          <a:pt x="21041" y="2336"/>
                          <a:pt x="20962" y="2719"/>
                          <a:pt x="20696" y="2987"/>
                        </a:cubicBezTo>
                        <a:cubicBezTo>
                          <a:pt x="20563" y="3255"/>
                          <a:pt x="20509" y="3370"/>
                          <a:pt x="20589" y="3677"/>
                        </a:cubicBezTo>
                        <a:cubicBezTo>
                          <a:pt x="20403" y="4098"/>
                          <a:pt x="20164" y="4366"/>
                          <a:pt x="19898" y="4672"/>
                        </a:cubicBezTo>
                        <a:cubicBezTo>
                          <a:pt x="19791" y="4787"/>
                          <a:pt x="19578" y="4979"/>
                          <a:pt x="19578" y="4979"/>
                        </a:cubicBezTo>
                        <a:cubicBezTo>
                          <a:pt x="19685" y="5400"/>
                          <a:pt x="19445" y="5362"/>
                          <a:pt x="19206" y="5438"/>
                        </a:cubicBezTo>
                        <a:cubicBezTo>
                          <a:pt x="19046" y="5668"/>
                          <a:pt x="18940" y="5783"/>
                          <a:pt x="18727" y="5898"/>
                        </a:cubicBezTo>
                        <a:cubicBezTo>
                          <a:pt x="18248" y="5745"/>
                          <a:pt x="17291" y="6472"/>
                          <a:pt x="16865" y="6894"/>
                        </a:cubicBezTo>
                        <a:cubicBezTo>
                          <a:pt x="16918" y="7238"/>
                          <a:pt x="16785" y="7391"/>
                          <a:pt x="17025" y="7506"/>
                        </a:cubicBezTo>
                        <a:cubicBezTo>
                          <a:pt x="17104" y="7851"/>
                          <a:pt x="17025" y="7928"/>
                          <a:pt x="16812" y="8043"/>
                        </a:cubicBezTo>
                        <a:cubicBezTo>
                          <a:pt x="16652" y="8387"/>
                          <a:pt x="16572" y="8655"/>
                          <a:pt x="16333" y="8885"/>
                        </a:cubicBezTo>
                        <a:cubicBezTo>
                          <a:pt x="16253" y="8847"/>
                          <a:pt x="16120" y="8923"/>
                          <a:pt x="16067" y="8809"/>
                        </a:cubicBezTo>
                        <a:cubicBezTo>
                          <a:pt x="15934" y="8426"/>
                          <a:pt x="16227" y="7621"/>
                          <a:pt x="16493" y="7506"/>
                        </a:cubicBezTo>
                        <a:cubicBezTo>
                          <a:pt x="16572" y="7162"/>
                          <a:pt x="16413" y="7162"/>
                          <a:pt x="16493" y="6817"/>
                        </a:cubicBezTo>
                        <a:cubicBezTo>
                          <a:pt x="16413" y="6281"/>
                          <a:pt x="16200" y="6434"/>
                          <a:pt x="15907" y="6587"/>
                        </a:cubicBezTo>
                        <a:cubicBezTo>
                          <a:pt x="15748" y="6894"/>
                          <a:pt x="15562" y="7085"/>
                          <a:pt x="15322" y="7200"/>
                        </a:cubicBezTo>
                        <a:cubicBezTo>
                          <a:pt x="15216" y="7430"/>
                          <a:pt x="15109" y="7660"/>
                          <a:pt x="15003" y="7889"/>
                        </a:cubicBezTo>
                        <a:cubicBezTo>
                          <a:pt x="14923" y="8043"/>
                          <a:pt x="14790" y="8349"/>
                          <a:pt x="14790" y="8349"/>
                        </a:cubicBezTo>
                        <a:cubicBezTo>
                          <a:pt x="14843" y="8962"/>
                          <a:pt x="14870" y="9306"/>
                          <a:pt x="15216" y="9651"/>
                        </a:cubicBezTo>
                        <a:cubicBezTo>
                          <a:pt x="15402" y="10034"/>
                          <a:pt x="15588" y="10455"/>
                          <a:pt x="15854" y="10723"/>
                        </a:cubicBezTo>
                        <a:cubicBezTo>
                          <a:pt x="15907" y="10953"/>
                          <a:pt x="16014" y="11413"/>
                          <a:pt x="16014" y="11413"/>
                        </a:cubicBezTo>
                        <a:cubicBezTo>
                          <a:pt x="15987" y="11796"/>
                          <a:pt x="15934" y="13826"/>
                          <a:pt x="15801" y="14094"/>
                        </a:cubicBezTo>
                        <a:cubicBezTo>
                          <a:pt x="15695" y="14323"/>
                          <a:pt x="15322" y="14477"/>
                          <a:pt x="15163" y="14630"/>
                        </a:cubicBezTo>
                        <a:cubicBezTo>
                          <a:pt x="14976" y="15051"/>
                          <a:pt x="14631" y="15166"/>
                          <a:pt x="14418" y="15549"/>
                        </a:cubicBezTo>
                        <a:cubicBezTo>
                          <a:pt x="14258" y="15817"/>
                          <a:pt x="14338" y="15970"/>
                          <a:pt x="14099" y="16085"/>
                        </a:cubicBezTo>
                        <a:cubicBezTo>
                          <a:pt x="13992" y="15626"/>
                          <a:pt x="14311" y="14974"/>
                          <a:pt x="13886" y="14783"/>
                        </a:cubicBezTo>
                        <a:cubicBezTo>
                          <a:pt x="13726" y="14438"/>
                          <a:pt x="13567" y="13940"/>
                          <a:pt x="13354" y="13634"/>
                        </a:cubicBezTo>
                        <a:cubicBezTo>
                          <a:pt x="13221" y="13060"/>
                          <a:pt x="13433" y="13787"/>
                          <a:pt x="12822" y="13328"/>
                        </a:cubicBezTo>
                        <a:cubicBezTo>
                          <a:pt x="12715" y="13251"/>
                          <a:pt x="12715" y="12983"/>
                          <a:pt x="12609" y="12868"/>
                        </a:cubicBezTo>
                        <a:cubicBezTo>
                          <a:pt x="12502" y="12370"/>
                          <a:pt x="12396" y="13098"/>
                          <a:pt x="12290" y="13328"/>
                        </a:cubicBezTo>
                        <a:cubicBezTo>
                          <a:pt x="12236" y="13711"/>
                          <a:pt x="12130" y="13902"/>
                          <a:pt x="12077" y="14323"/>
                        </a:cubicBezTo>
                        <a:cubicBezTo>
                          <a:pt x="12157" y="14668"/>
                          <a:pt x="12103" y="14821"/>
                          <a:pt x="11970" y="15089"/>
                        </a:cubicBezTo>
                        <a:cubicBezTo>
                          <a:pt x="12077" y="15281"/>
                          <a:pt x="12343" y="15740"/>
                          <a:pt x="12396" y="16009"/>
                        </a:cubicBezTo>
                        <a:cubicBezTo>
                          <a:pt x="12609" y="16966"/>
                          <a:pt x="12556" y="17540"/>
                          <a:pt x="13300" y="17770"/>
                        </a:cubicBezTo>
                        <a:cubicBezTo>
                          <a:pt x="13487" y="17962"/>
                          <a:pt x="13567" y="18153"/>
                          <a:pt x="13726" y="18383"/>
                        </a:cubicBezTo>
                        <a:cubicBezTo>
                          <a:pt x="13593" y="18919"/>
                          <a:pt x="13646" y="19494"/>
                          <a:pt x="13567" y="20068"/>
                        </a:cubicBezTo>
                        <a:cubicBezTo>
                          <a:pt x="13620" y="20566"/>
                          <a:pt x="13593" y="20719"/>
                          <a:pt x="13886" y="20987"/>
                        </a:cubicBezTo>
                        <a:cubicBezTo>
                          <a:pt x="13912" y="21140"/>
                          <a:pt x="13966" y="21294"/>
                          <a:pt x="13992" y="21447"/>
                        </a:cubicBezTo>
                        <a:cubicBezTo>
                          <a:pt x="14019" y="21600"/>
                          <a:pt x="13673" y="21294"/>
                          <a:pt x="13673" y="21294"/>
                        </a:cubicBezTo>
                        <a:cubicBezTo>
                          <a:pt x="13354" y="21600"/>
                          <a:pt x="13327" y="21102"/>
                          <a:pt x="13088" y="20834"/>
                        </a:cubicBezTo>
                        <a:cubicBezTo>
                          <a:pt x="12981" y="20719"/>
                          <a:pt x="12768" y="20528"/>
                          <a:pt x="12768" y="20528"/>
                        </a:cubicBezTo>
                        <a:cubicBezTo>
                          <a:pt x="12529" y="19991"/>
                          <a:pt x="12609" y="20260"/>
                          <a:pt x="12502" y="19838"/>
                        </a:cubicBezTo>
                        <a:cubicBezTo>
                          <a:pt x="12423" y="18804"/>
                          <a:pt x="12263" y="17081"/>
                          <a:pt x="11598" y="16468"/>
                        </a:cubicBezTo>
                        <a:cubicBezTo>
                          <a:pt x="11385" y="16583"/>
                          <a:pt x="11305" y="16583"/>
                          <a:pt x="11226" y="16238"/>
                        </a:cubicBezTo>
                        <a:cubicBezTo>
                          <a:pt x="11359" y="15472"/>
                          <a:pt x="11492" y="14668"/>
                          <a:pt x="11651" y="13940"/>
                        </a:cubicBezTo>
                        <a:cubicBezTo>
                          <a:pt x="11598" y="13136"/>
                          <a:pt x="11465" y="12638"/>
                          <a:pt x="11332" y="11872"/>
                        </a:cubicBezTo>
                        <a:cubicBezTo>
                          <a:pt x="11412" y="11566"/>
                          <a:pt x="11305" y="11489"/>
                          <a:pt x="11226" y="11183"/>
                        </a:cubicBezTo>
                        <a:cubicBezTo>
                          <a:pt x="11279" y="10800"/>
                          <a:pt x="11385" y="10609"/>
                          <a:pt x="11226" y="10264"/>
                        </a:cubicBezTo>
                        <a:cubicBezTo>
                          <a:pt x="11172" y="10302"/>
                          <a:pt x="11119" y="10302"/>
                          <a:pt x="11066" y="10340"/>
                        </a:cubicBezTo>
                        <a:cubicBezTo>
                          <a:pt x="11013" y="10417"/>
                          <a:pt x="11013" y="10532"/>
                          <a:pt x="10960" y="10570"/>
                        </a:cubicBezTo>
                        <a:cubicBezTo>
                          <a:pt x="10853" y="10647"/>
                          <a:pt x="10640" y="10723"/>
                          <a:pt x="10640" y="10723"/>
                        </a:cubicBezTo>
                        <a:cubicBezTo>
                          <a:pt x="10481" y="10494"/>
                          <a:pt x="10348" y="10494"/>
                          <a:pt x="10268" y="10187"/>
                        </a:cubicBezTo>
                        <a:cubicBezTo>
                          <a:pt x="10401" y="9613"/>
                          <a:pt x="10082" y="7889"/>
                          <a:pt x="9683" y="7506"/>
                        </a:cubicBezTo>
                        <a:cubicBezTo>
                          <a:pt x="9497" y="7123"/>
                          <a:pt x="9523" y="6970"/>
                          <a:pt x="9576" y="6511"/>
                        </a:cubicBezTo>
                        <a:cubicBezTo>
                          <a:pt x="9523" y="6128"/>
                          <a:pt x="9470" y="5630"/>
                          <a:pt x="9204" y="5515"/>
                        </a:cubicBezTo>
                        <a:cubicBezTo>
                          <a:pt x="9124" y="5898"/>
                          <a:pt x="8991" y="6128"/>
                          <a:pt x="8778" y="6357"/>
                        </a:cubicBezTo>
                        <a:cubicBezTo>
                          <a:pt x="8592" y="6281"/>
                          <a:pt x="8193" y="6128"/>
                          <a:pt x="8193" y="6128"/>
                        </a:cubicBezTo>
                        <a:cubicBezTo>
                          <a:pt x="7874" y="6204"/>
                          <a:pt x="7900" y="6357"/>
                          <a:pt x="7661" y="6587"/>
                        </a:cubicBezTo>
                        <a:cubicBezTo>
                          <a:pt x="7555" y="7085"/>
                          <a:pt x="7501" y="7315"/>
                          <a:pt x="7129" y="7506"/>
                        </a:cubicBezTo>
                        <a:cubicBezTo>
                          <a:pt x="7023" y="7660"/>
                          <a:pt x="6464" y="8847"/>
                          <a:pt x="6437" y="8885"/>
                        </a:cubicBezTo>
                        <a:cubicBezTo>
                          <a:pt x="6145" y="9153"/>
                          <a:pt x="5719" y="9460"/>
                          <a:pt x="5480" y="9804"/>
                        </a:cubicBezTo>
                        <a:cubicBezTo>
                          <a:pt x="5373" y="9957"/>
                          <a:pt x="5320" y="10149"/>
                          <a:pt x="5214" y="10264"/>
                        </a:cubicBezTo>
                        <a:cubicBezTo>
                          <a:pt x="5161" y="10302"/>
                          <a:pt x="5107" y="10302"/>
                          <a:pt x="5054" y="10340"/>
                        </a:cubicBezTo>
                        <a:cubicBezTo>
                          <a:pt x="5001" y="10379"/>
                          <a:pt x="4948" y="10417"/>
                          <a:pt x="4895" y="10494"/>
                        </a:cubicBezTo>
                        <a:cubicBezTo>
                          <a:pt x="4788" y="10647"/>
                          <a:pt x="4575" y="10953"/>
                          <a:pt x="4575" y="10953"/>
                        </a:cubicBezTo>
                        <a:cubicBezTo>
                          <a:pt x="4442" y="11489"/>
                          <a:pt x="4389" y="12026"/>
                          <a:pt x="4256" y="12562"/>
                        </a:cubicBezTo>
                        <a:cubicBezTo>
                          <a:pt x="4203" y="12830"/>
                          <a:pt x="4150" y="13060"/>
                          <a:pt x="4097" y="13328"/>
                        </a:cubicBezTo>
                        <a:cubicBezTo>
                          <a:pt x="4070" y="13404"/>
                          <a:pt x="4043" y="13557"/>
                          <a:pt x="4043" y="13557"/>
                        </a:cubicBezTo>
                        <a:cubicBezTo>
                          <a:pt x="4043" y="13749"/>
                          <a:pt x="4150" y="14706"/>
                          <a:pt x="3884" y="15013"/>
                        </a:cubicBezTo>
                        <a:cubicBezTo>
                          <a:pt x="3751" y="15204"/>
                          <a:pt x="3405" y="15472"/>
                          <a:pt x="3405" y="15472"/>
                        </a:cubicBezTo>
                        <a:cubicBezTo>
                          <a:pt x="3325" y="15779"/>
                          <a:pt x="3245" y="16123"/>
                          <a:pt x="3033" y="16238"/>
                        </a:cubicBezTo>
                        <a:cubicBezTo>
                          <a:pt x="2660" y="16047"/>
                          <a:pt x="2580" y="15511"/>
                          <a:pt x="2500" y="15013"/>
                        </a:cubicBezTo>
                        <a:cubicBezTo>
                          <a:pt x="2288" y="13864"/>
                          <a:pt x="2181" y="12715"/>
                          <a:pt x="1915" y="11566"/>
                        </a:cubicBezTo>
                        <a:cubicBezTo>
                          <a:pt x="1889" y="10762"/>
                          <a:pt x="1862" y="10532"/>
                          <a:pt x="1756" y="9881"/>
                        </a:cubicBezTo>
                        <a:cubicBezTo>
                          <a:pt x="1756" y="9613"/>
                          <a:pt x="1809" y="8387"/>
                          <a:pt x="1702" y="7966"/>
                        </a:cubicBezTo>
                        <a:cubicBezTo>
                          <a:pt x="1862" y="7315"/>
                          <a:pt x="1756" y="6626"/>
                          <a:pt x="1915" y="5974"/>
                        </a:cubicBezTo>
                        <a:cubicBezTo>
                          <a:pt x="1756" y="5323"/>
                          <a:pt x="1596" y="6434"/>
                          <a:pt x="1490" y="6587"/>
                        </a:cubicBezTo>
                        <a:cubicBezTo>
                          <a:pt x="1410" y="6702"/>
                          <a:pt x="1170" y="6894"/>
                          <a:pt x="1170" y="6894"/>
                        </a:cubicBezTo>
                        <a:cubicBezTo>
                          <a:pt x="931" y="6779"/>
                          <a:pt x="745" y="6626"/>
                          <a:pt x="638" y="6204"/>
                        </a:cubicBezTo>
                        <a:cubicBezTo>
                          <a:pt x="612" y="6051"/>
                          <a:pt x="532" y="5745"/>
                          <a:pt x="532" y="5745"/>
                        </a:cubicBezTo>
                        <a:cubicBezTo>
                          <a:pt x="798" y="5668"/>
                          <a:pt x="798" y="5477"/>
                          <a:pt x="1011" y="5285"/>
                        </a:cubicBezTo>
                        <a:cubicBezTo>
                          <a:pt x="931" y="4902"/>
                          <a:pt x="825" y="5094"/>
                          <a:pt x="638" y="5285"/>
                        </a:cubicBezTo>
                        <a:cubicBezTo>
                          <a:pt x="399" y="5170"/>
                          <a:pt x="399" y="5055"/>
                          <a:pt x="479" y="4749"/>
                        </a:cubicBezTo>
                        <a:cubicBezTo>
                          <a:pt x="293" y="4366"/>
                          <a:pt x="239" y="3868"/>
                          <a:pt x="0" y="3523"/>
                        </a:cubicBezTo>
                        <a:lnTo>
                          <a:pt x="2022" y="0"/>
                        </a:lnTo>
                        <a:lnTo>
                          <a:pt x="21228" y="230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32" name="Shape"/>
                  <p:cNvSpPr/>
                  <p:nvPr/>
                </p:nvSpPr>
                <p:spPr>
                  <a:xfrm>
                    <a:off x="1385015" y="628971"/>
                    <a:ext cx="38639" cy="6416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455" h="21168" fill="norm" stroke="1" extrusionOk="0">
                        <a:moveTo>
                          <a:pt x="3014" y="2363"/>
                        </a:moveTo>
                        <a:cubicBezTo>
                          <a:pt x="1507" y="76"/>
                          <a:pt x="4019" y="-432"/>
                          <a:pt x="8038" y="330"/>
                        </a:cubicBezTo>
                        <a:cubicBezTo>
                          <a:pt x="11554" y="2872"/>
                          <a:pt x="13563" y="5667"/>
                          <a:pt x="18084" y="7954"/>
                        </a:cubicBezTo>
                        <a:cubicBezTo>
                          <a:pt x="21098" y="12782"/>
                          <a:pt x="19591" y="19389"/>
                          <a:pt x="9042" y="21168"/>
                        </a:cubicBezTo>
                        <a:cubicBezTo>
                          <a:pt x="2512" y="20152"/>
                          <a:pt x="2010" y="20152"/>
                          <a:pt x="0" y="17102"/>
                        </a:cubicBezTo>
                        <a:cubicBezTo>
                          <a:pt x="503" y="16340"/>
                          <a:pt x="-502" y="584"/>
                          <a:pt x="3014" y="2363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33" name="Shape"/>
                  <p:cNvSpPr/>
                  <p:nvPr/>
                </p:nvSpPr>
                <p:spPr>
                  <a:xfrm>
                    <a:off x="1986493" y="407753"/>
                    <a:ext cx="37994" cy="5283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93" h="21061" fill="norm" stroke="1" extrusionOk="0">
                        <a:moveTo>
                          <a:pt x="5369" y="7634"/>
                        </a:moveTo>
                        <a:cubicBezTo>
                          <a:pt x="6351" y="3256"/>
                          <a:pt x="5860" y="1504"/>
                          <a:pt x="13223" y="45"/>
                        </a:cubicBezTo>
                        <a:cubicBezTo>
                          <a:pt x="15678" y="337"/>
                          <a:pt x="18623" y="-539"/>
                          <a:pt x="20096" y="629"/>
                        </a:cubicBezTo>
                        <a:cubicBezTo>
                          <a:pt x="20587" y="1212"/>
                          <a:pt x="19114" y="5591"/>
                          <a:pt x="18132" y="7050"/>
                        </a:cubicBezTo>
                        <a:cubicBezTo>
                          <a:pt x="14205" y="12012"/>
                          <a:pt x="13714" y="17850"/>
                          <a:pt x="5369" y="21061"/>
                        </a:cubicBezTo>
                        <a:cubicBezTo>
                          <a:pt x="951" y="20185"/>
                          <a:pt x="951" y="19310"/>
                          <a:pt x="2423" y="16975"/>
                        </a:cubicBezTo>
                        <a:cubicBezTo>
                          <a:pt x="1442" y="14056"/>
                          <a:pt x="-1013" y="12888"/>
                          <a:pt x="460" y="9969"/>
                        </a:cubicBezTo>
                        <a:cubicBezTo>
                          <a:pt x="951" y="8802"/>
                          <a:pt x="2914" y="6175"/>
                          <a:pt x="5369" y="7634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34" name="Shape"/>
                  <p:cNvSpPr/>
                  <p:nvPr/>
                </p:nvSpPr>
                <p:spPr>
                  <a:xfrm>
                    <a:off x="2099616" y="385330"/>
                    <a:ext cx="18064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068" h="14395" fill="norm" stroke="1" extrusionOk="0">
                        <a:moveTo>
                          <a:pt x="5618" y="4315"/>
                        </a:moveTo>
                        <a:cubicBezTo>
                          <a:pt x="17498" y="-7205"/>
                          <a:pt x="19658" y="7195"/>
                          <a:pt x="3458" y="14395"/>
                        </a:cubicBezTo>
                        <a:cubicBezTo>
                          <a:pt x="-1942" y="9355"/>
                          <a:pt x="-862" y="8635"/>
                          <a:pt x="5618" y="4315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35" name="Shape"/>
                  <p:cNvSpPr/>
                  <p:nvPr/>
                </p:nvSpPr>
                <p:spPr>
                  <a:xfrm>
                    <a:off x="0" y="164817"/>
                    <a:ext cx="975208" cy="7992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47" h="21600" fill="norm" stroke="1" extrusionOk="0">
                        <a:moveTo>
                          <a:pt x="13777" y="21561"/>
                        </a:moveTo>
                        <a:lnTo>
                          <a:pt x="15234" y="17994"/>
                        </a:lnTo>
                        <a:lnTo>
                          <a:pt x="14981" y="17412"/>
                        </a:lnTo>
                        <a:lnTo>
                          <a:pt x="15392" y="17489"/>
                        </a:lnTo>
                        <a:lnTo>
                          <a:pt x="15677" y="17102"/>
                        </a:lnTo>
                        <a:lnTo>
                          <a:pt x="15836" y="16016"/>
                        </a:lnTo>
                        <a:lnTo>
                          <a:pt x="15836" y="14387"/>
                        </a:lnTo>
                        <a:lnTo>
                          <a:pt x="9787" y="11130"/>
                        </a:lnTo>
                        <a:lnTo>
                          <a:pt x="9375" y="11944"/>
                        </a:lnTo>
                        <a:lnTo>
                          <a:pt x="8931" y="13418"/>
                        </a:lnTo>
                        <a:lnTo>
                          <a:pt x="12542" y="21600"/>
                        </a:lnTo>
                        <a:lnTo>
                          <a:pt x="9596" y="21561"/>
                        </a:lnTo>
                        <a:lnTo>
                          <a:pt x="9628" y="20786"/>
                        </a:lnTo>
                        <a:cubicBezTo>
                          <a:pt x="8995" y="20165"/>
                          <a:pt x="9375" y="19777"/>
                          <a:pt x="8931" y="19157"/>
                        </a:cubicBezTo>
                        <a:cubicBezTo>
                          <a:pt x="8741" y="18420"/>
                          <a:pt x="8456" y="18149"/>
                          <a:pt x="8013" y="17489"/>
                        </a:cubicBezTo>
                        <a:cubicBezTo>
                          <a:pt x="7886" y="17334"/>
                          <a:pt x="7760" y="17179"/>
                          <a:pt x="7665" y="17024"/>
                        </a:cubicBezTo>
                        <a:lnTo>
                          <a:pt x="7506" y="16753"/>
                        </a:lnTo>
                        <a:cubicBezTo>
                          <a:pt x="7506" y="16753"/>
                          <a:pt x="7760" y="16016"/>
                          <a:pt x="7760" y="16016"/>
                        </a:cubicBezTo>
                        <a:cubicBezTo>
                          <a:pt x="7823" y="15861"/>
                          <a:pt x="7918" y="15550"/>
                          <a:pt x="7918" y="15550"/>
                        </a:cubicBezTo>
                        <a:cubicBezTo>
                          <a:pt x="7886" y="15473"/>
                          <a:pt x="7823" y="15395"/>
                          <a:pt x="7823" y="15279"/>
                        </a:cubicBezTo>
                        <a:cubicBezTo>
                          <a:pt x="7855" y="15124"/>
                          <a:pt x="8013" y="14814"/>
                          <a:pt x="8013" y="14814"/>
                        </a:cubicBezTo>
                        <a:cubicBezTo>
                          <a:pt x="7696" y="14348"/>
                          <a:pt x="7506" y="14387"/>
                          <a:pt x="6968" y="14542"/>
                        </a:cubicBezTo>
                        <a:cubicBezTo>
                          <a:pt x="6873" y="14387"/>
                          <a:pt x="6651" y="14310"/>
                          <a:pt x="6556" y="14154"/>
                        </a:cubicBezTo>
                        <a:cubicBezTo>
                          <a:pt x="5859" y="13069"/>
                          <a:pt x="6841" y="14077"/>
                          <a:pt x="6144" y="13418"/>
                        </a:cubicBezTo>
                        <a:cubicBezTo>
                          <a:pt x="5289" y="13534"/>
                          <a:pt x="5669" y="13418"/>
                          <a:pt x="4941" y="13650"/>
                        </a:cubicBezTo>
                        <a:cubicBezTo>
                          <a:pt x="4846" y="13689"/>
                          <a:pt x="4687" y="13728"/>
                          <a:pt x="4687" y="13728"/>
                        </a:cubicBezTo>
                        <a:cubicBezTo>
                          <a:pt x="4624" y="13805"/>
                          <a:pt x="4592" y="13922"/>
                          <a:pt x="4497" y="13999"/>
                        </a:cubicBezTo>
                        <a:cubicBezTo>
                          <a:pt x="4371" y="14077"/>
                          <a:pt x="3991" y="14154"/>
                          <a:pt x="3991" y="14154"/>
                        </a:cubicBezTo>
                        <a:cubicBezTo>
                          <a:pt x="3326" y="13728"/>
                          <a:pt x="3674" y="13767"/>
                          <a:pt x="2977" y="13999"/>
                        </a:cubicBezTo>
                        <a:cubicBezTo>
                          <a:pt x="2819" y="14038"/>
                          <a:pt x="2470" y="14154"/>
                          <a:pt x="2470" y="14154"/>
                        </a:cubicBezTo>
                        <a:cubicBezTo>
                          <a:pt x="1964" y="14852"/>
                          <a:pt x="1457" y="13418"/>
                          <a:pt x="1109" y="13069"/>
                        </a:cubicBezTo>
                        <a:cubicBezTo>
                          <a:pt x="1013" y="12797"/>
                          <a:pt x="760" y="12409"/>
                          <a:pt x="697" y="12099"/>
                        </a:cubicBezTo>
                        <a:cubicBezTo>
                          <a:pt x="633" y="11944"/>
                          <a:pt x="697" y="11750"/>
                          <a:pt x="602" y="11634"/>
                        </a:cubicBezTo>
                        <a:cubicBezTo>
                          <a:pt x="538" y="11517"/>
                          <a:pt x="412" y="11517"/>
                          <a:pt x="348" y="11440"/>
                        </a:cubicBezTo>
                        <a:cubicBezTo>
                          <a:pt x="95" y="10742"/>
                          <a:pt x="475" y="11866"/>
                          <a:pt x="158" y="10703"/>
                        </a:cubicBezTo>
                        <a:cubicBezTo>
                          <a:pt x="127" y="10548"/>
                          <a:pt x="0" y="10238"/>
                          <a:pt x="0" y="10238"/>
                        </a:cubicBezTo>
                        <a:cubicBezTo>
                          <a:pt x="95" y="9811"/>
                          <a:pt x="63" y="9617"/>
                          <a:pt x="412" y="9423"/>
                        </a:cubicBezTo>
                        <a:cubicBezTo>
                          <a:pt x="633" y="8570"/>
                          <a:pt x="538" y="8958"/>
                          <a:pt x="760" y="8260"/>
                        </a:cubicBezTo>
                        <a:cubicBezTo>
                          <a:pt x="823" y="8105"/>
                          <a:pt x="950" y="7756"/>
                          <a:pt x="950" y="7756"/>
                        </a:cubicBezTo>
                        <a:cubicBezTo>
                          <a:pt x="823" y="7446"/>
                          <a:pt x="760" y="7407"/>
                          <a:pt x="1013" y="7019"/>
                        </a:cubicBezTo>
                        <a:cubicBezTo>
                          <a:pt x="1140" y="6864"/>
                          <a:pt x="1362" y="6554"/>
                          <a:pt x="1362" y="6554"/>
                        </a:cubicBezTo>
                        <a:cubicBezTo>
                          <a:pt x="1172" y="6011"/>
                          <a:pt x="1140" y="5933"/>
                          <a:pt x="1615" y="5545"/>
                        </a:cubicBezTo>
                        <a:cubicBezTo>
                          <a:pt x="1774" y="5429"/>
                          <a:pt x="2122" y="5235"/>
                          <a:pt x="2122" y="5235"/>
                        </a:cubicBezTo>
                        <a:cubicBezTo>
                          <a:pt x="2312" y="5003"/>
                          <a:pt x="2375" y="4731"/>
                          <a:pt x="2565" y="4498"/>
                        </a:cubicBezTo>
                        <a:cubicBezTo>
                          <a:pt x="2819" y="4149"/>
                          <a:pt x="3230" y="4072"/>
                          <a:pt x="3579" y="3839"/>
                        </a:cubicBezTo>
                        <a:cubicBezTo>
                          <a:pt x="3959" y="3296"/>
                          <a:pt x="4719" y="2947"/>
                          <a:pt x="5289" y="2598"/>
                        </a:cubicBezTo>
                        <a:cubicBezTo>
                          <a:pt x="5511" y="2288"/>
                          <a:pt x="5543" y="1939"/>
                          <a:pt x="5954" y="1784"/>
                        </a:cubicBezTo>
                        <a:cubicBezTo>
                          <a:pt x="6271" y="1512"/>
                          <a:pt x="6588" y="1396"/>
                          <a:pt x="6968" y="1163"/>
                        </a:cubicBezTo>
                        <a:cubicBezTo>
                          <a:pt x="7063" y="1086"/>
                          <a:pt x="7221" y="969"/>
                          <a:pt x="7221" y="969"/>
                        </a:cubicBezTo>
                        <a:cubicBezTo>
                          <a:pt x="7506" y="620"/>
                          <a:pt x="7760" y="388"/>
                          <a:pt x="8171" y="233"/>
                        </a:cubicBezTo>
                        <a:cubicBezTo>
                          <a:pt x="8520" y="1202"/>
                          <a:pt x="9533" y="233"/>
                          <a:pt x="10135" y="155"/>
                        </a:cubicBezTo>
                        <a:cubicBezTo>
                          <a:pt x="10578" y="116"/>
                          <a:pt x="11053" y="116"/>
                          <a:pt x="11497" y="78"/>
                        </a:cubicBezTo>
                        <a:cubicBezTo>
                          <a:pt x="11687" y="116"/>
                          <a:pt x="11909" y="194"/>
                          <a:pt x="12099" y="155"/>
                        </a:cubicBezTo>
                        <a:cubicBezTo>
                          <a:pt x="12257" y="155"/>
                          <a:pt x="12605" y="0"/>
                          <a:pt x="12605" y="0"/>
                        </a:cubicBezTo>
                        <a:cubicBezTo>
                          <a:pt x="13144" y="310"/>
                          <a:pt x="12859" y="620"/>
                          <a:pt x="12669" y="1163"/>
                        </a:cubicBezTo>
                        <a:cubicBezTo>
                          <a:pt x="12605" y="1318"/>
                          <a:pt x="12162" y="1318"/>
                          <a:pt x="12162" y="1318"/>
                        </a:cubicBezTo>
                        <a:cubicBezTo>
                          <a:pt x="12004" y="1823"/>
                          <a:pt x="12605" y="1978"/>
                          <a:pt x="13017" y="2133"/>
                        </a:cubicBezTo>
                        <a:cubicBezTo>
                          <a:pt x="13270" y="2792"/>
                          <a:pt x="13334" y="3064"/>
                          <a:pt x="14030" y="3257"/>
                        </a:cubicBezTo>
                        <a:cubicBezTo>
                          <a:pt x="14601" y="2753"/>
                          <a:pt x="13777" y="2521"/>
                          <a:pt x="14822" y="2210"/>
                        </a:cubicBezTo>
                        <a:cubicBezTo>
                          <a:pt x="15266" y="2366"/>
                          <a:pt x="15361" y="2715"/>
                          <a:pt x="15741" y="2870"/>
                        </a:cubicBezTo>
                        <a:cubicBezTo>
                          <a:pt x="15994" y="2947"/>
                          <a:pt x="16248" y="3025"/>
                          <a:pt x="16501" y="3102"/>
                        </a:cubicBezTo>
                        <a:cubicBezTo>
                          <a:pt x="16596" y="3141"/>
                          <a:pt x="16754" y="3180"/>
                          <a:pt x="16754" y="3180"/>
                        </a:cubicBezTo>
                        <a:cubicBezTo>
                          <a:pt x="17324" y="3025"/>
                          <a:pt x="17324" y="2947"/>
                          <a:pt x="17799" y="3257"/>
                        </a:cubicBezTo>
                        <a:cubicBezTo>
                          <a:pt x="17926" y="3684"/>
                          <a:pt x="17894" y="3335"/>
                          <a:pt x="17704" y="3762"/>
                        </a:cubicBezTo>
                        <a:cubicBezTo>
                          <a:pt x="17641" y="3917"/>
                          <a:pt x="17546" y="4266"/>
                          <a:pt x="17546" y="4266"/>
                        </a:cubicBezTo>
                        <a:cubicBezTo>
                          <a:pt x="17609" y="5119"/>
                          <a:pt x="17609" y="6515"/>
                          <a:pt x="18116" y="7290"/>
                        </a:cubicBezTo>
                        <a:cubicBezTo>
                          <a:pt x="17989" y="7678"/>
                          <a:pt x="17863" y="8066"/>
                          <a:pt x="17799" y="8493"/>
                        </a:cubicBezTo>
                        <a:cubicBezTo>
                          <a:pt x="17863" y="8803"/>
                          <a:pt x="18021" y="9036"/>
                          <a:pt x="18116" y="9307"/>
                        </a:cubicBezTo>
                        <a:cubicBezTo>
                          <a:pt x="18148" y="9578"/>
                          <a:pt x="18116" y="9850"/>
                          <a:pt x="18211" y="10044"/>
                        </a:cubicBezTo>
                        <a:cubicBezTo>
                          <a:pt x="18274" y="10199"/>
                          <a:pt x="18845" y="10548"/>
                          <a:pt x="18971" y="10975"/>
                        </a:cubicBezTo>
                        <a:cubicBezTo>
                          <a:pt x="18813" y="11440"/>
                          <a:pt x="19098" y="11866"/>
                          <a:pt x="19573" y="12022"/>
                        </a:cubicBezTo>
                        <a:cubicBezTo>
                          <a:pt x="19953" y="11905"/>
                          <a:pt x="20206" y="11944"/>
                          <a:pt x="20428" y="11634"/>
                        </a:cubicBezTo>
                        <a:cubicBezTo>
                          <a:pt x="20903" y="11711"/>
                          <a:pt x="20998" y="11750"/>
                          <a:pt x="21283" y="11362"/>
                        </a:cubicBezTo>
                        <a:cubicBezTo>
                          <a:pt x="21378" y="11401"/>
                          <a:pt x="21505" y="11362"/>
                          <a:pt x="21537" y="11440"/>
                        </a:cubicBezTo>
                        <a:cubicBezTo>
                          <a:pt x="21600" y="11673"/>
                          <a:pt x="21347" y="12448"/>
                          <a:pt x="21283" y="12681"/>
                        </a:cubicBezTo>
                        <a:cubicBezTo>
                          <a:pt x="21157" y="13185"/>
                          <a:pt x="21252" y="12642"/>
                          <a:pt x="21030" y="13185"/>
                        </a:cubicBezTo>
                        <a:cubicBezTo>
                          <a:pt x="20650" y="13961"/>
                          <a:pt x="20460" y="14775"/>
                          <a:pt x="19668" y="15279"/>
                        </a:cubicBezTo>
                        <a:cubicBezTo>
                          <a:pt x="19446" y="15589"/>
                          <a:pt x="19288" y="15589"/>
                          <a:pt x="18971" y="15783"/>
                        </a:cubicBezTo>
                        <a:cubicBezTo>
                          <a:pt x="18686" y="16210"/>
                          <a:pt x="18338" y="16636"/>
                          <a:pt x="17958" y="17024"/>
                        </a:cubicBezTo>
                        <a:cubicBezTo>
                          <a:pt x="17736" y="17606"/>
                          <a:pt x="17578" y="18226"/>
                          <a:pt x="17356" y="18808"/>
                        </a:cubicBezTo>
                        <a:cubicBezTo>
                          <a:pt x="17388" y="18963"/>
                          <a:pt x="17419" y="19079"/>
                          <a:pt x="17451" y="19234"/>
                        </a:cubicBezTo>
                        <a:cubicBezTo>
                          <a:pt x="17483" y="19390"/>
                          <a:pt x="17609" y="19700"/>
                          <a:pt x="17609" y="19700"/>
                        </a:cubicBezTo>
                        <a:cubicBezTo>
                          <a:pt x="17704" y="20320"/>
                          <a:pt x="17799" y="21173"/>
                          <a:pt x="18243" y="21600"/>
                        </a:cubicBezTo>
                        <a:lnTo>
                          <a:pt x="13777" y="21561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36" name="Shape"/>
                  <p:cNvSpPr/>
                  <p:nvPr/>
                </p:nvSpPr>
                <p:spPr>
                  <a:xfrm>
                    <a:off x="379306" y="549895"/>
                    <a:ext cx="368019" cy="414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7929" fill="norm" stroke="1" extrusionOk="0">
                        <a:moveTo>
                          <a:pt x="20423" y="17929"/>
                        </a:moveTo>
                        <a:lnTo>
                          <a:pt x="19583" y="15066"/>
                        </a:lnTo>
                        <a:lnTo>
                          <a:pt x="18238" y="14256"/>
                        </a:lnTo>
                        <a:lnTo>
                          <a:pt x="18070" y="13074"/>
                        </a:lnTo>
                        <a:lnTo>
                          <a:pt x="17566" y="12140"/>
                        </a:lnTo>
                        <a:lnTo>
                          <a:pt x="17566" y="10584"/>
                        </a:lnTo>
                        <a:lnTo>
                          <a:pt x="17398" y="9650"/>
                        </a:lnTo>
                        <a:lnTo>
                          <a:pt x="19163" y="8903"/>
                        </a:lnTo>
                        <a:lnTo>
                          <a:pt x="21600" y="8592"/>
                        </a:lnTo>
                        <a:lnTo>
                          <a:pt x="21600" y="4795"/>
                        </a:lnTo>
                        <a:cubicBezTo>
                          <a:pt x="17566" y="3736"/>
                          <a:pt x="1093" y="-3671"/>
                          <a:pt x="4539" y="2305"/>
                        </a:cubicBezTo>
                        <a:cubicBezTo>
                          <a:pt x="3026" y="2927"/>
                          <a:pt x="4791" y="2367"/>
                          <a:pt x="2689" y="2429"/>
                        </a:cubicBezTo>
                        <a:cubicBezTo>
                          <a:pt x="2269" y="2492"/>
                          <a:pt x="1345" y="2678"/>
                          <a:pt x="1345" y="2678"/>
                        </a:cubicBezTo>
                        <a:lnTo>
                          <a:pt x="0" y="5604"/>
                        </a:lnTo>
                        <a:lnTo>
                          <a:pt x="7816" y="17867"/>
                        </a:lnTo>
                        <a:lnTo>
                          <a:pt x="20423" y="17929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37" name="Shape"/>
                  <p:cNvSpPr/>
                  <p:nvPr/>
                </p:nvSpPr>
                <p:spPr>
                  <a:xfrm>
                    <a:off x="1028190" y="840582"/>
                    <a:ext cx="18063" cy="190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051" h="15207" fill="norm" stroke="1" extrusionOk="0">
                        <a:moveTo>
                          <a:pt x="2409" y="10445"/>
                        </a:moveTo>
                        <a:cubicBezTo>
                          <a:pt x="-5549" y="-1815"/>
                          <a:pt x="8093" y="-4150"/>
                          <a:pt x="16051" y="8109"/>
                        </a:cubicBezTo>
                        <a:cubicBezTo>
                          <a:pt x="10367" y="17450"/>
                          <a:pt x="14914" y="16866"/>
                          <a:pt x="2409" y="10445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38" name="Shape"/>
                  <p:cNvSpPr/>
                  <p:nvPr/>
                </p:nvSpPr>
                <p:spPr>
                  <a:xfrm>
                    <a:off x="1009207" y="576862"/>
                    <a:ext cx="18064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853" h="21600" fill="norm" stroke="1" extrusionOk="0">
                        <a:moveTo>
                          <a:pt x="8228" y="12960"/>
                        </a:moveTo>
                        <a:cubicBezTo>
                          <a:pt x="9210" y="8640"/>
                          <a:pt x="8228" y="0"/>
                          <a:pt x="12155" y="0"/>
                        </a:cubicBezTo>
                        <a:cubicBezTo>
                          <a:pt x="16082" y="0"/>
                          <a:pt x="18046" y="8640"/>
                          <a:pt x="16082" y="12960"/>
                        </a:cubicBezTo>
                        <a:cubicBezTo>
                          <a:pt x="14119" y="17280"/>
                          <a:pt x="8228" y="18360"/>
                          <a:pt x="4301" y="21600"/>
                        </a:cubicBezTo>
                        <a:cubicBezTo>
                          <a:pt x="-609" y="5400"/>
                          <a:pt x="-3554" y="6480"/>
                          <a:pt x="8228" y="1296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39" name="Shape"/>
                  <p:cNvSpPr/>
                  <p:nvPr/>
                </p:nvSpPr>
                <p:spPr>
                  <a:xfrm>
                    <a:off x="124862" y="265040"/>
                    <a:ext cx="37516" cy="194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4356" h="18598" fill="norm" stroke="1" extrusionOk="0">
                        <a:moveTo>
                          <a:pt x="5377" y="9958"/>
                        </a:moveTo>
                        <a:cubicBezTo>
                          <a:pt x="-3718" y="4198"/>
                          <a:pt x="-307" y="-3002"/>
                          <a:pt x="8408" y="1318"/>
                        </a:cubicBezTo>
                        <a:cubicBezTo>
                          <a:pt x="13714" y="7798"/>
                          <a:pt x="17882" y="13558"/>
                          <a:pt x="9924" y="18598"/>
                        </a:cubicBezTo>
                        <a:cubicBezTo>
                          <a:pt x="4240" y="14998"/>
                          <a:pt x="5377" y="18598"/>
                          <a:pt x="5377" y="995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40" name="Shape"/>
                  <p:cNvSpPr/>
                  <p:nvPr/>
                </p:nvSpPr>
                <p:spPr>
                  <a:xfrm>
                    <a:off x="797956" y="54186"/>
                    <a:ext cx="665085" cy="526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69" h="21600" fill="norm" stroke="1" extrusionOk="0">
                        <a:moveTo>
                          <a:pt x="16831" y="14276"/>
                        </a:moveTo>
                        <a:lnTo>
                          <a:pt x="14712" y="14400"/>
                        </a:lnTo>
                        <a:lnTo>
                          <a:pt x="13714" y="14028"/>
                        </a:lnTo>
                        <a:lnTo>
                          <a:pt x="12218" y="14028"/>
                        </a:lnTo>
                        <a:cubicBezTo>
                          <a:pt x="11346" y="13903"/>
                          <a:pt x="11190" y="13779"/>
                          <a:pt x="10473" y="13531"/>
                        </a:cubicBezTo>
                        <a:cubicBezTo>
                          <a:pt x="10442" y="13407"/>
                          <a:pt x="10255" y="12817"/>
                          <a:pt x="10099" y="12786"/>
                        </a:cubicBezTo>
                        <a:cubicBezTo>
                          <a:pt x="9850" y="12755"/>
                          <a:pt x="9351" y="13034"/>
                          <a:pt x="9351" y="13034"/>
                        </a:cubicBezTo>
                        <a:cubicBezTo>
                          <a:pt x="8977" y="12786"/>
                          <a:pt x="8603" y="12662"/>
                          <a:pt x="8229" y="12414"/>
                        </a:cubicBezTo>
                        <a:cubicBezTo>
                          <a:pt x="7824" y="11793"/>
                          <a:pt x="7948" y="11048"/>
                          <a:pt x="7231" y="10800"/>
                        </a:cubicBezTo>
                        <a:cubicBezTo>
                          <a:pt x="6733" y="11545"/>
                          <a:pt x="6857" y="12166"/>
                          <a:pt x="7356" y="12910"/>
                        </a:cubicBezTo>
                        <a:cubicBezTo>
                          <a:pt x="7263" y="13283"/>
                          <a:pt x="7075" y="13810"/>
                          <a:pt x="7356" y="13779"/>
                        </a:cubicBezTo>
                        <a:cubicBezTo>
                          <a:pt x="7668" y="13748"/>
                          <a:pt x="8104" y="13283"/>
                          <a:pt x="8104" y="13283"/>
                        </a:cubicBezTo>
                        <a:cubicBezTo>
                          <a:pt x="8011" y="13966"/>
                          <a:pt x="7543" y="14741"/>
                          <a:pt x="8353" y="15021"/>
                        </a:cubicBezTo>
                        <a:cubicBezTo>
                          <a:pt x="8603" y="14866"/>
                          <a:pt x="8946" y="14772"/>
                          <a:pt x="9101" y="14524"/>
                        </a:cubicBezTo>
                        <a:cubicBezTo>
                          <a:pt x="9382" y="14090"/>
                          <a:pt x="9413" y="13841"/>
                          <a:pt x="9850" y="13531"/>
                        </a:cubicBezTo>
                        <a:cubicBezTo>
                          <a:pt x="9787" y="13903"/>
                          <a:pt x="9507" y="14493"/>
                          <a:pt x="9974" y="14772"/>
                        </a:cubicBezTo>
                        <a:cubicBezTo>
                          <a:pt x="10192" y="14897"/>
                          <a:pt x="10722" y="15021"/>
                          <a:pt x="10722" y="15021"/>
                        </a:cubicBezTo>
                        <a:cubicBezTo>
                          <a:pt x="11875" y="14648"/>
                          <a:pt x="10785" y="16355"/>
                          <a:pt x="10348" y="16634"/>
                        </a:cubicBezTo>
                        <a:cubicBezTo>
                          <a:pt x="10255" y="16759"/>
                          <a:pt x="10224" y="16914"/>
                          <a:pt x="10099" y="17007"/>
                        </a:cubicBezTo>
                        <a:cubicBezTo>
                          <a:pt x="10005" y="17100"/>
                          <a:pt x="9818" y="17038"/>
                          <a:pt x="9725" y="17131"/>
                        </a:cubicBezTo>
                        <a:cubicBezTo>
                          <a:pt x="9320" y="17534"/>
                          <a:pt x="9943" y="17845"/>
                          <a:pt x="9101" y="18124"/>
                        </a:cubicBezTo>
                        <a:cubicBezTo>
                          <a:pt x="8883" y="18466"/>
                          <a:pt x="8447" y="18931"/>
                          <a:pt x="8104" y="19117"/>
                        </a:cubicBezTo>
                        <a:cubicBezTo>
                          <a:pt x="7886" y="19241"/>
                          <a:pt x="7605" y="19272"/>
                          <a:pt x="7356" y="19366"/>
                        </a:cubicBezTo>
                        <a:cubicBezTo>
                          <a:pt x="7231" y="19397"/>
                          <a:pt x="6982" y="19490"/>
                          <a:pt x="6982" y="19490"/>
                        </a:cubicBezTo>
                        <a:cubicBezTo>
                          <a:pt x="6670" y="20452"/>
                          <a:pt x="6577" y="20234"/>
                          <a:pt x="5361" y="20359"/>
                        </a:cubicBezTo>
                        <a:cubicBezTo>
                          <a:pt x="4333" y="20700"/>
                          <a:pt x="4083" y="21321"/>
                          <a:pt x="2992" y="21600"/>
                        </a:cubicBezTo>
                        <a:cubicBezTo>
                          <a:pt x="2369" y="21445"/>
                          <a:pt x="2307" y="21321"/>
                          <a:pt x="2494" y="20731"/>
                        </a:cubicBezTo>
                        <a:cubicBezTo>
                          <a:pt x="2369" y="20048"/>
                          <a:pt x="2213" y="19831"/>
                          <a:pt x="2369" y="19117"/>
                        </a:cubicBezTo>
                        <a:cubicBezTo>
                          <a:pt x="2244" y="18559"/>
                          <a:pt x="2182" y="18217"/>
                          <a:pt x="1870" y="17752"/>
                        </a:cubicBezTo>
                        <a:cubicBezTo>
                          <a:pt x="1777" y="17100"/>
                          <a:pt x="1559" y="16852"/>
                          <a:pt x="1372" y="16262"/>
                        </a:cubicBezTo>
                        <a:cubicBezTo>
                          <a:pt x="1590" y="15579"/>
                          <a:pt x="1777" y="15393"/>
                          <a:pt x="1496" y="14648"/>
                        </a:cubicBezTo>
                        <a:cubicBezTo>
                          <a:pt x="1403" y="14369"/>
                          <a:pt x="998" y="13903"/>
                          <a:pt x="998" y="13903"/>
                        </a:cubicBezTo>
                        <a:cubicBezTo>
                          <a:pt x="1278" y="13097"/>
                          <a:pt x="1278" y="12662"/>
                          <a:pt x="998" y="11793"/>
                        </a:cubicBezTo>
                        <a:cubicBezTo>
                          <a:pt x="1496" y="11452"/>
                          <a:pt x="1465" y="11234"/>
                          <a:pt x="1621" y="10676"/>
                        </a:cubicBezTo>
                        <a:cubicBezTo>
                          <a:pt x="1434" y="10148"/>
                          <a:pt x="1496" y="9559"/>
                          <a:pt x="998" y="10303"/>
                        </a:cubicBezTo>
                        <a:cubicBezTo>
                          <a:pt x="1216" y="10955"/>
                          <a:pt x="873" y="11607"/>
                          <a:pt x="499" y="12166"/>
                        </a:cubicBezTo>
                        <a:cubicBezTo>
                          <a:pt x="156" y="11172"/>
                          <a:pt x="281" y="10552"/>
                          <a:pt x="374" y="9434"/>
                        </a:cubicBezTo>
                        <a:cubicBezTo>
                          <a:pt x="1340" y="9745"/>
                          <a:pt x="1652" y="8969"/>
                          <a:pt x="2494" y="8690"/>
                        </a:cubicBezTo>
                        <a:cubicBezTo>
                          <a:pt x="2899" y="8100"/>
                          <a:pt x="2618" y="7510"/>
                          <a:pt x="3242" y="7076"/>
                        </a:cubicBezTo>
                        <a:cubicBezTo>
                          <a:pt x="3335" y="6828"/>
                          <a:pt x="3398" y="6579"/>
                          <a:pt x="3491" y="6331"/>
                        </a:cubicBezTo>
                        <a:cubicBezTo>
                          <a:pt x="3585" y="6083"/>
                          <a:pt x="2743" y="6083"/>
                          <a:pt x="2743" y="6083"/>
                        </a:cubicBezTo>
                        <a:cubicBezTo>
                          <a:pt x="2494" y="6859"/>
                          <a:pt x="1777" y="6548"/>
                          <a:pt x="1122" y="6331"/>
                        </a:cubicBezTo>
                        <a:cubicBezTo>
                          <a:pt x="998" y="6424"/>
                          <a:pt x="904" y="6610"/>
                          <a:pt x="748" y="6579"/>
                        </a:cubicBezTo>
                        <a:cubicBezTo>
                          <a:pt x="468" y="6517"/>
                          <a:pt x="0" y="6083"/>
                          <a:pt x="0" y="6083"/>
                        </a:cubicBezTo>
                        <a:cubicBezTo>
                          <a:pt x="94" y="5772"/>
                          <a:pt x="94" y="5400"/>
                          <a:pt x="250" y="5090"/>
                        </a:cubicBezTo>
                        <a:cubicBezTo>
                          <a:pt x="374" y="4810"/>
                          <a:pt x="748" y="4345"/>
                          <a:pt x="748" y="4345"/>
                        </a:cubicBezTo>
                        <a:cubicBezTo>
                          <a:pt x="-31" y="4097"/>
                          <a:pt x="748" y="3972"/>
                          <a:pt x="1122" y="3848"/>
                        </a:cubicBezTo>
                        <a:cubicBezTo>
                          <a:pt x="1777" y="4066"/>
                          <a:pt x="2307" y="3600"/>
                          <a:pt x="2992" y="3476"/>
                        </a:cubicBezTo>
                        <a:cubicBezTo>
                          <a:pt x="4177" y="2700"/>
                          <a:pt x="4925" y="3786"/>
                          <a:pt x="6109" y="4097"/>
                        </a:cubicBezTo>
                        <a:cubicBezTo>
                          <a:pt x="6359" y="4003"/>
                          <a:pt x="6608" y="3941"/>
                          <a:pt x="6857" y="3848"/>
                        </a:cubicBezTo>
                        <a:cubicBezTo>
                          <a:pt x="6982" y="3817"/>
                          <a:pt x="7013" y="4562"/>
                          <a:pt x="7231" y="3724"/>
                        </a:cubicBezTo>
                        <a:lnTo>
                          <a:pt x="7107" y="1986"/>
                        </a:lnTo>
                        <a:lnTo>
                          <a:pt x="6483" y="1241"/>
                        </a:lnTo>
                        <a:cubicBezTo>
                          <a:pt x="7543" y="652"/>
                          <a:pt x="7450" y="652"/>
                          <a:pt x="8104" y="0"/>
                        </a:cubicBezTo>
                        <a:cubicBezTo>
                          <a:pt x="9226" y="497"/>
                          <a:pt x="10348" y="993"/>
                          <a:pt x="11470" y="1490"/>
                        </a:cubicBezTo>
                        <a:cubicBezTo>
                          <a:pt x="11595" y="1552"/>
                          <a:pt x="11221" y="1366"/>
                          <a:pt x="11096" y="1366"/>
                        </a:cubicBezTo>
                        <a:cubicBezTo>
                          <a:pt x="10847" y="1397"/>
                          <a:pt x="10348" y="1614"/>
                          <a:pt x="10348" y="1614"/>
                        </a:cubicBezTo>
                        <a:cubicBezTo>
                          <a:pt x="10005" y="2110"/>
                          <a:pt x="9881" y="2203"/>
                          <a:pt x="10224" y="2731"/>
                        </a:cubicBezTo>
                        <a:cubicBezTo>
                          <a:pt x="9569" y="3693"/>
                          <a:pt x="10037" y="3662"/>
                          <a:pt x="10348" y="4593"/>
                        </a:cubicBezTo>
                        <a:cubicBezTo>
                          <a:pt x="9943" y="4872"/>
                          <a:pt x="9756" y="5183"/>
                          <a:pt x="9351" y="5462"/>
                        </a:cubicBezTo>
                        <a:cubicBezTo>
                          <a:pt x="9507" y="6610"/>
                          <a:pt x="9413" y="6610"/>
                          <a:pt x="10473" y="6828"/>
                        </a:cubicBezTo>
                        <a:cubicBezTo>
                          <a:pt x="11127" y="6703"/>
                          <a:pt x="11439" y="6641"/>
                          <a:pt x="11221" y="5959"/>
                        </a:cubicBezTo>
                        <a:cubicBezTo>
                          <a:pt x="11252" y="5493"/>
                          <a:pt x="11252" y="5028"/>
                          <a:pt x="11346" y="4593"/>
                        </a:cubicBezTo>
                        <a:cubicBezTo>
                          <a:pt x="11377" y="4438"/>
                          <a:pt x="11470" y="4128"/>
                          <a:pt x="11595" y="4221"/>
                        </a:cubicBezTo>
                        <a:cubicBezTo>
                          <a:pt x="11782" y="4345"/>
                          <a:pt x="11688" y="4624"/>
                          <a:pt x="11720" y="4841"/>
                        </a:cubicBezTo>
                        <a:cubicBezTo>
                          <a:pt x="12561" y="4562"/>
                          <a:pt x="12717" y="3600"/>
                          <a:pt x="12966" y="2855"/>
                        </a:cubicBezTo>
                        <a:cubicBezTo>
                          <a:pt x="13122" y="2359"/>
                          <a:pt x="14088" y="2297"/>
                          <a:pt x="14463" y="2234"/>
                        </a:cubicBezTo>
                        <a:cubicBezTo>
                          <a:pt x="14681" y="2855"/>
                          <a:pt x="14837" y="2886"/>
                          <a:pt x="15460" y="2731"/>
                        </a:cubicBezTo>
                        <a:cubicBezTo>
                          <a:pt x="15927" y="2421"/>
                          <a:pt x="16021" y="2297"/>
                          <a:pt x="15834" y="1738"/>
                        </a:cubicBezTo>
                        <a:cubicBezTo>
                          <a:pt x="16270" y="1428"/>
                          <a:pt x="16083" y="1428"/>
                          <a:pt x="16457" y="1614"/>
                        </a:cubicBezTo>
                        <a:lnTo>
                          <a:pt x="21569" y="2234"/>
                        </a:lnTo>
                        <a:lnTo>
                          <a:pt x="16831" y="14276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41" name="Shape"/>
                  <p:cNvSpPr/>
                  <p:nvPr/>
                </p:nvSpPr>
                <p:spPr>
                  <a:xfrm>
                    <a:off x="343182" y="13546"/>
                    <a:ext cx="1244976" cy="2014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53" h="20286" fill="norm" stroke="1" extrusionOk="0">
                        <a:moveTo>
                          <a:pt x="18421" y="12177"/>
                        </a:moveTo>
                        <a:cubicBezTo>
                          <a:pt x="18862" y="10438"/>
                          <a:pt x="21600" y="2030"/>
                          <a:pt x="19141" y="0"/>
                        </a:cubicBezTo>
                        <a:lnTo>
                          <a:pt x="3689" y="0"/>
                        </a:lnTo>
                        <a:cubicBezTo>
                          <a:pt x="3457" y="1740"/>
                          <a:pt x="3759" y="2609"/>
                          <a:pt x="3318" y="4204"/>
                        </a:cubicBezTo>
                        <a:cubicBezTo>
                          <a:pt x="3016" y="6379"/>
                          <a:pt x="3086" y="5654"/>
                          <a:pt x="2691" y="6958"/>
                        </a:cubicBezTo>
                        <a:cubicBezTo>
                          <a:pt x="2506" y="6668"/>
                          <a:pt x="2320" y="6379"/>
                          <a:pt x="2111" y="6089"/>
                        </a:cubicBezTo>
                        <a:cubicBezTo>
                          <a:pt x="2065" y="5944"/>
                          <a:pt x="1926" y="5799"/>
                          <a:pt x="1926" y="5799"/>
                        </a:cubicBezTo>
                        <a:cubicBezTo>
                          <a:pt x="1763" y="5799"/>
                          <a:pt x="1578" y="5654"/>
                          <a:pt x="1438" y="6089"/>
                        </a:cubicBezTo>
                        <a:cubicBezTo>
                          <a:pt x="1253" y="6523"/>
                          <a:pt x="1067" y="8843"/>
                          <a:pt x="882" y="9713"/>
                        </a:cubicBezTo>
                        <a:cubicBezTo>
                          <a:pt x="742" y="10293"/>
                          <a:pt x="626" y="10728"/>
                          <a:pt x="510" y="11162"/>
                        </a:cubicBezTo>
                        <a:cubicBezTo>
                          <a:pt x="371" y="11742"/>
                          <a:pt x="116" y="12467"/>
                          <a:pt x="116" y="12467"/>
                        </a:cubicBezTo>
                        <a:cubicBezTo>
                          <a:pt x="209" y="13772"/>
                          <a:pt x="162" y="14062"/>
                          <a:pt x="0" y="15221"/>
                        </a:cubicBezTo>
                        <a:cubicBezTo>
                          <a:pt x="394" y="15511"/>
                          <a:pt x="510" y="15511"/>
                          <a:pt x="371" y="17396"/>
                        </a:cubicBezTo>
                        <a:cubicBezTo>
                          <a:pt x="626" y="17686"/>
                          <a:pt x="1114" y="16816"/>
                          <a:pt x="1369" y="16671"/>
                        </a:cubicBezTo>
                        <a:cubicBezTo>
                          <a:pt x="1647" y="16236"/>
                          <a:pt x="1694" y="16961"/>
                          <a:pt x="1926" y="16091"/>
                        </a:cubicBezTo>
                        <a:cubicBezTo>
                          <a:pt x="2065" y="13917"/>
                          <a:pt x="1926" y="14497"/>
                          <a:pt x="2250" y="13917"/>
                        </a:cubicBezTo>
                        <a:cubicBezTo>
                          <a:pt x="2320" y="13627"/>
                          <a:pt x="2390" y="13482"/>
                          <a:pt x="2436" y="13047"/>
                        </a:cubicBezTo>
                        <a:cubicBezTo>
                          <a:pt x="2459" y="12757"/>
                          <a:pt x="2459" y="12322"/>
                          <a:pt x="2506" y="12177"/>
                        </a:cubicBezTo>
                        <a:cubicBezTo>
                          <a:pt x="2598" y="11597"/>
                          <a:pt x="3248" y="10003"/>
                          <a:pt x="3434" y="9713"/>
                        </a:cubicBezTo>
                        <a:cubicBezTo>
                          <a:pt x="3712" y="7538"/>
                          <a:pt x="3550" y="8118"/>
                          <a:pt x="3875" y="7538"/>
                        </a:cubicBezTo>
                        <a:cubicBezTo>
                          <a:pt x="4130" y="7973"/>
                          <a:pt x="4153" y="8988"/>
                          <a:pt x="4431" y="8408"/>
                        </a:cubicBezTo>
                        <a:cubicBezTo>
                          <a:pt x="4617" y="7538"/>
                          <a:pt x="4779" y="7393"/>
                          <a:pt x="4988" y="6668"/>
                        </a:cubicBezTo>
                        <a:cubicBezTo>
                          <a:pt x="5243" y="8408"/>
                          <a:pt x="5035" y="6668"/>
                          <a:pt x="5174" y="10003"/>
                        </a:cubicBezTo>
                        <a:cubicBezTo>
                          <a:pt x="5243" y="11452"/>
                          <a:pt x="5406" y="12322"/>
                          <a:pt x="5499" y="13627"/>
                        </a:cubicBezTo>
                        <a:cubicBezTo>
                          <a:pt x="5267" y="14497"/>
                          <a:pt x="5313" y="15077"/>
                          <a:pt x="5058" y="15511"/>
                        </a:cubicBezTo>
                        <a:cubicBezTo>
                          <a:pt x="4803" y="17396"/>
                          <a:pt x="4710" y="16381"/>
                          <a:pt x="4362" y="15801"/>
                        </a:cubicBezTo>
                        <a:cubicBezTo>
                          <a:pt x="4431" y="16961"/>
                          <a:pt x="4640" y="18411"/>
                          <a:pt x="4872" y="19136"/>
                        </a:cubicBezTo>
                        <a:cubicBezTo>
                          <a:pt x="5058" y="16526"/>
                          <a:pt x="4895" y="17686"/>
                          <a:pt x="5359" y="16381"/>
                        </a:cubicBezTo>
                        <a:cubicBezTo>
                          <a:pt x="5499" y="16091"/>
                          <a:pt x="5754" y="15221"/>
                          <a:pt x="5754" y="15221"/>
                        </a:cubicBezTo>
                        <a:cubicBezTo>
                          <a:pt x="5754" y="14497"/>
                          <a:pt x="5707" y="13627"/>
                          <a:pt x="5800" y="13047"/>
                        </a:cubicBezTo>
                        <a:cubicBezTo>
                          <a:pt x="5870" y="12757"/>
                          <a:pt x="5893" y="13917"/>
                          <a:pt x="5986" y="13917"/>
                        </a:cubicBezTo>
                        <a:cubicBezTo>
                          <a:pt x="6079" y="14062"/>
                          <a:pt x="6125" y="13627"/>
                          <a:pt x="6171" y="13337"/>
                        </a:cubicBezTo>
                        <a:cubicBezTo>
                          <a:pt x="6079" y="11887"/>
                          <a:pt x="5847" y="11162"/>
                          <a:pt x="5754" y="9713"/>
                        </a:cubicBezTo>
                        <a:cubicBezTo>
                          <a:pt x="5800" y="9133"/>
                          <a:pt x="5916" y="8408"/>
                          <a:pt x="5870" y="7828"/>
                        </a:cubicBezTo>
                        <a:cubicBezTo>
                          <a:pt x="5823" y="7248"/>
                          <a:pt x="5754" y="6089"/>
                          <a:pt x="5754" y="6089"/>
                        </a:cubicBezTo>
                        <a:cubicBezTo>
                          <a:pt x="5939" y="4639"/>
                          <a:pt x="6009" y="5074"/>
                          <a:pt x="6171" y="6379"/>
                        </a:cubicBezTo>
                        <a:cubicBezTo>
                          <a:pt x="6264" y="8118"/>
                          <a:pt x="6403" y="8843"/>
                          <a:pt x="6612" y="10293"/>
                        </a:cubicBezTo>
                        <a:cubicBezTo>
                          <a:pt x="6519" y="11742"/>
                          <a:pt x="6705" y="11887"/>
                          <a:pt x="6427" y="12757"/>
                        </a:cubicBezTo>
                        <a:cubicBezTo>
                          <a:pt x="6079" y="15366"/>
                          <a:pt x="6450" y="12032"/>
                          <a:pt x="6357" y="14642"/>
                        </a:cubicBezTo>
                        <a:cubicBezTo>
                          <a:pt x="6357" y="15221"/>
                          <a:pt x="6218" y="15801"/>
                          <a:pt x="6171" y="16381"/>
                        </a:cubicBezTo>
                        <a:cubicBezTo>
                          <a:pt x="6264" y="17686"/>
                          <a:pt x="6218" y="18121"/>
                          <a:pt x="6055" y="19136"/>
                        </a:cubicBezTo>
                        <a:cubicBezTo>
                          <a:pt x="6218" y="21600"/>
                          <a:pt x="6543" y="19426"/>
                          <a:pt x="6867" y="18846"/>
                        </a:cubicBezTo>
                        <a:cubicBezTo>
                          <a:pt x="6937" y="17686"/>
                          <a:pt x="6844" y="17251"/>
                          <a:pt x="6937" y="16091"/>
                        </a:cubicBezTo>
                        <a:cubicBezTo>
                          <a:pt x="6867" y="15221"/>
                          <a:pt x="6682" y="14062"/>
                          <a:pt x="6937" y="13337"/>
                        </a:cubicBezTo>
                        <a:cubicBezTo>
                          <a:pt x="7030" y="13047"/>
                          <a:pt x="7308" y="12757"/>
                          <a:pt x="7308" y="12757"/>
                        </a:cubicBezTo>
                        <a:cubicBezTo>
                          <a:pt x="7563" y="13192"/>
                          <a:pt x="7540" y="13772"/>
                          <a:pt x="7679" y="14932"/>
                        </a:cubicBezTo>
                        <a:cubicBezTo>
                          <a:pt x="7865" y="12177"/>
                          <a:pt x="7679" y="13047"/>
                          <a:pt x="8376" y="13337"/>
                        </a:cubicBezTo>
                        <a:cubicBezTo>
                          <a:pt x="8236" y="11017"/>
                          <a:pt x="8468" y="11017"/>
                          <a:pt x="8863" y="10583"/>
                        </a:cubicBezTo>
                        <a:cubicBezTo>
                          <a:pt x="8886" y="10293"/>
                          <a:pt x="8979" y="8263"/>
                          <a:pt x="9118" y="7828"/>
                        </a:cubicBezTo>
                        <a:cubicBezTo>
                          <a:pt x="9234" y="7538"/>
                          <a:pt x="9489" y="7248"/>
                          <a:pt x="9489" y="7248"/>
                        </a:cubicBezTo>
                        <a:cubicBezTo>
                          <a:pt x="9976" y="7828"/>
                          <a:pt x="9582" y="8408"/>
                          <a:pt x="10000" y="9133"/>
                        </a:cubicBezTo>
                        <a:cubicBezTo>
                          <a:pt x="10046" y="8843"/>
                          <a:pt x="10092" y="8263"/>
                          <a:pt x="10185" y="8118"/>
                        </a:cubicBezTo>
                        <a:cubicBezTo>
                          <a:pt x="10324" y="7973"/>
                          <a:pt x="10487" y="8843"/>
                          <a:pt x="10603" y="8408"/>
                        </a:cubicBezTo>
                        <a:cubicBezTo>
                          <a:pt x="10696" y="8263"/>
                          <a:pt x="10603" y="7538"/>
                          <a:pt x="10556" y="7248"/>
                        </a:cubicBezTo>
                        <a:cubicBezTo>
                          <a:pt x="10464" y="6813"/>
                          <a:pt x="10301" y="6813"/>
                          <a:pt x="10185" y="6668"/>
                        </a:cubicBezTo>
                        <a:cubicBezTo>
                          <a:pt x="10116" y="6523"/>
                          <a:pt x="10000" y="6379"/>
                          <a:pt x="10000" y="6379"/>
                        </a:cubicBezTo>
                        <a:cubicBezTo>
                          <a:pt x="10208" y="5509"/>
                          <a:pt x="10278" y="5219"/>
                          <a:pt x="10556" y="5799"/>
                        </a:cubicBezTo>
                        <a:cubicBezTo>
                          <a:pt x="10696" y="5509"/>
                          <a:pt x="10835" y="5074"/>
                          <a:pt x="10997" y="5074"/>
                        </a:cubicBezTo>
                        <a:cubicBezTo>
                          <a:pt x="11206" y="5219"/>
                          <a:pt x="11856" y="6234"/>
                          <a:pt x="12041" y="6668"/>
                        </a:cubicBezTo>
                        <a:cubicBezTo>
                          <a:pt x="12227" y="7103"/>
                          <a:pt x="12621" y="7828"/>
                          <a:pt x="12621" y="7828"/>
                        </a:cubicBezTo>
                        <a:cubicBezTo>
                          <a:pt x="12714" y="7828"/>
                          <a:pt x="12992" y="7538"/>
                          <a:pt x="13108" y="7248"/>
                        </a:cubicBezTo>
                        <a:cubicBezTo>
                          <a:pt x="13224" y="6813"/>
                          <a:pt x="13480" y="6089"/>
                          <a:pt x="13480" y="6089"/>
                        </a:cubicBezTo>
                        <a:cubicBezTo>
                          <a:pt x="13573" y="6089"/>
                          <a:pt x="13874" y="6379"/>
                          <a:pt x="13921" y="6958"/>
                        </a:cubicBezTo>
                        <a:cubicBezTo>
                          <a:pt x="13990" y="7973"/>
                          <a:pt x="13665" y="8843"/>
                          <a:pt x="13549" y="9133"/>
                        </a:cubicBezTo>
                        <a:cubicBezTo>
                          <a:pt x="13364" y="10003"/>
                          <a:pt x="13178" y="10003"/>
                          <a:pt x="13108" y="11162"/>
                        </a:cubicBezTo>
                        <a:cubicBezTo>
                          <a:pt x="13178" y="12467"/>
                          <a:pt x="13085" y="13337"/>
                          <a:pt x="13178" y="14642"/>
                        </a:cubicBezTo>
                        <a:cubicBezTo>
                          <a:pt x="13317" y="13482"/>
                          <a:pt x="13387" y="13192"/>
                          <a:pt x="13665" y="13627"/>
                        </a:cubicBezTo>
                        <a:cubicBezTo>
                          <a:pt x="13805" y="15656"/>
                          <a:pt x="13967" y="13482"/>
                          <a:pt x="14176" y="12757"/>
                        </a:cubicBezTo>
                        <a:cubicBezTo>
                          <a:pt x="14222" y="12467"/>
                          <a:pt x="14222" y="12032"/>
                          <a:pt x="14292" y="11887"/>
                        </a:cubicBezTo>
                        <a:cubicBezTo>
                          <a:pt x="14338" y="11597"/>
                          <a:pt x="14431" y="11742"/>
                          <a:pt x="14477" y="11597"/>
                        </a:cubicBezTo>
                        <a:cubicBezTo>
                          <a:pt x="14524" y="11307"/>
                          <a:pt x="14524" y="10872"/>
                          <a:pt x="14547" y="10583"/>
                        </a:cubicBezTo>
                        <a:cubicBezTo>
                          <a:pt x="14663" y="9423"/>
                          <a:pt x="14802" y="9133"/>
                          <a:pt x="15034" y="8843"/>
                        </a:cubicBezTo>
                        <a:cubicBezTo>
                          <a:pt x="15405" y="8988"/>
                          <a:pt x="15869" y="10003"/>
                          <a:pt x="16241" y="10003"/>
                        </a:cubicBezTo>
                        <a:lnTo>
                          <a:pt x="18421" y="12177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42" name="Shape"/>
                  <p:cNvSpPr/>
                  <p:nvPr/>
                </p:nvSpPr>
                <p:spPr>
                  <a:xfrm>
                    <a:off x="616792" y="92568"/>
                    <a:ext cx="26675" cy="210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30" h="20160" fill="norm" stroke="1" extrusionOk="0">
                        <a:moveTo>
                          <a:pt x="120" y="20160"/>
                        </a:moveTo>
                        <a:cubicBezTo>
                          <a:pt x="3604" y="5760"/>
                          <a:pt x="6391" y="4320"/>
                          <a:pt x="19630" y="0"/>
                        </a:cubicBezTo>
                        <a:cubicBezTo>
                          <a:pt x="18236" y="3600"/>
                          <a:pt x="15449" y="15840"/>
                          <a:pt x="11269" y="17280"/>
                        </a:cubicBezTo>
                        <a:cubicBezTo>
                          <a:pt x="-1970" y="21600"/>
                          <a:pt x="120" y="6480"/>
                          <a:pt x="120" y="2016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43" name="Shape"/>
                  <p:cNvSpPr/>
                  <p:nvPr/>
                </p:nvSpPr>
                <p:spPr>
                  <a:xfrm>
                    <a:off x="584009" y="124177"/>
                    <a:ext cx="34102" cy="248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170" h="21600" fill="norm" stroke="1" extrusionOk="0">
                        <a:moveTo>
                          <a:pt x="1051" y="21600"/>
                        </a:moveTo>
                        <a:cubicBezTo>
                          <a:pt x="-1894" y="9450"/>
                          <a:pt x="1542" y="6750"/>
                          <a:pt x="8906" y="0"/>
                        </a:cubicBezTo>
                        <a:cubicBezTo>
                          <a:pt x="11361" y="675"/>
                          <a:pt x="15288" y="0"/>
                          <a:pt x="16761" y="2700"/>
                        </a:cubicBezTo>
                        <a:cubicBezTo>
                          <a:pt x="19706" y="8775"/>
                          <a:pt x="5961" y="21600"/>
                          <a:pt x="1051" y="2160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44" name="Shape"/>
                  <p:cNvSpPr/>
                  <p:nvPr/>
                </p:nvSpPr>
                <p:spPr>
                  <a:xfrm>
                    <a:off x="733814" y="215241"/>
                    <a:ext cx="37724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1278" h="19200" fill="norm" stroke="1" extrusionOk="0">
                        <a:moveTo>
                          <a:pt x="6455" y="19200"/>
                        </a:moveTo>
                        <a:cubicBezTo>
                          <a:pt x="3044" y="14400"/>
                          <a:pt x="-4061" y="9600"/>
                          <a:pt x="3044" y="0"/>
                        </a:cubicBezTo>
                        <a:cubicBezTo>
                          <a:pt x="17539" y="8400"/>
                          <a:pt x="9013" y="-2400"/>
                          <a:pt x="6455" y="1920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45" name="Shape"/>
                  <p:cNvSpPr/>
                  <p:nvPr/>
                </p:nvSpPr>
                <p:spPr>
                  <a:xfrm>
                    <a:off x="844408" y="219121"/>
                    <a:ext cx="26568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4120" h="9804" fill="norm" stroke="1" extrusionOk="0">
                        <a:moveTo>
                          <a:pt x="0" y="6496"/>
                        </a:moveTo>
                        <a:cubicBezTo>
                          <a:pt x="2057" y="4532"/>
                          <a:pt x="3600" y="1587"/>
                          <a:pt x="6171" y="605"/>
                        </a:cubicBezTo>
                        <a:cubicBezTo>
                          <a:pt x="21600" y="-3813"/>
                          <a:pt x="11829" y="17787"/>
                          <a:pt x="0" y="6496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46" name="Shape"/>
                  <p:cNvSpPr/>
                  <p:nvPr/>
                </p:nvSpPr>
                <p:spPr>
                  <a:xfrm>
                    <a:off x="517851" y="124373"/>
                    <a:ext cx="26274" cy="18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953" h="13172" fill="norm" stroke="1" extrusionOk="0">
                        <a:moveTo>
                          <a:pt x="1230" y="11438"/>
                        </a:moveTo>
                        <a:cubicBezTo>
                          <a:pt x="-3647" y="-4402"/>
                          <a:pt x="6805" y="-82"/>
                          <a:pt x="17953" y="2798"/>
                        </a:cubicBezTo>
                        <a:cubicBezTo>
                          <a:pt x="6108" y="7118"/>
                          <a:pt x="6805" y="17198"/>
                          <a:pt x="1230" y="1143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grpSp>
              <p:nvGrpSpPr>
                <p:cNvPr id="590" name="Group"/>
                <p:cNvGrpSpPr/>
                <p:nvPr/>
              </p:nvGrpSpPr>
              <p:grpSpPr>
                <a:xfrm>
                  <a:off x="6068906" y="-1"/>
                  <a:ext cx="2570737" cy="968588"/>
                  <a:chOff x="0" y="0"/>
                  <a:chExt cx="2570736" cy="968586"/>
                </a:xfrm>
              </p:grpSpPr>
              <p:sp>
                <p:nvSpPr>
                  <p:cNvPr id="548" name="Shape"/>
                  <p:cNvSpPr/>
                  <p:nvPr/>
                </p:nvSpPr>
                <p:spPr>
                  <a:xfrm>
                    <a:off x="2481297" y="850011"/>
                    <a:ext cx="29352" cy="275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8812" fill="norm" stroke="1" extrusionOk="0">
                        <a:moveTo>
                          <a:pt x="11520" y="16228"/>
                        </a:moveTo>
                        <a:cubicBezTo>
                          <a:pt x="2160" y="9543"/>
                          <a:pt x="10800" y="16743"/>
                          <a:pt x="5760" y="10057"/>
                        </a:cubicBezTo>
                        <a:cubicBezTo>
                          <a:pt x="4320" y="8000"/>
                          <a:pt x="0" y="3886"/>
                          <a:pt x="0" y="3886"/>
                        </a:cubicBezTo>
                        <a:cubicBezTo>
                          <a:pt x="3600" y="-229"/>
                          <a:pt x="5040" y="-743"/>
                          <a:pt x="11520" y="800"/>
                        </a:cubicBezTo>
                        <a:cubicBezTo>
                          <a:pt x="18000" y="7486"/>
                          <a:pt x="7200" y="7486"/>
                          <a:pt x="21600" y="11086"/>
                        </a:cubicBezTo>
                        <a:cubicBezTo>
                          <a:pt x="20880" y="12628"/>
                          <a:pt x="21600" y="14171"/>
                          <a:pt x="20160" y="15200"/>
                        </a:cubicBezTo>
                        <a:cubicBezTo>
                          <a:pt x="10800" y="20857"/>
                          <a:pt x="11520" y="18800"/>
                          <a:pt x="11520" y="1622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49" name="Shape"/>
                  <p:cNvSpPr/>
                  <p:nvPr/>
                </p:nvSpPr>
                <p:spPr>
                  <a:xfrm>
                    <a:off x="2137939" y="874888"/>
                    <a:ext cx="18063" cy="18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098" h="21600" fill="norm" stroke="1" extrusionOk="0">
                        <a:moveTo>
                          <a:pt x="10844" y="21600"/>
                        </a:moveTo>
                        <a:cubicBezTo>
                          <a:pt x="6524" y="20250"/>
                          <a:pt x="-2116" y="16200"/>
                          <a:pt x="476" y="10800"/>
                        </a:cubicBezTo>
                        <a:cubicBezTo>
                          <a:pt x="3068" y="5400"/>
                          <a:pt x="10844" y="0"/>
                          <a:pt x="10844" y="0"/>
                        </a:cubicBezTo>
                        <a:cubicBezTo>
                          <a:pt x="12572" y="4050"/>
                          <a:pt x="19484" y="21600"/>
                          <a:pt x="10844" y="2160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50" name="Shape"/>
                  <p:cNvSpPr/>
                  <p:nvPr/>
                </p:nvSpPr>
                <p:spPr>
                  <a:xfrm>
                    <a:off x="2036249" y="891822"/>
                    <a:ext cx="53922" cy="361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24" h="21600" fill="norm" stroke="1" extrusionOk="0">
                        <a:moveTo>
                          <a:pt x="3200" y="11270"/>
                        </a:moveTo>
                        <a:cubicBezTo>
                          <a:pt x="4530" y="6104"/>
                          <a:pt x="3865" y="4226"/>
                          <a:pt x="8517" y="1878"/>
                        </a:cubicBezTo>
                        <a:cubicBezTo>
                          <a:pt x="9846" y="1409"/>
                          <a:pt x="12505" y="0"/>
                          <a:pt x="12505" y="0"/>
                        </a:cubicBezTo>
                        <a:cubicBezTo>
                          <a:pt x="15163" y="470"/>
                          <a:pt x="20148" y="0"/>
                          <a:pt x="17822" y="5635"/>
                        </a:cubicBezTo>
                        <a:cubicBezTo>
                          <a:pt x="16160" y="9861"/>
                          <a:pt x="11840" y="9861"/>
                          <a:pt x="9182" y="12209"/>
                        </a:cubicBezTo>
                        <a:cubicBezTo>
                          <a:pt x="7188" y="16435"/>
                          <a:pt x="6191" y="19722"/>
                          <a:pt x="2536" y="21600"/>
                        </a:cubicBezTo>
                        <a:cubicBezTo>
                          <a:pt x="-1452" y="19722"/>
                          <a:pt x="210" y="14087"/>
                          <a:pt x="1206" y="9391"/>
                        </a:cubicBezTo>
                        <a:cubicBezTo>
                          <a:pt x="1539" y="8452"/>
                          <a:pt x="1871" y="6104"/>
                          <a:pt x="2536" y="6574"/>
                        </a:cubicBezTo>
                        <a:cubicBezTo>
                          <a:pt x="3533" y="7513"/>
                          <a:pt x="2868" y="9861"/>
                          <a:pt x="3200" y="1127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51" name="Shape"/>
                  <p:cNvSpPr/>
                  <p:nvPr/>
                </p:nvSpPr>
                <p:spPr>
                  <a:xfrm>
                    <a:off x="1966524" y="890333"/>
                    <a:ext cx="61527" cy="353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97" h="21140" fill="norm" stroke="1" extrusionOk="0">
                        <a:moveTo>
                          <a:pt x="0" y="13787"/>
                        </a:moveTo>
                        <a:cubicBezTo>
                          <a:pt x="2191" y="10570"/>
                          <a:pt x="2817" y="9651"/>
                          <a:pt x="5635" y="11029"/>
                        </a:cubicBezTo>
                        <a:cubicBezTo>
                          <a:pt x="7826" y="1378"/>
                          <a:pt x="11270" y="5055"/>
                          <a:pt x="16278" y="0"/>
                        </a:cubicBezTo>
                        <a:cubicBezTo>
                          <a:pt x="17530" y="459"/>
                          <a:pt x="19096" y="-460"/>
                          <a:pt x="20035" y="919"/>
                        </a:cubicBezTo>
                        <a:cubicBezTo>
                          <a:pt x="21600" y="3217"/>
                          <a:pt x="15652" y="8272"/>
                          <a:pt x="15652" y="8272"/>
                        </a:cubicBezTo>
                        <a:cubicBezTo>
                          <a:pt x="14400" y="13787"/>
                          <a:pt x="10957" y="9651"/>
                          <a:pt x="8765" y="14706"/>
                        </a:cubicBezTo>
                        <a:cubicBezTo>
                          <a:pt x="9704" y="18383"/>
                          <a:pt x="9704" y="19761"/>
                          <a:pt x="6887" y="21140"/>
                        </a:cubicBezTo>
                        <a:cubicBezTo>
                          <a:pt x="6261" y="20680"/>
                          <a:pt x="5635" y="20680"/>
                          <a:pt x="5009" y="20221"/>
                        </a:cubicBezTo>
                        <a:cubicBezTo>
                          <a:pt x="4383" y="19302"/>
                          <a:pt x="4383" y="17923"/>
                          <a:pt x="3757" y="17463"/>
                        </a:cubicBezTo>
                        <a:cubicBezTo>
                          <a:pt x="2504" y="16544"/>
                          <a:pt x="0" y="15625"/>
                          <a:pt x="0" y="15625"/>
                        </a:cubicBezTo>
                        <a:cubicBezTo>
                          <a:pt x="626" y="11489"/>
                          <a:pt x="939" y="11029"/>
                          <a:pt x="0" y="13787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52" name="Shape"/>
                  <p:cNvSpPr/>
                  <p:nvPr/>
                </p:nvSpPr>
                <p:spPr>
                  <a:xfrm>
                    <a:off x="1613912" y="694653"/>
                    <a:ext cx="337030" cy="2071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53" h="21312" fill="norm" stroke="1" extrusionOk="0">
                        <a:moveTo>
                          <a:pt x="490" y="156"/>
                        </a:moveTo>
                        <a:cubicBezTo>
                          <a:pt x="1221" y="-156"/>
                          <a:pt x="1342" y="936"/>
                          <a:pt x="2072" y="1248"/>
                        </a:cubicBezTo>
                        <a:cubicBezTo>
                          <a:pt x="2133" y="1326"/>
                          <a:pt x="2620" y="2105"/>
                          <a:pt x="2681" y="2183"/>
                        </a:cubicBezTo>
                        <a:cubicBezTo>
                          <a:pt x="3289" y="2963"/>
                          <a:pt x="3959" y="2807"/>
                          <a:pt x="4506" y="3899"/>
                        </a:cubicBezTo>
                        <a:cubicBezTo>
                          <a:pt x="4750" y="4367"/>
                          <a:pt x="5480" y="4991"/>
                          <a:pt x="5480" y="4991"/>
                        </a:cubicBezTo>
                        <a:cubicBezTo>
                          <a:pt x="5723" y="6004"/>
                          <a:pt x="6697" y="6706"/>
                          <a:pt x="7305" y="7486"/>
                        </a:cubicBezTo>
                        <a:cubicBezTo>
                          <a:pt x="7427" y="8032"/>
                          <a:pt x="7792" y="9513"/>
                          <a:pt x="8157" y="9825"/>
                        </a:cubicBezTo>
                        <a:cubicBezTo>
                          <a:pt x="8400" y="9981"/>
                          <a:pt x="8887" y="10137"/>
                          <a:pt x="8887" y="10137"/>
                        </a:cubicBezTo>
                        <a:cubicBezTo>
                          <a:pt x="9009" y="10605"/>
                          <a:pt x="9252" y="11541"/>
                          <a:pt x="9252" y="11541"/>
                        </a:cubicBezTo>
                        <a:cubicBezTo>
                          <a:pt x="9678" y="10683"/>
                          <a:pt x="10104" y="11073"/>
                          <a:pt x="10591" y="11697"/>
                        </a:cubicBezTo>
                        <a:cubicBezTo>
                          <a:pt x="10469" y="12866"/>
                          <a:pt x="10408" y="13958"/>
                          <a:pt x="10226" y="15128"/>
                        </a:cubicBezTo>
                        <a:cubicBezTo>
                          <a:pt x="10287" y="15596"/>
                          <a:pt x="10469" y="16999"/>
                          <a:pt x="10834" y="17311"/>
                        </a:cubicBezTo>
                        <a:cubicBezTo>
                          <a:pt x="11138" y="17623"/>
                          <a:pt x="11625" y="17623"/>
                          <a:pt x="11929" y="17935"/>
                        </a:cubicBezTo>
                        <a:cubicBezTo>
                          <a:pt x="12294" y="17779"/>
                          <a:pt x="13025" y="18091"/>
                          <a:pt x="13025" y="18091"/>
                        </a:cubicBezTo>
                        <a:cubicBezTo>
                          <a:pt x="13450" y="18637"/>
                          <a:pt x="13572" y="18949"/>
                          <a:pt x="14241" y="18715"/>
                        </a:cubicBezTo>
                        <a:cubicBezTo>
                          <a:pt x="14607" y="18559"/>
                          <a:pt x="15337" y="18247"/>
                          <a:pt x="15337" y="18247"/>
                        </a:cubicBezTo>
                        <a:cubicBezTo>
                          <a:pt x="15702" y="18559"/>
                          <a:pt x="16006" y="19027"/>
                          <a:pt x="16432" y="19183"/>
                        </a:cubicBezTo>
                        <a:cubicBezTo>
                          <a:pt x="16736" y="19339"/>
                          <a:pt x="17588" y="19495"/>
                          <a:pt x="17892" y="19806"/>
                        </a:cubicBezTo>
                        <a:cubicBezTo>
                          <a:pt x="18196" y="20118"/>
                          <a:pt x="18987" y="20430"/>
                          <a:pt x="18987" y="20430"/>
                        </a:cubicBezTo>
                        <a:cubicBezTo>
                          <a:pt x="19961" y="20352"/>
                          <a:pt x="20448" y="20196"/>
                          <a:pt x="21299" y="20586"/>
                        </a:cubicBezTo>
                        <a:cubicBezTo>
                          <a:pt x="21482" y="21288"/>
                          <a:pt x="21178" y="21444"/>
                          <a:pt x="20691" y="21210"/>
                        </a:cubicBezTo>
                        <a:cubicBezTo>
                          <a:pt x="20326" y="21366"/>
                          <a:pt x="19474" y="21054"/>
                          <a:pt x="19474" y="21054"/>
                        </a:cubicBezTo>
                        <a:cubicBezTo>
                          <a:pt x="18987" y="21288"/>
                          <a:pt x="18622" y="21054"/>
                          <a:pt x="18136" y="20898"/>
                        </a:cubicBezTo>
                        <a:cubicBezTo>
                          <a:pt x="17892" y="20820"/>
                          <a:pt x="17405" y="20586"/>
                          <a:pt x="17405" y="20586"/>
                        </a:cubicBezTo>
                        <a:cubicBezTo>
                          <a:pt x="16675" y="20898"/>
                          <a:pt x="15945" y="20586"/>
                          <a:pt x="15215" y="20430"/>
                        </a:cubicBezTo>
                        <a:cubicBezTo>
                          <a:pt x="14789" y="20040"/>
                          <a:pt x="14607" y="19884"/>
                          <a:pt x="14120" y="20118"/>
                        </a:cubicBezTo>
                        <a:cubicBezTo>
                          <a:pt x="12720" y="19495"/>
                          <a:pt x="11564" y="19806"/>
                          <a:pt x="10347" y="18715"/>
                        </a:cubicBezTo>
                        <a:cubicBezTo>
                          <a:pt x="9921" y="17857"/>
                          <a:pt x="10591" y="17077"/>
                          <a:pt x="9617" y="16687"/>
                        </a:cubicBezTo>
                        <a:cubicBezTo>
                          <a:pt x="9252" y="18013"/>
                          <a:pt x="8157" y="15674"/>
                          <a:pt x="7548" y="15440"/>
                        </a:cubicBezTo>
                        <a:cubicBezTo>
                          <a:pt x="7183" y="15128"/>
                          <a:pt x="6818" y="14660"/>
                          <a:pt x="6453" y="14348"/>
                        </a:cubicBezTo>
                        <a:cubicBezTo>
                          <a:pt x="6210" y="13490"/>
                          <a:pt x="6210" y="12710"/>
                          <a:pt x="5601" y="12165"/>
                        </a:cubicBezTo>
                        <a:cubicBezTo>
                          <a:pt x="4932" y="10917"/>
                          <a:pt x="5054" y="9123"/>
                          <a:pt x="4019" y="8266"/>
                        </a:cubicBezTo>
                        <a:cubicBezTo>
                          <a:pt x="3959" y="8110"/>
                          <a:pt x="3898" y="7954"/>
                          <a:pt x="3776" y="7798"/>
                        </a:cubicBezTo>
                        <a:cubicBezTo>
                          <a:pt x="3654" y="7720"/>
                          <a:pt x="3472" y="7798"/>
                          <a:pt x="3411" y="7642"/>
                        </a:cubicBezTo>
                        <a:cubicBezTo>
                          <a:pt x="3289" y="7408"/>
                          <a:pt x="3168" y="6706"/>
                          <a:pt x="3168" y="6706"/>
                        </a:cubicBezTo>
                        <a:cubicBezTo>
                          <a:pt x="3472" y="5536"/>
                          <a:pt x="3046" y="4601"/>
                          <a:pt x="2194" y="4367"/>
                        </a:cubicBezTo>
                        <a:cubicBezTo>
                          <a:pt x="1829" y="3665"/>
                          <a:pt x="1768" y="3275"/>
                          <a:pt x="1099" y="2963"/>
                        </a:cubicBezTo>
                        <a:cubicBezTo>
                          <a:pt x="856" y="1949"/>
                          <a:pt x="856" y="1871"/>
                          <a:pt x="125" y="1560"/>
                        </a:cubicBezTo>
                        <a:cubicBezTo>
                          <a:pt x="-57" y="858"/>
                          <a:pt x="-118" y="234"/>
                          <a:pt x="490" y="0"/>
                        </a:cubicBezTo>
                        <a:cubicBezTo>
                          <a:pt x="977" y="234"/>
                          <a:pt x="977" y="156"/>
                          <a:pt x="490" y="156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53" name="Shape"/>
                  <p:cNvSpPr/>
                  <p:nvPr/>
                </p:nvSpPr>
                <p:spPr>
                  <a:xfrm>
                    <a:off x="1819768" y="679591"/>
                    <a:ext cx="148837" cy="1535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2" h="21600" fill="norm" stroke="1" extrusionOk="0">
                        <a:moveTo>
                          <a:pt x="7477" y="6920"/>
                        </a:moveTo>
                        <a:cubicBezTo>
                          <a:pt x="8031" y="6606"/>
                          <a:pt x="8862" y="6606"/>
                          <a:pt x="9138" y="6082"/>
                        </a:cubicBezTo>
                        <a:cubicBezTo>
                          <a:pt x="9277" y="5872"/>
                          <a:pt x="9277" y="5557"/>
                          <a:pt x="9415" y="5452"/>
                        </a:cubicBezTo>
                        <a:cubicBezTo>
                          <a:pt x="9831" y="5138"/>
                          <a:pt x="11077" y="4614"/>
                          <a:pt x="11077" y="4614"/>
                        </a:cubicBezTo>
                        <a:cubicBezTo>
                          <a:pt x="15646" y="5767"/>
                          <a:pt x="11769" y="3041"/>
                          <a:pt x="14677" y="2307"/>
                        </a:cubicBezTo>
                        <a:cubicBezTo>
                          <a:pt x="15231" y="1783"/>
                          <a:pt x="14954" y="944"/>
                          <a:pt x="15508" y="419"/>
                        </a:cubicBezTo>
                        <a:cubicBezTo>
                          <a:pt x="15923" y="105"/>
                          <a:pt x="17169" y="0"/>
                          <a:pt x="17169" y="0"/>
                        </a:cubicBezTo>
                        <a:cubicBezTo>
                          <a:pt x="19108" y="1468"/>
                          <a:pt x="17446" y="2412"/>
                          <a:pt x="20769" y="2936"/>
                        </a:cubicBezTo>
                        <a:cubicBezTo>
                          <a:pt x="21600" y="3775"/>
                          <a:pt x="21323" y="4089"/>
                          <a:pt x="20215" y="4614"/>
                        </a:cubicBezTo>
                        <a:cubicBezTo>
                          <a:pt x="19523" y="5452"/>
                          <a:pt x="18692" y="6396"/>
                          <a:pt x="17446" y="6711"/>
                        </a:cubicBezTo>
                        <a:cubicBezTo>
                          <a:pt x="16338" y="7864"/>
                          <a:pt x="17723" y="8703"/>
                          <a:pt x="18277" y="9856"/>
                        </a:cubicBezTo>
                        <a:cubicBezTo>
                          <a:pt x="17862" y="10800"/>
                          <a:pt x="18692" y="11010"/>
                          <a:pt x="19662" y="11534"/>
                        </a:cubicBezTo>
                        <a:cubicBezTo>
                          <a:pt x="20077" y="12478"/>
                          <a:pt x="19523" y="12583"/>
                          <a:pt x="20215" y="13421"/>
                        </a:cubicBezTo>
                        <a:cubicBezTo>
                          <a:pt x="19662" y="14575"/>
                          <a:pt x="18692" y="13946"/>
                          <a:pt x="17723" y="13421"/>
                        </a:cubicBezTo>
                        <a:cubicBezTo>
                          <a:pt x="16062" y="13841"/>
                          <a:pt x="16892" y="14260"/>
                          <a:pt x="16062" y="15309"/>
                        </a:cubicBezTo>
                        <a:cubicBezTo>
                          <a:pt x="15646" y="15833"/>
                          <a:pt x="14954" y="15938"/>
                          <a:pt x="14400" y="16357"/>
                        </a:cubicBezTo>
                        <a:cubicBezTo>
                          <a:pt x="14815" y="17511"/>
                          <a:pt x="15508" y="20027"/>
                          <a:pt x="13846" y="20761"/>
                        </a:cubicBezTo>
                        <a:cubicBezTo>
                          <a:pt x="13292" y="20971"/>
                          <a:pt x="12738" y="20971"/>
                          <a:pt x="12185" y="21181"/>
                        </a:cubicBezTo>
                        <a:cubicBezTo>
                          <a:pt x="11908" y="21285"/>
                          <a:pt x="11631" y="21495"/>
                          <a:pt x="11354" y="21600"/>
                        </a:cubicBezTo>
                        <a:cubicBezTo>
                          <a:pt x="11077" y="21495"/>
                          <a:pt x="10662" y="21390"/>
                          <a:pt x="10523" y="21181"/>
                        </a:cubicBezTo>
                        <a:cubicBezTo>
                          <a:pt x="10246" y="20761"/>
                          <a:pt x="10523" y="20027"/>
                          <a:pt x="9969" y="19922"/>
                        </a:cubicBezTo>
                        <a:cubicBezTo>
                          <a:pt x="9415" y="19817"/>
                          <a:pt x="8308" y="19503"/>
                          <a:pt x="8308" y="19503"/>
                        </a:cubicBezTo>
                        <a:cubicBezTo>
                          <a:pt x="7338" y="19713"/>
                          <a:pt x="6785" y="20132"/>
                          <a:pt x="5815" y="20342"/>
                        </a:cubicBezTo>
                        <a:cubicBezTo>
                          <a:pt x="4708" y="19817"/>
                          <a:pt x="5123" y="19188"/>
                          <a:pt x="3877" y="19503"/>
                        </a:cubicBezTo>
                        <a:cubicBezTo>
                          <a:pt x="1662" y="18979"/>
                          <a:pt x="2631" y="16882"/>
                          <a:pt x="1385" y="15518"/>
                        </a:cubicBezTo>
                        <a:cubicBezTo>
                          <a:pt x="692" y="12687"/>
                          <a:pt x="1523" y="15414"/>
                          <a:pt x="554" y="13631"/>
                        </a:cubicBezTo>
                        <a:cubicBezTo>
                          <a:pt x="277" y="13212"/>
                          <a:pt x="0" y="12373"/>
                          <a:pt x="0" y="12373"/>
                        </a:cubicBezTo>
                        <a:cubicBezTo>
                          <a:pt x="277" y="9961"/>
                          <a:pt x="0" y="8703"/>
                          <a:pt x="2769" y="10066"/>
                        </a:cubicBezTo>
                        <a:cubicBezTo>
                          <a:pt x="3185" y="11010"/>
                          <a:pt x="3185" y="11534"/>
                          <a:pt x="4431" y="10905"/>
                        </a:cubicBezTo>
                        <a:cubicBezTo>
                          <a:pt x="4846" y="9961"/>
                          <a:pt x="4015" y="9227"/>
                          <a:pt x="4708" y="8388"/>
                        </a:cubicBezTo>
                        <a:cubicBezTo>
                          <a:pt x="4985" y="7969"/>
                          <a:pt x="6646" y="7654"/>
                          <a:pt x="7200" y="7340"/>
                        </a:cubicBezTo>
                        <a:cubicBezTo>
                          <a:pt x="7892" y="6606"/>
                          <a:pt x="8031" y="6501"/>
                          <a:pt x="7477" y="692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54" name="Shape"/>
                  <p:cNvSpPr/>
                  <p:nvPr/>
                </p:nvSpPr>
                <p:spPr>
                  <a:xfrm>
                    <a:off x="1968398" y="749582"/>
                    <a:ext cx="92684" cy="2935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66" h="21600" fill="norm" stroke="1" extrusionOk="0">
                        <a:moveTo>
                          <a:pt x="412" y="18189"/>
                        </a:moveTo>
                        <a:cubicBezTo>
                          <a:pt x="1006" y="12505"/>
                          <a:pt x="1006" y="7958"/>
                          <a:pt x="3186" y="5684"/>
                        </a:cubicBezTo>
                        <a:cubicBezTo>
                          <a:pt x="5168" y="6821"/>
                          <a:pt x="6951" y="7958"/>
                          <a:pt x="8735" y="11368"/>
                        </a:cubicBezTo>
                        <a:cubicBezTo>
                          <a:pt x="11905" y="8526"/>
                          <a:pt x="10320" y="9663"/>
                          <a:pt x="13887" y="7958"/>
                        </a:cubicBezTo>
                        <a:cubicBezTo>
                          <a:pt x="14878" y="5116"/>
                          <a:pt x="17454" y="0"/>
                          <a:pt x="17454" y="0"/>
                        </a:cubicBezTo>
                        <a:cubicBezTo>
                          <a:pt x="21219" y="3411"/>
                          <a:pt x="16463" y="13074"/>
                          <a:pt x="14680" y="14779"/>
                        </a:cubicBezTo>
                        <a:cubicBezTo>
                          <a:pt x="13689" y="18758"/>
                          <a:pt x="13094" y="19895"/>
                          <a:pt x="11509" y="21600"/>
                        </a:cubicBezTo>
                        <a:cubicBezTo>
                          <a:pt x="10320" y="20463"/>
                          <a:pt x="7942" y="18189"/>
                          <a:pt x="7942" y="18189"/>
                        </a:cubicBezTo>
                        <a:cubicBezTo>
                          <a:pt x="6158" y="13074"/>
                          <a:pt x="4771" y="14779"/>
                          <a:pt x="2393" y="17053"/>
                        </a:cubicBezTo>
                        <a:cubicBezTo>
                          <a:pt x="-183" y="15916"/>
                          <a:pt x="-381" y="13642"/>
                          <a:pt x="412" y="18189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55" name="Shape"/>
                  <p:cNvSpPr/>
                  <p:nvPr/>
                </p:nvSpPr>
                <p:spPr>
                  <a:xfrm>
                    <a:off x="1962008" y="785706"/>
                    <a:ext cx="63518" cy="767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989" h="21600" fill="norm" stroke="1" extrusionOk="0">
                        <a:moveTo>
                          <a:pt x="2274" y="3738"/>
                        </a:moveTo>
                        <a:cubicBezTo>
                          <a:pt x="2842" y="1662"/>
                          <a:pt x="2558" y="623"/>
                          <a:pt x="5116" y="0"/>
                        </a:cubicBezTo>
                        <a:cubicBezTo>
                          <a:pt x="7958" y="623"/>
                          <a:pt x="7105" y="2492"/>
                          <a:pt x="9663" y="3738"/>
                        </a:cubicBezTo>
                        <a:cubicBezTo>
                          <a:pt x="13074" y="3323"/>
                          <a:pt x="14495" y="1662"/>
                          <a:pt x="17621" y="831"/>
                        </a:cubicBezTo>
                        <a:cubicBezTo>
                          <a:pt x="21600" y="1869"/>
                          <a:pt x="15916" y="6438"/>
                          <a:pt x="13074" y="7062"/>
                        </a:cubicBezTo>
                        <a:cubicBezTo>
                          <a:pt x="14495" y="11631"/>
                          <a:pt x="12221" y="6023"/>
                          <a:pt x="15347" y="9969"/>
                        </a:cubicBezTo>
                        <a:cubicBezTo>
                          <a:pt x="15916" y="10800"/>
                          <a:pt x="16484" y="12462"/>
                          <a:pt x="16484" y="12462"/>
                        </a:cubicBezTo>
                        <a:cubicBezTo>
                          <a:pt x="15632" y="14123"/>
                          <a:pt x="15347" y="14746"/>
                          <a:pt x="13074" y="15369"/>
                        </a:cubicBezTo>
                        <a:cubicBezTo>
                          <a:pt x="10800" y="14746"/>
                          <a:pt x="10516" y="14123"/>
                          <a:pt x="9663" y="12462"/>
                        </a:cubicBezTo>
                        <a:cubicBezTo>
                          <a:pt x="9379" y="10385"/>
                          <a:pt x="9095" y="6854"/>
                          <a:pt x="6253" y="9969"/>
                        </a:cubicBezTo>
                        <a:cubicBezTo>
                          <a:pt x="7105" y="12462"/>
                          <a:pt x="6537" y="11008"/>
                          <a:pt x="7958" y="14123"/>
                        </a:cubicBezTo>
                        <a:cubicBezTo>
                          <a:pt x="8242" y="14538"/>
                          <a:pt x="8526" y="15369"/>
                          <a:pt x="8526" y="15369"/>
                        </a:cubicBezTo>
                        <a:cubicBezTo>
                          <a:pt x="6821" y="17446"/>
                          <a:pt x="6253" y="19315"/>
                          <a:pt x="5684" y="21600"/>
                        </a:cubicBezTo>
                        <a:cubicBezTo>
                          <a:pt x="4832" y="21392"/>
                          <a:pt x="3979" y="21600"/>
                          <a:pt x="3411" y="21185"/>
                        </a:cubicBezTo>
                        <a:cubicBezTo>
                          <a:pt x="2558" y="20562"/>
                          <a:pt x="2274" y="18692"/>
                          <a:pt x="2274" y="18692"/>
                        </a:cubicBezTo>
                        <a:cubicBezTo>
                          <a:pt x="3695" y="15577"/>
                          <a:pt x="3979" y="13292"/>
                          <a:pt x="0" y="11215"/>
                        </a:cubicBezTo>
                        <a:cubicBezTo>
                          <a:pt x="284" y="9554"/>
                          <a:pt x="284" y="7892"/>
                          <a:pt x="568" y="6231"/>
                        </a:cubicBezTo>
                        <a:cubicBezTo>
                          <a:pt x="568" y="5608"/>
                          <a:pt x="3695" y="415"/>
                          <a:pt x="2274" y="373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56" name="Shape"/>
                  <p:cNvSpPr/>
                  <p:nvPr/>
                </p:nvSpPr>
                <p:spPr>
                  <a:xfrm>
                    <a:off x="2084905" y="742808"/>
                    <a:ext cx="35149" cy="434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16" h="20786" fill="norm" stroke="1" extrusionOk="0">
                        <a:moveTo>
                          <a:pt x="1167" y="9915"/>
                        </a:moveTo>
                        <a:cubicBezTo>
                          <a:pt x="2335" y="4957"/>
                          <a:pt x="584" y="2479"/>
                          <a:pt x="7005" y="0"/>
                        </a:cubicBezTo>
                        <a:cubicBezTo>
                          <a:pt x="14594" y="3187"/>
                          <a:pt x="12843" y="6020"/>
                          <a:pt x="8173" y="9915"/>
                        </a:cubicBezTo>
                        <a:cubicBezTo>
                          <a:pt x="14011" y="10977"/>
                          <a:pt x="18681" y="9561"/>
                          <a:pt x="21016" y="13456"/>
                        </a:cubicBezTo>
                        <a:cubicBezTo>
                          <a:pt x="16930" y="15934"/>
                          <a:pt x="15762" y="16643"/>
                          <a:pt x="10508" y="15580"/>
                        </a:cubicBezTo>
                        <a:cubicBezTo>
                          <a:pt x="7005" y="19121"/>
                          <a:pt x="9924" y="21600"/>
                          <a:pt x="2335" y="20538"/>
                        </a:cubicBezTo>
                        <a:cubicBezTo>
                          <a:pt x="-584" y="17705"/>
                          <a:pt x="1167" y="15580"/>
                          <a:pt x="0" y="12039"/>
                        </a:cubicBezTo>
                        <a:cubicBezTo>
                          <a:pt x="584" y="11331"/>
                          <a:pt x="1167" y="9915"/>
                          <a:pt x="1167" y="9915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57" name="Shape"/>
                  <p:cNvSpPr/>
                  <p:nvPr/>
                </p:nvSpPr>
                <p:spPr>
                  <a:xfrm>
                    <a:off x="2095035" y="812695"/>
                    <a:ext cx="43081" cy="18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07" h="17081" fill="norm" stroke="1" extrusionOk="0">
                        <a:moveTo>
                          <a:pt x="2093" y="0"/>
                        </a:moveTo>
                        <a:cubicBezTo>
                          <a:pt x="5619" y="4469"/>
                          <a:pt x="7383" y="1490"/>
                          <a:pt x="11791" y="0"/>
                        </a:cubicBezTo>
                        <a:cubicBezTo>
                          <a:pt x="18844" y="3724"/>
                          <a:pt x="16640" y="2234"/>
                          <a:pt x="20607" y="11917"/>
                        </a:cubicBezTo>
                        <a:cubicBezTo>
                          <a:pt x="19285" y="21600"/>
                          <a:pt x="17521" y="15641"/>
                          <a:pt x="14436" y="10428"/>
                        </a:cubicBezTo>
                        <a:cubicBezTo>
                          <a:pt x="10468" y="11172"/>
                          <a:pt x="4297" y="14152"/>
                          <a:pt x="329" y="11917"/>
                        </a:cubicBezTo>
                        <a:cubicBezTo>
                          <a:pt x="-993" y="4469"/>
                          <a:pt x="2093" y="7448"/>
                          <a:pt x="2093" y="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58" name="Shape"/>
                  <p:cNvSpPr/>
                  <p:nvPr/>
                </p:nvSpPr>
                <p:spPr>
                  <a:xfrm>
                    <a:off x="2142413" y="778933"/>
                    <a:ext cx="56663" cy="369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49" h="20806" fill="norm" stroke="1" extrusionOk="0">
                        <a:moveTo>
                          <a:pt x="6685" y="17100"/>
                        </a:moveTo>
                        <a:cubicBezTo>
                          <a:pt x="5977" y="15300"/>
                          <a:pt x="5977" y="13050"/>
                          <a:pt x="4560" y="11700"/>
                        </a:cubicBezTo>
                        <a:cubicBezTo>
                          <a:pt x="3498" y="10800"/>
                          <a:pt x="311" y="9900"/>
                          <a:pt x="311" y="9900"/>
                        </a:cubicBezTo>
                        <a:cubicBezTo>
                          <a:pt x="-751" y="5400"/>
                          <a:pt x="1019" y="5400"/>
                          <a:pt x="3852" y="3600"/>
                        </a:cubicBezTo>
                        <a:cubicBezTo>
                          <a:pt x="5269" y="2700"/>
                          <a:pt x="8101" y="0"/>
                          <a:pt x="8101" y="0"/>
                        </a:cubicBezTo>
                        <a:cubicBezTo>
                          <a:pt x="12351" y="900"/>
                          <a:pt x="13767" y="900"/>
                          <a:pt x="16600" y="4500"/>
                        </a:cubicBezTo>
                        <a:cubicBezTo>
                          <a:pt x="15183" y="9450"/>
                          <a:pt x="15538" y="5400"/>
                          <a:pt x="18016" y="9000"/>
                        </a:cubicBezTo>
                        <a:cubicBezTo>
                          <a:pt x="19079" y="10800"/>
                          <a:pt x="20849" y="14400"/>
                          <a:pt x="20849" y="14400"/>
                        </a:cubicBezTo>
                        <a:cubicBezTo>
                          <a:pt x="19079" y="21150"/>
                          <a:pt x="18016" y="18900"/>
                          <a:pt x="13767" y="17100"/>
                        </a:cubicBezTo>
                        <a:cubicBezTo>
                          <a:pt x="8810" y="21150"/>
                          <a:pt x="11288" y="21600"/>
                          <a:pt x="7393" y="19800"/>
                        </a:cubicBezTo>
                        <a:cubicBezTo>
                          <a:pt x="7039" y="18900"/>
                          <a:pt x="6685" y="17100"/>
                          <a:pt x="6685" y="1710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59" name="Shape"/>
                  <p:cNvSpPr/>
                  <p:nvPr/>
                </p:nvSpPr>
                <p:spPr>
                  <a:xfrm>
                    <a:off x="2156177" y="796995"/>
                    <a:ext cx="273653" cy="1351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59" h="21201" fill="norm" stroke="1" extrusionOk="0">
                        <a:moveTo>
                          <a:pt x="3474" y="3323"/>
                        </a:moveTo>
                        <a:cubicBezTo>
                          <a:pt x="3097" y="1662"/>
                          <a:pt x="3474" y="2018"/>
                          <a:pt x="2719" y="1662"/>
                        </a:cubicBezTo>
                        <a:cubicBezTo>
                          <a:pt x="2341" y="2018"/>
                          <a:pt x="1964" y="3560"/>
                          <a:pt x="1964" y="3560"/>
                        </a:cubicBezTo>
                        <a:cubicBezTo>
                          <a:pt x="906" y="2967"/>
                          <a:pt x="1435" y="2492"/>
                          <a:pt x="0" y="2848"/>
                        </a:cubicBezTo>
                        <a:cubicBezTo>
                          <a:pt x="151" y="3916"/>
                          <a:pt x="151" y="4391"/>
                          <a:pt x="755" y="4985"/>
                        </a:cubicBezTo>
                        <a:cubicBezTo>
                          <a:pt x="906" y="5815"/>
                          <a:pt x="1057" y="6527"/>
                          <a:pt x="1208" y="7358"/>
                        </a:cubicBezTo>
                        <a:cubicBezTo>
                          <a:pt x="1813" y="7002"/>
                          <a:pt x="2039" y="6765"/>
                          <a:pt x="1813" y="5697"/>
                        </a:cubicBezTo>
                        <a:cubicBezTo>
                          <a:pt x="1964" y="5578"/>
                          <a:pt x="2115" y="5103"/>
                          <a:pt x="2266" y="5222"/>
                        </a:cubicBezTo>
                        <a:cubicBezTo>
                          <a:pt x="3625" y="5697"/>
                          <a:pt x="2719" y="6171"/>
                          <a:pt x="3625" y="6646"/>
                        </a:cubicBezTo>
                        <a:cubicBezTo>
                          <a:pt x="5589" y="7714"/>
                          <a:pt x="3550" y="6646"/>
                          <a:pt x="5287" y="7358"/>
                        </a:cubicBezTo>
                        <a:cubicBezTo>
                          <a:pt x="5815" y="7596"/>
                          <a:pt x="6646" y="8545"/>
                          <a:pt x="6646" y="8545"/>
                        </a:cubicBezTo>
                        <a:cubicBezTo>
                          <a:pt x="7250" y="9969"/>
                          <a:pt x="7703" y="10325"/>
                          <a:pt x="8006" y="12105"/>
                        </a:cubicBezTo>
                        <a:cubicBezTo>
                          <a:pt x="7930" y="12936"/>
                          <a:pt x="8006" y="13648"/>
                          <a:pt x="7855" y="14479"/>
                        </a:cubicBezTo>
                        <a:cubicBezTo>
                          <a:pt x="7779" y="14954"/>
                          <a:pt x="7099" y="15666"/>
                          <a:pt x="7401" y="15903"/>
                        </a:cubicBezTo>
                        <a:cubicBezTo>
                          <a:pt x="8006" y="16259"/>
                          <a:pt x="9214" y="15191"/>
                          <a:pt x="9214" y="15191"/>
                        </a:cubicBezTo>
                        <a:cubicBezTo>
                          <a:pt x="9818" y="15547"/>
                          <a:pt x="10045" y="16022"/>
                          <a:pt x="10573" y="16615"/>
                        </a:cubicBezTo>
                        <a:cubicBezTo>
                          <a:pt x="11178" y="17209"/>
                          <a:pt x="12008" y="17209"/>
                          <a:pt x="12688" y="17565"/>
                        </a:cubicBezTo>
                        <a:cubicBezTo>
                          <a:pt x="12839" y="17446"/>
                          <a:pt x="13066" y="17565"/>
                          <a:pt x="13141" y="17327"/>
                        </a:cubicBezTo>
                        <a:cubicBezTo>
                          <a:pt x="13292" y="16853"/>
                          <a:pt x="12386" y="16141"/>
                          <a:pt x="12688" y="15903"/>
                        </a:cubicBezTo>
                        <a:cubicBezTo>
                          <a:pt x="12915" y="15666"/>
                          <a:pt x="13217" y="16022"/>
                          <a:pt x="13443" y="16141"/>
                        </a:cubicBezTo>
                        <a:cubicBezTo>
                          <a:pt x="13745" y="15547"/>
                          <a:pt x="14048" y="14004"/>
                          <a:pt x="14048" y="14004"/>
                        </a:cubicBezTo>
                        <a:cubicBezTo>
                          <a:pt x="14274" y="14123"/>
                          <a:pt x="15029" y="14242"/>
                          <a:pt x="15256" y="14479"/>
                        </a:cubicBezTo>
                        <a:cubicBezTo>
                          <a:pt x="15558" y="14716"/>
                          <a:pt x="16162" y="15429"/>
                          <a:pt x="16162" y="15429"/>
                        </a:cubicBezTo>
                        <a:cubicBezTo>
                          <a:pt x="16917" y="17209"/>
                          <a:pt x="17220" y="18752"/>
                          <a:pt x="18428" y="19938"/>
                        </a:cubicBezTo>
                        <a:cubicBezTo>
                          <a:pt x="18881" y="20413"/>
                          <a:pt x="19787" y="21125"/>
                          <a:pt x="19787" y="21125"/>
                        </a:cubicBezTo>
                        <a:cubicBezTo>
                          <a:pt x="20014" y="21125"/>
                          <a:pt x="21600" y="21600"/>
                          <a:pt x="21449" y="20176"/>
                        </a:cubicBezTo>
                        <a:cubicBezTo>
                          <a:pt x="21373" y="19464"/>
                          <a:pt x="20241" y="18989"/>
                          <a:pt x="20241" y="18989"/>
                        </a:cubicBezTo>
                        <a:cubicBezTo>
                          <a:pt x="19712" y="17802"/>
                          <a:pt x="20392" y="16971"/>
                          <a:pt x="19334" y="16378"/>
                        </a:cubicBezTo>
                        <a:cubicBezTo>
                          <a:pt x="19183" y="16141"/>
                          <a:pt x="18957" y="16022"/>
                          <a:pt x="18881" y="15666"/>
                        </a:cubicBezTo>
                        <a:cubicBezTo>
                          <a:pt x="18730" y="15310"/>
                          <a:pt x="18881" y="14835"/>
                          <a:pt x="18730" y="14479"/>
                        </a:cubicBezTo>
                        <a:cubicBezTo>
                          <a:pt x="18579" y="14004"/>
                          <a:pt x="18126" y="14004"/>
                          <a:pt x="17824" y="13767"/>
                        </a:cubicBezTo>
                        <a:cubicBezTo>
                          <a:pt x="17371" y="12699"/>
                          <a:pt x="17144" y="11868"/>
                          <a:pt x="18126" y="11393"/>
                        </a:cubicBezTo>
                        <a:cubicBezTo>
                          <a:pt x="17824" y="9851"/>
                          <a:pt x="17824" y="9969"/>
                          <a:pt x="16615" y="10207"/>
                        </a:cubicBezTo>
                        <a:cubicBezTo>
                          <a:pt x="15785" y="9732"/>
                          <a:pt x="15709" y="9732"/>
                          <a:pt x="15860" y="8308"/>
                        </a:cubicBezTo>
                        <a:cubicBezTo>
                          <a:pt x="15634" y="7121"/>
                          <a:pt x="15029" y="6765"/>
                          <a:pt x="14350" y="6409"/>
                        </a:cubicBezTo>
                        <a:cubicBezTo>
                          <a:pt x="13670" y="5341"/>
                          <a:pt x="13670" y="4985"/>
                          <a:pt x="12688" y="4510"/>
                        </a:cubicBezTo>
                        <a:cubicBezTo>
                          <a:pt x="12386" y="4391"/>
                          <a:pt x="11782" y="4035"/>
                          <a:pt x="11782" y="4035"/>
                        </a:cubicBezTo>
                        <a:cubicBezTo>
                          <a:pt x="11027" y="2848"/>
                          <a:pt x="10120" y="2492"/>
                          <a:pt x="9063" y="1899"/>
                        </a:cubicBezTo>
                        <a:cubicBezTo>
                          <a:pt x="8534" y="1662"/>
                          <a:pt x="8157" y="949"/>
                          <a:pt x="7703" y="475"/>
                        </a:cubicBezTo>
                        <a:cubicBezTo>
                          <a:pt x="7552" y="356"/>
                          <a:pt x="7250" y="0"/>
                          <a:pt x="7250" y="0"/>
                        </a:cubicBezTo>
                        <a:cubicBezTo>
                          <a:pt x="6269" y="237"/>
                          <a:pt x="5966" y="119"/>
                          <a:pt x="5287" y="1187"/>
                        </a:cubicBezTo>
                        <a:cubicBezTo>
                          <a:pt x="5060" y="2255"/>
                          <a:pt x="4758" y="3204"/>
                          <a:pt x="4229" y="3798"/>
                        </a:cubicBezTo>
                        <a:cubicBezTo>
                          <a:pt x="3701" y="3560"/>
                          <a:pt x="3927" y="3679"/>
                          <a:pt x="3474" y="3323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60" name="Shape"/>
                  <p:cNvSpPr/>
                  <p:nvPr/>
                </p:nvSpPr>
                <p:spPr>
                  <a:xfrm>
                    <a:off x="2396457" y="812154"/>
                    <a:ext cx="71484" cy="5709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3" h="21007" fill="norm" stroke="1" extrusionOk="0">
                        <a:moveTo>
                          <a:pt x="0" y="15469"/>
                        </a:moveTo>
                        <a:cubicBezTo>
                          <a:pt x="1385" y="11592"/>
                          <a:pt x="4708" y="15192"/>
                          <a:pt x="7200" y="16022"/>
                        </a:cubicBezTo>
                        <a:cubicBezTo>
                          <a:pt x="9415" y="15192"/>
                          <a:pt x="10246" y="13807"/>
                          <a:pt x="12185" y="12699"/>
                        </a:cubicBezTo>
                        <a:cubicBezTo>
                          <a:pt x="13015" y="10484"/>
                          <a:pt x="13846" y="9376"/>
                          <a:pt x="15508" y="7715"/>
                        </a:cubicBezTo>
                        <a:cubicBezTo>
                          <a:pt x="14954" y="5776"/>
                          <a:pt x="11631" y="3284"/>
                          <a:pt x="11631" y="3284"/>
                        </a:cubicBezTo>
                        <a:cubicBezTo>
                          <a:pt x="8861" y="-593"/>
                          <a:pt x="8031" y="-316"/>
                          <a:pt x="11631" y="515"/>
                        </a:cubicBezTo>
                        <a:cubicBezTo>
                          <a:pt x="14677" y="2453"/>
                          <a:pt x="15785" y="5499"/>
                          <a:pt x="19385" y="6607"/>
                        </a:cubicBezTo>
                        <a:cubicBezTo>
                          <a:pt x="21323" y="9653"/>
                          <a:pt x="21323" y="12145"/>
                          <a:pt x="18277" y="14361"/>
                        </a:cubicBezTo>
                        <a:cubicBezTo>
                          <a:pt x="13846" y="12976"/>
                          <a:pt x="14400" y="19069"/>
                          <a:pt x="8861" y="21007"/>
                        </a:cubicBezTo>
                        <a:cubicBezTo>
                          <a:pt x="4154" y="19345"/>
                          <a:pt x="6646" y="20453"/>
                          <a:pt x="2215" y="17684"/>
                        </a:cubicBezTo>
                        <a:cubicBezTo>
                          <a:pt x="1661" y="17407"/>
                          <a:pt x="554" y="16576"/>
                          <a:pt x="554" y="16576"/>
                        </a:cubicBezTo>
                        <a:cubicBezTo>
                          <a:pt x="-277" y="14361"/>
                          <a:pt x="3323" y="11038"/>
                          <a:pt x="0" y="15469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61" name="Shape"/>
                  <p:cNvSpPr/>
                  <p:nvPr/>
                </p:nvSpPr>
                <p:spPr>
                  <a:xfrm>
                    <a:off x="2552673" y="683953"/>
                    <a:ext cx="18064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849" h="14566" fill="norm" stroke="1" extrusionOk="0">
                        <a:moveTo>
                          <a:pt x="980" y="1528"/>
                        </a:moveTo>
                        <a:cubicBezTo>
                          <a:pt x="18768" y="5128"/>
                          <a:pt x="17497" y="18328"/>
                          <a:pt x="980" y="13528"/>
                        </a:cubicBezTo>
                        <a:cubicBezTo>
                          <a:pt x="-2832" y="3928"/>
                          <a:pt x="6062" y="-3272"/>
                          <a:pt x="980" y="152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62" name="Shape"/>
                  <p:cNvSpPr/>
                  <p:nvPr/>
                </p:nvSpPr>
                <p:spPr>
                  <a:xfrm>
                    <a:off x="2344609" y="569731"/>
                    <a:ext cx="18063" cy="18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451" h="16861" fill="norm" stroke="1" extrusionOk="0">
                        <a:moveTo>
                          <a:pt x="3247" y="15593"/>
                        </a:moveTo>
                        <a:cubicBezTo>
                          <a:pt x="-4313" y="-247"/>
                          <a:pt x="2167" y="-1687"/>
                          <a:pt x="14047" y="1193"/>
                        </a:cubicBezTo>
                        <a:cubicBezTo>
                          <a:pt x="17287" y="12713"/>
                          <a:pt x="15127" y="19913"/>
                          <a:pt x="5407" y="15593"/>
                        </a:cubicBezTo>
                        <a:cubicBezTo>
                          <a:pt x="7" y="4073"/>
                          <a:pt x="7" y="4073"/>
                          <a:pt x="3247" y="15593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63" name="Shape"/>
                  <p:cNvSpPr/>
                  <p:nvPr/>
                </p:nvSpPr>
                <p:spPr>
                  <a:xfrm>
                    <a:off x="2183606" y="665106"/>
                    <a:ext cx="18063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315" h="18577" fill="norm" stroke="1" extrusionOk="0">
                        <a:moveTo>
                          <a:pt x="4017" y="15404"/>
                        </a:moveTo>
                        <a:cubicBezTo>
                          <a:pt x="-3543" y="1004"/>
                          <a:pt x="-303" y="-1876"/>
                          <a:pt x="12657" y="1004"/>
                        </a:cubicBezTo>
                        <a:cubicBezTo>
                          <a:pt x="13737" y="3884"/>
                          <a:pt x="18057" y="15404"/>
                          <a:pt x="12657" y="18284"/>
                        </a:cubicBezTo>
                        <a:cubicBezTo>
                          <a:pt x="9417" y="19724"/>
                          <a:pt x="4017" y="15404"/>
                          <a:pt x="4017" y="15404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64" name="Shape"/>
                  <p:cNvSpPr/>
                  <p:nvPr/>
                </p:nvSpPr>
                <p:spPr>
                  <a:xfrm>
                    <a:off x="2007164" y="638951"/>
                    <a:ext cx="76765" cy="6096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13500"/>
                        </a:moveTo>
                        <a:cubicBezTo>
                          <a:pt x="270" y="12690"/>
                          <a:pt x="3240" y="6750"/>
                          <a:pt x="3780" y="6480"/>
                        </a:cubicBezTo>
                        <a:cubicBezTo>
                          <a:pt x="4590" y="5940"/>
                          <a:pt x="7020" y="5400"/>
                          <a:pt x="7020" y="5400"/>
                        </a:cubicBezTo>
                        <a:cubicBezTo>
                          <a:pt x="9180" y="6210"/>
                          <a:pt x="10800" y="5670"/>
                          <a:pt x="12960" y="4860"/>
                        </a:cubicBezTo>
                        <a:cubicBezTo>
                          <a:pt x="14040" y="3240"/>
                          <a:pt x="14580" y="1620"/>
                          <a:pt x="15660" y="0"/>
                        </a:cubicBezTo>
                        <a:cubicBezTo>
                          <a:pt x="18900" y="1080"/>
                          <a:pt x="20520" y="7560"/>
                          <a:pt x="21600" y="10800"/>
                        </a:cubicBezTo>
                        <a:cubicBezTo>
                          <a:pt x="20250" y="14580"/>
                          <a:pt x="21600" y="13500"/>
                          <a:pt x="18900" y="15120"/>
                        </a:cubicBezTo>
                        <a:cubicBezTo>
                          <a:pt x="16470" y="14310"/>
                          <a:pt x="15930" y="14580"/>
                          <a:pt x="14580" y="16740"/>
                        </a:cubicBezTo>
                        <a:cubicBezTo>
                          <a:pt x="15390" y="19170"/>
                          <a:pt x="15120" y="20250"/>
                          <a:pt x="12960" y="21600"/>
                        </a:cubicBezTo>
                        <a:cubicBezTo>
                          <a:pt x="10800" y="20790"/>
                          <a:pt x="10530" y="19440"/>
                          <a:pt x="8640" y="18360"/>
                        </a:cubicBezTo>
                        <a:cubicBezTo>
                          <a:pt x="7020" y="15930"/>
                          <a:pt x="8100" y="15390"/>
                          <a:pt x="10260" y="14040"/>
                        </a:cubicBezTo>
                        <a:cubicBezTo>
                          <a:pt x="11070" y="11340"/>
                          <a:pt x="10530" y="9180"/>
                          <a:pt x="8100" y="7560"/>
                        </a:cubicBezTo>
                        <a:cubicBezTo>
                          <a:pt x="5400" y="8370"/>
                          <a:pt x="8100" y="10800"/>
                          <a:pt x="5400" y="12960"/>
                        </a:cubicBezTo>
                        <a:cubicBezTo>
                          <a:pt x="4320" y="13770"/>
                          <a:pt x="2160" y="15120"/>
                          <a:pt x="2160" y="15120"/>
                        </a:cubicBezTo>
                        <a:cubicBezTo>
                          <a:pt x="540" y="13500"/>
                          <a:pt x="1350" y="13500"/>
                          <a:pt x="0" y="1350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65" name="Shape"/>
                  <p:cNvSpPr/>
                  <p:nvPr/>
                </p:nvSpPr>
                <p:spPr>
                  <a:xfrm>
                    <a:off x="1984832" y="510257"/>
                    <a:ext cx="84090" cy="13095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2" h="21600" fill="norm" stroke="1" extrusionOk="0">
                        <a:moveTo>
                          <a:pt x="2618" y="11917"/>
                        </a:moveTo>
                        <a:cubicBezTo>
                          <a:pt x="1929" y="13531"/>
                          <a:pt x="2848" y="14897"/>
                          <a:pt x="5375" y="15890"/>
                        </a:cubicBezTo>
                        <a:cubicBezTo>
                          <a:pt x="7214" y="14897"/>
                          <a:pt x="7444" y="14772"/>
                          <a:pt x="6754" y="13407"/>
                        </a:cubicBezTo>
                        <a:cubicBezTo>
                          <a:pt x="7444" y="11421"/>
                          <a:pt x="8363" y="11421"/>
                          <a:pt x="11350" y="12414"/>
                        </a:cubicBezTo>
                        <a:cubicBezTo>
                          <a:pt x="12958" y="13655"/>
                          <a:pt x="10661" y="14152"/>
                          <a:pt x="9971" y="15393"/>
                        </a:cubicBezTo>
                        <a:cubicBezTo>
                          <a:pt x="10890" y="17007"/>
                          <a:pt x="12499" y="16014"/>
                          <a:pt x="14567" y="15641"/>
                        </a:cubicBezTo>
                        <a:cubicBezTo>
                          <a:pt x="17095" y="16014"/>
                          <a:pt x="17554" y="16262"/>
                          <a:pt x="16865" y="17628"/>
                        </a:cubicBezTo>
                        <a:cubicBezTo>
                          <a:pt x="14797" y="17255"/>
                          <a:pt x="14337" y="17503"/>
                          <a:pt x="12729" y="18372"/>
                        </a:cubicBezTo>
                        <a:cubicBezTo>
                          <a:pt x="13188" y="19862"/>
                          <a:pt x="13648" y="21103"/>
                          <a:pt x="16405" y="21600"/>
                        </a:cubicBezTo>
                        <a:cubicBezTo>
                          <a:pt x="17095" y="20483"/>
                          <a:pt x="16405" y="19490"/>
                          <a:pt x="18703" y="19117"/>
                        </a:cubicBezTo>
                        <a:cubicBezTo>
                          <a:pt x="20312" y="17752"/>
                          <a:pt x="21001" y="15145"/>
                          <a:pt x="18244" y="13903"/>
                        </a:cubicBezTo>
                        <a:cubicBezTo>
                          <a:pt x="17095" y="13407"/>
                          <a:pt x="14567" y="13407"/>
                          <a:pt x="13188" y="13159"/>
                        </a:cubicBezTo>
                        <a:cubicBezTo>
                          <a:pt x="14337" y="11421"/>
                          <a:pt x="14567" y="10800"/>
                          <a:pt x="10890" y="10179"/>
                        </a:cubicBezTo>
                        <a:cubicBezTo>
                          <a:pt x="10431" y="10179"/>
                          <a:pt x="7903" y="10676"/>
                          <a:pt x="7214" y="10179"/>
                        </a:cubicBezTo>
                        <a:cubicBezTo>
                          <a:pt x="6754" y="9807"/>
                          <a:pt x="6295" y="8690"/>
                          <a:pt x="6295" y="8690"/>
                        </a:cubicBezTo>
                        <a:cubicBezTo>
                          <a:pt x="6754" y="6703"/>
                          <a:pt x="6754" y="6455"/>
                          <a:pt x="9052" y="5214"/>
                        </a:cubicBezTo>
                        <a:cubicBezTo>
                          <a:pt x="8822" y="3724"/>
                          <a:pt x="9741" y="621"/>
                          <a:pt x="6295" y="0"/>
                        </a:cubicBezTo>
                        <a:cubicBezTo>
                          <a:pt x="2618" y="497"/>
                          <a:pt x="3078" y="497"/>
                          <a:pt x="3537" y="2731"/>
                        </a:cubicBezTo>
                        <a:cubicBezTo>
                          <a:pt x="3078" y="4841"/>
                          <a:pt x="2848" y="4345"/>
                          <a:pt x="320" y="5710"/>
                        </a:cubicBezTo>
                        <a:cubicBezTo>
                          <a:pt x="-599" y="7324"/>
                          <a:pt x="550" y="8317"/>
                          <a:pt x="2618" y="9434"/>
                        </a:cubicBezTo>
                        <a:cubicBezTo>
                          <a:pt x="2848" y="9931"/>
                          <a:pt x="3307" y="11545"/>
                          <a:pt x="2618" y="11917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66" name="Shape"/>
                  <p:cNvSpPr/>
                  <p:nvPr/>
                </p:nvSpPr>
                <p:spPr>
                  <a:xfrm>
                    <a:off x="2007749" y="605084"/>
                    <a:ext cx="28767" cy="383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57" h="21600" fill="norm" stroke="1" extrusionOk="0">
                        <a:moveTo>
                          <a:pt x="2107" y="10368"/>
                        </a:moveTo>
                        <a:cubicBezTo>
                          <a:pt x="-1943" y="6480"/>
                          <a:pt x="82" y="2592"/>
                          <a:pt x="6157" y="0"/>
                        </a:cubicBezTo>
                        <a:cubicBezTo>
                          <a:pt x="13582" y="1296"/>
                          <a:pt x="13582" y="2160"/>
                          <a:pt x="11557" y="6912"/>
                        </a:cubicBezTo>
                        <a:cubicBezTo>
                          <a:pt x="12232" y="8208"/>
                          <a:pt x="11557" y="9504"/>
                          <a:pt x="12907" y="10368"/>
                        </a:cubicBezTo>
                        <a:cubicBezTo>
                          <a:pt x="13582" y="11232"/>
                          <a:pt x="16282" y="10368"/>
                          <a:pt x="16957" y="11232"/>
                        </a:cubicBezTo>
                        <a:cubicBezTo>
                          <a:pt x="18307" y="12528"/>
                          <a:pt x="19657" y="16416"/>
                          <a:pt x="19657" y="16416"/>
                        </a:cubicBezTo>
                        <a:cubicBezTo>
                          <a:pt x="17632" y="19872"/>
                          <a:pt x="15607" y="20304"/>
                          <a:pt x="10207" y="21600"/>
                        </a:cubicBezTo>
                        <a:cubicBezTo>
                          <a:pt x="6157" y="17712"/>
                          <a:pt x="10207" y="10368"/>
                          <a:pt x="2107" y="1036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67" name="Shape"/>
                  <p:cNvSpPr/>
                  <p:nvPr/>
                </p:nvSpPr>
                <p:spPr>
                  <a:xfrm>
                    <a:off x="1941688" y="614115"/>
                    <a:ext cx="38695" cy="383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483" h="21600" fill="norm" stroke="1" extrusionOk="0">
                        <a:moveTo>
                          <a:pt x="0" y="19008"/>
                        </a:moveTo>
                        <a:cubicBezTo>
                          <a:pt x="3014" y="16416"/>
                          <a:pt x="9042" y="12528"/>
                          <a:pt x="11051" y="8640"/>
                        </a:cubicBezTo>
                        <a:cubicBezTo>
                          <a:pt x="13563" y="4320"/>
                          <a:pt x="12558" y="1728"/>
                          <a:pt x="18084" y="0"/>
                        </a:cubicBezTo>
                        <a:cubicBezTo>
                          <a:pt x="21600" y="4752"/>
                          <a:pt x="18084" y="10368"/>
                          <a:pt x="12056" y="12096"/>
                        </a:cubicBezTo>
                        <a:cubicBezTo>
                          <a:pt x="10549" y="16416"/>
                          <a:pt x="6028" y="20304"/>
                          <a:pt x="1005" y="21600"/>
                        </a:cubicBezTo>
                        <a:cubicBezTo>
                          <a:pt x="502" y="20736"/>
                          <a:pt x="0" y="19008"/>
                          <a:pt x="0" y="1900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68" name="Shape"/>
                  <p:cNvSpPr/>
                  <p:nvPr/>
                </p:nvSpPr>
                <p:spPr>
                  <a:xfrm>
                    <a:off x="2427111" y="85472"/>
                    <a:ext cx="23878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2691" h="13578" fill="norm" stroke="1" extrusionOk="0">
                        <a:moveTo>
                          <a:pt x="0" y="10599"/>
                        </a:moveTo>
                        <a:cubicBezTo>
                          <a:pt x="5268" y="171"/>
                          <a:pt x="21600" y="-8022"/>
                          <a:pt x="6322" y="13578"/>
                        </a:cubicBezTo>
                        <a:cubicBezTo>
                          <a:pt x="4215" y="12833"/>
                          <a:pt x="0" y="10599"/>
                          <a:pt x="0" y="10599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69" name="Shape"/>
                  <p:cNvSpPr/>
                  <p:nvPr/>
                </p:nvSpPr>
                <p:spPr>
                  <a:xfrm>
                    <a:off x="1318542" y="13546"/>
                    <a:ext cx="988907" cy="3431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600" y="142"/>
                        </a:moveTo>
                        <a:lnTo>
                          <a:pt x="21600" y="0"/>
                        </a:lnTo>
                        <a:cubicBezTo>
                          <a:pt x="21304" y="2132"/>
                          <a:pt x="21156" y="5968"/>
                          <a:pt x="20515" y="7674"/>
                        </a:cubicBezTo>
                        <a:cubicBezTo>
                          <a:pt x="20219" y="8526"/>
                          <a:pt x="19973" y="8953"/>
                          <a:pt x="19578" y="9663"/>
                        </a:cubicBezTo>
                        <a:cubicBezTo>
                          <a:pt x="19529" y="9805"/>
                          <a:pt x="19332" y="9947"/>
                          <a:pt x="19332" y="9947"/>
                        </a:cubicBezTo>
                        <a:cubicBezTo>
                          <a:pt x="18592" y="8953"/>
                          <a:pt x="18986" y="9663"/>
                          <a:pt x="18493" y="10374"/>
                        </a:cubicBezTo>
                        <a:cubicBezTo>
                          <a:pt x="18296" y="11653"/>
                          <a:pt x="18296" y="11795"/>
                          <a:pt x="17803" y="12505"/>
                        </a:cubicBezTo>
                        <a:cubicBezTo>
                          <a:pt x="17704" y="13074"/>
                          <a:pt x="17951" y="13216"/>
                          <a:pt x="17852" y="14068"/>
                        </a:cubicBezTo>
                        <a:cubicBezTo>
                          <a:pt x="17901" y="14495"/>
                          <a:pt x="17951" y="14921"/>
                          <a:pt x="17951" y="15205"/>
                        </a:cubicBezTo>
                        <a:cubicBezTo>
                          <a:pt x="18000" y="15489"/>
                          <a:pt x="18049" y="15774"/>
                          <a:pt x="18049" y="16058"/>
                        </a:cubicBezTo>
                        <a:cubicBezTo>
                          <a:pt x="18000" y="16342"/>
                          <a:pt x="17951" y="17053"/>
                          <a:pt x="17852" y="17337"/>
                        </a:cubicBezTo>
                        <a:cubicBezTo>
                          <a:pt x="17704" y="17479"/>
                          <a:pt x="17458" y="16911"/>
                          <a:pt x="17310" y="17053"/>
                        </a:cubicBezTo>
                        <a:cubicBezTo>
                          <a:pt x="17112" y="18332"/>
                          <a:pt x="17359" y="18047"/>
                          <a:pt x="16866" y="18332"/>
                        </a:cubicBezTo>
                        <a:cubicBezTo>
                          <a:pt x="16767" y="17479"/>
                          <a:pt x="17014" y="15774"/>
                          <a:pt x="17112" y="14921"/>
                        </a:cubicBezTo>
                        <a:cubicBezTo>
                          <a:pt x="17112" y="14211"/>
                          <a:pt x="16668" y="14495"/>
                          <a:pt x="16668" y="14211"/>
                        </a:cubicBezTo>
                        <a:cubicBezTo>
                          <a:pt x="16668" y="13926"/>
                          <a:pt x="16964" y="13500"/>
                          <a:pt x="16964" y="13216"/>
                        </a:cubicBezTo>
                        <a:cubicBezTo>
                          <a:pt x="16964" y="13074"/>
                          <a:pt x="16964" y="12647"/>
                          <a:pt x="16866" y="12647"/>
                        </a:cubicBezTo>
                        <a:cubicBezTo>
                          <a:pt x="16718" y="12647"/>
                          <a:pt x="15978" y="13358"/>
                          <a:pt x="15781" y="13358"/>
                        </a:cubicBezTo>
                        <a:cubicBezTo>
                          <a:pt x="15633" y="12221"/>
                          <a:pt x="16175" y="12505"/>
                          <a:pt x="15633" y="12079"/>
                        </a:cubicBezTo>
                        <a:cubicBezTo>
                          <a:pt x="15337" y="12932"/>
                          <a:pt x="15090" y="13216"/>
                          <a:pt x="14647" y="13358"/>
                        </a:cubicBezTo>
                        <a:cubicBezTo>
                          <a:pt x="14795" y="14779"/>
                          <a:pt x="15140" y="14353"/>
                          <a:pt x="15781" y="14637"/>
                        </a:cubicBezTo>
                        <a:cubicBezTo>
                          <a:pt x="15682" y="15489"/>
                          <a:pt x="15337" y="15774"/>
                          <a:pt x="15041" y="16626"/>
                        </a:cubicBezTo>
                        <a:lnTo>
                          <a:pt x="15337" y="17905"/>
                        </a:lnTo>
                        <a:lnTo>
                          <a:pt x="15534" y="19611"/>
                        </a:lnTo>
                        <a:lnTo>
                          <a:pt x="15238" y="19753"/>
                        </a:lnTo>
                        <a:lnTo>
                          <a:pt x="15485" y="20463"/>
                        </a:lnTo>
                        <a:lnTo>
                          <a:pt x="15140" y="21600"/>
                        </a:lnTo>
                        <a:lnTo>
                          <a:pt x="0" y="21174"/>
                        </a:lnTo>
                        <a:lnTo>
                          <a:pt x="3600" y="142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70" name="Shape"/>
                  <p:cNvSpPr/>
                  <p:nvPr/>
                </p:nvSpPr>
                <p:spPr>
                  <a:xfrm>
                    <a:off x="2309615" y="0"/>
                    <a:ext cx="42990" cy="1204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4" h="20945" fill="norm" stroke="1" extrusionOk="0">
                        <a:moveTo>
                          <a:pt x="1262" y="20422"/>
                        </a:moveTo>
                        <a:cubicBezTo>
                          <a:pt x="-1036" y="18458"/>
                          <a:pt x="-576" y="15447"/>
                          <a:pt x="5858" y="14138"/>
                        </a:cubicBezTo>
                        <a:cubicBezTo>
                          <a:pt x="6317" y="12436"/>
                          <a:pt x="6777" y="10604"/>
                          <a:pt x="6777" y="8902"/>
                        </a:cubicBezTo>
                        <a:cubicBezTo>
                          <a:pt x="6777" y="7593"/>
                          <a:pt x="4019" y="5236"/>
                          <a:pt x="4019" y="5236"/>
                        </a:cubicBezTo>
                        <a:cubicBezTo>
                          <a:pt x="5398" y="2618"/>
                          <a:pt x="4019" y="3796"/>
                          <a:pt x="6777" y="1571"/>
                        </a:cubicBezTo>
                        <a:cubicBezTo>
                          <a:pt x="7236" y="1047"/>
                          <a:pt x="8615" y="0"/>
                          <a:pt x="8615" y="0"/>
                        </a:cubicBezTo>
                        <a:cubicBezTo>
                          <a:pt x="16428" y="785"/>
                          <a:pt x="14130" y="916"/>
                          <a:pt x="13211" y="3927"/>
                        </a:cubicBezTo>
                        <a:cubicBezTo>
                          <a:pt x="16428" y="6807"/>
                          <a:pt x="17347" y="9949"/>
                          <a:pt x="20564" y="12829"/>
                        </a:cubicBezTo>
                        <a:cubicBezTo>
                          <a:pt x="19185" y="15185"/>
                          <a:pt x="19645" y="14793"/>
                          <a:pt x="13211" y="14138"/>
                        </a:cubicBezTo>
                        <a:cubicBezTo>
                          <a:pt x="10453" y="15447"/>
                          <a:pt x="11832" y="14662"/>
                          <a:pt x="9534" y="16495"/>
                        </a:cubicBezTo>
                        <a:cubicBezTo>
                          <a:pt x="9075" y="16756"/>
                          <a:pt x="8615" y="17280"/>
                          <a:pt x="8615" y="17280"/>
                        </a:cubicBezTo>
                        <a:cubicBezTo>
                          <a:pt x="9534" y="17411"/>
                          <a:pt x="10913" y="17280"/>
                          <a:pt x="11373" y="17542"/>
                        </a:cubicBezTo>
                        <a:cubicBezTo>
                          <a:pt x="12292" y="17935"/>
                          <a:pt x="13211" y="19113"/>
                          <a:pt x="13211" y="19113"/>
                        </a:cubicBezTo>
                        <a:cubicBezTo>
                          <a:pt x="11373" y="21600"/>
                          <a:pt x="9534" y="20291"/>
                          <a:pt x="4938" y="19375"/>
                        </a:cubicBezTo>
                        <a:cubicBezTo>
                          <a:pt x="4019" y="19898"/>
                          <a:pt x="4019" y="20945"/>
                          <a:pt x="2181" y="20945"/>
                        </a:cubicBezTo>
                        <a:cubicBezTo>
                          <a:pt x="1262" y="20945"/>
                          <a:pt x="802" y="20422"/>
                          <a:pt x="343" y="20160"/>
                        </a:cubicBezTo>
                        <a:cubicBezTo>
                          <a:pt x="343" y="20029"/>
                          <a:pt x="802" y="20291"/>
                          <a:pt x="1262" y="20422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71" name="Shape"/>
                  <p:cNvSpPr/>
                  <p:nvPr/>
                </p:nvSpPr>
                <p:spPr>
                  <a:xfrm>
                    <a:off x="2280355" y="110816"/>
                    <a:ext cx="133210" cy="720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0277" fill="norm" stroke="1" extrusionOk="0">
                        <a:moveTo>
                          <a:pt x="4070" y="11469"/>
                        </a:moveTo>
                        <a:cubicBezTo>
                          <a:pt x="4539" y="9792"/>
                          <a:pt x="5165" y="9372"/>
                          <a:pt x="4696" y="7694"/>
                        </a:cubicBezTo>
                        <a:cubicBezTo>
                          <a:pt x="5165" y="4339"/>
                          <a:pt x="5791" y="3710"/>
                          <a:pt x="7826" y="5597"/>
                        </a:cubicBezTo>
                        <a:cubicBezTo>
                          <a:pt x="7983" y="6436"/>
                          <a:pt x="8296" y="7275"/>
                          <a:pt x="8452" y="8114"/>
                        </a:cubicBezTo>
                        <a:cubicBezTo>
                          <a:pt x="8609" y="8953"/>
                          <a:pt x="10330" y="8953"/>
                          <a:pt x="10330" y="8953"/>
                        </a:cubicBezTo>
                        <a:cubicBezTo>
                          <a:pt x="11739" y="7694"/>
                          <a:pt x="12052" y="8114"/>
                          <a:pt x="12522" y="10211"/>
                        </a:cubicBezTo>
                        <a:cubicBezTo>
                          <a:pt x="14400" y="8533"/>
                          <a:pt x="15809" y="6436"/>
                          <a:pt x="18157" y="5597"/>
                        </a:cubicBezTo>
                        <a:cubicBezTo>
                          <a:pt x="19565" y="2661"/>
                          <a:pt x="18783" y="3710"/>
                          <a:pt x="20348" y="2242"/>
                        </a:cubicBezTo>
                        <a:cubicBezTo>
                          <a:pt x="20974" y="984"/>
                          <a:pt x="20974" y="-1323"/>
                          <a:pt x="21600" y="984"/>
                        </a:cubicBezTo>
                        <a:cubicBezTo>
                          <a:pt x="21130" y="5178"/>
                          <a:pt x="19722" y="8114"/>
                          <a:pt x="16591" y="8953"/>
                        </a:cubicBezTo>
                        <a:cubicBezTo>
                          <a:pt x="15183" y="10211"/>
                          <a:pt x="14557" y="11469"/>
                          <a:pt x="13148" y="12727"/>
                        </a:cubicBezTo>
                        <a:cubicBezTo>
                          <a:pt x="12522" y="15244"/>
                          <a:pt x="12365" y="15244"/>
                          <a:pt x="10330" y="15663"/>
                        </a:cubicBezTo>
                        <a:cubicBezTo>
                          <a:pt x="9391" y="17551"/>
                          <a:pt x="8922" y="19019"/>
                          <a:pt x="7513" y="20277"/>
                        </a:cubicBezTo>
                        <a:cubicBezTo>
                          <a:pt x="6574" y="18390"/>
                          <a:pt x="5791" y="18180"/>
                          <a:pt x="4070" y="17341"/>
                        </a:cubicBezTo>
                        <a:cubicBezTo>
                          <a:pt x="3757" y="17131"/>
                          <a:pt x="3130" y="16922"/>
                          <a:pt x="3130" y="16922"/>
                        </a:cubicBezTo>
                        <a:cubicBezTo>
                          <a:pt x="1565" y="17551"/>
                          <a:pt x="2191" y="18390"/>
                          <a:pt x="3443" y="19019"/>
                        </a:cubicBezTo>
                        <a:cubicBezTo>
                          <a:pt x="2191" y="20277"/>
                          <a:pt x="1409" y="19648"/>
                          <a:pt x="0" y="19019"/>
                        </a:cubicBezTo>
                        <a:cubicBezTo>
                          <a:pt x="313" y="16922"/>
                          <a:pt x="157" y="15873"/>
                          <a:pt x="1565" y="15244"/>
                        </a:cubicBezTo>
                        <a:cubicBezTo>
                          <a:pt x="2348" y="11889"/>
                          <a:pt x="2191" y="13147"/>
                          <a:pt x="4070" y="11469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72" name="Shape"/>
                  <p:cNvSpPr/>
                  <p:nvPr/>
                </p:nvSpPr>
                <p:spPr>
                  <a:xfrm>
                    <a:off x="2138115" y="178364"/>
                    <a:ext cx="180623" cy="16256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8153" y="2422"/>
                        </a:moveTo>
                        <a:cubicBezTo>
                          <a:pt x="17923" y="1817"/>
                          <a:pt x="18383" y="606"/>
                          <a:pt x="18383" y="606"/>
                        </a:cubicBezTo>
                        <a:cubicBezTo>
                          <a:pt x="19187" y="1615"/>
                          <a:pt x="19187" y="807"/>
                          <a:pt x="19532" y="0"/>
                        </a:cubicBezTo>
                        <a:cubicBezTo>
                          <a:pt x="20796" y="404"/>
                          <a:pt x="20566" y="1413"/>
                          <a:pt x="20911" y="2422"/>
                        </a:cubicBezTo>
                        <a:cubicBezTo>
                          <a:pt x="21140" y="3028"/>
                          <a:pt x="21600" y="4239"/>
                          <a:pt x="21600" y="4239"/>
                        </a:cubicBezTo>
                        <a:cubicBezTo>
                          <a:pt x="21026" y="5652"/>
                          <a:pt x="21600" y="5249"/>
                          <a:pt x="20451" y="5854"/>
                        </a:cubicBezTo>
                        <a:cubicBezTo>
                          <a:pt x="19991" y="6359"/>
                          <a:pt x="19532" y="7671"/>
                          <a:pt x="19532" y="7671"/>
                        </a:cubicBezTo>
                        <a:cubicBezTo>
                          <a:pt x="19417" y="10093"/>
                          <a:pt x="19877" y="11103"/>
                          <a:pt x="18613" y="12718"/>
                        </a:cubicBezTo>
                        <a:cubicBezTo>
                          <a:pt x="17234" y="11910"/>
                          <a:pt x="17809" y="13323"/>
                          <a:pt x="16545" y="13727"/>
                        </a:cubicBezTo>
                        <a:cubicBezTo>
                          <a:pt x="15511" y="13525"/>
                          <a:pt x="14821" y="13626"/>
                          <a:pt x="13787" y="13929"/>
                        </a:cubicBezTo>
                        <a:cubicBezTo>
                          <a:pt x="13098" y="13021"/>
                          <a:pt x="14017" y="12819"/>
                          <a:pt x="12868" y="12516"/>
                        </a:cubicBezTo>
                        <a:cubicBezTo>
                          <a:pt x="12409" y="13121"/>
                          <a:pt x="12409" y="14333"/>
                          <a:pt x="11719" y="14736"/>
                        </a:cubicBezTo>
                        <a:cubicBezTo>
                          <a:pt x="11260" y="14938"/>
                          <a:pt x="10340" y="15140"/>
                          <a:pt x="10340" y="15140"/>
                        </a:cubicBezTo>
                        <a:cubicBezTo>
                          <a:pt x="9996" y="14232"/>
                          <a:pt x="10226" y="13626"/>
                          <a:pt x="9191" y="13323"/>
                        </a:cubicBezTo>
                        <a:cubicBezTo>
                          <a:pt x="7813" y="13525"/>
                          <a:pt x="7468" y="13525"/>
                          <a:pt x="6664" y="14535"/>
                        </a:cubicBezTo>
                        <a:cubicBezTo>
                          <a:pt x="7583" y="15140"/>
                          <a:pt x="7813" y="14837"/>
                          <a:pt x="8732" y="14333"/>
                        </a:cubicBezTo>
                        <a:cubicBezTo>
                          <a:pt x="9306" y="14736"/>
                          <a:pt x="9766" y="15645"/>
                          <a:pt x="8962" y="16150"/>
                        </a:cubicBezTo>
                        <a:cubicBezTo>
                          <a:pt x="8617" y="16351"/>
                          <a:pt x="7123" y="16654"/>
                          <a:pt x="6664" y="16755"/>
                        </a:cubicBezTo>
                        <a:cubicBezTo>
                          <a:pt x="5515" y="17462"/>
                          <a:pt x="5055" y="17462"/>
                          <a:pt x="3906" y="16755"/>
                        </a:cubicBezTo>
                        <a:cubicBezTo>
                          <a:pt x="4021" y="16351"/>
                          <a:pt x="3906" y="15948"/>
                          <a:pt x="4136" y="15544"/>
                        </a:cubicBezTo>
                        <a:cubicBezTo>
                          <a:pt x="4366" y="15140"/>
                          <a:pt x="6319" y="14736"/>
                          <a:pt x="5285" y="14535"/>
                        </a:cubicBezTo>
                        <a:cubicBezTo>
                          <a:pt x="4826" y="14434"/>
                          <a:pt x="3906" y="14938"/>
                          <a:pt x="3906" y="14938"/>
                        </a:cubicBezTo>
                        <a:cubicBezTo>
                          <a:pt x="3677" y="15645"/>
                          <a:pt x="3217" y="16049"/>
                          <a:pt x="2987" y="16755"/>
                        </a:cubicBezTo>
                        <a:cubicBezTo>
                          <a:pt x="4136" y="18370"/>
                          <a:pt x="4136" y="17462"/>
                          <a:pt x="3447" y="19178"/>
                        </a:cubicBezTo>
                        <a:cubicBezTo>
                          <a:pt x="3217" y="19783"/>
                          <a:pt x="1609" y="20187"/>
                          <a:pt x="1609" y="20187"/>
                        </a:cubicBezTo>
                        <a:cubicBezTo>
                          <a:pt x="574" y="21600"/>
                          <a:pt x="1264" y="21196"/>
                          <a:pt x="0" y="21600"/>
                        </a:cubicBezTo>
                        <a:cubicBezTo>
                          <a:pt x="230" y="20389"/>
                          <a:pt x="574" y="19985"/>
                          <a:pt x="919" y="18976"/>
                        </a:cubicBezTo>
                        <a:cubicBezTo>
                          <a:pt x="689" y="17966"/>
                          <a:pt x="345" y="17462"/>
                          <a:pt x="0" y="16553"/>
                        </a:cubicBezTo>
                        <a:cubicBezTo>
                          <a:pt x="345" y="15746"/>
                          <a:pt x="804" y="15847"/>
                          <a:pt x="1609" y="15342"/>
                        </a:cubicBezTo>
                        <a:cubicBezTo>
                          <a:pt x="2068" y="14232"/>
                          <a:pt x="2643" y="14131"/>
                          <a:pt x="3677" y="13525"/>
                        </a:cubicBezTo>
                        <a:cubicBezTo>
                          <a:pt x="4251" y="12819"/>
                          <a:pt x="4251" y="12415"/>
                          <a:pt x="5055" y="11910"/>
                        </a:cubicBezTo>
                        <a:cubicBezTo>
                          <a:pt x="7353" y="12213"/>
                          <a:pt x="6319" y="12314"/>
                          <a:pt x="8272" y="11708"/>
                        </a:cubicBezTo>
                        <a:cubicBezTo>
                          <a:pt x="8732" y="11607"/>
                          <a:pt x="9651" y="11305"/>
                          <a:pt x="9651" y="11305"/>
                        </a:cubicBezTo>
                        <a:cubicBezTo>
                          <a:pt x="12064" y="12011"/>
                          <a:pt x="11145" y="8479"/>
                          <a:pt x="13098" y="7873"/>
                        </a:cubicBezTo>
                        <a:cubicBezTo>
                          <a:pt x="13443" y="8781"/>
                          <a:pt x="12638" y="8983"/>
                          <a:pt x="13787" y="9286"/>
                        </a:cubicBezTo>
                        <a:cubicBezTo>
                          <a:pt x="14362" y="8579"/>
                          <a:pt x="14362" y="8176"/>
                          <a:pt x="15166" y="7671"/>
                        </a:cubicBezTo>
                        <a:cubicBezTo>
                          <a:pt x="15855" y="6864"/>
                          <a:pt x="16774" y="6561"/>
                          <a:pt x="17234" y="5450"/>
                        </a:cubicBezTo>
                        <a:cubicBezTo>
                          <a:pt x="17349" y="5047"/>
                          <a:pt x="17694" y="4239"/>
                          <a:pt x="17694" y="4239"/>
                        </a:cubicBezTo>
                        <a:cubicBezTo>
                          <a:pt x="17464" y="4138"/>
                          <a:pt x="17004" y="4037"/>
                          <a:pt x="17004" y="3836"/>
                        </a:cubicBezTo>
                        <a:cubicBezTo>
                          <a:pt x="17004" y="3634"/>
                          <a:pt x="18498" y="3331"/>
                          <a:pt x="17464" y="3230"/>
                        </a:cubicBezTo>
                        <a:lnTo>
                          <a:pt x="18153" y="2422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73" name="Shape"/>
                  <p:cNvSpPr/>
                  <p:nvPr/>
                </p:nvSpPr>
                <p:spPr>
                  <a:xfrm>
                    <a:off x="2253071" y="222894"/>
                    <a:ext cx="18063" cy="18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791" h="13791" fill="norm" stroke="1" extrusionOk="0">
                        <a:moveTo>
                          <a:pt x="0" y="7145"/>
                        </a:moveTo>
                        <a:cubicBezTo>
                          <a:pt x="9969" y="-7809"/>
                          <a:pt x="21600" y="3822"/>
                          <a:pt x="6646" y="13791"/>
                        </a:cubicBezTo>
                        <a:cubicBezTo>
                          <a:pt x="0" y="2160"/>
                          <a:pt x="0" y="499"/>
                          <a:pt x="0" y="7145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74" name="Shape"/>
                  <p:cNvSpPr/>
                  <p:nvPr/>
                </p:nvSpPr>
                <p:spPr>
                  <a:xfrm>
                    <a:off x="1246293" y="336408"/>
                    <a:ext cx="783450" cy="4245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490" fill="norm" stroke="1" extrusionOk="0">
                        <a:moveTo>
                          <a:pt x="21228" y="230"/>
                        </a:moveTo>
                        <a:cubicBezTo>
                          <a:pt x="21307" y="574"/>
                          <a:pt x="21520" y="613"/>
                          <a:pt x="21600" y="996"/>
                        </a:cubicBezTo>
                        <a:cubicBezTo>
                          <a:pt x="21520" y="1379"/>
                          <a:pt x="21307" y="1570"/>
                          <a:pt x="21174" y="1915"/>
                        </a:cubicBezTo>
                        <a:cubicBezTo>
                          <a:pt x="21041" y="2336"/>
                          <a:pt x="20962" y="2719"/>
                          <a:pt x="20696" y="2987"/>
                        </a:cubicBezTo>
                        <a:cubicBezTo>
                          <a:pt x="20563" y="3255"/>
                          <a:pt x="20509" y="3370"/>
                          <a:pt x="20589" y="3677"/>
                        </a:cubicBezTo>
                        <a:cubicBezTo>
                          <a:pt x="20403" y="4098"/>
                          <a:pt x="20164" y="4366"/>
                          <a:pt x="19898" y="4672"/>
                        </a:cubicBezTo>
                        <a:cubicBezTo>
                          <a:pt x="19791" y="4787"/>
                          <a:pt x="19578" y="4979"/>
                          <a:pt x="19578" y="4979"/>
                        </a:cubicBezTo>
                        <a:cubicBezTo>
                          <a:pt x="19685" y="5400"/>
                          <a:pt x="19445" y="5362"/>
                          <a:pt x="19206" y="5438"/>
                        </a:cubicBezTo>
                        <a:cubicBezTo>
                          <a:pt x="19046" y="5668"/>
                          <a:pt x="18940" y="5783"/>
                          <a:pt x="18727" y="5898"/>
                        </a:cubicBezTo>
                        <a:cubicBezTo>
                          <a:pt x="18248" y="5745"/>
                          <a:pt x="17291" y="6472"/>
                          <a:pt x="16865" y="6894"/>
                        </a:cubicBezTo>
                        <a:cubicBezTo>
                          <a:pt x="16918" y="7238"/>
                          <a:pt x="16785" y="7391"/>
                          <a:pt x="17025" y="7506"/>
                        </a:cubicBezTo>
                        <a:cubicBezTo>
                          <a:pt x="17104" y="7851"/>
                          <a:pt x="17025" y="7928"/>
                          <a:pt x="16812" y="8043"/>
                        </a:cubicBezTo>
                        <a:cubicBezTo>
                          <a:pt x="16652" y="8387"/>
                          <a:pt x="16572" y="8655"/>
                          <a:pt x="16333" y="8885"/>
                        </a:cubicBezTo>
                        <a:cubicBezTo>
                          <a:pt x="16253" y="8847"/>
                          <a:pt x="16120" y="8923"/>
                          <a:pt x="16067" y="8809"/>
                        </a:cubicBezTo>
                        <a:cubicBezTo>
                          <a:pt x="15934" y="8426"/>
                          <a:pt x="16227" y="7621"/>
                          <a:pt x="16493" y="7506"/>
                        </a:cubicBezTo>
                        <a:cubicBezTo>
                          <a:pt x="16572" y="7162"/>
                          <a:pt x="16413" y="7162"/>
                          <a:pt x="16493" y="6817"/>
                        </a:cubicBezTo>
                        <a:cubicBezTo>
                          <a:pt x="16413" y="6281"/>
                          <a:pt x="16200" y="6434"/>
                          <a:pt x="15907" y="6587"/>
                        </a:cubicBezTo>
                        <a:cubicBezTo>
                          <a:pt x="15748" y="6894"/>
                          <a:pt x="15562" y="7085"/>
                          <a:pt x="15322" y="7200"/>
                        </a:cubicBezTo>
                        <a:cubicBezTo>
                          <a:pt x="15216" y="7430"/>
                          <a:pt x="15109" y="7660"/>
                          <a:pt x="15003" y="7889"/>
                        </a:cubicBezTo>
                        <a:cubicBezTo>
                          <a:pt x="14923" y="8043"/>
                          <a:pt x="14790" y="8349"/>
                          <a:pt x="14790" y="8349"/>
                        </a:cubicBezTo>
                        <a:cubicBezTo>
                          <a:pt x="14843" y="8962"/>
                          <a:pt x="14870" y="9306"/>
                          <a:pt x="15216" y="9651"/>
                        </a:cubicBezTo>
                        <a:cubicBezTo>
                          <a:pt x="15402" y="10034"/>
                          <a:pt x="15588" y="10455"/>
                          <a:pt x="15854" y="10723"/>
                        </a:cubicBezTo>
                        <a:cubicBezTo>
                          <a:pt x="15907" y="10953"/>
                          <a:pt x="16014" y="11413"/>
                          <a:pt x="16014" y="11413"/>
                        </a:cubicBezTo>
                        <a:cubicBezTo>
                          <a:pt x="15987" y="11796"/>
                          <a:pt x="15934" y="13826"/>
                          <a:pt x="15801" y="14094"/>
                        </a:cubicBezTo>
                        <a:cubicBezTo>
                          <a:pt x="15695" y="14323"/>
                          <a:pt x="15322" y="14477"/>
                          <a:pt x="15163" y="14630"/>
                        </a:cubicBezTo>
                        <a:cubicBezTo>
                          <a:pt x="14976" y="15051"/>
                          <a:pt x="14631" y="15166"/>
                          <a:pt x="14418" y="15549"/>
                        </a:cubicBezTo>
                        <a:cubicBezTo>
                          <a:pt x="14258" y="15817"/>
                          <a:pt x="14338" y="15970"/>
                          <a:pt x="14099" y="16085"/>
                        </a:cubicBezTo>
                        <a:cubicBezTo>
                          <a:pt x="13992" y="15626"/>
                          <a:pt x="14311" y="14974"/>
                          <a:pt x="13886" y="14783"/>
                        </a:cubicBezTo>
                        <a:cubicBezTo>
                          <a:pt x="13726" y="14438"/>
                          <a:pt x="13567" y="13940"/>
                          <a:pt x="13354" y="13634"/>
                        </a:cubicBezTo>
                        <a:cubicBezTo>
                          <a:pt x="13221" y="13060"/>
                          <a:pt x="13433" y="13787"/>
                          <a:pt x="12822" y="13328"/>
                        </a:cubicBezTo>
                        <a:cubicBezTo>
                          <a:pt x="12715" y="13251"/>
                          <a:pt x="12715" y="12983"/>
                          <a:pt x="12609" y="12868"/>
                        </a:cubicBezTo>
                        <a:cubicBezTo>
                          <a:pt x="12502" y="12370"/>
                          <a:pt x="12396" y="13098"/>
                          <a:pt x="12290" y="13328"/>
                        </a:cubicBezTo>
                        <a:cubicBezTo>
                          <a:pt x="12236" y="13711"/>
                          <a:pt x="12130" y="13902"/>
                          <a:pt x="12077" y="14323"/>
                        </a:cubicBezTo>
                        <a:cubicBezTo>
                          <a:pt x="12157" y="14668"/>
                          <a:pt x="12103" y="14821"/>
                          <a:pt x="11970" y="15089"/>
                        </a:cubicBezTo>
                        <a:cubicBezTo>
                          <a:pt x="12077" y="15281"/>
                          <a:pt x="12343" y="15740"/>
                          <a:pt x="12396" y="16009"/>
                        </a:cubicBezTo>
                        <a:cubicBezTo>
                          <a:pt x="12609" y="16966"/>
                          <a:pt x="12556" y="17540"/>
                          <a:pt x="13300" y="17770"/>
                        </a:cubicBezTo>
                        <a:cubicBezTo>
                          <a:pt x="13487" y="17962"/>
                          <a:pt x="13567" y="18153"/>
                          <a:pt x="13726" y="18383"/>
                        </a:cubicBezTo>
                        <a:cubicBezTo>
                          <a:pt x="13593" y="18919"/>
                          <a:pt x="13646" y="19494"/>
                          <a:pt x="13567" y="20068"/>
                        </a:cubicBezTo>
                        <a:cubicBezTo>
                          <a:pt x="13620" y="20566"/>
                          <a:pt x="13593" y="20719"/>
                          <a:pt x="13886" y="20987"/>
                        </a:cubicBezTo>
                        <a:cubicBezTo>
                          <a:pt x="13912" y="21140"/>
                          <a:pt x="13966" y="21294"/>
                          <a:pt x="13992" y="21447"/>
                        </a:cubicBezTo>
                        <a:cubicBezTo>
                          <a:pt x="14019" y="21600"/>
                          <a:pt x="13673" y="21294"/>
                          <a:pt x="13673" y="21294"/>
                        </a:cubicBezTo>
                        <a:cubicBezTo>
                          <a:pt x="13354" y="21600"/>
                          <a:pt x="13327" y="21102"/>
                          <a:pt x="13088" y="20834"/>
                        </a:cubicBezTo>
                        <a:cubicBezTo>
                          <a:pt x="12981" y="20719"/>
                          <a:pt x="12768" y="20528"/>
                          <a:pt x="12768" y="20528"/>
                        </a:cubicBezTo>
                        <a:cubicBezTo>
                          <a:pt x="12529" y="19991"/>
                          <a:pt x="12609" y="20260"/>
                          <a:pt x="12502" y="19838"/>
                        </a:cubicBezTo>
                        <a:cubicBezTo>
                          <a:pt x="12423" y="18804"/>
                          <a:pt x="12263" y="17081"/>
                          <a:pt x="11598" y="16468"/>
                        </a:cubicBezTo>
                        <a:cubicBezTo>
                          <a:pt x="11385" y="16583"/>
                          <a:pt x="11305" y="16583"/>
                          <a:pt x="11226" y="16238"/>
                        </a:cubicBezTo>
                        <a:cubicBezTo>
                          <a:pt x="11359" y="15472"/>
                          <a:pt x="11492" y="14668"/>
                          <a:pt x="11651" y="13940"/>
                        </a:cubicBezTo>
                        <a:cubicBezTo>
                          <a:pt x="11598" y="13136"/>
                          <a:pt x="11465" y="12638"/>
                          <a:pt x="11332" y="11872"/>
                        </a:cubicBezTo>
                        <a:cubicBezTo>
                          <a:pt x="11412" y="11566"/>
                          <a:pt x="11305" y="11489"/>
                          <a:pt x="11226" y="11183"/>
                        </a:cubicBezTo>
                        <a:cubicBezTo>
                          <a:pt x="11279" y="10800"/>
                          <a:pt x="11385" y="10609"/>
                          <a:pt x="11226" y="10264"/>
                        </a:cubicBezTo>
                        <a:cubicBezTo>
                          <a:pt x="11172" y="10302"/>
                          <a:pt x="11119" y="10302"/>
                          <a:pt x="11066" y="10340"/>
                        </a:cubicBezTo>
                        <a:cubicBezTo>
                          <a:pt x="11013" y="10417"/>
                          <a:pt x="11013" y="10532"/>
                          <a:pt x="10960" y="10570"/>
                        </a:cubicBezTo>
                        <a:cubicBezTo>
                          <a:pt x="10853" y="10647"/>
                          <a:pt x="10640" y="10723"/>
                          <a:pt x="10640" y="10723"/>
                        </a:cubicBezTo>
                        <a:cubicBezTo>
                          <a:pt x="10481" y="10494"/>
                          <a:pt x="10348" y="10494"/>
                          <a:pt x="10268" y="10187"/>
                        </a:cubicBezTo>
                        <a:cubicBezTo>
                          <a:pt x="10401" y="9613"/>
                          <a:pt x="10082" y="7889"/>
                          <a:pt x="9683" y="7506"/>
                        </a:cubicBezTo>
                        <a:cubicBezTo>
                          <a:pt x="9497" y="7123"/>
                          <a:pt x="9523" y="6970"/>
                          <a:pt x="9576" y="6511"/>
                        </a:cubicBezTo>
                        <a:cubicBezTo>
                          <a:pt x="9523" y="6128"/>
                          <a:pt x="9470" y="5630"/>
                          <a:pt x="9204" y="5515"/>
                        </a:cubicBezTo>
                        <a:cubicBezTo>
                          <a:pt x="9124" y="5898"/>
                          <a:pt x="8991" y="6128"/>
                          <a:pt x="8778" y="6357"/>
                        </a:cubicBezTo>
                        <a:cubicBezTo>
                          <a:pt x="8592" y="6281"/>
                          <a:pt x="8193" y="6128"/>
                          <a:pt x="8193" y="6128"/>
                        </a:cubicBezTo>
                        <a:cubicBezTo>
                          <a:pt x="7874" y="6204"/>
                          <a:pt x="7900" y="6357"/>
                          <a:pt x="7661" y="6587"/>
                        </a:cubicBezTo>
                        <a:cubicBezTo>
                          <a:pt x="7555" y="7085"/>
                          <a:pt x="7501" y="7315"/>
                          <a:pt x="7129" y="7506"/>
                        </a:cubicBezTo>
                        <a:cubicBezTo>
                          <a:pt x="7023" y="7660"/>
                          <a:pt x="6464" y="8847"/>
                          <a:pt x="6437" y="8885"/>
                        </a:cubicBezTo>
                        <a:cubicBezTo>
                          <a:pt x="6145" y="9153"/>
                          <a:pt x="5719" y="9460"/>
                          <a:pt x="5480" y="9804"/>
                        </a:cubicBezTo>
                        <a:cubicBezTo>
                          <a:pt x="5373" y="9957"/>
                          <a:pt x="5320" y="10149"/>
                          <a:pt x="5214" y="10264"/>
                        </a:cubicBezTo>
                        <a:cubicBezTo>
                          <a:pt x="5161" y="10302"/>
                          <a:pt x="5107" y="10302"/>
                          <a:pt x="5054" y="10340"/>
                        </a:cubicBezTo>
                        <a:cubicBezTo>
                          <a:pt x="5001" y="10379"/>
                          <a:pt x="4948" y="10417"/>
                          <a:pt x="4895" y="10494"/>
                        </a:cubicBezTo>
                        <a:cubicBezTo>
                          <a:pt x="4788" y="10647"/>
                          <a:pt x="4575" y="10953"/>
                          <a:pt x="4575" y="10953"/>
                        </a:cubicBezTo>
                        <a:cubicBezTo>
                          <a:pt x="4442" y="11489"/>
                          <a:pt x="4389" y="12026"/>
                          <a:pt x="4256" y="12562"/>
                        </a:cubicBezTo>
                        <a:cubicBezTo>
                          <a:pt x="4203" y="12830"/>
                          <a:pt x="4150" y="13060"/>
                          <a:pt x="4097" y="13328"/>
                        </a:cubicBezTo>
                        <a:cubicBezTo>
                          <a:pt x="4070" y="13404"/>
                          <a:pt x="4043" y="13557"/>
                          <a:pt x="4043" y="13557"/>
                        </a:cubicBezTo>
                        <a:cubicBezTo>
                          <a:pt x="4043" y="13749"/>
                          <a:pt x="4150" y="14706"/>
                          <a:pt x="3884" y="15013"/>
                        </a:cubicBezTo>
                        <a:cubicBezTo>
                          <a:pt x="3751" y="15204"/>
                          <a:pt x="3405" y="15472"/>
                          <a:pt x="3405" y="15472"/>
                        </a:cubicBezTo>
                        <a:cubicBezTo>
                          <a:pt x="3325" y="15779"/>
                          <a:pt x="3245" y="16123"/>
                          <a:pt x="3033" y="16238"/>
                        </a:cubicBezTo>
                        <a:cubicBezTo>
                          <a:pt x="2660" y="16047"/>
                          <a:pt x="2580" y="15511"/>
                          <a:pt x="2500" y="15013"/>
                        </a:cubicBezTo>
                        <a:cubicBezTo>
                          <a:pt x="2288" y="13864"/>
                          <a:pt x="2181" y="12715"/>
                          <a:pt x="1915" y="11566"/>
                        </a:cubicBezTo>
                        <a:cubicBezTo>
                          <a:pt x="1889" y="10762"/>
                          <a:pt x="1862" y="10532"/>
                          <a:pt x="1756" y="9881"/>
                        </a:cubicBezTo>
                        <a:cubicBezTo>
                          <a:pt x="1756" y="9613"/>
                          <a:pt x="1809" y="8387"/>
                          <a:pt x="1702" y="7966"/>
                        </a:cubicBezTo>
                        <a:cubicBezTo>
                          <a:pt x="1862" y="7315"/>
                          <a:pt x="1756" y="6626"/>
                          <a:pt x="1915" y="5974"/>
                        </a:cubicBezTo>
                        <a:cubicBezTo>
                          <a:pt x="1756" y="5323"/>
                          <a:pt x="1596" y="6434"/>
                          <a:pt x="1490" y="6587"/>
                        </a:cubicBezTo>
                        <a:cubicBezTo>
                          <a:pt x="1410" y="6702"/>
                          <a:pt x="1170" y="6894"/>
                          <a:pt x="1170" y="6894"/>
                        </a:cubicBezTo>
                        <a:cubicBezTo>
                          <a:pt x="931" y="6779"/>
                          <a:pt x="745" y="6626"/>
                          <a:pt x="638" y="6204"/>
                        </a:cubicBezTo>
                        <a:cubicBezTo>
                          <a:pt x="612" y="6051"/>
                          <a:pt x="532" y="5745"/>
                          <a:pt x="532" y="5745"/>
                        </a:cubicBezTo>
                        <a:cubicBezTo>
                          <a:pt x="798" y="5668"/>
                          <a:pt x="798" y="5477"/>
                          <a:pt x="1011" y="5285"/>
                        </a:cubicBezTo>
                        <a:cubicBezTo>
                          <a:pt x="931" y="4902"/>
                          <a:pt x="825" y="5094"/>
                          <a:pt x="638" y="5285"/>
                        </a:cubicBezTo>
                        <a:cubicBezTo>
                          <a:pt x="399" y="5170"/>
                          <a:pt x="399" y="5055"/>
                          <a:pt x="479" y="4749"/>
                        </a:cubicBezTo>
                        <a:cubicBezTo>
                          <a:pt x="293" y="4366"/>
                          <a:pt x="239" y="3868"/>
                          <a:pt x="0" y="3523"/>
                        </a:cubicBezTo>
                        <a:lnTo>
                          <a:pt x="2022" y="0"/>
                        </a:lnTo>
                        <a:lnTo>
                          <a:pt x="21228" y="230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75" name="Shape"/>
                  <p:cNvSpPr/>
                  <p:nvPr/>
                </p:nvSpPr>
                <p:spPr>
                  <a:xfrm>
                    <a:off x="1385015" y="631229"/>
                    <a:ext cx="38639" cy="6416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455" h="21168" fill="norm" stroke="1" extrusionOk="0">
                        <a:moveTo>
                          <a:pt x="3014" y="2363"/>
                        </a:moveTo>
                        <a:cubicBezTo>
                          <a:pt x="1507" y="76"/>
                          <a:pt x="4019" y="-432"/>
                          <a:pt x="8038" y="330"/>
                        </a:cubicBezTo>
                        <a:cubicBezTo>
                          <a:pt x="11554" y="2872"/>
                          <a:pt x="13563" y="5667"/>
                          <a:pt x="18084" y="7954"/>
                        </a:cubicBezTo>
                        <a:cubicBezTo>
                          <a:pt x="21098" y="12782"/>
                          <a:pt x="19591" y="19389"/>
                          <a:pt x="9042" y="21168"/>
                        </a:cubicBezTo>
                        <a:cubicBezTo>
                          <a:pt x="2512" y="20152"/>
                          <a:pt x="2010" y="20152"/>
                          <a:pt x="0" y="17102"/>
                        </a:cubicBezTo>
                        <a:cubicBezTo>
                          <a:pt x="503" y="16340"/>
                          <a:pt x="-502" y="584"/>
                          <a:pt x="3014" y="2363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76" name="Shape"/>
                  <p:cNvSpPr/>
                  <p:nvPr/>
                </p:nvSpPr>
                <p:spPr>
                  <a:xfrm>
                    <a:off x="1986493" y="410011"/>
                    <a:ext cx="37994" cy="5283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93" h="21061" fill="norm" stroke="1" extrusionOk="0">
                        <a:moveTo>
                          <a:pt x="5369" y="7634"/>
                        </a:moveTo>
                        <a:cubicBezTo>
                          <a:pt x="6351" y="3256"/>
                          <a:pt x="5860" y="1504"/>
                          <a:pt x="13223" y="45"/>
                        </a:cubicBezTo>
                        <a:cubicBezTo>
                          <a:pt x="15678" y="337"/>
                          <a:pt x="18623" y="-539"/>
                          <a:pt x="20096" y="629"/>
                        </a:cubicBezTo>
                        <a:cubicBezTo>
                          <a:pt x="20587" y="1212"/>
                          <a:pt x="19114" y="5591"/>
                          <a:pt x="18132" y="7050"/>
                        </a:cubicBezTo>
                        <a:cubicBezTo>
                          <a:pt x="14205" y="12012"/>
                          <a:pt x="13714" y="17850"/>
                          <a:pt x="5369" y="21061"/>
                        </a:cubicBezTo>
                        <a:cubicBezTo>
                          <a:pt x="951" y="20185"/>
                          <a:pt x="951" y="19310"/>
                          <a:pt x="2423" y="16975"/>
                        </a:cubicBezTo>
                        <a:cubicBezTo>
                          <a:pt x="1442" y="14056"/>
                          <a:pt x="-1013" y="12888"/>
                          <a:pt x="460" y="9969"/>
                        </a:cubicBezTo>
                        <a:cubicBezTo>
                          <a:pt x="951" y="8802"/>
                          <a:pt x="2914" y="6175"/>
                          <a:pt x="5369" y="7634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77" name="Shape"/>
                  <p:cNvSpPr/>
                  <p:nvPr/>
                </p:nvSpPr>
                <p:spPr>
                  <a:xfrm>
                    <a:off x="2099616" y="387588"/>
                    <a:ext cx="18064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068" h="14395" fill="norm" stroke="1" extrusionOk="0">
                        <a:moveTo>
                          <a:pt x="5618" y="4315"/>
                        </a:moveTo>
                        <a:cubicBezTo>
                          <a:pt x="17498" y="-7205"/>
                          <a:pt x="19658" y="7195"/>
                          <a:pt x="3458" y="14395"/>
                        </a:cubicBezTo>
                        <a:cubicBezTo>
                          <a:pt x="-1942" y="9355"/>
                          <a:pt x="-862" y="8635"/>
                          <a:pt x="5618" y="4315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78" name="Shape"/>
                  <p:cNvSpPr/>
                  <p:nvPr/>
                </p:nvSpPr>
                <p:spPr>
                  <a:xfrm>
                    <a:off x="0" y="169333"/>
                    <a:ext cx="975208" cy="7992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47" h="21600" fill="norm" stroke="1" extrusionOk="0">
                        <a:moveTo>
                          <a:pt x="13777" y="21561"/>
                        </a:moveTo>
                        <a:lnTo>
                          <a:pt x="15234" y="17994"/>
                        </a:lnTo>
                        <a:lnTo>
                          <a:pt x="14981" y="17412"/>
                        </a:lnTo>
                        <a:lnTo>
                          <a:pt x="15392" y="17489"/>
                        </a:lnTo>
                        <a:lnTo>
                          <a:pt x="15677" y="17102"/>
                        </a:lnTo>
                        <a:lnTo>
                          <a:pt x="15836" y="16016"/>
                        </a:lnTo>
                        <a:lnTo>
                          <a:pt x="15836" y="14387"/>
                        </a:lnTo>
                        <a:lnTo>
                          <a:pt x="9787" y="11130"/>
                        </a:lnTo>
                        <a:lnTo>
                          <a:pt x="9375" y="11944"/>
                        </a:lnTo>
                        <a:lnTo>
                          <a:pt x="8931" y="13418"/>
                        </a:lnTo>
                        <a:lnTo>
                          <a:pt x="12542" y="21600"/>
                        </a:lnTo>
                        <a:lnTo>
                          <a:pt x="9596" y="21561"/>
                        </a:lnTo>
                        <a:lnTo>
                          <a:pt x="9628" y="20786"/>
                        </a:lnTo>
                        <a:cubicBezTo>
                          <a:pt x="8995" y="20165"/>
                          <a:pt x="9375" y="19777"/>
                          <a:pt x="8931" y="19157"/>
                        </a:cubicBezTo>
                        <a:cubicBezTo>
                          <a:pt x="8741" y="18420"/>
                          <a:pt x="8456" y="18149"/>
                          <a:pt x="8013" y="17489"/>
                        </a:cubicBezTo>
                        <a:cubicBezTo>
                          <a:pt x="7886" y="17334"/>
                          <a:pt x="7760" y="17179"/>
                          <a:pt x="7665" y="17024"/>
                        </a:cubicBezTo>
                        <a:lnTo>
                          <a:pt x="7506" y="16753"/>
                        </a:lnTo>
                        <a:cubicBezTo>
                          <a:pt x="7506" y="16753"/>
                          <a:pt x="7760" y="16016"/>
                          <a:pt x="7760" y="16016"/>
                        </a:cubicBezTo>
                        <a:cubicBezTo>
                          <a:pt x="7823" y="15861"/>
                          <a:pt x="7918" y="15550"/>
                          <a:pt x="7918" y="15550"/>
                        </a:cubicBezTo>
                        <a:cubicBezTo>
                          <a:pt x="7886" y="15473"/>
                          <a:pt x="7823" y="15395"/>
                          <a:pt x="7823" y="15279"/>
                        </a:cubicBezTo>
                        <a:cubicBezTo>
                          <a:pt x="7855" y="15124"/>
                          <a:pt x="8013" y="14814"/>
                          <a:pt x="8013" y="14814"/>
                        </a:cubicBezTo>
                        <a:cubicBezTo>
                          <a:pt x="7696" y="14348"/>
                          <a:pt x="7506" y="14387"/>
                          <a:pt x="6968" y="14542"/>
                        </a:cubicBezTo>
                        <a:cubicBezTo>
                          <a:pt x="6873" y="14387"/>
                          <a:pt x="6651" y="14310"/>
                          <a:pt x="6556" y="14154"/>
                        </a:cubicBezTo>
                        <a:cubicBezTo>
                          <a:pt x="5859" y="13069"/>
                          <a:pt x="6841" y="14077"/>
                          <a:pt x="6144" y="13418"/>
                        </a:cubicBezTo>
                        <a:cubicBezTo>
                          <a:pt x="5289" y="13534"/>
                          <a:pt x="5669" y="13418"/>
                          <a:pt x="4941" y="13650"/>
                        </a:cubicBezTo>
                        <a:cubicBezTo>
                          <a:pt x="4846" y="13689"/>
                          <a:pt x="4687" y="13728"/>
                          <a:pt x="4687" y="13728"/>
                        </a:cubicBezTo>
                        <a:cubicBezTo>
                          <a:pt x="4624" y="13805"/>
                          <a:pt x="4592" y="13922"/>
                          <a:pt x="4497" y="13999"/>
                        </a:cubicBezTo>
                        <a:cubicBezTo>
                          <a:pt x="4371" y="14077"/>
                          <a:pt x="3991" y="14154"/>
                          <a:pt x="3991" y="14154"/>
                        </a:cubicBezTo>
                        <a:cubicBezTo>
                          <a:pt x="3326" y="13728"/>
                          <a:pt x="3674" y="13767"/>
                          <a:pt x="2977" y="13999"/>
                        </a:cubicBezTo>
                        <a:cubicBezTo>
                          <a:pt x="2819" y="14038"/>
                          <a:pt x="2470" y="14154"/>
                          <a:pt x="2470" y="14154"/>
                        </a:cubicBezTo>
                        <a:cubicBezTo>
                          <a:pt x="1964" y="14852"/>
                          <a:pt x="1457" y="13418"/>
                          <a:pt x="1109" y="13069"/>
                        </a:cubicBezTo>
                        <a:cubicBezTo>
                          <a:pt x="1013" y="12797"/>
                          <a:pt x="760" y="12409"/>
                          <a:pt x="697" y="12099"/>
                        </a:cubicBezTo>
                        <a:cubicBezTo>
                          <a:pt x="633" y="11944"/>
                          <a:pt x="697" y="11750"/>
                          <a:pt x="602" y="11634"/>
                        </a:cubicBezTo>
                        <a:cubicBezTo>
                          <a:pt x="538" y="11517"/>
                          <a:pt x="412" y="11517"/>
                          <a:pt x="348" y="11440"/>
                        </a:cubicBezTo>
                        <a:cubicBezTo>
                          <a:pt x="95" y="10742"/>
                          <a:pt x="475" y="11866"/>
                          <a:pt x="158" y="10703"/>
                        </a:cubicBezTo>
                        <a:cubicBezTo>
                          <a:pt x="127" y="10548"/>
                          <a:pt x="0" y="10238"/>
                          <a:pt x="0" y="10238"/>
                        </a:cubicBezTo>
                        <a:cubicBezTo>
                          <a:pt x="95" y="9811"/>
                          <a:pt x="63" y="9617"/>
                          <a:pt x="412" y="9423"/>
                        </a:cubicBezTo>
                        <a:cubicBezTo>
                          <a:pt x="633" y="8570"/>
                          <a:pt x="538" y="8958"/>
                          <a:pt x="760" y="8260"/>
                        </a:cubicBezTo>
                        <a:cubicBezTo>
                          <a:pt x="823" y="8105"/>
                          <a:pt x="950" y="7756"/>
                          <a:pt x="950" y="7756"/>
                        </a:cubicBezTo>
                        <a:cubicBezTo>
                          <a:pt x="823" y="7446"/>
                          <a:pt x="760" y="7407"/>
                          <a:pt x="1013" y="7019"/>
                        </a:cubicBezTo>
                        <a:cubicBezTo>
                          <a:pt x="1140" y="6864"/>
                          <a:pt x="1362" y="6554"/>
                          <a:pt x="1362" y="6554"/>
                        </a:cubicBezTo>
                        <a:cubicBezTo>
                          <a:pt x="1172" y="6011"/>
                          <a:pt x="1140" y="5933"/>
                          <a:pt x="1615" y="5545"/>
                        </a:cubicBezTo>
                        <a:cubicBezTo>
                          <a:pt x="1774" y="5429"/>
                          <a:pt x="2122" y="5235"/>
                          <a:pt x="2122" y="5235"/>
                        </a:cubicBezTo>
                        <a:cubicBezTo>
                          <a:pt x="2312" y="5003"/>
                          <a:pt x="2375" y="4731"/>
                          <a:pt x="2565" y="4498"/>
                        </a:cubicBezTo>
                        <a:cubicBezTo>
                          <a:pt x="2819" y="4149"/>
                          <a:pt x="3230" y="4072"/>
                          <a:pt x="3579" y="3839"/>
                        </a:cubicBezTo>
                        <a:cubicBezTo>
                          <a:pt x="3959" y="3296"/>
                          <a:pt x="4719" y="2947"/>
                          <a:pt x="5289" y="2598"/>
                        </a:cubicBezTo>
                        <a:cubicBezTo>
                          <a:pt x="5511" y="2288"/>
                          <a:pt x="5543" y="1939"/>
                          <a:pt x="5954" y="1784"/>
                        </a:cubicBezTo>
                        <a:cubicBezTo>
                          <a:pt x="6271" y="1512"/>
                          <a:pt x="6588" y="1396"/>
                          <a:pt x="6968" y="1163"/>
                        </a:cubicBezTo>
                        <a:cubicBezTo>
                          <a:pt x="7063" y="1086"/>
                          <a:pt x="7221" y="969"/>
                          <a:pt x="7221" y="969"/>
                        </a:cubicBezTo>
                        <a:cubicBezTo>
                          <a:pt x="7506" y="620"/>
                          <a:pt x="7760" y="388"/>
                          <a:pt x="8171" y="233"/>
                        </a:cubicBezTo>
                        <a:cubicBezTo>
                          <a:pt x="8520" y="1202"/>
                          <a:pt x="9533" y="233"/>
                          <a:pt x="10135" y="155"/>
                        </a:cubicBezTo>
                        <a:cubicBezTo>
                          <a:pt x="10578" y="116"/>
                          <a:pt x="11053" y="116"/>
                          <a:pt x="11497" y="78"/>
                        </a:cubicBezTo>
                        <a:cubicBezTo>
                          <a:pt x="11687" y="116"/>
                          <a:pt x="11909" y="194"/>
                          <a:pt x="12099" y="155"/>
                        </a:cubicBezTo>
                        <a:cubicBezTo>
                          <a:pt x="12257" y="155"/>
                          <a:pt x="12605" y="0"/>
                          <a:pt x="12605" y="0"/>
                        </a:cubicBezTo>
                        <a:cubicBezTo>
                          <a:pt x="13144" y="310"/>
                          <a:pt x="12859" y="620"/>
                          <a:pt x="12669" y="1163"/>
                        </a:cubicBezTo>
                        <a:cubicBezTo>
                          <a:pt x="12605" y="1318"/>
                          <a:pt x="12162" y="1318"/>
                          <a:pt x="12162" y="1318"/>
                        </a:cubicBezTo>
                        <a:cubicBezTo>
                          <a:pt x="12004" y="1823"/>
                          <a:pt x="12605" y="1978"/>
                          <a:pt x="13017" y="2133"/>
                        </a:cubicBezTo>
                        <a:cubicBezTo>
                          <a:pt x="13270" y="2792"/>
                          <a:pt x="13334" y="3064"/>
                          <a:pt x="14030" y="3257"/>
                        </a:cubicBezTo>
                        <a:cubicBezTo>
                          <a:pt x="14601" y="2753"/>
                          <a:pt x="13777" y="2521"/>
                          <a:pt x="14822" y="2210"/>
                        </a:cubicBezTo>
                        <a:cubicBezTo>
                          <a:pt x="15266" y="2366"/>
                          <a:pt x="15361" y="2715"/>
                          <a:pt x="15741" y="2870"/>
                        </a:cubicBezTo>
                        <a:cubicBezTo>
                          <a:pt x="15994" y="2947"/>
                          <a:pt x="16248" y="3025"/>
                          <a:pt x="16501" y="3102"/>
                        </a:cubicBezTo>
                        <a:cubicBezTo>
                          <a:pt x="16596" y="3141"/>
                          <a:pt x="16754" y="3180"/>
                          <a:pt x="16754" y="3180"/>
                        </a:cubicBezTo>
                        <a:cubicBezTo>
                          <a:pt x="17324" y="3025"/>
                          <a:pt x="17324" y="2947"/>
                          <a:pt x="17799" y="3257"/>
                        </a:cubicBezTo>
                        <a:cubicBezTo>
                          <a:pt x="17926" y="3684"/>
                          <a:pt x="17894" y="3335"/>
                          <a:pt x="17704" y="3762"/>
                        </a:cubicBezTo>
                        <a:cubicBezTo>
                          <a:pt x="17641" y="3917"/>
                          <a:pt x="17546" y="4266"/>
                          <a:pt x="17546" y="4266"/>
                        </a:cubicBezTo>
                        <a:cubicBezTo>
                          <a:pt x="17609" y="5119"/>
                          <a:pt x="17609" y="6515"/>
                          <a:pt x="18116" y="7290"/>
                        </a:cubicBezTo>
                        <a:cubicBezTo>
                          <a:pt x="17989" y="7678"/>
                          <a:pt x="17863" y="8066"/>
                          <a:pt x="17799" y="8493"/>
                        </a:cubicBezTo>
                        <a:cubicBezTo>
                          <a:pt x="17863" y="8803"/>
                          <a:pt x="18021" y="9036"/>
                          <a:pt x="18116" y="9307"/>
                        </a:cubicBezTo>
                        <a:cubicBezTo>
                          <a:pt x="18148" y="9578"/>
                          <a:pt x="18116" y="9850"/>
                          <a:pt x="18211" y="10044"/>
                        </a:cubicBezTo>
                        <a:cubicBezTo>
                          <a:pt x="18274" y="10199"/>
                          <a:pt x="18845" y="10548"/>
                          <a:pt x="18971" y="10975"/>
                        </a:cubicBezTo>
                        <a:cubicBezTo>
                          <a:pt x="18813" y="11440"/>
                          <a:pt x="19098" y="11866"/>
                          <a:pt x="19573" y="12022"/>
                        </a:cubicBezTo>
                        <a:cubicBezTo>
                          <a:pt x="19953" y="11905"/>
                          <a:pt x="20206" y="11944"/>
                          <a:pt x="20428" y="11634"/>
                        </a:cubicBezTo>
                        <a:cubicBezTo>
                          <a:pt x="20903" y="11711"/>
                          <a:pt x="20998" y="11750"/>
                          <a:pt x="21283" y="11362"/>
                        </a:cubicBezTo>
                        <a:cubicBezTo>
                          <a:pt x="21378" y="11401"/>
                          <a:pt x="21505" y="11362"/>
                          <a:pt x="21537" y="11440"/>
                        </a:cubicBezTo>
                        <a:cubicBezTo>
                          <a:pt x="21600" y="11673"/>
                          <a:pt x="21347" y="12448"/>
                          <a:pt x="21283" y="12681"/>
                        </a:cubicBezTo>
                        <a:cubicBezTo>
                          <a:pt x="21157" y="13185"/>
                          <a:pt x="21252" y="12642"/>
                          <a:pt x="21030" y="13185"/>
                        </a:cubicBezTo>
                        <a:cubicBezTo>
                          <a:pt x="20650" y="13961"/>
                          <a:pt x="20460" y="14775"/>
                          <a:pt x="19668" y="15279"/>
                        </a:cubicBezTo>
                        <a:cubicBezTo>
                          <a:pt x="19446" y="15589"/>
                          <a:pt x="19288" y="15589"/>
                          <a:pt x="18971" y="15783"/>
                        </a:cubicBezTo>
                        <a:cubicBezTo>
                          <a:pt x="18686" y="16210"/>
                          <a:pt x="18338" y="16636"/>
                          <a:pt x="17958" y="17024"/>
                        </a:cubicBezTo>
                        <a:cubicBezTo>
                          <a:pt x="17736" y="17606"/>
                          <a:pt x="17578" y="18226"/>
                          <a:pt x="17356" y="18808"/>
                        </a:cubicBezTo>
                        <a:cubicBezTo>
                          <a:pt x="17388" y="18963"/>
                          <a:pt x="17419" y="19079"/>
                          <a:pt x="17451" y="19234"/>
                        </a:cubicBezTo>
                        <a:cubicBezTo>
                          <a:pt x="17483" y="19390"/>
                          <a:pt x="17609" y="19700"/>
                          <a:pt x="17609" y="19700"/>
                        </a:cubicBezTo>
                        <a:cubicBezTo>
                          <a:pt x="17704" y="20320"/>
                          <a:pt x="17799" y="21173"/>
                          <a:pt x="18243" y="21600"/>
                        </a:cubicBezTo>
                        <a:lnTo>
                          <a:pt x="13777" y="21561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79" name="Shape"/>
                  <p:cNvSpPr/>
                  <p:nvPr/>
                </p:nvSpPr>
                <p:spPr>
                  <a:xfrm>
                    <a:off x="379306" y="554410"/>
                    <a:ext cx="368019" cy="414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7929" fill="norm" stroke="1" extrusionOk="0">
                        <a:moveTo>
                          <a:pt x="20423" y="17929"/>
                        </a:moveTo>
                        <a:lnTo>
                          <a:pt x="19583" y="15066"/>
                        </a:lnTo>
                        <a:lnTo>
                          <a:pt x="18238" y="14256"/>
                        </a:lnTo>
                        <a:lnTo>
                          <a:pt x="18070" y="13074"/>
                        </a:lnTo>
                        <a:lnTo>
                          <a:pt x="17566" y="12140"/>
                        </a:lnTo>
                        <a:lnTo>
                          <a:pt x="17566" y="10584"/>
                        </a:lnTo>
                        <a:lnTo>
                          <a:pt x="17398" y="9650"/>
                        </a:lnTo>
                        <a:lnTo>
                          <a:pt x="19163" y="8903"/>
                        </a:lnTo>
                        <a:lnTo>
                          <a:pt x="21600" y="8592"/>
                        </a:lnTo>
                        <a:lnTo>
                          <a:pt x="21600" y="4795"/>
                        </a:lnTo>
                        <a:cubicBezTo>
                          <a:pt x="17566" y="3736"/>
                          <a:pt x="1093" y="-3671"/>
                          <a:pt x="4539" y="2305"/>
                        </a:cubicBezTo>
                        <a:cubicBezTo>
                          <a:pt x="3026" y="2927"/>
                          <a:pt x="4791" y="2367"/>
                          <a:pt x="2689" y="2429"/>
                        </a:cubicBezTo>
                        <a:cubicBezTo>
                          <a:pt x="2269" y="2492"/>
                          <a:pt x="1345" y="2678"/>
                          <a:pt x="1345" y="2678"/>
                        </a:cubicBezTo>
                        <a:lnTo>
                          <a:pt x="0" y="5604"/>
                        </a:lnTo>
                        <a:lnTo>
                          <a:pt x="7816" y="17867"/>
                        </a:lnTo>
                        <a:lnTo>
                          <a:pt x="20423" y="17929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80" name="Shape"/>
                  <p:cNvSpPr/>
                  <p:nvPr/>
                </p:nvSpPr>
                <p:spPr>
                  <a:xfrm>
                    <a:off x="1028190" y="842840"/>
                    <a:ext cx="18063" cy="190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051" h="15207" fill="norm" stroke="1" extrusionOk="0">
                        <a:moveTo>
                          <a:pt x="2409" y="10445"/>
                        </a:moveTo>
                        <a:cubicBezTo>
                          <a:pt x="-5549" y="-1815"/>
                          <a:pt x="8093" y="-4150"/>
                          <a:pt x="16051" y="8109"/>
                        </a:cubicBezTo>
                        <a:cubicBezTo>
                          <a:pt x="10367" y="17450"/>
                          <a:pt x="14914" y="16866"/>
                          <a:pt x="2409" y="10445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81" name="Shape"/>
                  <p:cNvSpPr/>
                  <p:nvPr/>
                </p:nvSpPr>
                <p:spPr>
                  <a:xfrm>
                    <a:off x="1009207" y="579120"/>
                    <a:ext cx="18064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853" h="21600" fill="norm" stroke="1" extrusionOk="0">
                        <a:moveTo>
                          <a:pt x="8228" y="12960"/>
                        </a:moveTo>
                        <a:cubicBezTo>
                          <a:pt x="9210" y="8640"/>
                          <a:pt x="8228" y="0"/>
                          <a:pt x="12155" y="0"/>
                        </a:cubicBezTo>
                        <a:cubicBezTo>
                          <a:pt x="16082" y="0"/>
                          <a:pt x="18046" y="8640"/>
                          <a:pt x="16082" y="12960"/>
                        </a:cubicBezTo>
                        <a:cubicBezTo>
                          <a:pt x="14119" y="17280"/>
                          <a:pt x="8228" y="18360"/>
                          <a:pt x="4301" y="21600"/>
                        </a:cubicBezTo>
                        <a:cubicBezTo>
                          <a:pt x="-609" y="5400"/>
                          <a:pt x="-3554" y="6480"/>
                          <a:pt x="8228" y="1296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82" name="Shape"/>
                  <p:cNvSpPr/>
                  <p:nvPr/>
                </p:nvSpPr>
                <p:spPr>
                  <a:xfrm>
                    <a:off x="124862" y="267298"/>
                    <a:ext cx="37516" cy="194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4356" h="18598" fill="norm" stroke="1" extrusionOk="0">
                        <a:moveTo>
                          <a:pt x="5377" y="9958"/>
                        </a:moveTo>
                        <a:cubicBezTo>
                          <a:pt x="-3718" y="4198"/>
                          <a:pt x="-307" y="-3002"/>
                          <a:pt x="8408" y="1318"/>
                        </a:cubicBezTo>
                        <a:cubicBezTo>
                          <a:pt x="13714" y="7798"/>
                          <a:pt x="17882" y="13558"/>
                          <a:pt x="9924" y="18598"/>
                        </a:cubicBezTo>
                        <a:cubicBezTo>
                          <a:pt x="4240" y="14998"/>
                          <a:pt x="5377" y="18598"/>
                          <a:pt x="5377" y="995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83" name="Shape"/>
                  <p:cNvSpPr/>
                  <p:nvPr/>
                </p:nvSpPr>
                <p:spPr>
                  <a:xfrm>
                    <a:off x="797956" y="56444"/>
                    <a:ext cx="665085" cy="526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69" h="21600" fill="norm" stroke="1" extrusionOk="0">
                        <a:moveTo>
                          <a:pt x="16831" y="14276"/>
                        </a:moveTo>
                        <a:lnTo>
                          <a:pt x="14712" y="14400"/>
                        </a:lnTo>
                        <a:lnTo>
                          <a:pt x="13714" y="14028"/>
                        </a:lnTo>
                        <a:lnTo>
                          <a:pt x="12218" y="14028"/>
                        </a:lnTo>
                        <a:cubicBezTo>
                          <a:pt x="11346" y="13903"/>
                          <a:pt x="11190" y="13779"/>
                          <a:pt x="10473" y="13531"/>
                        </a:cubicBezTo>
                        <a:cubicBezTo>
                          <a:pt x="10442" y="13407"/>
                          <a:pt x="10255" y="12817"/>
                          <a:pt x="10099" y="12786"/>
                        </a:cubicBezTo>
                        <a:cubicBezTo>
                          <a:pt x="9850" y="12755"/>
                          <a:pt x="9351" y="13034"/>
                          <a:pt x="9351" y="13034"/>
                        </a:cubicBezTo>
                        <a:cubicBezTo>
                          <a:pt x="8977" y="12786"/>
                          <a:pt x="8603" y="12662"/>
                          <a:pt x="8229" y="12414"/>
                        </a:cubicBezTo>
                        <a:cubicBezTo>
                          <a:pt x="7824" y="11793"/>
                          <a:pt x="7948" y="11048"/>
                          <a:pt x="7231" y="10800"/>
                        </a:cubicBezTo>
                        <a:cubicBezTo>
                          <a:pt x="6733" y="11545"/>
                          <a:pt x="6857" y="12166"/>
                          <a:pt x="7356" y="12910"/>
                        </a:cubicBezTo>
                        <a:cubicBezTo>
                          <a:pt x="7263" y="13283"/>
                          <a:pt x="7075" y="13810"/>
                          <a:pt x="7356" y="13779"/>
                        </a:cubicBezTo>
                        <a:cubicBezTo>
                          <a:pt x="7668" y="13748"/>
                          <a:pt x="8104" y="13283"/>
                          <a:pt x="8104" y="13283"/>
                        </a:cubicBezTo>
                        <a:cubicBezTo>
                          <a:pt x="8011" y="13966"/>
                          <a:pt x="7543" y="14741"/>
                          <a:pt x="8353" y="15021"/>
                        </a:cubicBezTo>
                        <a:cubicBezTo>
                          <a:pt x="8603" y="14866"/>
                          <a:pt x="8946" y="14772"/>
                          <a:pt x="9101" y="14524"/>
                        </a:cubicBezTo>
                        <a:cubicBezTo>
                          <a:pt x="9382" y="14090"/>
                          <a:pt x="9413" y="13841"/>
                          <a:pt x="9850" y="13531"/>
                        </a:cubicBezTo>
                        <a:cubicBezTo>
                          <a:pt x="9787" y="13903"/>
                          <a:pt x="9507" y="14493"/>
                          <a:pt x="9974" y="14772"/>
                        </a:cubicBezTo>
                        <a:cubicBezTo>
                          <a:pt x="10192" y="14897"/>
                          <a:pt x="10722" y="15021"/>
                          <a:pt x="10722" y="15021"/>
                        </a:cubicBezTo>
                        <a:cubicBezTo>
                          <a:pt x="11875" y="14648"/>
                          <a:pt x="10785" y="16355"/>
                          <a:pt x="10348" y="16634"/>
                        </a:cubicBezTo>
                        <a:cubicBezTo>
                          <a:pt x="10255" y="16759"/>
                          <a:pt x="10224" y="16914"/>
                          <a:pt x="10099" y="17007"/>
                        </a:cubicBezTo>
                        <a:cubicBezTo>
                          <a:pt x="10005" y="17100"/>
                          <a:pt x="9818" y="17038"/>
                          <a:pt x="9725" y="17131"/>
                        </a:cubicBezTo>
                        <a:cubicBezTo>
                          <a:pt x="9320" y="17534"/>
                          <a:pt x="9943" y="17845"/>
                          <a:pt x="9101" y="18124"/>
                        </a:cubicBezTo>
                        <a:cubicBezTo>
                          <a:pt x="8883" y="18466"/>
                          <a:pt x="8447" y="18931"/>
                          <a:pt x="8104" y="19117"/>
                        </a:cubicBezTo>
                        <a:cubicBezTo>
                          <a:pt x="7886" y="19241"/>
                          <a:pt x="7605" y="19272"/>
                          <a:pt x="7356" y="19366"/>
                        </a:cubicBezTo>
                        <a:cubicBezTo>
                          <a:pt x="7231" y="19397"/>
                          <a:pt x="6982" y="19490"/>
                          <a:pt x="6982" y="19490"/>
                        </a:cubicBezTo>
                        <a:cubicBezTo>
                          <a:pt x="6670" y="20452"/>
                          <a:pt x="6577" y="20234"/>
                          <a:pt x="5361" y="20359"/>
                        </a:cubicBezTo>
                        <a:cubicBezTo>
                          <a:pt x="4333" y="20700"/>
                          <a:pt x="4083" y="21321"/>
                          <a:pt x="2992" y="21600"/>
                        </a:cubicBezTo>
                        <a:cubicBezTo>
                          <a:pt x="2369" y="21445"/>
                          <a:pt x="2307" y="21321"/>
                          <a:pt x="2494" y="20731"/>
                        </a:cubicBezTo>
                        <a:cubicBezTo>
                          <a:pt x="2369" y="20048"/>
                          <a:pt x="2213" y="19831"/>
                          <a:pt x="2369" y="19117"/>
                        </a:cubicBezTo>
                        <a:cubicBezTo>
                          <a:pt x="2244" y="18559"/>
                          <a:pt x="2182" y="18217"/>
                          <a:pt x="1870" y="17752"/>
                        </a:cubicBezTo>
                        <a:cubicBezTo>
                          <a:pt x="1777" y="17100"/>
                          <a:pt x="1559" y="16852"/>
                          <a:pt x="1372" y="16262"/>
                        </a:cubicBezTo>
                        <a:cubicBezTo>
                          <a:pt x="1590" y="15579"/>
                          <a:pt x="1777" y="15393"/>
                          <a:pt x="1496" y="14648"/>
                        </a:cubicBezTo>
                        <a:cubicBezTo>
                          <a:pt x="1403" y="14369"/>
                          <a:pt x="998" y="13903"/>
                          <a:pt x="998" y="13903"/>
                        </a:cubicBezTo>
                        <a:cubicBezTo>
                          <a:pt x="1278" y="13097"/>
                          <a:pt x="1278" y="12662"/>
                          <a:pt x="998" y="11793"/>
                        </a:cubicBezTo>
                        <a:cubicBezTo>
                          <a:pt x="1496" y="11452"/>
                          <a:pt x="1465" y="11234"/>
                          <a:pt x="1621" y="10676"/>
                        </a:cubicBezTo>
                        <a:cubicBezTo>
                          <a:pt x="1434" y="10148"/>
                          <a:pt x="1496" y="9559"/>
                          <a:pt x="998" y="10303"/>
                        </a:cubicBezTo>
                        <a:cubicBezTo>
                          <a:pt x="1216" y="10955"/>
                          <a:pt x="873" y="11607"/>
                          <a:pt x="499" y="12166"/>
                        </a:cubicBezTo>
                        <a:cubicBezTo>
                          <a:pt x="156" y="11172"/>
                          <a:pt x="281" y="10552"/>
                          <a:pt x="374" y="9434"/>
                        </a:cubicBezTo>
                        <a:cubicBezTo>
                          <a:pt x="1340" y="9745"/>
                          <a:pt x="1652" y="8969"/>
                          <a:pt x="2494" y="8690"/>
                        </a:cubicBezTo>
                        <a:cubicBezTo>
                          <a:pt x="2899" y="8100"/>
                          <a:pt x="2618" y="7510"/>
                          <a:pt x="3242" y="7076"/>
                        </a:cubicBezTo>
                        <a:cubicBezTo>
                          <a:pt x="3335" y="6828"/>
                          <a:pt x="3398" y="6579"/>
                          <a:pt x="3491" y="6331"/>
                        </a:cubicBezTo>
                        <a:cubicBezTo>
                          <a:pt x="3585" y="6083"/>
                          <a:pt x="2743" y="6083"/>
                          <a:pt x="2743" y="6083"/>
                        </a:cubicBezTo>
                        <a:cubicBezTo>
                          <a:pt x="2494" y="6859"/>
                          <a:pt x="1777" y="6548"/>
                          <a:pt x="1122" y="6331"/>
                        </a:cubicBezTo>
                        <a:cubicBezTo>
                          <a:pt x="998" y="6424"/>
                          <a:pt x="904" y="6610"/>
                          <a:pt x="748" y="6579"/>
                        </a:cubicBezTo>
                        <a:cubicBezTo>
                          <a:pt x="468" y="6517"/>
                          <a:pt x="0" y="6083"/>
                          <a:pt x="0" y="6083"/>
                        </a:cubicBezTo>
                        <a:cubicBezTo>
                          <a:pt x="94" y="5772"/>
                          <a:pt x="94" y="5400"/>
                          <a:pt x="250" y="5090"/>
                        </a:cubicBezTo>
                        <a:cubicBezTo>
                          <a:pt x="374" y="4810"/>
                          <a:pt x="748" y="4345"/>
                          <a:pt x="748" y="4345"/>
                        </a:cubicBezTo>
                        <a:cubicBezTo>
                          <a:pt x="-31" y="4097"/>
                          <a:pt x="748" y="3972"/>
                          <a:pt x="1122" y="3848"/>
                        </a:cubicBezTo>
                        <a:cubicBezTo>
                          <a:pt x="1777" y="4066"/>
                          <a:pt x="2307" y="3600"/>
                          <a:pt x="2992" y="3476"/>
                        </a:cubicBezTo>
                        <a:cubicBezTo>
                          <a:pt x="4177" y="2700"/>
                          <a:pt x="4925" y="3786"/>
                          <a:pt x="6109" y="4097"/>
                        </a:cubicBezTo>
                        <a:cubicBezTo>
                          <a:pt x="6359" y="4003"/>
                          <a:pt x="6608" y="3941"/>
                          <a:pt x="6857" y="3848"/>
                        </a:cubicBezTo>
                        <a:cubicBezTo>
                          <a:pt x="6982" y="3817"/>
                          <a:pt x="7013" y="4562"/>
                          <a:pt x="7231" y="3724"/>
                        </a:cubicBezTo>
                        <a:lnTo>
                          <a:pt x="7107" y="1986"/>
                        </a:lnTo>
                        <a:lnTo>
                          <a:pt x="6483" y="1241"/>
                        </a:lnTo>
                        <a:cubicBezTo>
                          <a:pt x="7543" y="652"/>
                          <a:pt x="7450" y="652"/>
                          <a:pt x="8104" y="0"/>
                        </a:cubicBezTo>
                        <a:cubicBezTo>
                          <a:pt x="9226" y="497"/>
                          <a:pt x="10348" y="993"/>
                          <a:pt x="11470" y="1490"/>
                        </a:cubicBezTo>
                        <a:cubicBezTo>
                          <a:pt x="11595" y="1552"/>
                          <a:pt x="11221" y="1366"/>
                          <a:pt x="11096" y="1366"/>
                        </a:cubicBezTo>
                        <a:cubicBezTo>
                          <a:pt x="10847" y="1397"/>
                          <a:pt x="10348" y="1614"/>
                          <a:pt x="10348" y="1614"/>
                        </a:cubicBezTo>
                        <a:cubicBezTo>
                          <a:pt x="10005" y="2110"/>
                          <a:pt x="9881" y="2203"/>
                          <a:pt x="10224" y="2731"/>
                        </a:cubicBezTo>
                        <a:cubicBezTo>
                          <a:pt x="9569" y="3693"/>
                          <a:pt x="10037" y="3662"/>
                          <a:pt x="10348" y="4593"/>
                        </a:cubicBezTo>
                        <a:cubicBezTo>
                          <a:pt x="9943" y="4872"/>
                          <a:pt x="9756" y="5183"/>
                          <a:pt x="9351" y="5462"/>
                        </a:cubicBezTo>
                        <a:cubicBezTo>
                          <a:pt x="9507" y="6610"/>
                          <a:pt x="9413" y="6610"/>
                          <a:pt x="10473" y="6828"/>
                        </a:cubicBezTo>
                        <a:cubicBezTo>
                          <a:pt x="11127" y="6703"/>
                          <a:pt x="11439" y="6641"/>
                          <a:pt x="11221" y="5959"/>
                        </a:cubicBezTo>
                        <a:cubicBezTo>
                          <a:pt x="11252" y="5493"/>
                          <a:pt x="11252" y="5028"/>
                          <a:pt x="11346" y="4593"/>
                        </a:cubicBezTo>
                        <a:cubicBezTo>
                          <a:pt x="11377" y="4438"/>
                          <a:pt x="11470" y="4128"/>
                          <a:pt x="11595" y="4221"/>
                        </a:cubicBezTo>
                        <a:cubicBezTo>
                          <a:pt x="11782" y="4345"/>
                          <a:pt x="11688" y="4624"/>
                          <a:pt x="11720" y="4841"/>
                        </a:cubicBezTo>
                        <a:cubicBezTo>
                          <a:pt x="12561" y="4562"/>
                          <a:pt x="12717" y="3600"/>
                          <a:pt x="12966" y="2855"/>
                        </a:cubicBezTo>
                        <a:cubicBezTo>
                          <a:pt x="13122" y="2359"/>
                          <a:pt x="14088" y="2297"/>
                          <a:pt x="14463" y="2234"/>
                        </a:cubicBezTo>
                        <a:cubicBezTo>
                          <a:pt x="14681" y="2855"/>
                          <a:pt x="14837" y="2886"/>
                          <a:pt x="15460" y="2731"/>
                        </a:cubicBezTo>
                        <a:cubicBezTo>
                          <a:pt x="15927" y="2421"/>
                          <a:pt x="16021" y="2297"/>
                          <a:pt x="15834" y="1738"/>
                        </a:cubicBezTo>
                        <a:cubicBezTo>
                          <a:pt x="16270" y="1428"/>
                          <a:pt x="16083" y="1428"/>
                          <a:pt x="16457" y="1614"/>
                        </a:cubicBezTo>
                        <a:lnTo>
                          <a:pt x="21569" y="2234"/>
                        </a:lnTo>
                        <a:lnTo>
                          <a:pt x="16831" y="14276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84" name="Shape"/>
                  <p:cNvSpPr/>
                  <p:nvPr/>
                </p:nvSpPr>
                <p:spPr>
                  <a:xfrm>
                    <a:off x="343182" y="15804"/>
                    <a:ext cx="1244976" cy="2014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53" h="20286" fill="norm" stroke="1" extrusionOk="0">
                        <a:moveTo>
                          <a:pt x="18421" y="12177"/>
                        </a:moveTo>
                        <a:cubicBezTo>
                          <a:pt x="18862" y="10438"/>
                          <a:pt x="21600" y="2030"/>
                          <a:pt x="19141" y="0"/>
                        </a:cubicBezTo>
                        <a:lnTo>
                          <a:pt x="3689" y="0"/>
                        </a:lnTo>
                        <a:cubicBezTo>
                          <a:pt x="3457" y="1740"/>
                          <a:pt x="3759" y="2609"/>
                          <a:pt x="3318" y="4204"/>
                        </a:cubicBezTo>
                        <a:cubicBezTo>
                          <a:pt x="3016" y="6379"/>
                          <a:pt x="3086" y="5654"/>
                          <a:pt x="2691" y="6958"/>
                        </a:cubicBezTo>
                        <a:cubicBezTo>
                          <a:pt x="2506" y="6668"/>
                          <a:pt x="2320" y="6379"/>
                          <a:pt x="2111" y="6089"/>
                        </a:cubicBezTo>
                        <a:cubicBezTo>
                          <a:pt x="2065" y="5944"/>
                          <a:pt x="1926" y="5799"/>
                          <a:pt x="1926" y="5799"/>
                        </a:cubicBezTo>
                        <a:cubicBezTo>
                          <a:pt x="1763" y="5799"/>
                          <a:pt x="1578" y="5654"/>
                          <a:pt x="1438" y="6089"/>
                        </a:cubicBezTo>
                        <a:cubicBezTo>
                          <a:pt x="1253" y="6523"/>
                          <a:pt x="1067" y="8843"/>
                          <a:pt x="882" y="9713"/>
                        </a:cubicBezTo>
                        <a:cubicBezTo>
                          <a:pt x="742" y="10293"/>
                          <a:pt x="626" y="10728"/>
                          <a:pt x="510" y="11162"/>
                        </a:cubicBezTo>
                        <a:cubicBezTo>
                          <a:pt x="371" y="11742"/>
                          <a:pt x="116" y="12467"/>
                          <a:pt x="116" y="12467"/>
                        </a:cubicBezTo>
                        <a:cubicBezTo>
                          <a:pt x="209" y="13772"/>
                          <a:pt x="162" y="14062"/>
                          <a:pt x="0" y="15221"/>
                        </a:cubicBezTo>
                        <a:cubicBezTo>
                          <a:pt x="394" y="15511"/>
                          <a:pt x="510" y="15511"/>
                          <a:pt x="371" y="17396"/>
                        </a:cubicBezTo>
                        <a:cubicBezTo>
                          <a:pt x="626" y="17686"/>
                          <a:pt x="1114" y="16816"/>
                          <a:pt x="1369" y="16671"/>
                        </a:cubicBezTo>
                        <a:cubicBezTo>
                          <a:pt x="1647" y="16236"/>
                          <a:pt x="1694" y="16961"/>
                          <a:pt x="1926" y="16091"/>
                        </a:cubicBezTo>
                        <a:cubicBezTo>
                          <a:pt x="2065" y="13917"/>
                          <a:pt x="1926" y="14497"/>
                          <a:pt x="2250" y="13917"/>
                        </a:cubicBezTo>
                        <a:cubicBezTo>
                          <a:pt x="2320" y="13627"/>
                          <a:pt x="2390" y="13482"/>
                          <a:pt x="2436" y="13047"/>
                        </a:cubicBezTo>
                        <a:cubicBezTo>
                          <a:pt x="2459" y="12757"/>
                          <a:pt x="2459" y="12322"/>
                          <a:pt x="2506" y="12177"/>
                        </a:cubicBezTo>
                        <a:cubicBezTo>
                          <a:pt x="2598" y="11597"/>
                          <a:pt x="3248" y="10003"/>
                          <a:pt x="3434" y="9713"/>
                        </a:cubicBezTo>
                        <a:cubicBezTo>
                          <a:pt x="3712" y="7538"/>
                          <a:pt x="3550" y="8118"/>
                          <a:pt x="3875" y="7538"/>
                        </a:cubicBezTo>
                        <a:cubicBezTo>
                          <a:pt x="4130" y="7973"/>
                          <a:pt x="4153" y="8988"/>
                          <a:pt x="4431" y="8408"/>
                        </a:cubicBezTo>
                        <a:cubicBezTo>
                          <a:pt x="4617" y="7538"/>
                          <a:pt x="4779" y="7393"/>
                          <a:pt x="4988" y="6668"/>
                        </a:cubicBezTo>
                        <a:cubicBezTo>
                          <a:pt x="5243" y="8408"/>
                          <a:pt x="5035" y="6668"/>
                          <a:pt x="5174" y="10003"/>
                        </a:cubicBezTo>
                        <a:cubicBezTo>
                          <a:pt x="5243" y="11452"/>
                          <a:pt x="5406" y="12322"/>
                          <a:pt x="5499" y="13627"/>
                        </a:cubicBezTo>
                        <a:cubicBezTo>
                          <a:pt x="5267" y="14497"/>
                          <a:pt x="5313" y="15077"/>
                          <a:pt x="5058" y="15511"/>
                        </a:cubicBezTo>
                        <a:cubicBezTo>
                          <a:pt x="4803" y="17396"/>
                          <a:pt x="4710" y="16381"/>
                          <a:pt x="4362" y="15801"/>
                        </a:cubicBezTo>
                        <a:cubicBezTo>
                          <a:pt x="4431" y="16961"/>
                          <a:pt x="4640" y="18411"/>
                          <a:pt x="4872" y="19136"/>
                        </a:cubicBezTo>
                        <a:cubicBezTo>
                          <a:pt x="5058" y="16526"/>
                          <a:pt x="4895" y="17686"/>
                          <a:pt x="5359" y="16381"/>
                        </a:cubicBezTo>
                        <a:cubicBezTo>
                          <a:pt x="5499" y="16091"/>
                          <a:pt x="5754" y="15221"/>
                          <a:pt x="5754" y="15221"/>
                        </a:cubicBezTo>
                        <a:cubicBezTo>
                          <a:pt x="5754" y="14497"/>
                          <a:pt x="5707" y="13627"/>
                          <a:pt x="5800" y="13047"/>
                        </a:cubicBezTo>
                        <a:cubicBezTo>
                          <a:pt x="5870" y="12757"/>
                          <a:pt x="5893" y="13917"/>
                          <a:pt x="5986" y="13917"/>
                        </a:cubicBezTo>
                        <a:cubicBezTo>
                          <a:pt x="6079" y="14062"/>
                          <a:pt x="6125" y="13627"/>
                          <a:pt x="6171" y="13337"/>
                        </a:cubicBezTo>
                        <a:cubicBezTo>
                          <a:pt x="6079" y="11887"/>
                          <a:pt x="5847" y="11162"/>
                          <a:pt x="5754" y="9713"/>
                        </a:cubicBezTo>
                        <a:cubicBezTo>
                          <a:pt x="5800" y="9133"/>
                          <a:pt x="5916" y="8408"/>
                          <a:pt x="5870" y="7828"/>
                        </a:cubicBezTo>
                        <a:cubicBezTo>
                          <a:pt x="5823" y="7248"/>
                          <a:pt x="5754" y="6089"/>
                          <a:pt x="5754" y="6089"/>
                        </a:cubicBezTo>
                        <a:cubicBezTo>
                          <a:pt x="5939" y="4639"/>
                          <a:pt x="6009" y="5074"/>
                          <a:pt x="6171" y="6379"/>
                        </a:cubicBezTo>
                        <a:cubicBezTo>
                          <a:pt x="6264" y="8118"/>
                          <a:pt x="6403" y="8843"/>
                          <a:pt x="6612" y="10293"/>
                        </a:cubicBezTo>
                        <a:cubicBezTo>
                          <a:pt x="6519" y="11742"/>
                          <a:pt x="6705" y="11887"/>
                          <a:pt x="6427" y="12757"/>
                        </a:cubicBezTo>
                        <a:cubicBezTo>
                          <a:pt x="6079" y="15366"/>
                          <a:pt x="6450" y="12032"/>
                          <a:pt x="6357" y="14642"/>
                        </a:cubicBezTo>
                        <a:cubicBezTo>
                          <a:pt x="6357" y="15221"/>
                          <a:pt x="6218" y="15801"/>
                          <a:pt x="6171" y="16381"/>
                        </a:cubicBezTo>
                        <a:cubicBezTo>
                          <a:pt x="6264" y="17686"/>
                          <a:pt x="6218" y="18121"/>
                          <a:pt x="6055" y="19136"/>
                        </a:cubicBezTo>
                        <a:cubicBezTo>
                          <a:pt x="6218" y="21600"/>
                          <a:pt x="6543" y="19426"/>
                          <a:pt x="6867" y="18846"/>
                        </a:cubicBezTo>
                        <a:cubicBezTo>
                          <a:pt x="6937" y="17686"/>
                          <a:pt x="6844" y="17251"/>
                          <a:pt x="6937" y="16091"/>
                        </a:cubicBezTo>
                        <a:cubicBezTo>
                          <a:pt x="6867" y="15221"/>
                          <a:pt x="6682" y="14062"/>
                          <a:pt x="6937" y="13337"/>
                        </a:cubicBezTo>
                        <a:cubicBezTo>
                          <a:pt x="7030" y="13047"/>
                          <a:pt x="7308" y="12757"/>
                          <a:pt x="7308" y="12757"/>
                        </a:cubicBezTo>
                        <a:cubicBezTo>
                          <a:pt x="7563" y="13192"/>
                          <a:pt x="7540" y="13772"/>
                          <a:pt x="7679" y="14932"/>
                        </a:cubicBezTo>
                        <a:cubicBezTo>
                          <a:pt x="7865" y="12177"/>
                          <a:pt x="7679" y="13047"/>
                          <a:pt x="8376" y="13337"/>
                        </a:cubicBezTo>
                        <a:cubicBezTo>
                          <a:pt x="8236" y="11017"/>
                          <a:pt x="8468" y="11017"/>
                          <a:pt x="8863" y="10583"/>
                        </a:cubicBezTo>
                        <a:cubicBezTo>
                          <a:pt x="8886" y="10293"/>
                          <a:pt x="8979" y="8263"/>
                          <a:pt x="9118" y="7828"/>
                        </a:cubicBezTo>
                        <a:cubicBezTo>
                          <a:pt x="9234" y="7538"/>
                          <a:pt x="9489" y="7248"/>
                          <a:pt x="9489" y="7248"/>
                        </a:cubicBezTo>
                        <a:cubicBezTo>
                          <a:pt x="9976" y="7828"/>
                          <a:pt x="9582" y="8408"/>
                          <a:pt x="10000" y="9133"/>
                        </a:cubicBezTo>
                        <a:cubicBezTo>
                          <a:pt x="10046" y="8843"/>
                          <a:pt x="10092" y="8263"/>
                          <a:pt x="10185" y="8118"/>
                        </a:cubicBezTo>
                        <a:cubicBezTo>
                          <a:pt x="10324" y="7973"/>
                          <a:pt x="10487" y="8843"/>
                          <a:pt x="10603" y="8408"/>
                        </a:cubicBezTo>
                        <a:cubicBezTo>
                          <a:pt x="10696" y="8263"/>
                          <a:pt x="10603" y="7538"/>
                          <a:pt x="10556" y="7248"/>
                        </a:cubicBezTo>
                        <a:cubicBezTo>
                          <a:pt x="10464" y="6813"/>
                          <a:pt x="10301" y="6813"/>
                          <a:pt x="10185" y="6668"/>
                        </a:cubicBezTo>
                        <a:cubicBezTo>
                          <a:pt x="10116" y="6523"/>
                          <a:pt x="10000" y="6379"/>
                          <a:pt x="10000" y="6379"/>
                        </a:cubicBezTo>
                        <a:cubicBezTo>
                          <a:pt x="10208" y="5509"/>
                          <a:pt x="10278" y="5219"/>
                          <a:pt x="10556" y="5799"/>
                        </a:cubicBezTo>
                        <a:cubicBezTo>
                          <a:pt x="10696" y="5509"/>
                          <a:pt x="10835" y="5074"/>
                          <a:pt x="10997" y="5074"/>
                        </a:cubicBezTo>
                        <a:cubicBezTo>
                          <a:pt x="11206" y="5219"/>
                          <a:pt x="11856" y="6234"/>
                          <a:pt x="12041" y="6668"/>
                        </a:cubicBezTo>
                        <a:cubicBezTo>
                          <a:pt x="12227" y="7103"/>
                          <a:pt x="12621" y="7828"/>
                          <a:pt x="12621" y="7828"/>
                        </a:cubicBezTo>
                        <a:cubicBezTo>
                          <a:pt x="12714" y="7828"/>
                          <a:pt x="12992" y="7538"/>
                          <a:pt x="13108" y="7248"/>
                        </a:cubicBezTo>
                        <a:cubicBezTo>
                          <a:pt x="13224" y="6813"/>
                          <a:pt x="13480" y="6089"/>
                          <a:pt x="13480" y="6089"/>
                        </a:cubicBezTo>
                        <a:cubicBezTo>
                          <a:pt x="13573" y="6089"/>
                          <a:pt x="13874" y="6379"/>
                          <a:pt x="13921" y="6958"/>
                        </a:cubicBezTo>
                        <a:cubicBezTo>
                          <a:pt x="13990" y="7973"/>
                          <a:pt x="13665" y="8843"/>
                          <a:pt x="13549" y="9133"/>
                        </a:cubicBezTo>
                        <a:cubicBezTo>
                          <a:pt x="13364" y="10003"/>
                          <a:pt x="13178" y="10003"/>
                          <a:pt x="13108" y="11162"/>
                        </a:cubicBezTo>
                        <a:cubicBezTo>
                          <a:pt x="13178" y="12467"/>
                          <a:pt x="13085" y="13337"/>
                          <a:pt x="13178" y="14642"/>
                        </a:cubicBezTo>
                        <a:cubicBezTo>
                          <a:pt x="13317" y="13482"/>
                          <a:pt x="13387" y="13192"/>
                          <a:pt x="13665" y="13627"/>
                        </a:cubicBezTo>
                        <a:cubicBezTo>
                          <a:pt x="13805" y="15656"/>
                          <a:pt x="13967" y="13482"/>
                          <a:pt x="14176" y="12757"/>
                        </a:cubicBezTo>
                        <a:cubicBezTo>
                          <a:pt x="14222" y="12467"/>
                          <a:pt x="14222" y="12032"/>
                          <a:pt x="14292" y="11887"/>
                        </a:cubicBezTo>
                        <a:cubicBezTo>
                          <a:pt x="14338" y="11597"/>
                          <a:pt x="14431" y="11742"/>
                          <a:pt x="14477" y="11597"/>
                        </a:cubicBezTo>
                        <a:cubicBezTo>
                          <a:pt x="14524" y="11307"/>
                          <a:pt x="14524" y="10872"/>
                          <a:pt x="14547" y="10583"/>
                        </a:cubicBezTo>
                        <a:cubicBezTo>
                          <a:pt x="14663" y="9423"/>
                          <a:pt x="14802" y="9133"/>
                          <a:pt x="15034" y="8843"/>
                        </a:cubicBezTo>
                        <a:cubicBezTo>
                          <a:pt x="15405" y="8988"/>
                          <a:pt x="15869" y="10003"/>
                          <a:pt x="16241" y="10003"/>
                        </a:cubicBezTo>
                        <a:lnTo>
                          <a:pt x="18421" y="12177"/>
                        </a:ln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85" name="Shape"/>
                  <p:cNvSpPr/>
                  <p:nvPr/>
                </p:nvSpPr>
                <p:spPr>
                  <a:xfrm>
                    <a:off x="616792" y="94826"/>
                    <a:ext cx="26675" cy="210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30" h="20160" fill="norm" stroke="1" extrusionOk="0">
                        <a:moveTo>
                          <a:pt x="120" y="20160"/>
                        </a:moveTo>
                        <a:cubicBezTo>
                          <a:pt x="3604" y="5760"/>
                          <a:pt x="6391" y="4320"/>
                          <a:pt x="19630" y="0"/>
                        </a:cubicBezTo>
                        <a:cubicBezTo>
                          <a:pt x="18236" y="3600"/>
                          <a:pt x="15449" y="15840"/>
                          <a:pt x="11269" y="17280"/>
                        </a:cubicBezTo>
                        <a:cubicBezTo>
                          <a:pt x="-1970" y="21600"/>
                          <a:pt x="120" y="6480"/>
                          <a:pt x="120" y="2016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86" name="Shape"/>
                  <p:cNvSpPr/>
                  <p:nvPr/>
                </p:nvSpPr>
                <p:spPr>
                  <a:xfrm>
                    <a:off x="584009" y="126435"/>
                    <a:ext cx="34102" cy="248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170" h="21600" fill="norm" stroke="1" extrusionOk="0">
                        <a:moveTo>
                          <a:pt x="1051" y="21600"/>
                        </a:moveTo>
                        <a:cubicBezTo>
                          <a:pt x="-1894" y="9450"/>
                          <a:pt x="1542" y="6750"/>
                          <a:pt x="8906" y="0"/>
                        </a:cubicBezTo>
                        <a:cubicBezTo>
                          <a:pt x="11361" y="675"/>
                          <a:pt x="15288" y="0"/>
                          <a:pt x="16761" y="2700"/>
                        </a:cubicBezTo>
                        <a:cubicBezTo>
                          <a:pt x="19706" y="8775"/>
                          <a:pt x="5961" y="21600"/>
                          <a:pt x="1051" y="2160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87" name="Shape"/>
                  <p:cNvSpPr/>
                  <p:nvPr/>
                </p:nvSpPr>
                <p:spPr>
                  <a:xfrm>
                    <a:off x="733813" y="217499"/>
                    <a:ext cx="37725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1278" h="19200" fill="norm" stroke="1" extrusionOk="0">
                        <a:moveTo>
                          <a:pt x="6455" y="19200"/>
                        </a:moveTo>
                        <a:cubicBezTo>
                          <a:pt x="3044" y="14400"/>
                          <a:pt x="-4061" y="9600"/>
                          <a:pt x="3044" y="0"/>
                        </a:cubicBezTo>
                        <a:cubicBezTo>
                          <a:pt x="17539" y="8400"/>
                          <a:pt x="9013" y="-2400"/>
                          <a:pt x="6455" y="19200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88" name="Shape"/>
                  <p:cNvSpPr/>
                  <p:nvPr/>
                </p:nvSpPr>
                <p:spPr>
                  <a:xfrm>
                    <a:off x="844408" y="221379"/>
                    <a:ext cx="26568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4120" h="9804" fill="norm" stroke="1" extrusionOk="0">
                        <a:moveTo>
                          <a:pt x="0" y="6496"/>
                        </a:moveTo>
                        <a:cubicBezTo>
                          <a:pt x="2057" y="4532"/>
                          <a:pt x="3600" y="1587"/>
                          <a:pt x="6171" y="605"/>
                        </a:cubicBezTo>
                        <a:cubicBezTo>
                          <a:pt x="21600" y="-3813"/>
                          <a:pt x="11829" y="17787"/>
                          <a:pt x="0" y="6496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89" name="Shape"/>
                  <p:cNvSpPr/>
                  <p:nvPr/>
                </p:nvSpPr>
                <p:spPr>
                  <a:xfrm>
                    <a:off x="517851" y="126631"/>
                    <a:ext cx="26274" cy="180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953" h="13172" fill="norm" stroke="1" extrusionOk="0">
                        <a:moveTo>
                          <a:pt x="1230" y="11438"/>
                        </a:moveTo>
                        <a:cubicBezTo>
                          <a:pt x="-3647" y="-4402"/>
                          <a:pt x="6805" y="-82"/>
                          <a:pt x="17953" y="2798"/>
                        </a:cubicBezTo>
                        <a:cubicBezTo>
                          <a:pt x="6108" y="7118"/>
                          <a:pt x="6805" y="17198"/>
                          <a:pt x="1230" y="11438"/>
                        </a:cubicBezTo>
                        <a:close/>
                      </a:path>
                    </a:pathLst>
                  </a:custGeom>
                  <a:solidFill>
                    <a:srgbClr val="CCB3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 algn="l" defTabSz="1300480">
                      <a:defRPr sz="34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</p:grpSp>
          <p:grpSp>
            <p:nvGrpSpPr>
              <p:cNvPr id="613" name="Group"/>
              <p:cNvGrpSpPr/>
              <p:nvPr/>
            </p:nvGrpSpPr>
            <p:grpSpPr>
              <a:xfrm>
                <a:off x="302542" y="15804"/>
                <a:ext cx="10616072" cy="943752"/>
                <a:chOff x="0" y="0"/>
                <a:chExt cx="10616071" cy="943751"/>
              </a:xfrm>
            </p:grpSpPr>
            <p:sp>
              <p:nvSpPr>
                <p:cNvPr id="592" name="Line"/>
                <p:cNvSpPr/>
                <p:nvPr/>
              </p:nvSpPr>
              <p:spPr>
                <a:xfrm>
                  <a:off x="0" y="498968"/>
                  <a:ext cx="10616072" cy="1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593" name="Line"/>
                <p:cNvSpPr/>
                <p:nvPr/>
              </p:nvSpPr>
              <p:spPr>
                <a:xfrm flipH="1">
                  <a:off x="514773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594" name="Line"/>
                <p:cNvSpPr/>
                <p:nvPr/>
              </p:nvSpPr>
              <p:spPr>
                <a:xfrm flipH="1">
                  <a:off x="1029546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595" name="Line"/>
                <p:cNvSpPr/>
                <p:nvPr/>
              </p:nvSpPr>
              <p:spPr>
                <a:xfrm flipH="1">
                  <a:off x="1544319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596" name="Line"/>
                <p:cNvSpPr/>
                <p:nvPr/>
              </p:nvSpPr>
              <p:spPr>
                <a:xfrm>
                  <a:off x="2059093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597" name="Line"/>
                <p:cNvSpPr/>
                <p:nvPr/>
              </p:nvSpPr>
              <p:spPr>
                <a:xfrm>
                  <a:off x="2573866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598" name="Line"/>
                <p:cNvSpPr/>
                <p:nvPr/>
              </p:nvSpPr>
              <p:spPr>
                <a:xfrm>
                  <a:off x="3088640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599" name="Line"/>
                <p:cNvSpPr/>
                <p:nvPr/>
              </p:nvSpPr>
              <p:spPr>
                <a:xfrm>
                  <a:off x="3603413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00" name="Line"/>
                <p:cNvSpPr/>
                <p:nvPr/>
              </p:nvSpPr>
              <p:spPr>
                <a:xfrm>
                  <a:off x="4118186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01" name="Line"/>
                <p:cNvSpPr/>
                <p:nvPr/>
              </p:nvSpPr>
              <p:spPr>
                <a:xfrm>
                  <a:off x="4632959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02" name="Line"/>
                <p:cNvSpPr/>
                <p:nvPr/>
              </p:nvSpPr>
              <p:spPr>
                <a:xfrm>
                  <a:off x="5147733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03" name="Line"/>
                <p:cNvSpPr/>
                <p:nvPr/>
              </p:nvSpPr>
              <p:spPr>
                <a:xfrm>
                  <a:off x="5662506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04" name="Line"/>
                <p:cNvSpPr/>
                <p:nvPr/>
              </p:nvSpPr>
              <p:spPr>
                <a:xfrm>
                  <a:off x="6177280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05" name="Line"/>
                <p:cNvSpPr/>
                <p:nvPr/>
              </p:nvSpPr>
              <p:spPr>
                <a:xfrm>
                  <a:off x="6692053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06" name="Line"/>
                <p:cNvSpPr/>
                <p:nvPr/>
              </p:nvSpPr>
              <p:spPr>
                <a:xfrm>
                  <a:off x="7206826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07" name="Line"/>
                <p:cNvSpPr/>
                <p:nvPr/>
              </p:nvSpPr>
              <p:spPr>
                <a:xfrm>
                  <a:off x="7721600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08" name="Line"/>
                <p:cNvSpPr/>
                <p:nvPr/>
              </p:nvSpPr>
              <p:spPr>
                <a:xfrm>
                  <a:off x="8236373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09" name="Line"/>
                <p:cNvSpPr/>
                <p:nvPr/>
              </p:nvSpPr>
              <p:spPr>
                <a:xfrm>
                  <a:off x="8751146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10" name="Line"/>
                <p:cNvSpPr/>
                <p:nvPr/>
              </p:nvSpPr>
              <p:spPr>
                <a:xfrm>
                  <a:off x="9265920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11" name="Line"/>
                <p:cNvSpPr/>
                <p:nvPr/>
              </p:nvSpPr>
              <p:spPr>
                <a:xfrm>
                  <a:off x="9780693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12" name="Line"/>
                <p:cNvSpPr/>
                <p:nvPr/>
              </p:nvSpPr>
              <p:spPr>
                <a:xfrm>
                  <a:off x="10295466" y="0"/>
                  <a:ext cx="1" cy="943752"/>
                </a:xfrm>
                <a:prstGeom prst="line">
                  <a:avLst/>
                </a:prstGeom>
                <a:noFill/>
                <a:ln w="12700" cap="flat">
                  <a:solidFill>
                    <a:srgbClr val="CCB374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</p:grpSp>
          <p:grpSp>
            <p:nvGrpSpPr>
              <p:cNvPr id="639" name="Group"/>
              <p:cNvGrpSpPr/>
              <p:nvPr/>
            </p:nvGrpSpPr>
            <p:grpSpPr>
              <a:xfrm>
                <a:off x="1228231" y="11288"/>
                <a:ext cx="8340232" cy="955041"/>
                <a:chOff x="0" y="0"/>
                <a:chExt cx="8340231" cy="955040"/>
              </a:xfrm>
            </p:grpSpPr>
            <p:sp>
              <p:nvSpPr>
                <p:cNvPr id="614" name="Line"/>
                <p:cNvSpPr/>
                <p:nvPr/>
              </p:nvSpPr>
              <p:spPr>
                <a:xfrm>
                  <a:off x="3707271" y="2257"/>
                  <a:ext cx="1" cy="320606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15" name="Line"/>
                <p:cNvSpPr/>
                <p:nvPr/>
              </p:nvSpPr>
              <p:spPr>
                <a:xfrm>
                  <a:off x="3982720" y="503484"/>
                  <a:ext cx="158045" cy="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16" name="Line"/>
                <p:cNvSpPr/>
                <p:nvPr/>
              </p:nvSpPr>
              <p:spPr>
                <a:xfrm>
                  <a:off x="4222044" y="544124"/>
                  <a:ext cx="1" cy="63219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17" name="Line"/>
                <p:cNvSpPr/>
                <p:nvPr/>
              </p:nvSpPr>
              <p:spPr>
                <a:xfrm>
                  <a:off x="4736817" y="769902"/>
                  <a:ext cx="1" cy="178365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18" name="Line"/>
                <p:cNvSpPr/>
                <p:nvPr/>
              </p:nvSpPr>
              <p:spPr>
                <a:xfrm>
                  <a:off x="6281137" y="255128"/>
                  <a:ext cx="1" cy="40640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19" name="Line"/>
                <p:cNvSpPr/>
                <p:nvPr/>
              </p:nvSpPr>
              <p:spPr>
                <a:xfrm>
                  <a:off x="6068906" y="503484"/>
                  <a:ext cx="785708" cy="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20" name="Line"/>
                <p:cNvSpPr/>
                <p:nvPr/>
              </p:nvSpPr>
              <p:spPr>
                <a:xfrm>
                  <a:off x="6795911" y="286737"/>
                  <a:ext cx="1" cy="663788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21" name="Line"/>
                <p:cNvSpPr/>
                <p:nvPr/>
              </p:nvSpPr>
              <p:spPr>
                <a:xfrm flipV="1">
                  <a:off x="6800426" y="6773"/>
                  <a:ext cx="1" cy="112890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22" name="Line"/>
                <p:cNvSpPr/>
                <p:nvPr/>
              </p:nvSpPr>
              <p:spPr>
                <a:xfrm flipV="1">
                  <a:off x="7310684" y="2257"/>
                  <a:ext cx="1" cy="410917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23" name="Line"/>
                <p:cNvSpPr/>
                <p:nvPr/>
              </p:nvSpPr>
              <p:spPr>
                <a:xfrm flipH="1">
                  <a:off x="7649350" y="503484"/>
                  <a:ext cx="176108" cy="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24" name="Line"/>
                <p:cNvSpPr/>
                <p:nvPr/>
              </p:nvSpPr>
              <p:spPr>
                <a:xfrm flipH="1">
                  <a:off x="7351324" y="503484"/>
                  <a:ext cx="139984" cy="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25" name="Line"/>
                <p:cNvSpPr/>
                <p:nvPr/>
              </p:nvSpPr>
              <p:spPr>
                <a:xfrm flipV="1">
                  <a:off x="7825458" y="2257"/>
                  <a:ext cx="1" cy="60960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26" name="Line"/>
                <p:cNvSpPr/>
                <p:nvPr/>
              </p:nvSpPr>
              <p:spPr>
                <a:xfrm>
                  <a:off x="8340231" y="815057"/>
                  <a:ext cx="1" cy="76766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27" name="Line"/>
                <p:cNvSpPr/>
                <p:nvPr/>
              </p:nvSpPr>
              <p:spPr>
                <a:xfrm>
                  <a:off x="2162951" y="11288"/>
                  <a:ext cx="1" cy="139984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28" name="Line"/>
                <p:cNvSpPr/>
                <p:nvPr/>
              </p:nvSpPr>
              <p:spPr>
                <a:xfrm>
                  <a:off x="1648177" y="4515"/>
                  <a:ext cx="1" cy="760872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29" name="Line"/>
                <p:cNvSpPr/>
                <p:nvPr/>
              </p:nvSpPr>
              <p:spPr>
                <a:xfrm flipH="1">
                  <a:off x="1589475" y="503484"/>
                  <a:ext cx="153530" cy="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30" name="Line"/>
                <p:cNvSpPr/>
                <p:nvPr/>
              </p:nvSpPr>
              <p:spPr>
                <a:xfrm>
                  <a:off x="1286933" y="503484"/>
                  <a:ext cx="135468" cy="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31" name="Line"/>
                <p:cNvSpPr/>
                <p:nvPr/>
              </p:nvSpPr>
              <p:spPr>
                <a:xfrm flipH="1">
                  <a:off x="835377" y="503484"/>
                  <a:ext cx="185139" cy="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32" name="Line"/>
                <p:cNvSpPr/>
                <p:nvPr/>
              </p:nvSpPr>
              <p:spPr>
                <a:xfrm>
                  <a:off x="0" y="503484"/>
                  <a:ext cx="785707" cy="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33" name="Line"/>
                <p:cNvSpPr/>
                <p:nvPr/>
              </p:nvSpPr>
              <p:spPr>
                <a:xfrm flipH="1">
                  <a:off x="614115" y="282222"/>
                  <a:ext cx="1" cy="672819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34" name="Line"/>
                <p:cNvSpPr/>
                <p:nvPr/>
              </p:nvSpPr>
              <p:spPr>
                <a:xfrm flipH="1">
                  <a:off x="103857" y="322862"/>
                  <a:ext cx="1" cy="352214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35" name="Line"/>
                <p:cNvSpPr/>
                <p:nvPr/>
              </p:nvSpPr>
              <p:spPr>
                <a:xfrm flipV="1">
                  <a:off x="620437" y="0"/>
                  <a:ext cx="1" cy="6096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36" name="Line"/>
                <p:cNvSpPr/>
                <p:nvPr/>
              </p:nvSpPr>
              <p:spPr>
                <a:xfrm>
                  <a:off x="1133404" y="160302"/>
                  <a:ext cx="1" cy="216747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37" name="Line"/>
                <p:cNvSpPr/>
                <p:nvPr/>
              </p:nvSpPr>
              <p:spPr>
                <a:xfrm flipV="1">
                  <a:off x="1133404" y="4515"/>
                  <a:ext cx="1" cy="49672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  <p:sp>
              <p:nvSpPr>
                <p:cNvPr id="638" name="Line"/>
                <p:cNvSpPr/>
                <p:nvPr/>
              </p:nvSpPr>
              <p:spPr>
                <a:xfrm>
                  <a:off x="6911058" y="501226"/>
                  <a:ext cx="180623" cy="1"/>
                </a:xfrm>
                <a:prstGeom prst="line">
                  <a:avLst/>
                </a:prstGeom>
                <a:noFill/>
                <a:ln w="12700" cap="flat">
                  <a:solidFill>
                    <a:srgbClr val="E5D093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3400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defRPr>
                  </a:pPr>
                </a:p>
              </p:txBody>
            </p:sp>
          </p:grpSp>
        </p:grpSp>
        <p:pic>
          <p:nvPicPr>
            <p:cNvPr id="641" name="earth.tif" descr="earth.ti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68872" cy="11830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43" name="Slide Number"/>
          <p:cNvSpPr txBox="1"/>
          <p:nvPr>
            <p:ph type="sldNum" sz="quarter" idx="2"/>
          </p:nvPr>
        </p:nvSpPr>
        <p:spPr>
          <a:xfrm>
            <a:off x="12633451" y="9366563"/>
            <a:ext cx="371349" cy="387038"/>
          </a:xfrm>
          <a:prstGeom prst="rect">
            <a:avLst/>
          </a:prstGeom>
        </p:spPr>
        <p:txBody>
          <a:bodyPr lIns="65023" tIns="65023" rIns="65023" bIns="65023" anchor="b"/>
          <a:lstStyle>
            <a:lvl1pPr algn="r" defTabSz="1300480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Title Text"/>
          <p:cNvSpPr txBox="1"/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</p:spPr>
        <p:txBody>
          <a:bodyPr/>
          <a:lstStyle>
            <a:lvl1pPr>
              <a:defRPr sz="7600">
                <a:solidFill>
                  <a:srgbClr val="85604A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51" name="Body Level One…"/>
          <p:cNvSpPr txBox="1"/>
          <p:nvPr>
            <p:ph type="body" idx="1"/>
          </p:nvPr>
        </p:nvSpPr>
        <p:spPr>
          <a:xfrm>
            <a:off x="1104900" y="3022600"/>
            <a:ext cx="10795000" cy="57150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200"/>
              </a:spcBef>
              <a:buClrTx/>
              <a:buSzPct val="40000"/>
              <a:buBlip>
                <a:blip r:embed="rId3"/>
              </a:buBlip>
              <a:defRPr sz="3600"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lvl1pPr>
            <a:lvl2pPr marL="762000" indent="-381000">
              <a:spcBef>
                <a:spcPts val="3200"/>
              </a:spcBef>
              <a:buClrTx/>
              <a:buSzPct val="40000"/>
              <a:buBlip>
                <a:blip r:embed="rId3"/>
              </a:buBlip>
              <a:defRPr sz="3600"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lvl2pPr>
            <a:lvl3pPr marL="1143000" indent="-381000">
              <a:spcBef>
                <a:spcPts val="3200"/>
              </a:spcBef>
              <a:buClrTx/>
              <a:buSzPct val="40000"/>
              <a:buBlip>
                <a:blip r:embed="rId3"/>
              </a:buBlip>
              <a:defRPr sz="3600"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lvl3pPr>
            <a:lvl4pPr marL="1524000" indent="-381000">
              <a:spcBef>
                <a:spcPts val="3200"/>
              </a:spcBef>
              <a:buClrTx/>
              <a:buSzPct val="40000"/>
              <a:buBlip>
                <a:blip r:embed="rId3"/>
              </a:buBlip>
              <a:defRPr sz="3600"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lvl4pPr>
            <a:lvl5pPr marL="1905000" indent="-381000">
              <a:spcBef>
                <a:spcPts val="3200"/>
              </a:spcBef>
              <a:buClrTx/>
              <a:buSzPct val="40000"/>
              <a:buBlip>
                <a:blip r:embed="rId3"/>
              </a:buBlip>
              <a:defRPr sz="3600"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2" name="Slide Number"/>
          <p:cNvSpPr txBox="1"/>
          <p:nvPr>
            <p:ph type="sldNum" sz="quarter" idx="2"/>
          </p:nvPr>
        </p:nvSpPr>
        <p:spPr>
          <a:xfrm>
            <a:off x="6311798" y="9321800"/>
            <a:ext cx="368504" cy="42585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>
                <a:solidFill>
                  <a:srgbClr val="51573F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lide Number"/>
          <p:cNvSpPr txBox="1"/>
          <p:nvPr>
            <p:ph type="sldNum" sz="quarter" idx="2"/>
          </p:nvPr>
        </p:nvSpPr>
        <p:spPr>
          <a:xfrm>
            <a:off x="6337299" y="8991600"/>
            <a:ext cx="342901" cy="406400"/>
          </a:xfrm>
          <a:prstGeom prst="rect">
            <a:avLst/>
          </a:prstGeom>
          <a:effectLst>
            <a:outerShdw sx="100000" sy="100000" kx="0" ky="0" algn="b" rotWithShape="0" blurRad="12700" dist="12700" dir="5400000">
              <a:srgbClr val="FFFFFF">
                <a:alpha val="2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4F5C3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4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82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sz="7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83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4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692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93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4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09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sz="6400"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10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718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016000" y="3263900"/>
            <a:ext cx="10972800" cy="322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lide Number"/>
          <p:cNvSpPr txBox="1"/>
          <p:nvPr>
            <p:ph type="sldNum" sz="quarter" idx="2"/>
          </p:nvPr>
        </p:nvSpPr>
        <p:spPr>
          <a:xfrm>
            <a:off x="12005834" y="9130186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7543800" y="2044700"/>
            <a:ext cx="4513115" cy="5642313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762000" y="2311400"/>
            <a:ext cx="6324600" cy="31877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762000" y="5626100"/>
            <a:ext cx="6324600" cy="3238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1016000" y="2768600"/>
            <a:ext cx="10972800" cy="57150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7289800" y="2806700"/>
            <a:ext cx="4513115" cy="5642313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016000" y="2768600"/>
            <a:ext cx="54864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3800"/>
              </a:spcBef>
              <a:defRPr sz="3400"/>
            </a:lvl1pPr>
            <a:lvl2pPr>
              <a:spcBef>
                <a:spcPts val="3800"/>
              </a:spcBef>
              <a:defRPr sz="3400"/>
            </a:lvl2pPr>
            <a:lvl3pPr>
              <a:spcBef>
                <a:spcPts val="3800"/>
              </a:spcBef>
              <a:defRPr sz="3400"/>
            </a:lvl3pPr>
            <a:lvl4pPr marL="1625600">
              <a:spcBef>
                <a:spcPts val="3800"/>
              </a:spcBef>
              <a:defRPr sz="3400"/>
            </a:lvl4pPr>
            <a:lvl5pPr marL="2070100">
              <a:spcBef>
                <a:spcPts val="3800"/>
              </a:spcBef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half" idx="13"/>
          </p:nvPr>
        </p:nvSpPr>
        <p:spPr>
          <a:xfrm>
            <a:off x="7366182" y="4112966"/>
            <a:ext cx="4749801" cy="5880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7391582" y="889015"/>
            <a:ext cx="4792551" cy="306458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-1498600" y="927100"/>
            <a:ext cx="10449225" cy="78613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016000" y="1270000"/>
            <a:ext cx="10972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016000" y="546100"/>
            <a:ext cx="10972800" cy="185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9pPr>
    </p:titleStyle>
    <p:bodyStyle>
      <a:lvl1pPr marL="419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1pPr>
      <a:lvl2pPr marL="8382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2pPr>
      <a:lvl3pPr marL="1181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3pPr>
      <a:lvl4pPr marL="1562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4pPr>
      <a:lvl5pPr marL="1943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5pPr>
      <a:lvl6pPr marL="2324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6pPr>
      <a:lvl7pPr marL="2705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7pPr>
      <a:lvl8pPr marL="3086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8pPr>
      <a:lvl9pPr marL="3467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1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18.png"/><Relationship Id="rId4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22.png"/><Relationship Id="rId4" Type="http://schemas.openxmlformats.org/officeDocument/2006/relationships/image" Target="../media/image18.png"/><Relationship Id="rId5" Type="http://schemas.openxmlformats.org/officeDocument/2006/relationships/image" Target="../media/image1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23.png"/><Relationship Id="rId4" Type="http://schemas.openxmlformats.org/officeDocument/2006/relationships/image" Target="../media/image18.png"/><Relationship Id="rId5" Type="http://schemas.openxmlformats.org/officeDocument/2006/relationships/image" Target="../media/image2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23.png"/><Relationship Id="rId4" Type="http://schemas.openxmlformats.org/officeDocument/2006/relationships/image" Target="../media/image18.png"/><Relationship Id="rId5" Type="http://schemas.openxmlformats.org/officeDocument/2006/relationships/image" Target="../media/image2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23.png"/><Relationship Id="rId4" Type="http://schemas.openxmlformats.org/officeDocument/2006/relationships/image" Target="../media/image18.png"/><Relationship Id="rId5" Type="http://schemas.openxmlformats.org/officeDocument/2006/relationships/image" Target="../media/image2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28.png"/><Relationship Id="rId4" Type="http://schemas.openxmlformats.org/officeDocument/2006/relationships/image" Target="../media/image3.tif"/><Relationship Id="rId5" Type="http://schemas.openxmlformats.org/officeDocument/2006/relationships/image" Target="../media/image2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28.png"/><Relationship Id="rId4" Type="http://schemas.openxmlformats.org/officeDocument/2006/relationships/image" Target="../media/image3.tif"/><Relationship Id="rId5" Type="http://schemas.openxmlformats.org/officeDocument/2006/relationships/image" Target="../media/image2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Relationship Id="rId3" Type="http://schemas.openxmlformats.org/officeDocument/2006/relationships/image" Target="../media/image29.png"/><Relationship Id="rId4" Type="http://schemas.openxmlformats.org/officeDocument/2006/relationships/image" Target="../media/image17.png"/><Relationship Id="rId5" Type="http://schemas.openxmlformats.org/officeDocument/2006/relationships/image" Target="../media/image30.png"/><Relationship Id="rId6" Type="http://schemas.openxmlformats.org/officeDocument/2006/relationships/image" Target="../media/image18.png"/><Relationship Id="rId7" Type="http://schemas.openxmlformats.org/officeDocument/2006/relationships/image" Target="../media/image3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Relationship Id="rId3" Type="http://schemas.openxmlformats.org/officeDocument/2006/relationships/image" Target="../media/image29.png"/><Relationship Id="rId4" Type="http://schemas.openxmlformats.org/officeDocument/2006/relationships/image" Target="../media/image17.png"/><Relationship Id="rId5" Type="http://schemas.openxmlformats.org/officeDocument/2006/relationships/image" Target="../media/image32.png"/><Relationship Id="rId6" Type="http://schemas.openxmlformats.org/officeDocument/2006/relationships/image" Target="../media/image18.png"/><Relationship Id="rId7" Type="http://schemas.openxmlformats.org/officeDocument/2006/relationships/image" Target="../media/image3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Relationship Id="rId3" Type="http://schemas.openxmlformats.org/officeDocument/2006/relationships/image" Target="../media/image29.png"/><Relationship Id="rId4" Type="http://schemas.openxmlformats.org/officeDocument/2006/relationships/image" Target="../media/image18.png"/><Relationship Id="rId5" Type="http://schemas.openxmlformats.org/officeDocument/2006/relationships/image" Target="../media/image31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Relationship Id="rId3" Type="http://schemas.openxmlformats.org/officeDocument/2006/relationships/image" Target="../media/image29.png"/><Relationship Id="rId4" Type="http://schemas.openxmlformats.org/officeDocument/2006/relationships/image" Target="../media/image17.png"/><Relationship Id="rId5" Type="http://schemas.openxmlformats.org/officeDocument/2006/relationships/image" Target="../media/image35.png"/><Relationship Id="rId6" Type="http://schemas.openxmlformats.org/officeDocument/2006/relationships/image" Target="../media/image18.png"/><Relationship Id="rId7" Type="http://schemas.openxmlformats.org/officeDocument/2006/relationships/image" Target="../media/image3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Relationship Id="rId3" Type="http://schemas.openxmlformats.org/officeDocument/2006/relationships/image" Target="../media/image29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18.png"/><Relationship Id="rId8" Type="http://schemas.openxmlformats.org/officeDocument/2006/relationships/image" Target="../media/image3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31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Relationship Id="rId3" Type="http://schemas.openxmlformats.org/officeDocument/2006/relationships/image" Target="../media/image29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46.png"/><Relationship Id="rId7" Type="http://schemas.openxmlformats.org/officeDocument/2006/relationships/image" Target="../media/image18.png"/><Relationship Id="rId8" Type="http://schemas.openxmlformats.org/officeDocument/2006/relationships/image" Target="../media/image3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Relationship Id="rId3" Type="http://schemas.openxmlformats.org/officeDocument/2006/relationships/image" Target="../media/image29.png"/><Relationship Id="rId4" Type="http://schemas.openxmlformats.org/officeDocument/2006/relationships/image" Target="../media/image18.png"/><Relationship Id="rId5" Type="http://schemas.openxmlformats.org/officeDocument/2006/relationships/image" Target="../media/image4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3.tif"/><Relationship Id="rId6" Type="http://schemas.openxmlformats.org/officeDocument/2006/relationships/image" Target="../media/image29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Relationship Id="rId3" Type="http://schemas.openxmlformats.org/officeDocument/2006/relationships/image" Target="../media/image29.png"/><Relationship Id="rId4" Type="http://schemas.openxmlformats.org/officeDocument/2006/relationships/image" Target="../media/image18.png"/><Relationship Id="rId5" Type="http://schemas.openxmlformats.org/officeDocument/2006/relationships/image" Target="../media/image4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47.png"/><Relationship Id="rId4" Type="http://schemas.openxmlformats.org/officeDocument/2006/relationships/image" Target="../media/image3.tif"/><Relationship Id="rId5" Type="http://schemas.openxmlformats.org/officeDocument/2006/relationships/image" Target="../media/image29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47.png"/><Relationship Id="rId4" Type="http://schemas.openxmlformats.org/officeDocument/2006/relationships/image" Target="../media/image3.tif"/><Relationship Id="rId5" Type="http://schemas.openxmlformats.org/officeDocument/2006/relationships/image" Target="../media/image2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47.png"/><Relationship Id="rId4" Type="http://schemas.openxmlformats.org/officeDocument/2006/relationships/image" Target="../media/image3.tif"/><Relationship Id="rId5" Type="http://schemas.openxmlformats.org/officeDocument/2006/relationships/image" Target="../media/image29.png"/><Relationship Id="rId6" Type="http://schemas.openxmlformats.org/officeDocument/2006/relationships/image" Target="../media/image49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50.png"/><Relationship Id="rId4" Type="http://schemas.openxmlformats.org/officeDocument/2006/relationships/image" Target="../media/image3.tif"/><Relationship Id="rId5" Type="http://schemas.openxmlformats.org/officeDocument/2006/relationships/image" Target="../media/image29.png"/><Relationship Id="rId6" Type="http://schemas.openxmlformats.org/officeDocument/2006/relationships/image" Target="../media/image49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50.png"/><Relationship Id="rId4" Type="http://schemas.openxmlformats.org/officeDocument/2006/relationships/image" Target="../media/image3.tif"/><Relationship Id="rId5" Type="http://schemas.openxmlformats.org/officeDocument/2006/relationships/image" Target="../media/image29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50.png"/><Relationship Id="rId4" Type="http://schemas.openxmlformats.org/officeDocument/2006/relationships/image" Target="../media/image3.tif"/><Relationship Id="rId5" Type="http://schemas.openxmlformats.org/officeDocument/2006/relationships/image" Target="../media/image29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50.png"/><Relationship Id="rId4" Type="http://schemas.openxmlformats.org/officeDocument/2006/relationships/image" Target="../media/image3.tif"/><Relationship Id="rId5" Type="http://schemas.openxmlformats.org/officeDocument/2006/relationships/image" Target="../media/image29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50.png"/><Relationship Id="rId4" Type="http://schemas.openxmlformats.org/officeDocument/2006/relationships/image" Target="../media/image3.tif"/><Relationship Id="rId5" Type="http://schemas.openxmlformats.org/officeDocument/2006/relationships/image" Target="../media/image29.png"/><Relationship Id="rId6" Type="http://schemas.openxmlformats.org/officeDocument/2006/relationships/image" Target="../media/image48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1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3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4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5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6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7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8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9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4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5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5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60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61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62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4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5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6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63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64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65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6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5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67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68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69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70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71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72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73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74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75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7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5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77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78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79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80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81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14.png"/><Relationship Id="rId4" Type="http://schemas.openxmlformats.org/officeDocument/2006/relationships/hyperlink" Target="http://" TargetMode="External"/><Relationship Id="rId5" Type="http://schemas.openxmlformats.org/officeDocument/2006/relationships/hyperlink" Target="http://www.w65stchurchofchrist.com" TargetMode="Externa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973" y="-33867"/>
            <a:ext cx="13078746" cy="98213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37" name="Introduction &amp; Greeting"/>
          <p:cNvGrpSpPr/>
          <p:nvPr/>
        </p:nvGrpSpPr>
        <p:grpSpPr>
          <a:xfrm>
            <a:off x="4401972" y="5937249"/>
            <a:ext cx="8484990" cy="1282701"/>
            <a:chOff x="0" y="0"/>
            <a:chExt cx="8484989" cy="1282700"/>
          </a:xfrm>
        </p:grpSpPr>
        <p:sp>
          <p:nvSpPr>
            <p:cNvPr id="736" name="Introduction &amp; Greeting"/>
            <p:cNvSpPr txBox="1"/>
            <p:nvPr/>
          </p:nvSpPr>
          <p:spPr>
            <a:xfrm>
              <a:off x="63500" y="50800"/>
              <a:ext cx="8357990" cy="1079500"/>
            </a:xfrm>
            <a:prstGeom prst="rect">
              <a:avLst/>
            </a:prstGeom>
            <a:solidFill>
              <a:srgbClr val="DCDDE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600"/>
              </a:lvl1pPr>
            </a:lstStyle>
            <a:p>
              <a:pPr/>
              <a:r>
                <a:t>Introduction &amp; Greeting</a:t>
              </a:r>
            </a:p>
          </p:txBody>
        </p:sp>
        <p:pic>
          <p:nvPicPr>
            <p:cNvPr id="735" name="Introduction &amp; Greeting Introduction &amp; Greeting" descr="Introduction &amp; Greeting Introduction &amp; Greeti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484990" cy="12827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Restoration &amp; Usefulness"/>
          <p:cNvSpPr txBox="1"/>
          <p:nvPr/>
        </p:nvSpPr>
        <p:spPr>
          <a:xfrm>
            <a:off x="6149962" y="2692399"/>
            <a:ext cx="6315895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1300"/>
              </a:spcBef>
              <a:defRPr sz="3800">
                <a:solidFill>
                  <a:srgbClr val="5F5857"/>
                </a:solidFill>
                <a:latin typeface="Denmark"/>
                <a:ea typeface="Denmark"/>
                <a:cs typeface="Denmark"/>
                <a:sym typeface="Denmark"/>
              </a:defRPr>
            </a:lvl1pPr>
          </a:lstStyle>
          <a:p>
            <a:pPr/>
            <a:r>
              <a:t>Restoration &amp; Usefulness</a:t>
            </a:r>
          </a:p>
        </p:txBody>
      </p:sp>
      <p:sp>
        <p:nvSpPr>
          <p:cNvPr id="784" name="Luke 22:31-32 (NKJV)  31 And the Lord said, &quot;Simon, Simon! Indeed, Satan has asked for you, that he may sift you as wheat.  32 But I have prayed for you, that your faith should not fail; and when you have returned to Me, strengthen your brethren.&quot;"/>
          <p:cNvSpPr txBox="1"/>
          <p:nvPr/>
        </p:nvSpPr>
        <p:spPr>
          <a:xfrm>
            <a:off x="6261259" y="3539066"/>
            <a:ext cx="6093301" cy="587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defRPr b="1" sz="3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Luke 22:31-32 (NKJV) </a:t>
            </a:r>
            <a:br/>
            <a:r>
              <a:rPr b="0" baseline="30736"/>
              <a:t>31 </a:t>
            </a:r>
            <a:r>
              <a:rPr b="0"/>
              <a:t>And the Lord said, "Simon, Simon! Indeed, Satan has asked for you, that he may sift </a:t>
            </a:r>
            <a:r>
              <a:rPr b="0" i="1"/>
              <a:t>you</a:t>
            </a:r>
            <a:r>
              <a:rPr b="0"/>
              <a:t> as wheat. </a:t>
            </a:r>
            <a:br>
              <a:rPr b="0"/>
            </a:br>
            <a:r>
              <a:rPr b="0" baseline="30736"/>
              <a:t>32 </a:t>
            </a:r>
            <a:r>
              <a:rPr b="0"/>
              <a:t>But I have prayed for you, that your faith should not fail; and when you have returned to </a:t>
            </a:r>
            <a:r>
              <a:rPr b="0" i="1"/>
              <a:t>Me,</a:t>
            </a:r>
            <a:r>
              <a:rPr b="0"/>
              <a:t> strengthen your brethren." </a:t>
            </a:r>
          </a:p>
        </p:txBody>
      </p:sp>
      <p:pic>
        <p:nvPicPr>
          <p:cNvPr id="785" name="image10.png" descr="image10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20223" y="2314786"/>
            <a:ext cx="5760723" cy="7354148"/>
          </a:xfrm>
          <a:prstGeom prst="rect">
            <a:avLst/>
          </a:prstGeom>
        </p:spPr>
      </p:pic>
      <p:pic>
        <p:nvPicPr>
          <p:cNvPr id="786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787" name="Author: The Apostle Peter Author: The Apostle Peter" descr="Author: The Apostle Peter Author: The Apostle Peter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9378" y="792296"/>
            <a:ext cx="13163557" cy="1841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853" y="2967566"/>
            <a:ext cx="5844487" cy="6241400"/>
          </a:xfrm>
          <a:prstGeom prst="rect">
            <a:avLst/>
          </a:prstGeom>
        </p:spPr>
      </p:pic>
      <p:sp>
        <p:nvSpPr>
          <p:cNvPr id="790" name="Preach 1st to Gentiles (Acts 10)…"/>
          <p:cNvSpPr txBox="1"/>
          <p:nvPr/>
        </p:nvSpPr>
        <p:spPr>
          <a:xfrm>
            <a:off x="6109084" y="3539066"/>
            <a:ext cx="6397651" cy="565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Preach 1st to Gentiles (Acts 10)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Defends work w/ Gentiles (Acts 11)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Imprisoned &amp; released (Acts 12)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Discussion at Jerusalem (Acts 15)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Hypocrisy @ Antioch (Ga 2:11-14)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Traveled with wife (1 Cor. 9:5)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Wrote two epistles (1 &amp; 2 Peter)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Served as an Elder (1 Pet. 5:1-4)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Jesus foretold death (Jn 21:18-19)</a:t>
            </a:r>
          </a:p>
        </p:txBody>
      </p:sp>
      <p:sp>
        <p:nvSpPr>
          <p:cNvPr id="791" name="Restoration &amp; Usefulness"/>
          <p:cNvSpPr txBox="1"/>
          <p:nvPr/>
        </p:nvSpPr>
        <p:spPr>
          <a:xfrm>
            <a:off x="6149962" y="2692399"/>
            <a:ext cx="6315895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1300"/>
              </a:spcBef>
              <a:defRPr sz="3800">
                <a:solidFill>
                  <a:srgbClr val="5F5857"/>
                </a:solidFill>
                <a:latin typeface="Denmark"/>
                <a:ea typeface="Denmark"/>
                <a:cs typeface="Denmark"/>
                <a:sym typeface="Denmark"/>
              </a:defRPr>
            </a:lvl1pPr>
          </a:lstStyle>
          <a:p>
            <a:pPr/>
            <a:r>
              <a:t>Restoration &amp; Usefulness</a:t>
            </a:r>
          </a:p>
        </p:txBody>
      </p:sp>
      <p:pic>
        <p:nvPicPr>
          <p:cNvPr id="792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793" name="Author: The Apostle Peter Author: The Apostle Peter" descr="Author: The Apostle Peter Author: The Apostle Peter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79378" y="792296"/>
            <a:ext cx="13163557" cy="1841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Can We Relate?…"/>
          <p:cNvSpPr txBox="1"/>
          <p:nvPr/>
        </p:nvSpPr>
        <p:spPr>
          <a:xfrm>
            <a:off x="6149962" y="2862770"/>
            <a:ext cx="6448190" cy="645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1300"/>
              </a:spcBef>
              <a:defRPr sz="4500">
                <a:solidFill>
                  <a:srgbClr val="000000"/>
                </a:solidFill>
                <a:latin typeface="Denmark"/>
                <a:ea typeface="Denmark"/>
                <a:cs typeface="Denmark"/>
                <a:sym typeface="Denmark"/>
              </a:defRPr>
            </a:pPr>
            <a:r>
              <a:t>Can We Relate?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Impulsive - Quick to Speak Out - Matt. 15:15; 16:13-18, 22-23; 17:4; John 13:8-9; 18:10-11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Rebuked the Lord - Mk. 8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 Denied the Lord - Mt 26:58ff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 Worrying After Other’s Affairs - John 21:20-21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 Hypocrite - Gal. 2:11-14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 Over Confident - Mt 26:33-35</a:t>
            </a:r>
          </a:p>
        </p:txBody>
      </p:sp>
      <p:pic>
        <p:nvPicPr>
          <p:cNvPr id="796" name="image9.png" descr="image9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1" y="2477729"/>
            <a:ext cx="6102639" cy="7221684"/>
          </a:xfrm>
          <a:prstGeom prst="rect">
            <a:avLst/>
          </a:prstGeom>
        </p:spPr>
      </p:pic>
      <p:pic>
        <p:nvPicPr>
          <p:cNvPr id="797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798" name="Author: The Apostle Peter Author: The Apostle Peter" descr="Author: The Apostle Peter Author: The Apostle Peter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79378" y="792296"/>
            <a:ext cx="13163557" cy="1841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1 Peter 5:13 (NKJV) — 13 She who is in Babylon, elect together with you, greets you; and so does Mark my son."/>
          <p:cNvSpPr txBox="1"/>
          <p:nvPr/>
        </p:nvSpPr>
        <p:spPr>
          <a:xfrm>
            <a:off x="123978" y="2514599"/>
            <a:ext cx="12756844" cy="1066801"/>
          </a:xfrm>
          <a:prstGeom prst="rect">
            <a:avLst/>
          </a:prstGeom>
          <a:solidFill>
            <a:srgbClr val="DCDDE0">
              <a:alpha val="78617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300">
                <a:solidFill>
                  <a:srgbClr val="000000"/>
                </a:solidFill>
              </a:defRPr>
            </a:pPr>
            <a:r>
              <a:t>1 Peter 5:13 (NKJV) — </a:t>
            </a:r>
            <a:r>
              <a:rPr baseline="31999"/>
              <a:t>13</a:t>
            </a:r>
            <a:r>
              <a:t> She who is in Babylon, elect together with </a:t>
            </a:r>
            <a:r>
              <a:rPr i="1"/>
              <a:t>you,</a:t>
            </a:r>
            <a:r>
              <a:t> greets you; and </a:t>
            </a:r>
            <a:r>
              <a:rPr i="1"/>
              <a:t>so does</a:t>
            </a:r>
            <a:r>
              <a:t> Mark my son.</a:t>
            </a:r>
          </a:p>
        </p:txBody>
      </p:sp>
      <p:sp>
        <p:nvSpPr>
          <p:cNvPr id="801" name="Rome - Kelly, Davids, Lenski, Kistemaker,  Valesills, Grotius, Cave, Whitby, and Lardner.…"/>
          <p:cNvSpPr txBox="1"/>
          <p:nvPr/>
        </p:nvSpPr>
        <p:spPr>
          <a:xfrm>
            <a:off x="4089586" y="3722219"/>
            <a:ext cx="8848684" cy="576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40054" indent="-440054" algn="l">
              <a:spcBef>
                <a:spcPts val="1300"/>
              </a:spcBef>
              <a:buSzPct val="58000"/>
              <a:buBlip>
                <a:blip r:embed="rId2"/>
              </a:buBlip>
              <a:defRPr sz="3200">
                <a:solidFill>
                  <a:srgbClr val="000000"/>
                </a:solidFill>
              </a:defRPr>
            </a:pPr>
            <a:r>
              <a:t>Rome - Kelly, Davids, Lenski, Kistemaker,  Valesills, Grotius, Cave, Whitby, and Lardner. 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2"/>
              </a:buBlip>
              <a:defRPr sz="3200">
                <a:solidFill>
                  <a:srgbClr val="000000"/>
                </a:solidFill>
              </a:defRPr>
            </a:pPr>
            <a:r>
              <a:t>A place called Babylon in Egypt, not far from Cairo - Pearson and Le Clerc, and by most of the Coptic interpreters,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2"/>
              </a:buBlip>
              <a:defRPr sz="3200">
                <a:solidFill>
                  <a:srgbClr val="000000"/>
                </a:solidFill>
              </a:defRPr>
            </a:pPr>
            <a:r>
              <a:t>Babylon is Jerusalem - Capellus, Spanheim, Hardouin, and some others. 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2"/>
              </a:buBlip>
              <a:defRPr sz="3200">
                <a:solidFill>
                  <a:srgbClr val="000000"/>
                </a:solidFill>
              </a:defRPr>
            </a:pPr>
            <a:r>
              <a:t>Babylon is Babylon – Hamilton, Barnes, Erasmus, Drusius, Lightfoot, Bengel, Wetstein, Bashage, Beausobre, Alford, Huther, Calvin, Neander, Weiss, and Reuss</a:t>
            </a:r>
          </a:p>
        </p:txBody>
      </p:sp>
      <p:pic>
        <p:nvPicPr>
          <p:cNvPr id="802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7066" y="3585755"/>
            <a:ext cx="4178524" cy="6038729"/>
          </a:xfrm>
          <a:prstGeom prst="rect">
            <a:avLst/>
          </a:prstGeom>
        </p:spPr>
      </p:pic>
      <p:pic>
        <p:nvPicPr>
          <p:cNvPr id="803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804" name="Place &amp; Date of the Writing Place &amp; Date of the Writing" descr="Place &amp; Date of the Writing Place &amp; Date of the Writi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79378" y="817696"/>
            <a:ext cx="13163557" cy="17907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Time: Nothing certainly can be determined. There are no marks of time in the epistle itself.…"/>
          <p:cNvSpPr txBox="1"/>
          <p:nvPr/>
        </p:nvSpPr>
        <p:spPr>
          <a:xfrm>
            <a:off x="4089586" y="3909483"/>
            <a:ext cx="8848684" cy="5350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40054" indent="-440054" algn="l">
              <a:spcBef>
                <a:spcPts val="1300"/>
              </a:spcBef>
              <a:buSzPct val="58000"/>
              <a:buBlip>
                <a:blip r:embed="rId2"/>
              </a:buBlip>
              <a:defRPr sz="3200">
                <a:solidFill>
                  <a:srgbClr val="000000"/>
                </a:solidFill>
              </a:defRPr>
            </a:pPr>
            <a:r>
              <a:rPr b="1"/>
              <a:t>Time</a:t>
            </a:r>
            <a:r>
              <a:t>: Nothing certainly can be determined. There are no marks of time in the epistle itself.</a:t>
            </a:r>
          </a:p>
          <a:p>
            <a:pPr lvl="1" marL="859154" indent="-440054" algn="l">
              <a:spcBef>
                <a:spcPts val="600"/>
              </a:spcBef>
              <a:buSzPct val="58000"/>
              <a:buBlip>
                <a:blip r:embed="rId2"/>
              </a:buBlip>
              <a:defRPr sz="3200">
                <a:solidFill>
                  <a:srgbClr val="000000"/>
                </a:solidFill>
              </a:defRPr>
            </a:pPr>
            <a:r>
              <a:t>Hamilton — 64 or 65, (xxxvii)</a:t>
            </a:r>
          </a:p>
          <a:p>
            <a:pPr lvl="1" marL="859154" indent="-440054" algn="l">
              <a:spcBef>
                <a:spcPts val="600"/>
              </a:spcBef>
              <a:buSzPct val="58000"/>
              <a:buBlip>
                <a:blip r:embed="rId2"/>
              </a:buBlip>
              <a:defRPr sz="3200">
                <a:solidFill>
                  <a:srgbClr val="000000"/>
                </a:solidFill>
              </a:defRPr>
            </a:pPr>
            <a:r>
              <a:t>Thiessen — 65</a:t>
            </a:r>
          </a:p>
          <a:p>
            <a:pPr lvl="1" marL="859154" indent="-440054" algn="l">
              <a:spcBef>
                <a:spcPts val="600"/>
              </a:spcBef>
              <a:buSzPct val="58000"/>
              <a:buBlip>
                <a:blip r:embed="rId2"/>
              </a:buBlip>
              <a:defRPr sz="3200">
                <a:solidFill>
                  <a:srgbClr val="000000"/>
                </a:solidFill>
              </a:defRPr>
            </a:pPr>
            <a:r>
              <a:t>Lardner — 63, 64, or at the latest 65; </a:t>
            </a:r>
          </a:p>
          <a:p>
            <a:pPr lvl="1" marL="859154" indent="-440054" algn="l">
              <a:spcBef>
                <a:spcPts val="600"/>
              </a:spcBef>
              <a:buSzPct val="58000"/>
              <a:buBlip>
                <a:blip r:embed="rId2"/>
              </a:buBlip>
              <a:defRPr sz="3200">
                <a:solidFill>
                  <a:srgbClr val="000000"/>
                </a:solidFill>
              </a:defRPr>
            </a:pPr>
            <a:r>
              <a:t>Michaelis, — about the year 60. </a:t>
            </a:r>
          </a:p>
          <a:p>
            <a:pPr lvl="1" marL="859154" indent="-440054" algn="l">
              <a:spcBef>
                <a:spcPts val="600"/>
              </a:spcBef>
              <a:buSzPct val="58000"/>
              <a:buBlip>
                <a:blip r:embed="rId2"/>
              </a:buBlip>
              <a:defRPr sz="3200">
                <a:solidFill>
                  <a:srgbClr val="000000"/>
                </a:solidFill>
              </a:defRPr>
            </a:pPr>
            <a:r>
              <a:t>Barnes — probably between 58 and 61 AD</a:t>
            </a:r>
          </a:p>
          <a:p>
            <a:pPr lvl="1" marL="859154" indent="-440054" algn="l">
              <a:spcBef>
                <a:spcPts val="600"/>
              </a:spcBef>
              <a:buSzPct val="58000"/>
              <a:buBlip>
                <a:blip r:embed="rId2"/>
              </a:buBlip>
              <a:defRPr sz="3200">
                <a:solidFill>
                  <a:srgbClr val="000000"/>
                </a:solidFill>
              </a:defRPr>
            </a:pPr>
            <a:r>
              <a:t>“Cave …, in his “Life of St. Peter,” written in English 1676, places his death in 64 or 65” by Nero in Rome.</a:t>
            </a:r>
          </a:p>
        </p:txBody>
      </p:sp>
      <p:pic>
        <p:nvPicPr>
          <p:cNvPr id="807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7066" y="3585755"/>
            <a:ext cx="4178524" cy="6038729"/>
          </a:xfrm>
          <a:prstGeom prst="rect">
            <a:avLst/>
          </a:prstGeom>
        </p:spPr>
      </p:pic>
      <p:sp>
        <p:nvSpPr>
          <p:cNvPr id="808" name="1 Peter 1:1 (NKJV) - 1 Peter, an apostle of Jesus Christ, To the pilgrims of the Dispersion in Pontus, Galatia, Cappadocia, Asia, and Bithynia,"/>
          <p:cNvSpPr txBox="1"/>
          <p:nvPr/>
        </p:nvSpPr>
        <p:spPr>
          <a:xfrm>
            <a:off x="123978" y="2514599"/>
            <a:ext cx="12756844" cy="1066801"/>
          </a:xfrm>
          <a:prstGeom prst="rect">
            <a:avLst/>
          </a:prstGeom>
          <a:solidFill>
            <a:srgbClr val="DCDDE0">
              <a:alpha val="78617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300">
                <a:solidFill>
                  <a:srgbClr val="000000"/>
                </a:solidFill>
              </a:defRPr>
            </a:pPr>
            <a:r>
              <a:t>1 Peter 1:1 (NKJV) - </a:t>
            </a:r>
            <a:r>
              <a:rPr baseline="31999"/>
              <a:t>1</a:t>
            </a:r>
            <a:r>
              <a:t> Peter, an apostle of Jesus Christ, To the pilgrims of the Dispersion in Pontus, Galatia, Cappadocia, Asia, and Bithynia,</a:t>
            </a:r>
          </a:p>
        </p:txBody>
      </p:sp>
      <p:pic>
        <p:nvPicPr>
          <p:cNvPr id="809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810" name="Place &amp; Date of the Writing Place &amp; Date of the Writing" descr="Place &amp; Date of the Writing Place &amp; Date of the Writi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79378" y="817696"/>
            <a:ext cx="13163557" cy="17907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" name="1 Peter 1:1–2 (NKJV)… 1 Peter 1:1–2 (NKJV)&#10;1 Peter, an apostle of Jesus Christ, To the pilgrims of the Dispersion in Pontus, Galatia, Cappadocia, Asia, and Bithynia, 2 elect according to the foreknowledge of God the Father, in sanctification of the Spirit, for obedience and sprinkling of the blood of Jesus Christ: Grace to you and peace be multiplied." descr="1 Peter 1:1–2 (NKJV)… 1 Peter 1:1–2 (NKJV)1 Peter, an apostle of Jesus Christ, To the pilgrims of the Dispersion in Pontus, Galatia, Cappadocia, Asia, and Bithynia, 2 elect according to the foreknowledge of God the Father, in sanctification of the Spirit, for obedience and sprinkling of the blood of Jesus Christ: Grace to you and peace be multiplied.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126" y="54554"/>
            <a:ext cx="12838549" cy="9644492"/>
          </a:xfrm>
          <a:prstGeom prst="rect">
            <a:avLst/>
          </a:prstGeom>
          <a:effectLst>
            <a:outerShdw sx="100000" sy="100000" kx="0" ky="0" algn="b" rotWithShape="0" blurRad="241300" dist="163882" dir="1607154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4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815" name="asia_nt.jpg" descr="asia_nt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47545" y="2193925"/>
            <a:ext cx="9474201" cy="7458075"/>
          </a:xfrm>
          <a:prstGeom prst="rect">
            <a:avLst/>
          </a:prstGeom>
        </p:spPr>
      </p:pic>
      <p:sp>
        <p:nvSpPr>
          <p:cNvPr id="816" name="Shape"/>
          <p:cNvSpPr/>
          <p:nvPr/>
        </p:nvSpPr>
        <p:spPr>
          <a:xfrm>
            <a:off x="5655733" y="3579812"/>
            <a:ext cx="2727326" cy="1524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600" fill="norm" stroke="1" extrusionOk="0">
                <a:moveTo>
                  <a:pt x="0" y="12960"/>
                </a:moveTo>
                <a:cubicBezTo>
                  <a:pt x="88" y="14265"/>
                  <a:pt x="25" y="15030"/>
                  <a:pt x="501" y="15930"/>
                </a:cubicBezTo>
                <a:cubicBezTo>
                  <a:pt x="852" y="17820"/>
                  <a:pt x="363" y="15525"/>
                  <a:pt x="890" y="17055"/>
                </a:cubicBezTo>
                <a:cubicBezTo>
                  <a:pt x="1077" y="17595"/>
                  <a:pt x="902" y="17865"/>
                  <a:pt x="1265" y="18202"/>
                </a:cubicBezTo>
                <a:cubicBezTo>
                  <a:pt x="1503" y="18428"/>
                  <a:pt x="2030" y="18652"/>
                  <a:pt x="2030" y="18652"/>
                </a:cubicBezTo>
                <a:cubicBezTo>
                  <a:pt x="2456" y="19418"/>
                  <a:pt x="3345" y="20385"/>
                  <a:pt x="3922" y="20700"/>
                </a:cubicBezTo>
                <a:cubicBezTo>
                  <a:pt x="4059" y="20768"/>
                  <a:pt x="4799" y="21218"/>
                  <a:pt x="5062" y="21375"/>
                </a:cubicBezTo>
                <a:cubicBezTo>
                  <a:pt x="5187" y="21442"/>
                  <a:pt x="5438" y="21600"/>
                  <a:pt x="5438" y="21600"/>
                </a:cubicBezTo>
                <a:cubicBezTo>
                  <a:pt x="6528" y="21465"/>
                  <a:pt x="7367" y="21510"/>
                  <a:pt x="8357" y="20925"/>
                </a:cubicBezTo>
                <a:cubicBezTo>
                  <a:pt x="8482" y="20768"/>
                  <a:pt x="8620" y="20655"/>
                  <a:pt x="8733" y="20475"/>
                </a:cubicBezTo>
                <a:cubicBezTo>
                  <a:pt x="8921" y="20182"/>
                  <a:pt x="9246" y="19552"/>
                  <a:pt x="9246" y="19552"/>
                </a:cubicBezTo>
                <a:cubicBezTo>
                  <a:pt x="9297" y="19260"/>
                  <a:pt x="9510" y="18068"/>
                  <a:pt x="9622" y="17955"/>
                </a:cubicBezTo>
                <a:cubicBezTo>
                  <a:pt x="9735" y="17865"/>
                  <a:pt x="9760" y="18338"/>
                  <a:pt x="9873" y="18428"/>
                </a:cubicBezTo>
                <a:cubicBezTo>
                  <a:pt x="10073" y="18585"/>
                  <a:pt x="10299" y="18585"/>
                  <a:pt x="10512" y="18652"/>
                </a:cubicBezTo>
                <a:cubicBezTo>
                  <a:pt x="11101" y="18585"/>
                  <a:pt x="11702" y="18630"/>
                  <a:pt x="12278" y="18428"/>
                </a:cubicBezTo>
                <a:cubicBezTo>
                  <a:pt x="12391" y="18382"/>
                  <a:pt x="12429" y="18090"/>
                  <a:pt x="12529" y="17955"/>
                </a:cubicBezTo>
                <a:cubicBezTo>
                  <a:pt x="13068" y="17168"/>
                  <a:pt x="12805" y="17888"/>
                  <a:pt x="13293" y="16830"/>
                </a:cubicBezTo>
                <a:cubicBezTo>
                  <a:pt x="13644" y="16088"/>
                  <a:pt x="13644" y="15772"/>
                  <a:pt x="14183" y="15458"/>
                </a:cubicBezTo>
                <a:cubicBezTo>
                  <a:pt x="15060" y="14400"/>
                  <a:pt x="14684" y="14850"/>
                  <a:pt x="15323" y="14108"/>
                </a:cubicBezTo>
                <a:cubicBezTo>
                  <a:pt x="15887" y="13455"/>
                  <a:pt x="17277" y="12915"/>
                  <a:pt x="17979" y="12510"/>
                </a:cubicBezTo>
                <a:cubicBezTo>
                  <a:pt x="18430" y="12240"/>
                  <a:pt x="18618" y="11880"/>
                  <a:pt x="18994" y="11362"/>
                </a:cubicBezTo>
                <a:cubicBezTo>
                  <a:pt x="19232" y="11048"/>
                  <a:pt x="19746" y="10462"/>
                  <a:pt x="19746" y="10462"/>
                </a:cubicBezTo>
                <a:cubicBezTo>
                  <a:pt x="20259" y="9068"/>
                  <a:pt x="19683" y="10328"/>
                  <a:pt x="20385" y="9562"/>
                </a:cubicBezTo>
                <a:cubicBezTo>
                  <a:pt x="20485" y="9450"/>
                  <a:pt x="20548" y="9225"/>
                  <a:pt x="20635" y="9090"/>
                </a:cubicBezTo>
                <a:cubicBezTo>
                  <a:pt x="21024" y="8528"/>
                  <a:pt x="21024" y="8640"/>
                  <a:pt x="21525" y="8415"/>
                </a:cubicBezTo>
                <a:cubicBezTo>
                  <a:pt x="21487" y="7808"/>
                  <a:pt x="21600" y="7088"/>
                  <a:pt x="21400" y="6592"/>
                </a:cubicBezTo>
                <a:cubicBezTo>
                  <a:pt x="21249" y="6188"/>
                  <a:pt x="20886" y="6300"/>
                  <a:pt x="20635" y="6142"/>
                </a:cubicBezTo>
                <a:cubicBezTo>
                  <a:pt x="20497" y="6052"/>
                  <a:pt x="20385" y="5850"/>
                  <a:pt x="20259" y="5692"/>
                </a:cubicBezTo>
                <a:cubicBezTo>
                  <a:pt x="19658" y="4095"/>
                  <a:pt x="19921" y="4770"/>
                  <a:pt x="19495" y="3645"/>
                </a:cubicBezTo>
                <a:cubicBezTo>
                  <a:pt x="19407" y="3420"/>
                  <a:pt x="19245" y="2970"/>
                  <a:pt x="19245" y="2970"/>
                </a:cubicBezTo>
                <a:cubicBezTo>
                  <a:pt x="19019" y="1732"/>
                  <a:pt x="18706" y="720"/>
                  <a:pt x="18104" y="0"/>
                </a:cubicBezTo>
                <a:cubicBezTo>
                  <a:pt x="17616" y="225"/>
                  <a:pt x="17315" y="270"/>
                  <a:pt x="16964" y="922"/>
                </a:cubicBezTo>
                <a:cubicBezTo>
                  <a:pt x="16601" y="2902"/>
                  <a:pt x="14922" y="3285"/>
                  <a:pt x="13920" y="3645"/>
                </a:cubicBezTo>
                <a:cubicBezTo>
                  <a:pt x="11326" y="3262"/>
                  <a:pt x="13105" y="3960"/>
                  <a:pt x="12028" y="2970"/>
                </a:cubicBezTo>
                <a:cubicBezTo>
                  <a:pt x="11677" y="2632"/>
                  <a:pt x="10888" y="2272"/>
                  <a:pt x="10888" y="2272"/>
                </a:cubicBezTo>
                <a:cubicBezTo>
                  <a:pt x="10637" y="2340"/>
                  <a:pt x="10374" y="2385"/>
                  <a:pt x="10123" y="2498"/>
                </a:cubicBezTo>
                <a:cubicBezTo>
                  <a:pt x="9860" y="2610"/>
                  <a:pt x="9372" y="2970"/>
                  <a:pt x="9372" y="2970"/>
                </a:cubicBezTo>
                <a:cubicBezTo>
                  <a:pt x="8582" y="2790"/>
                  <a:pt x="7868" y="2542"/>
                  <a:pt x="7091" y="2272"/>
                </a:cubicBezTo>
                <a:cubicBezTo>
                  <a:pt x="6114" y="2340"/>
                  <a:pt x="5137" y="2295"/>
                  <a:pt x="4172" y="2498"/>
                </a:cubicBezTo>
                <a:cubicBezTo>
                  <a:pt x="3759" y="2588"/>
                  <a:pt x="3420" y="4320"/>
                  <a:pt x="3420" y="4320"/>
                </a:cubicBezTo>
                <a:cubicBezTo>
                  <a:pt x="3884" y="5580"/>
                  <a:pt x="4135" y="5558"/>
                  <a:pt x="4936" y="5918"/>
                </a:cubicBezTo>
                <a:cubicBezTo>
                  <a:pt x="6052" y="6412"/>
                  <a:pt x="4510" y="5805"/>
                  <a:pt x="5701" y="6592"/>
                </a:cubicBezTo>
                <a:cubicBezTo>
                  <a:pt x="6189" y="6908"/>
                  <a:pt x="7856" y="7020"/>
                  <a:pt x="7968" y="7042"/>
                </a:cubicBezTo>
                <a:cubicBezTo>
                  <a:pt x="8094" y="7132"/>
                  <a:pt x="8232" y="7178"/>
                  <a:pt x="8357" y="7290"/>
                </a:cubicBezTo>
                <a:cubicBezTo>
                  <a:pt x="8495" y="7402"/>
                  <a:pt x="8845" y="7560"/>
                  <a:pt x="8733" y="7740"/>
                </a:cubicBezTo>
                <a:cubicBezTo>
                  <a:pt x="8545" y="8055"/>
                  <a:pt x="8219" y="7920"/>
                  <a:pt x="7968" y="7965"/>
                </a:cubicBezTo>
                <a:cubicBezTo>
                  <a:pt x="7467" y="8055"/>
                  <a:pt x="6954" y="8100"/>
                  <a:pt x="6452" y="8190"/>
                </a:cubicBezTo>
                <a:cubicBezTo>
                  <a:pt x="6114" y="8258"/>
                  <a:pt x="5776" y="8348"/>
                  <a:pt x="5438" y="8415"/>
                </a:cubicBezTo>
                <a:cubicBezTo>
                  <a:pt x="4811" y="8708"/>
                  <a:pt x="4172" y="8798"/>
                  <a:pt x="3546" y="9090"/>
                </a:cubicBezTo>
                <a:cubicBezTo>
                  <a:pt x="3370" y="9405"/>
                  <a:pt x="3207" y="9698"/>
                  <a:pt x="3032" y="10012"/>
                </a:cubicBezTo>
                <a:cubicBezTo>
                  <a:pt x="2844" y="10350"/>
                  <a:pt x="3796" y="10462"/>
                  <a:pt x="3796" y="10462"/>
                </a:cubicBezTo>
                <a:cubicBezTo>
                  <a:pt x="4147" y="12420"/>
                  <a:pt x="4310" y="11902"/>
                  <a:pt x="3032" y="11610"/>
                </a:cubicBezTo>
                <a:cubicBezTo>
                  <a:pt x="2280" y="11678"/>
                  <a:pt x="0" y="10440"/>
                  <a:pt x="0" y="12960"/>
                </a:cubicBezTo>
                <a:close/>
              </a:path>
            </a:pathLst>
          </a:custGeom>
          <a:gradFill>
            <a:gsLst>
              <a:gs pos="0">
                <a:srgbClr val="767600">
                  <a:alpha val="60000"/>
                </a:srgbClr>
              </a:gs>
              <a:gs pos="100000">
                <a:srgbClr val="FFFF00">
                  <a:alpha val="60000"/>
                </a:srgbClr>
              </a:gs>
            </a:gsLst>
            <a:lin ang="16200000"/>
          </a:gradFill>
          <a:ln w="57150">
            <a:solidFill>
              <a:srgbClr val="FFFFFF"/>
            </a:solidFill>
          </a:ln>
        </p:spPr>
        <p:txBody>
          <a:bodyPr lIns="45719" rIns="45719"/>
          <a:lstStyle/>
          <a:p>
            <a:pPr algn="l" defTabSz="914400">
              <a:defRPr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817" name="Line"/>
          <p:cNvSpPr/>
          <p:nvPr/>
        </p:nvSpPr>
        <p:spPr>
          <a:xfrm>
            <a:off x="7883121" y="4125912"/>
            <a:ext cx="1893489" cy="1747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2" h="21522" fill="norm" stroke="1" extrusionOk="0">
                <a:moveTo>
                  <a:pt x="4858" y="1583"/>
                </a:moveTo>
                <a:cubicBezTo>
                  <a:pt x="6968" y="20"/>
                  <a:pt x="9327" y="274"/>
                  <a:pt x="11845" y="0"/>
                </a:cubicBezTo>
                <a:cubicBezTo>
                  <a:pt x="13583" y="59"/>
                  <a:pt x="15321" y="20"/>
                  <a:pt x="17041" y="195"/>
                </a:cubicBezTo>
                <a:cubicBezTo>
                  <a:pt x="17254" y="215"/>
                  <a:pt x="17396" y="489"/>
                  <a:pt x="17591" y="586"/>
                </a:cubicBezTo>
                <a:cubicBezTo>
                  <a:pt x="18460" y="1056"/>
                  <a:pt x="19275" y="1583"/>
                  <a:pt x="20091" y="2170"/>
                </a:cubicBezTo>
                <a:cubicBezTo>
                  <a:pt x="20659" y="3108"/>
                  <a:pt x="20322" y="3499"/>
                  <a:pt x="20091" y="4535"/>
                </a:cubicBezTo>
                <a:cubicBezTo>
                  <a:pt x="20499" y="5903"/>
                  <a:pt x="20180" y="5434"/>
                  <a:pt x="20818" y="6118"/>
                </a:cubicBezTo>
                <a:cubicBezTo>
                  <a:pt x="21208" y="7409"/>
                  <a:pt x="21439" y="8816"/>
                  <a:pt x="20446" y="9871"/>
                </a:cubicBezTo>
                <a:cubicBezTo>
                  <a:pt x="20180" y="10751"/>
                  <a:pt x="19807" y="11396"/>
                  <a:pt x="19559" y="12237"/>
                </a:cubicBezTo>
                <a:cubicBezTo>
                  <a:pt x="19612" y="13351"/>
                  <a:pt x="19896" y="14485"/>
                  <a:pt x="19737" y="15599"/>
                </a:cubicBezTo>
                <a:cubicBezTo>
                  <a:pt x="19719" y="15716"/>
                  <a:pt x="18655" y="16166"/>
                  <a:pt x="18477" y="16185"/>
                </a:cubicBezTo>
                <a:cubicBezTo>
                  <a:pt x="17218" y="16303"/>
                  <a:pt x="15977" y="16322"/>
                  <a:pt x="14718" y="16381"/>
                </a:cubicBezTo>
                <a:cubicBezTo>
                  <a:pt x="14204" y="16967"/>
                  <a:pt x="13902" y="16967"/>
                  <a:pt x="13636" y="17769"/>
                </a:cubicBezTo>
                <a:cubicBezTo>
                  <a:pt x="13317" y="16694"/>
                  <a:pt x="13175" y="16733"/>
                  <a:pt x="12217" y="16987"/>
                </a:cubicBezTo>
                <a:cubicBezTo>
                  <a:pt x="11880" y="18062"/>
                  <a:pt x="11934" y="18414"/>
                  <a:pt x="10958" y="18766"/>
                </a:cubicBezTo>
                <a:cubicBezTo>
                  <a:pt x="10550" y="20134"/>
                  <a:pt x="10497" y="19548"/>
                  <a:pt x="10781" y="20544"/>
                </a:cubicBezTo>
                <a:cubicBezTo>
                  <a:pt x="8883" y="21209"/>
                  <a:pt x="6791" y="20838"/>
                  <a:pt x="4858" y="21522"/>
                </a:cubicBezTo>
                <a:cubicBezTo>
                  <a:pt x="1080" y="21229"/>
                  <a:pt x="2144" y="21600"/>
                  <a:pt x="2357" y="16791"/>
                </a:cubicBezTo>
                <a:cubicBezTo>
                  <a:pt x="2251" y="14915"/>
                  <a:pt x="2747" y="13586"/>
                  <a:pt x="1453" y="12628"/>
                </a:cubicBezTo>
                <a:cubicBezTo>
                  <a:pt x="531" y="11103"/>
                  <a:pt x="885" y="11904"/>
                  <a:pt x="389" y="10262"/>
                </a:cubicBezTo>
                <a:cubicBezTo>
                  <a:pt x="336" y="10067"/>
                  <a:pt x="265" y="9871"/>
                  <a:pt x="211" y="9676"/>
                </a:cubicBezTo>
                <a:cubicBezTo>
                  <a:pt x="140" y="9481"/>
                  <a:pt x="16" y="9090"/>
                  <a:pt x="16" y="9090"/>
                </a:cubicBezTo>
                <a:cubicBezTo>
                  <a:pt x="87" y="7643"/>
                  <a:pt x="-161" y="6118"/>
                  <a:pt x="211" y="4730"/>
                </a:cubicBezTo>
                <a:cubicBezTo>
                  <a:pt x="318" y="4340"/>
                  <a:pt x="921" y="4476"/>
                  <a:pt x="1275" y="4340"/>
                </a:cubicBezTo>
                <a:cubicBezTo>
                  <a:pt x="1453" y="4281"/>
                  <a:pt x="1825" y="4144"/>
                  <a:pt x="1825" y="4144"/>
                </a:cubicBezTo>
                <a:cubicBezTo>
                  <a:pt x="2428" y="3694"/>
                  <a:pt x="3120" y="2991"/>
                  <a:pt x="3794" y="2756"/>
                </a:cubicBezTo>
                <a:cubicBezTo>
                  <a:pt x="3918" y="2561"/>
                  <a:pt x="3971" y="2287"/>
                  <a:pt x="4148" y="2170"/>
                </a:cubicBezTo>
                <a:cubicBezTo>
                  <a:pt x="4734" y="1779"/>
                  <a:pt x="5478" y="1935"/>
                  <a:pt x="5939" y="1368"/>
                </a:cubicBezTo>
              </a:path>
            </a:pathLst>
          </a:custGeom>
          <a:gradFill>
            <a:gsLst>
              <a:gs pos="0">
                <a:srgbClr val="2F5E76">
                  <a:alpha val="39999"/>
                </a:srgbClr>
              </a:gs>
              <a:gs pos="100000">
                <a:srgbClr val="66CCFF">
                  <a:alpha val="39999"/>
                </a:srgbClr>
              </a:gs>
            </a:gsLst>
            <a:lin ang="16200000"/>
          </a:gradFill>
          <a:ln w="57150">
            <a:solidFill>
              <a:srgbClr val="FFFFFF"/>
            </a:solidFill>
          </a:ln>
        </p:spPr>
        <p:txBody>
          <a:bodyPr lIns="45719" rIns="45719"/>
          <a:lstStyle/>
          <a:p>
            <a:pPr algn="l" defTabSz="914400">
              <a:defRPr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818" name="Shape"/>
          <p:cNvSpPr/>
          <p:nvPr/>
        </p:nvSpPr>
        <p:spPr>
          <a:xfrm>
            <a:off x="9670515" y="3082925"/>
            <a:ext cx="3160447" cy="2390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9" h="21600" fill="norm" stroke="1" extrusionOk="0">
                <a:moveTo>
                  <a:pt x="3102" y="0"/>
                </a:moveTo>
                <a:cubicBezTo>
                  <a:pt x="2653" y="1850"/>
                  <a:pt x="2974" y="273"/>
                  <a:pt x="2781" y="3629"/>
                </a:cubicBezTo>
                <a:cubicBezTo>
                  <a:pt x="2696" y="5163"/>
                  <a:pt x="2107" y="7616"/>
                  <a:pt x="1262" y="8692"/>
                </a:cubicBezTo>
                <a:cubicBezTo>
                  <a:pt x="1059" y="9552"/>
                  <a:pt x="1316" y="8778"/>
                  <a:pt x="834" y="9423"/>
                </a:cubicBezTo>
                <a:cubicBezTo>
                  <a:pt x="139" y="10355"/>
                  <a:pt x="1144" y="9409"/>
                  <a:pt x="289" y="10140"/>
                </a:cubicBezTo>
                <a:cubicBezTo>
                  <a:pt x="-11" y="11388"/>
                  <a:pt x="-257" y="13224"/>
                  <a:pt x="513" y="14199"/>
                </a:cubicBezTo>
                <a:cubicBezTo>
                  <a:pt x="877" y="15676"/>
                  <a:pt x="749" y="14773"/>
                  <a:pt x="620" y="16953"/>
                </a:cubicBezTo>
                <a:cubicBezTo>
                  <a:pt x="920" y="18215"/>
                  <a:pt x="1294" y="17799"/>
                  <a:pt x="2343" y="17684"/>
                </a:cubicBezTo>
                <a:cubicBezTo>
                  <a:pt x="3969" y="18115"/>
                  <a:pt x="5081" y="18789"/>
                  <a:pt x="6783" y="18990"/>
                </a:cubicBezTo>
                <a:cubicBezTo>
                  <a:pt x="7810" y="19334"/>
                  <a:pt x="8858" y="19334"/>
                  <a:pt x="9917" y="19420"/>
                </a:cubicBezTo>
                <a:cubicBezTo>
                  <a:pt x="10516" y="19535"/>
                  <a:pt x="11051" y="19721"/>
                  <a:pt x="11650" y="19850"/>
                </a:cubicBezTo>
                <a:cubicBezTo>
                  <a:pt x="12110" y="20051"/>
                  <a:pt x="12581" y="20123"/>
                  <a:pt x="13052" y="20295"/>
                </a:cubicBezTo>
                <a:cubicBezTo>
                  <a:pt x="13276" y="20381"/>
                  <a:pt x="13704" y="20582"/>
                  <a:pt x="13704" y="20582"/>
                </a:cubicBezTo>
                <a:cubicBezTo>
                  <a:pt x="14111" y="20940"/>
                  <a:pt x="14539" y="21098"/>
                  <a:pt x="14999" y="21299"/>
                </a:cubicBezTo>
                <a:cubicBezTo>
                  <a:pt x="15106" y="21342"/>
                  <a:pt x="15213" y="21399"/>
                  <a:pt x="15320" y="21442"/>
                </a:cubicBezTo>
                <a:cubicBezTo>
                  <a:pt x="15427" y="21500"/>
                  <a:pt x="15641" y="21600"/>
                  <a:pt x="15641" y="21600"/>
                </a:cubicBezTo>
                <a:cubicBezTo>
                  <a:pt x="16037" y="21543"/>
                  <a:pt x="16443" y="21514"/>
                  <a:pt x="16839" y="21442"/>
                </a:cubicBezTo>
                <a:cubicBezTo>
                  <a:pt x="17470" y="21313"/>
                  <a:pt x="17930" y="20553"/>
                  <a:pt x="18347" y="19994"/>
                </a:cubicBezTo>
                <a:cubicBezTo>
                  <a:pt x="18454" y="19850"/>
                  <a:pt x="18583" y="19735"/>
                  <a:pt x="18668" y="19563"/>
                </a:cubicBezTo>
                <a:cubicBezTo>
                  <a:pt x="18818" y="19276"/>
                  <a:pt x="18861" y="18803"/>
                  <a:pt x="19107" y="18688"/>
                </a:cubicBezTo>
                <a:cubicBezTo>
                  <a:pt x="19321" y="18588"/>
                  <a:pt x="19749" y="18402"/>
                  <a:pt x="19749" y="18402"/>
                </a:cubicBezTo>
                <a:cubicBezTo>
                  <a:pt x="19824" y="18301"/>
                  <a:pt x="19877" y="18172"/>
                  <a:pt x="19974" y="18115"/>
                </a:cubicBezTo>
                <a:cubicBezTo>
                  <a:pt x="20177" y="17986"/>
                  <a:pt x="20616" y="17828"/>
                  <a:pt x="20616" y="17828"/>
                </a:cubicBezTo>
                <a:cubicBezTo>
                  <a:pt x="20776" y="17168"/>
                  <a:pt x="20883" y="16523"/>
                  <a:pt x="21161" y="15935"/>
                </a:cubicBezTo>
                <a:cubicBezTo>
                  <a:pt x="21268" y="12923"/>
                  <a:pt x="21343" y="10470"/>
                  <a:pt x="21268" y="7386"/>
                </a:cubicBezTo>
                <a:cubicBezTo>
                  <a:pt x="21150" y="7415"/>
                  <a:pt x="20487" y="7516"/>
                  <a:pt x="20295" y="7673"/>
                </a:cubicBezTo>
                <a:cubicBezTo>
                  <a:pt x="20209" y="7745"/>
                  <a:pt x="20177" y="7917"/>
                  <a:pt x="20081" y="7975"/>
                </a:cubicBezTo>
                <a:cubicBezTo>
                  <a:pt x="19835" y="8132"/>
                  <a:pt x="19300" y="8304"/>
                  <a:pt x="19000" y="8405"/>
                </a:cubicBezTo>
                <a:cubicBezTo>
                  <a:pt x="17438" y="8233"/>
                  <a:pt x="18123" y="8448"/>
                  <a:pt x="17053" y="7975"/>
                </a:cubicBezTo>
                <a:cubicBezTo>
                  <a:pt x="16732" y="7831"/>
                  <a:pt x="16079" y="7530"/>
                  <a:pt x="16079" y="7530"/>
                </a:cubicBezTo>
                <a:cubicBezTo>
                  <a:pt x="15833" y="7042"/>
                  <a:pt x="15737" y="6856"/>
                  <a:pt x="15320" y="6669"/>
                </a:cubicBezTo>
                <a:cubicBezTo>
                  <a:pt x="15213" y="6712"/>
                  <a:pt x="15074" y="6712"/>
                  <a:pt x="14999" y="6813"/>
                </a:cubicBezTo>
                <a:cubicBezTo>
                  <a:pt x="14924" y="6913"/>
                  <a:pt x="14999" y="7214"/>
                  <a:pt x="14892" y="7243"/>
                </a:cubicBezTo>
                <a:cubicBezTo>
                  <a:pt x="14571" y="7329"/>
                  <a:pt x="14239" y="7143"/>
                  <a:pt x="13918" y="7100"/>
                </a:cubicBezTo>
                <a:cubicBezTo>
                  <a:pt x="13704" y="6999"/>
                  <a:pt x="13458" y="6985"/>
                  <a:pt x="13266" y="6813"/>
                </a:cubicBezTo>
                <a:cubicBezTo>
                  <a:pt x="13159" y="6712"/>
                  <a:pt x="13062" y="6598"/>
                  <a:pt x="12945" y="6526"/>
                </a:cubicBezTo>
                <a:cubicBezTo>
                  <a:pt x="12699" y="6382"/>
                  <a:pt x="12431" y="6339"/>
                  <a:pt x="12185" y="6225"/>
                </a:cubicBezTo>
                <a:cubicBezTo>
                  <a:pt x="12003" y="5508"/>
                  <a:pt x="11843" y="5006"/>
                  <a:pt x="11319" y="4776"/>
                </a:cubicBezTo>
                <a:cubicBezTo>
                  <a:pt x="10998" y="4819"/>
                  <a:pt x="10666" y="4805"/>
                  <a:pt x="10345" y="4920"/>
                </a:cubicBezTo>
                <a:cubicBezTo>
                  <a:pt x="9906" y="5063"/>
                  <a:pt x="10035" y="5551"/>
                  <a:pt x="9479" y="5794"/>
                </a:cubicBezTo>
                <a:cubicBezTo>
                  <a:pt x="8847" y="5235"/>
                  <a:pt x="9382" y="5837"/>
                  <a:pt x="9051" y="5077"/>
                </a:cubicBezTo>
                <a:cubicBezTo>
                  <a:pt x="8879" y="4676"/>
                  <a:pt x="8430" y="4389"/>
                  <a:pt x="8184" y="4059"/>
                </a:cubicBezTo>
                <a:cubicBezTo>
                  <a:pt x="8088" y="3657"/>
                  <a:pt x="8066" y="2940"/>
                  <a:pt x="7863" y="2610"/>
                </a:cubicBezTo>
                <a:cubicBezTo>
                  <a:pt x="7713" y="2367"/>
                  <a:pt x="7414" y="2266"/>
                  <a:pt x="7210" y="2166"/>
                </a:cubicBezTo>
                <a:cubicBezTo>
                  <a:pt x="6611" y="2280"/>
                  <a:pt x="6162" y="2424"/>
                  <a:pt x="5595" y="2610"/>
                </a:cubicBezTo>
                <a:cubicBezTo>
                  <a:pt x="4761" y="2424"/>
                  <a:pt x="5007" y="2410"/>
                  <a:pt x="4397" y="1879"/>
                </a:cubicBezTo>
                <a:cubicBezTo>
                  <a:pt x="4183" y="1018"/>
                  <a:pt x="3776" y="731"/>
                  <a:pt x="3316" y="143"/>
                </a:cubicBezTo>
                <a:cubicBezTo>
                  <a:pt x="2653" y="316"/>
                  <a:pt x="2632" y="416"/>
                  <a:pt x="3102" y="0"/>
                </a:cubicBezTo>
                <a:close/>
              </a:path>
            </a:pathLst>
          </a:custGeom>
          <a:gradFill>
            <a:gsLst>
              <a:gs pos="0">
                <a:srgbClr val="5E0000">
                  <a:alpha val="39999"/>
                </a:srgbClr>
              </a:gs>
              <a:gs pos="100000">
                <a:srgbClr val="CC0000">
                  <a:alpha val="39999"/>
                </a:srgbClr>
              </a:gs>
            </a:gsLst>
            <a:lin ang="16200000"/>
          </a:gradFill>
          <a:ln w="57150">
            <a:solidFill>
              <a:srgbClr val="FFFFFF"/>
            </a:solidFill>
          </a:ln>
        </p:spPr>
        <p:txBody>
          <a:bodyPr lIns="45719" rIns="45719"/>
          <a:lstStyle/>
          <a:p>
            <a:pPr algn="l" defTabSz="914400">
              <a:defRPr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819" name="Shape"/>
          <p:cNvSpPr/>
          <p:nvPr/>
        </p:nvSpPr>
        <p:spPr>
          <a:xfrm>
            <a:off x="4178148" y="4395173"/>
            <a:ext cx="3931861" cy="3131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2" h="21326" fill="norm" stroke="1" extrusionOk="0">
                <a:moveTo>
                  <a:pt x="7949" y="459"/>
                </a:moveTo>
                <a:cubicBezTo>
                  <a:pt x="7828" y="491"/>
                  <a:pt x="7707" y="524"/>
                  <a:pt x="7595" y="567"/>
                </a:cubicBezTo>
                <a:cubicBezTo>
                  <a:pt x="7422" y="632"/>
                  <a:pt x="7077" y="783"/>
                  <a:pt x="7077" y="783"/>
                </a:cubicBezTo>
                <a:cubicBezTo>
                  <a:pt x="6464" y="751"/>
                  <a:pt x="5851" y="761"/>
                  <a:pt x="5238" y="675"/>
                </a:cubicBezTo>
                <a:cubicBezTo>
                  <a:pt x="5057" y="653"/>
                  <a:pt x="4720" y="459"/>
                  <a:pt x="4720" y="459"/>
                </a:cubicBezTo>
                <a:cubicBezTo>
                  <a:pt x="4159" y="-244"/>
                  <a:pt x="3926" y="48"/>
                  <a:pt x="2976" y="134"/>
                </a:cubicBezTo>
                <a:cubicBezTo>
                  <a:pt x="2657" y="264"/>
                  <a:pt x="2337" y="329"/>
                  <a:pt x="2018" y="459"/>
                </a:cubicBezTo>
                <a:cubicBezTo>
                  <a:pt x="1526" y="1042"/>
                  <a:pt x="1284" y="1832"/>
                  <a:pt x="706" y="2318"/>
                </a:cubicBezTo>
                <a:cubicBezTo>
                  <a:pt x="594" y="2534"/>
                  <a:pt x="473" y="2751"/>
                  <a:pt x="360" y="2967"/>
                </a:cubicBezTo>
                <a:cubicBezTo>
                  <a:pt x="300" y="3075"/>
                  <a:pt x="179" y="3302"/>
                  <a:pt x="179" y="3302"/>
                </a:cubicBezTo>
                <a:cubicBezTo>
                  <a:pt x="153" y="3842"/>
                  <a:pt x="145" y="4394"/>
                  <a:pt x="93" y="4934"/>
                </a:cubicBezTo>
                <a:cubicBezTo>
                  <a:pt x="84" y="5053"/>
                  <a:pt x="-28" y="5161"/>
                  <a:pt x="7" y="5270"/>
                </a:cubicBezTo>
                <a:cubicBezTo>
                  <a:pt x="41" y="5388"/>
                  <a:pt x="179" y="5410"/>
                  <a:pt x="266" y="5486"/>
                </a:cubicBezTo>
                <a:cubicBezTo>
                  <a:pt x="1034" y="5172"/>
                  <a:pt x="2001" y="5129"/>
                  <a:pt x="2804" y="5042"/>
                </a:cubicBezTo>
                <a:cubicBezTo>
                  <a:pt x="2916" y="5075"/>
                  <a:pt x="3080" y="5032"/>
                  <a:pt x="3149" y="5151"/>
                </a:cubicBezTo>
                <a:cubicBezTo>
                  <a:pt x="3287" y="5388"/>
                  <a:pt x="2855" y="5659"/>
                  <a:pt x="2804" y="5702"/>
                </a:cubicBezTo>
                <a:cubicBezTo>
                  <a:pt x="2640" y="6253"/>
                  <a:pt x="2830" y="6686"/>
                  <a:pt x="2976" y="7226"/>
                </a:cubicBezTo>
                <a:cubicBezTo>
                  <a:pt x="3002" y="7334"/>
                  <a:pt x="3063" y="7561"/>
                  <a:pt x="3063" y="7561"/>
                </a:cubicBezTo>
                <a:cubicBezTo>
                  <a:pt x="3002" y="7799"/>
                  <a:pt x="2631" y="8307"/>
                  <a:pt x="2890" y="8545"/>
                </a:cubicBezTo>
                <a:cubicBezTo>
                  <a:pt x="3037" y="8675"/>
                  <a:pt x="3408" y="8761"/>
                  <a:pt x="3408" y="8761"/>
                </a:cubicBezTo>
                <a:cubicBezTo>
                  <a:pt x="3287" y="9215"/>
                  <a:pt x="3140" y="9205"/>
                  <a:pt x="2890" y="9529"/>
                </a:cubicBezTo>
                <a:cubicBezTo>
                  <a:pt x="2752" y="10037"/>
                  <a:pt x="2830" y="10405"/>
                  <a:pt x="3063" y="10837"/>
                </a:cubicBezTo>
                <a:cubicBezTo>
                  <a:pt x="3037" y="11021"/>
                  <a:pt x="3054" y="11226"/>
                  <a:pt x="2976" y="11378"/>
                </a:cubicBezTo>
                <a:cubicBezTo>
                  <a:pt x="2778" y="11756"/>
                  <a:pt x="2424" y="11183"/>
                  <a:pt x="2277" y="11053"/>
                </a:cubicBezTo>
                <a:cubicBezTo>
                  <a:pt x="2087" y="10697"/>
                  <a:pt x="1940" y="10524"/>
                  <a:pt x="1664" y="10286"/>
                </a:cubicBezTo>
                <a:cubicBezTo>
                  <a:pt x="1491" y="10329"/>
                  <a:pt x="1224" y="10210"/>
                  <a:pt x="1146" y="10405"/>
                </a:cubicBezTo>
                <a:cubicBezTo>
                  <a:pt x="973" y="10826"/>
                  <a:pt x="1120" y="11356"/>
                  <a:pt x="1051" y="11821"/>
                </a:cubicBezTo>
                <a:cubicBezTo>
                  <a:pt x="1034" y="11951"/>
                  <a:pt x="939" y="12037"/>
                  <a:pt x="878" y="12145"/>
                </a:cubicBezTo>
                <a:cubicBezTo>
                  <a:pt x="904" y="12329"/>
                  <a:pt x="861" y="12567"/>
                  <a:pt x="965" y="12697"/>
                </a:cubicBezTo>
                <a:cubicBezTo>
                  <a:pt x="1068" y="12826"/>
                  <a:pt x="1267" y="12718"/>
                  <a:pt x="1405" y="12805"/>
                </a:cubicBezTo>
                <a:cubicBezTo>
                  <a:pt x="1517" y="12870"/>
                  <a:pt x="1552" y="13086"/>
                  <a:pt x="1664" y="13129"/>
                </a:cubicBezTo>
                <a:cubicBezTo>
                  <a:pt x="1914" y="13237"/>
                  <a:pt x="2191" y="13205"/>
                  <a:pt x="2450" y="13237"/>
                </a:cubicBezTo>
                <a:cubicBezTo>
                  <a:pt x="2925" y="13432"/>
                  <a:pt x="3287" y="13702"/>
                  <a:pt x="3762" y="13897"/>
                </a:cubicBezTo>
                <a:cubicBezTo>
                  <a:pt x="3848" y="13929"/>
                  <a:pt x="3935" y="13972"/>
                  <a:pt x="4021" y="14005"/>
                </a:cubicBezTo>
                <a:cubicBezTo>
                  <a:pt x="4107" y="14037"/>
                  <a:pt x="4280" y="14113"/>
                  <a:pt x="4280" y="14113"/>
                </a:cubicBezTo>
                <a:cubicBezTo>
                  <a:pt x="4384" y="14502"/>
                  <a:pt x="4573" y="14632"/>
                  <a:pt x="4720" y="14988"/>
                </a:cubicBezTo>
                <a:cubicBezTo>
                  <a:pt x="4910" y="15464"/>
                  <a:pt x="4910" y="15951"/>
                  <a:pt x="5152" y="16405"/>
                </a:cubicBezTo>
                <a:cubicBezTo>
                  <a:pt x="5299" y="16967"/>
                  <a:pt x="5359" y="17313"/>
                  <a:pt x="5419" y="17940"/>
                </a:cubicBezTo>
                <a:cubicBezTo>
                  <a:pt x="5273" y="18848"/>
                  <a:pt x="5221" y="18826"/>
                  <a:pt x="4548" y="19032"/>
                </a:cubicBezTo>
                <a:cubicBezTo>
                  <a:pt x="4573" y="19324"/>
                  <a:pt x="4453" y="19713"/>
                  <a:pt x="4634" y="19907"/>
                </a:cubicBezTo>
                <a:cubicBezTo>
                  <a:pt x="4841" y="20134"/>
                  <a:pt x="5160" y="19680"/>
                  <a:pt x="5419" y="19572"/>
                </a:cubicBezTo>
                <a:cubicBezTo>
                  <a:pt x="6145" y="18967"/>
                  <a:pt x="6386" y="19280"/>
                  <a:pt x="7509" y="19356"/>
                </a:cubicBezTo>
                <a:cubicBezTo>
                  <a:pt x="7276" y="19799"/>
                  <a:pt x="7181" y="20275"/>
                  <a:pt x="7077" y="20783"/>
                </a:cubicBezTo>
                <a:cubicBezTo>
                  <a:pt x="7103" y="20967"/>
                  <a:pt x="7051" y="21205"/>
                  <a:pt x="7163" y="21324"/>
                </a:cubicBezTo>
                <a:cubicBezTo>
                  <a:pt x="7189" y="21356"/>
                  <a:pt x="7716" y="21129"/>
                  <a:pt x="7776" y="21107"/>
                </a:cubicBezTo>
                <a:cubicBezTo>
                  <a:pt x="7889" y="20686"/>
                  <a:pt x="7958" y="20588"/>
                  <a:pt x="8294" y="20448"/>
                </a:cubicBezTo>
                <a:cubicBezTo>
                  <a:pt x="8441" y="20480"/>
                  <a:pt x="8605" y="20459"/>
                  <a:pt x="8735" y="20556"/>
                </a:cubicBezTo>
                <a:cubicBezTo>
                  <a:pt x="8907" y="20686"/>
                  <a:pt x="8968" y="21032"/>
                  <a:pt x="9166" y="21107"/>
                </a:cubicBezTo>
                <a:cubicBezTo>
                  <a:pt x="9546" y="21259"/>
                  <a:pt x="9339" y="21183"/>
                  <a:pt x="9779" y="21324"/>
                </a:cubicBezTo>
                <a:cubicBezTo>
                  <a:pt x="10504" y="21215"/>
                  <a:pt x="10781" y="21302"/>
                  <a:pt x="11264" y="20664"/>
                </a:cubicBezTo>
                <a:cubicBezTo>
                  <a:pt x="11325" y="20448"/>
                  <a:pt x="11376" y="20232"/>
                  <a:pt x="11437" y="20015"/>
                </a:cubicBezTo>
                <a:cubicBezTo>
                  <a:pt x="11463" y="19907"/>
                  <a:pt x="11437" y="19713"/>
                  <a:pt x="11523" y="19680"/>
                </a:cubicBezTo>
                <a:cubicBezTo>
                  <a:pt x="12024" y="19475"/>
                  <a:pt x="12490" y="19270"/>
                  <a:pt x="13008" y="19140"/>
                </a:cubicBezTo>
                <a:cubicBezTo>
                  <a:pt x="13155" y="18956"/>
                  <a:pt x="13371" y="18837"/>
                  <a:pt x="13440" y="18588"/>
                </a:cubicBezTo>
                <a:cubicBezTo>
                  <a:pt x="13517" y="18307"/>
                  <a:pt x="13526" y="18167"/>
                  <a:pt x="13707" y="17940"/>
                </a:cubicBezTo>
                <a:cubicBezTo>
                  <a:pt x="14009" y="17572"/>
                  <a:pt x="14415" y="17659"/>
                  <a:pt x="14752" y="17388"/>
                </a:cubicBezTo>
                <a:cubicBezTo>
                  <a:pt x="14925" y="17248"/>
                  <a:pt x="15106" y="17097"/>
                  <a:pt x="15278" y="16956"/>
                </a:cubicBezTo>
                <a:cubicBezTo>
                  <a:pt x="15365" y="16880"/>
                  <a:pt x="15537" y="16740"/>
                  <a:pt x="15537" y="16740"/>
                </a:cubicBezTo>
                <a:cubicBezTo>
                  <a:pt x="15840" y="16156"/>
                  <a:pt x="15969" y="15432"/>
                  <a:pt x="16150" y="14772"/>
                </a:cubicBezTo>
                <a:cubicBezTo>
                  <a:pt x="16297" y="14232"/>
                  <a:pt x="16271" y="13886"/>
                  <a:pt x="16755" y="13680"/>
                </a:cubicBezTo>
                <a:cubicBezTo>
                  <a:pt x="17109" y="13237"/>
                  <a:pt x="17255" y="12988"/>
                  <a:pt x="17722" y="12805"/>
                </a:cubicBezTo>
                <a:cubicBezTo>
                  <a:pt x="18050" y="12534"/>
                  <a:pt x="18395" y="12405"/>
                  <a:pt x="18766" y="12253"/>
                </a:cubicBezTo>
                <a:cubicBezTo>
                  <a:pt x="18982" y="11842"/>
                  <a:pt x="19353" y="11648"/>
                  <a:pt x="19725" y="11497"/>
                </a:cubicBezTo>
                <a:cubicBezTo>
                  <a:pt x="20096" y="11010"/>
                  <a:pt x="19673" y="11497"/>
                  <a:pt x="20156" y="11161"/>
                </a:cubicBezTo>
                <a:cubicBezTo>
                  <a:pt x="21054" y="10545"/>
                  <a:pt x="20355" y="10870"/>
                  <a:pt x="20942" y="10621"/>
                </a:cubicBezTo>
                <a:cubicBezTo>
                  <a:pt x="21097" y="10091"/>
                  <a:pt x="21261" y="10124"/>
                  <a:pt x="21382" y="9529"/>
                </a:cubicBezTo>
                <a:cubicBezTo>
                  <a:pt x="21356" y="9378"/>
                  <a:pt x="21330" y="9226"/>
                  <a:pt x="21296" y="9086"/>
                </a:cubicBezTo>
                <a:cubicBezTo>
                  <a:pt x="21244" y="8870"/>
                  <a:pt x="21123" y="8437"/>
                  <a:pt x="21123" y="8437"/>
                </a:cubicBezTo>
                <a:cubicBezTo>
                  <a:pt x="21209" y="7497"/>
                  <a:pt x="21572" y="6124"/>
                  <a:pt x="20942" y="5378"/>
                </a:cubicBezTo>
                <a:cubicBezTo>
                  <a:pt x="20821" y="4913"/>
                  <a:pt x="20640" y="4545"/>
                  <a:pt x="20510" y="4059"/>
                </a:cubicBezTo>
                <a:cubicBezTo>
                  <a:pt x="20484" y="3951"/>
                  <a:pt x="20424" y="3734"/>
                  <a:pt x="20424" y="3734"/>
                </a:cubicBezTo>
                <a:cubicBezTo>
                  <a:pt x="20329" y="2805"/>
                  <a:pt x="20217" y="1918"/>
                  <a:pt x="20070" y="999"/>
                </a:cubicBezTo>
                <a:cubicBezTo>
                  <a:pt x="19526" y="1097"/>
                  <a:pt x="19276" y="1086"/>
                  <a:pt x="18853" y="1442"/>
                </a:cubicBezTo>
                <a:cubicBezTo>
                  <a:pt x="18352" y="2383"/>
                  <a:pt x="17773" y="2599"/>
                  <a:pt x="16936" y="2859"/>
                </a:cubicBezTo>
                <a:cubicBezTo>
                  <a:pt x="16651" y="3194"/>
                  <a:pt x="16858" y="3021"/>
                  <a:pt x="16409" y="3194"/>
                </a:cubicBezTo>
                <a:cubicBezTo>
                  <a:pt x="16237" y="3259"/>
                  <a:pt x="15883" y="3410"/>
                  <a:pt x="15883" y="3410"/>
                </a:cubicBezTo>
                <a:cubicBezTo>
                  <a:pt x="15512" y="3724"/>
                  <a:pt x="15425" y="3691"/>
                  <a:pt x="15097" y="3302"/>
                </a:cubicBezTo>
                <a:cubicBezTo>
                  <a:pt x="14985" y="3334"/>
                  <a:pt x="14855" y="3334"/>
                  <a:pt x="14752" y="3410"/>
                </a:cubicBezTo>
                <a:cubicBezTo>
                  <a:pt x="13966" y="3972"/>
                  <a:pt x="14873" y="3475"/>
                  <a:pt x="14407" y="4059"/>
                </a:cubicBezTo>
                <a:cubicBezTo>
                  <a:pt x="14337" y="4145"/>
                  <a:pt x="14225" y="4134"/>
                  <a:pt x="14139" y="4178"/>
                </a:cubicBezTo>
                <a:cubicBezTo>
                  <a:pt x="14018" y="4242"/>
                  <a:pt x="13914" y="4340"/>
                  <a:pt x="13794" y="4394"/>
                </a:cubicBezTo>
                <a:cubicBezTo>
                  <a:pt x="13621" y="4480"/>
                  <a:pt x="13267" y="4610"/>
                  <a:pt x="13267" y="4610"/>
                </a:cubicBezTo>
                <a:cubicBezTo>
                  <a:pt x="11687" y="4491"/>
                  <a:pt x="12309" y="4686"/>
                  <a:pt x="11350" y="4286"/>
                </a:cubicBezTo>
                <a:cubicBezTo>
                  <a:pt x="11221" y="4232"/>
                  <a:pt x="11117" y="4124"/>
                  <a:pt x="10996" y="4059"/>
                </a:cubicBezTo>
                <a:cubicBezTo>
                  <a:pt x="10824" y="3972"/>
                  <a:pt x="10651" y="3918"/>
                  <a:pt x="10478" y="3842"/>
                </a:cubicBezTo>
                <a:cubicBezTo>
                  <a:pt x="10392" y="3810"/>
                  <a:pt x="10211" y="3734"/>
                  <a:pt x="10211" y="3734"/>
                </a:cubicBezTo>
                <a:cubicBezTo>
                  <a:pt x="10125" y="3659"/>
                  <a:pt x="10047" y="3572"/>
                  <a:pt x="9952" y="3518"/>
                </a:cubicBezTo>
                <a:cubicBezTo>
                  <a:pt x="9788" y="3421"/>
                  <a:pt x="9434" y="3302"/>
                  <a:pt x="9434" y="3302"/>
                </a:cubicBezTo>
                <a:cubicBezTo>
                  <a:pt x="9373" y="3226"/>
                  <a:pt x="9330" y="3118"/>
                  <a:pt x="9253" y="3075"/>
                </a:cubicBezTo>
                <a:cubicBezTo>
                  <a:pt x="9089" y="2967"/>
                  <a:pt x="8735" y="2859"/>
                  <a:pt x="8735" y="2859"/>
                </a:cubicBezTo>
                <a:cubicBezTo>
                  <a:pt x="8501" y="2588"/>
                  <a:pt x="8303" y="2437"/>
                  <a:pt x="8122" y="2102"/>
                </a:cubicBezTo>
                <a:cubicBezTo>
                  <a:pt x="7992" y="1605"/>
                  <a:pt x="7742" y="967"/>
                  <a:pt x="7949" y="459"/>
                </a:cubicBezTo>
                <a:close/>
              </a:path>
            </a:pathLst>
          </a:custGeom>
          <a:gradFill>
            <a:gsLst>
              <a:gs pos="0">
                <a:srgbClr val="4B764B">
                  <a:alpha val="19999"/>
                </a:srgbClr>
              </a:gs>
              <a:gs pos="100000">
                <a:srgbClr val="A3FFA3">
                  <a:alpha val="39999"/>
                </a:srgbClr>
              </a:gs>
            </a:gsLst>
            <a:lin ang="16200000"/>
          </a:gradFill>
          <a:ln w="57150">
            <a:solidFill>
              <a:srgbClr val="FFFFFF"/>
            </a:solidFill>
          </a:ln>
        </p:spPr>
        <p:txBody>
          <a:bodyPr lIns="45719" rIns="45719"/>
          <a:lstStyle/>
          <a:p>
            <a:pPr algn="l" defTabSz="914400">
              <a:defRPr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820" name="Shape"/>
          <p:cNvSpPr/>
          <p:nvPr/>
        </p:nvSpPr>
        <p:spPr>
          <a:xfrm>
            <a:off x="9297458" y="4975225"/>
            <a:ext cx="3544888" cy="1589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7" h="21600" fill="norm" stroke="1" extrusionOk="0">
                <a:moveTo>
                  <a:pt x="0" y="7207"/>
                </a:moveTo>
                <a:cubicBezTo>
                  <a:pt x="48" y="7790"/>
                  <a:pt x="154" y="9128"/>
                  <a:pt x="288" y="9602"/>
                </a:cubicBezTo>
                <a:cubicBezTo>
                  <a:pt x="413" y="10034"/>
                  <a:pt x="537" y="10487"/>
                  <a:pt x="672" y="10919"/>
                </a:cubicBezTo>
                <a:cubicBezTo>
                  <a:pt x="739" y="11134"/>
                  <a:pt x="873" y="11566"/>
                  <a:pt x="873" y="11566"/>
                </a:cubicBezTo>
                <a:cubicBezTo>
                  <a:pt x="902" y="11782"/>
                  <a:pt x="921" y="12019"/>
                  <a:pt x="969" y="12213"/>
                </a:cubicBezTo>
                <a:cubicBezTo>
                  <a:pt x="1017" y="12451"/>
                  <a:pt x="1123" y="12623"/>
                  <a:pt x="1161" y="12882"/>
                </a:cubicBezTo>
                <a:cubicBezTo>
                  <a:pt x="1420" y="14479"/>
                  <a:pt x="1593" y="16637"/>
                  <a:pt x="1746" y="18320"/>
                </a:cubicBezTo>
                <a:cubicBezTo>
                  <a:pt x="1583" y="19442"/>
                  <a:pt x="1727" y="19334"/>
                  <a:pt x="1938" y="20284"/>
                </a:cubicBezTo>
                <a:cubicBezTo>
                  <a:pt x="2197" y="21449"/>
                  <a:pt x="1842" y="20478"/>
                  <a:pt x="2226" y="21384"/>
                </a:cubicBezTo>
                <a:cubicBezTo>
                  <a:pt x="2764" y="21233"/>
                  <a:pt x="3186" y="21082"/>
                  <a:pt x="3685" y="20715"/>
                </a:cubicBezTo>
                <a:cubicBezTo>
                  <a:pt x="5115" y="18579"/>
                  <a:pt x="5652" y="19356"/>
                  <a:pt x="7945" y="19205"/>
                </a:cubicBezTo>
                <a:cubicBezTo>
                  <a:pt x="8646" y="19032"/>
                  <a:pt x="9298" y="18795"/>
                  <a:pt x="9989" y="18536"/>
                </a:cubicBezTo>
                <a:cubicBezTo>
                  <a:pt x="10613" y="18061"/>
                  <a:pt x="12935" y="18881"/>
                  <a:pt x="13568" y="18967"/>
                </a:cubicBezTo>
                <a:cubicBezTo>
                  <a:pt x="14298" y="19421"/>
                  <a:pt x="14969" y="20305"/>
                  <a:pt x="15708" y="20715"/>
                </a:cubicBezTo>
                <a:cubicBezTo>
                  <a:pt x="15833" y="20866"/>
                  <a:pt x="15958" y="21061"/>
                  <a:pt x="16092" y="21168"/>
                </a:cubicBezTo>
                <a:cubicBezTo>
                  <a:pt x="16342" y="21363"/>
                  <a:pt x="16869" y="21600"/>
                  <a:pt x="16869" y="21600"/>
                </a:cubicBezTo>
                <a:cubicBezTo>
                  <a:pt x="17455" y="21535"/>
                  <a:pt x="18030" y="21492"/>
                  <a:pt x="18616" y="21384"/>
                </a:cubicBezTo>
                <a:cubicBezTo>
                  <a:pt x="19105" y="21276"/>
                  <a:pt x="18875" y="21125"/>
                  <a:pt x="19297" y="20931"/>
                </a:cubicBezTo>
                <a:cubicBezTo>
                  <a:pt x="19700" y="20737"/>
                  <a:pt x="20592" y="20586"/>
                  <a:pt x="20938" y="20500"/>
                </a:cubicBezTo>
                <a:cubicBezTo>
                  <a:pt x="20976" y="20219"/>
                  <a:pt x="20967" y="19874"/>
                  <a:pt x="21043" y="19636"/>
                </a:cubicBezTo>
                <a:cubicBezTo>
                  <a:pt x="21600" y="17802"/>
                  <a:pt x="21130" y="20607"/>
                  <a:pt x="21427" y="18536"/>
                </a:cubicBezTo>
                <a:cubicBezTo>
                  <a:pt x="21370" y="17845"/>
                  <a:pt x="21322" y="16637"/>
                  <a:pt x="21043" y="16141"/>
                </a:cubicBezTo>
                <a:cubicBezTo>
                  <a:pt x="20986" y="16033"/>
                  <a:pt x="20391" y="15731"/>
                  <a:pt x="20362" y="15709"/>
                </a:cubicBezTo>
                <a:cubicBezTo>
                  <a:pt x="20161" y="15580"/>
                  <a:pt x="19777" y="15278"/>
                  <a:pt x="19777" y="15278"/>
                </a:cubicBezTo>
                <a:cubicBezTo>
                  <a:pt x="19499" y="14630"/>
                  <a:pt x="19182" y="14026"/>
                  <a:pt x="18808" y="13745"/>
                </a:cubicBezTo>
                <a:cubicBezTo>
                  <a:pt x="18616" y="12429"/>
                  <a:pt x="18817" y="11544"/>
                  <a:pt x="19393" y="11134"/>
                </a:cubicBezTo>
                <a:cubicBezTo>
                  <a:pt x="20045" y="10142"/>
                  <a:pt x="19796" y="10617"/>
                  <a:pt x="20170" y="9818"/>
                </a:cubicBezTo>
                <a:cubicBezTo>
                  <a:pt x="20362" y="8502"/>
                  <a:pt x="20218" y="8070"/>
                  <a:pt x="19777" y="7423"/>
                </a:cubicBezTo>
                <a:cubicBezTo>
                  <a:pt x="19566" y="6711"/>
                  <a:pt x="19422" y="6366"/>
                  <a:pt x="19096" y="5891"/>
                </a:cubicBezTo>
                <a:cubicBezTo>
                  <a:pt x="18952" y="4898"/>
                  <a:pt x="18894" y="4683"/>
                  <a:pt x="18424" y="5028"/>
                </a:cubicBezTo>
                <a:cubicBezTo>
                  <a:pt x="18155" y="5934"/>
                  <a:pt x="17800" y="6430"/>
                  <a:pt x="17359" y="6776"/>
                </a:cubicBezTo>
                <a:cubicBezTo>
                  <a:pt x="17167" y="6927"/>
                  <a:pt x="16773" y="7207"/>
                  <a:pt x="16773" y="7207"/>
                </a:cubicBezTo>
                <a:cubicBezTo>
                  <a:pt x="15708" y="6409"/>
                  <a:pt x="14633" y="5610"/>
                  <a:pt x="13568" y="4812"/>
                </a:cubicBezTo>
                <a:cubicBezTo>
                  <a:pt x="13472" y="4747"/>
                  <a:pt x="13280" y="4596"/>
                  <a:pt x="13280" y="4596"/>
                </a:cubicBezTo>
                <a:cubicBezTo>
                  <a:pt x="12724" y="3711"/>
                  <a:pt x="12004" y="3690"/>
                  <a:pt x="11342" y="3496"/>
                </a:cubicBezTo>
                <a:cubicBezTo>
                  <a:pt x="10383" y="2784"/>
                  <a:pt x="9337" y="2956"/>
                  <a:pt x="8339" y="2848"/>
                </a:cubicBezTo>
                <a:cubicBezTo>
                  <a:pt x="6909" y="2223"/>
                  <a:pt x="9154" y="3172"/>
                  <a:pt x="6976" y="2395"/>
                </a:cubicBezTo>
                <a:cubicBezTo>
                  <a:pt x="5930" y="2028"/>
                  <a:pt x="4932" y="1208"/>
                  <a:pt x="3877" y="885"/>
                </a:cubicBezTo>
                <a:cubicBezTo>
                  <a:pt x="3426" y="539"/>
                  <a:pt x="2965" y="324"/>
                  <a:pt x="2514" y="0"/>
                </a:cubicBezTo>
                <a:cubicBezTo>
                  <a:pt x="2418" y="237"/>
                  <a:pt x="2159" y="798"/>
                  <a:pt x="2130" y="1100"/>
                </a:cubicBezTo>
                <a:cubicBezTo>
                  <a:pt x="2082" y="1683"/>
                  <a:pt x="2159" y="4790"/>
                  <a:pt x="1842" y="5675"/>
                </a:cubicBezTo>
                <a:cubicBezTo>
                  <a:pt x="1507" y="6581"/>
                  <a:pt x="643" y="6646"/>
                  <a:pt x="192" y="6776"/>
                </a:cubicBezTo>
                <a:cubicBezTo>
                  <a:pt x="86" y="7509"/>
                  <a:pt x="163" y="7574"/>
                  <a:pt x="0" y="7207"/>
                </a:cubicBezTo>
                <a:close/>
              </a:path>
            </a:pathLst>
          </a:custGeom>
          <a:gradFill>
            <a:gsLst>
              <a:gs pos="0">
                <a:srgbClr val="175E5E">
                  <a:alpha val="60000"/>
                </a:srgbClr>
              </a:gs>
              <a:gs pos="100000">
                <a:srgbClr val="33CCCC">
                  <a:alpha val="60000"/>
                </a:srgbClr>
              </a:gs>
            </a:gsLst>
            <a:lin ang="16200000"/>
          </a:gradFill>
          <a:ln w="57150">
            <a:solidFill>
              <a:srgbClr val="FFFFFF"/>
            </a:solidFill>
          </a:ln>
        </p:spPr>
        <p:txBody>
          <a:bodyPr lIns="45719" rIns="45719"/>
          <a:lstStyle/>
          <a:p>
            <a:pPr algn="l" defTabSz="914400">
              <a:defRPr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821" name="1 Peter 1:1 (NKJV)…"/>
          <p:cNvSpPr txBox="1"/>
          <p:nvPr/>
        </p:nvSpPr>
        <p:spPr>
          <a:xfrm>
            <a:off x="281017" y="2589212"/>
            <a:ext cx="3602038" cy="66929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241300" dist="163882" dir="1607154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4100">
                <a:solidFill>
                  <a:srgbClr val="000000"/>
                </a:solidFill>
              </a:defRPr>
            </a:pPr>
            <a:r>
              <a:t>1 Peter 1:1 (NKJV)</a:t>
            </a:r>
          </a:p>
          <a:p>
            <a:pPr defTabSz="457200">
              <a:defRPr sz="4100">
                <a:solidFill>
                  <a:srgbClr val="000000"/>
                </a:solidFill>
              </a:defRPr>
            </a:pPr>
            <a:r>
              <a:rPr baseline="31999"/>
              <a:t>1</a:t>
            </a:r>
            <a:r>
              <a:t> Peter, an apostle of Jesus Christ, To the pilgrims of the Dispersion in Pontus, Galatia, Cappadocia, Asia, and Bithynia,</a:t>
            </a:r>
          </a:p>
        </p:txBody>
      </p:sp>
      <p:pic>
        <p:nvPicPr>
          <p:cNvPr id="822" name="Recipients: The Pilgrims of the Dispersion Recipients: The Pilgrims of the Dispersion" descr="Recipients: The Pilgrims of the Dispersion Recipients: The Pilgrims of the Dispersion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9378" y="931997"/>
            <a:ext cx="13163557" cy="1562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7" grpId="2"/>
      <p:bldP build="whole" bldLvl="1" animBg="1" rev="0" advAuto="0" spid="820" grpId="3"/>
      <p:bldP build="whole" bldLvl="1" animBg="1" rev="0" advAuto="0" spid="819" grpId="4"/>
      <p:bldP build="whole" bldLvl="1" animBg="1" rev="0" advAuto="0" spid="816" grpId="5"/>
      <p:bldP build="whole" bldLvl="1" animBg="1" rev="0" advAuto="0" spid="81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1 Peter 1:1 (NKJV) - 1 Peter, an apostle of Jesus Christ, To the pilgrims of the Dispersion in Pontus, Galatia, Cappadocia, Asia, and Bithynia,"/>
          <p:cNvSpPr txBox="1"/>
          <p:nvPr/>
        </p:nvSpPr>
        <p:spPr>
          <a:xfrm>
            <a:off x="123978" y="2514599"/>
            <a:ext cx="12756844" cy="1066801"/>
          </a:xfrm>
          <a:prstGeom prst="rect">
            <a:avLst/>
          </a:prstGeom>
          <a:solidFill>
            <a:srgbClr val="DCDDE0">
              <a:alpha val="78617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300">
                <a:solidFill>
                  <a:srgbClr val="000000"/>
                </a:solidFill>
              </a:defRPr>
            </a:pPr>
            <a:r>
              <a:t>1 Peter 1:1 (NKJV) - </a:t>
            </a:r>
            <a:r>
              <a:rPr baseline="31999"/>
              <a:t>1</a:t>
            </a:r>
            <a:r>
              <a:t> Peter, an apostle of Jesus Christ, To the pilgrims of the Dispersion in Pontus, Galatia, Cappadocia, Asia, and Bithynia,</a:t>
            </a:r>
          </a:p>
        </p:txBody>
      </p:sp>
      <p:sp>
        <p:nvSpPr>
          <p:cNvPr id="825" name="Makes comments that Jews would more clearly understand - (1:1-12; 3:5,6; 2:5,6)…"/>
          <p:cNvSpPr txBox="1"/>
          <p:nvPr/>
        </p:nvSpPr>
        <p:spPr>
          <a:xfrm>
            <a:off x="4423887" y="4756149"/>
            <a:ext cx="8218315" cy="438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40055" indent="-440055" algn="l">
              <a:spcBef>
                <a:spcPts val="1300"/>
              </a:spcBef>
              <a:buSzPct val="58000"/>
              <a:buBlip>
                <a:blip r:embed="rId2"/>
              </a:buBlip>
              <a:defRPr sz="4700">
                <a:solidFill>
                  <a:srgbClr val="000000"/>
                </a:solidFill>
              </a:defRPr>
            </a:pPr>
            <a:r>
              <a:t>Makes comments that Jews would more clearly understand - (1:1-12; 3:5,6; 2:5,6)</a:t>
            </a:r>
          </a:p>
          <a:p>
            <a:pPr marL="440055" indent="-440055" algn="l">
              <a:spcBef>
                <a:spcPts val="1300"/>
              </a:spcBef>
              <a:buSzPct val="58000"/>
              <a:buBlip>
                <a:blip r:embed="rId2"/>
              </a:buBlip>
              <a:defRPr sz="4700">
                <a:solidFill>
                  <a:srgbClr val="000000"/>
                </a:solidFill>
              </a:defRPr>
            </a:pPr>
            <a:r>
              <a:t>Peter speaks as though many of them were Gentiles - (1:18;2:9,10; 4:3,4)</a:t>
            </a:r>
          </a:p>
        </p:txBody>
      </p:sp>
      <p:sp>
        <p:nvSpPr>
          <p:cNvPr id="826" name="Jews &amp; Gentiles - Christians"/>
          <p:cNvSpPr txBox="1"/>
          <p:nvPr/>
        </p:nvSpPr>
        <p:spPr>
          <a:xfrm>
            <a:off x="4423887" y="3787774"/>
            <a:ext cx="8218315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1300"/>
              </a:spcBef>
              <a:defRPr b="1" sz="4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Jews &amp; Gentiles - Christians</a:t>
            </a:r>
          </a:p>
        </p:txBody>
      </p:sp>
      <p:pic>
        <p:nvPicPr>
          <p:cNvPr id="827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7066" y="3585755"/>
            <a:ext cx="4178524" cy="6038729"/>
          </a:xfrm>
          <a:prstGeom prst="rect">
            <a:avLst/>
          </a:prstGeom>
        </p:spPr>
      </p:pic>
      <p:pic>
        <p:nvPicPr>
          <p:cNvPr id="828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829" name="Recipients: The Pilgrims of the Dispersion Recipients: The Pilgrims of the Dispersion" descr="Recipients: The Pilgrims of the Dispersion Recipients: The Pilgrims of the Dispersion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79378" y="931997"/>
            <a:ext cx="13163557" cy="1562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Introduction – (1:1-25)…"/>
          <p:cNvSpPr txBox="1"/>
          <p:nvPr/>
        </p:nvSpPr>
        <p:spPr>
          <a:xfrm>
            <a:off x="4583110" y="2431269"/>
            <a:ext cx="8183502" cy="7064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b="1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Introduction – (1:1-25)</a:t>
            </a:r>
          </a:p>
          <a:p>
            <a:pPr lvl="1" marL="808037" indent="-642937" algn="l" defTabSz="1300480">
              <a:buClr>
                <a:schemeClr val="accent2">
                  <a:lumOff val="-11040"/>
                </a:schemeClr>
              </a:buClr>
              <a:buSzPct val="100000"/>
              <a:buChar char="⬥"/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Author - (1:1a). </a:t>
            </a:r>
          </a:p>
          <a:p>
            <a:pPr lvl="1" marL="808037" indent="-642937" algn="l" defTabSz="1300480">
              <a:buClr>
                <a:schemeClr val="accent2">
                  <a:lumOff val="-11040"/>
                </a:schemeClr>
              </a:buClr>
              <a:buSzPct val="100000"/>
              <a:buChar char="⬥"/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Ones addressed – (1:1b-2a)</a:t>
            </a:r>
          </a:p>
          <a:p>
            <a:pPr lvl="1" marL="808037" indent="-642937" algn="l" defTabSz="1300480">
              <a:buClr>
                <a:schemeClr val="accent2">
                  <a:lumOff val="-11040"/>
                </a:schemeClr>
              </a:buClr>
              <a:buSzPct val="100000"/>
              <a:buChar char="⬥"/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Salutation (1:2b)</a:t>
            </a:r>
          </a:p>
          <a:p>
            <a:pPr lvl="1" marL="808037" indent="-642937" algn="l" defTabSz="1300480">
              <a:buClr>
                <a:schemeClr val="accent2">
                  <a:lumOff val="-11040"/>
                </a:schemeClr>
              </a:buClr>
              <a:buSzPct val="100000"/>
              <a:buChar char="⬥"/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Theme &amp; Purpose – (1:3-25)</a:t>
            </a:r>
          </a:p>
          <a:p>
            <a:pPr algn="l" defTabSz="1300480">
              <a:defRPr b="1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Body – (2:1-5:11)</a:t>
            </a:r>
          </a:p>
          <a:p>
            <a:pPr lvl="1" marL="808037" indent="-642937" algn="l" defTabSz="1300480">
              <a:buClr>
                <a:schemeClr val="accent2">
                  <a:lumOff val="-11040"/>
                </a:schemeClr>
              </a:buClr>
              <a:buSzPct val="100000"/>
              <a:buChar char="⬥"/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General admonitions in consequence of the new birth - (2:1-12; 4:7-11)</a:t>
            </a:r>
          </a:p>
          <a:p>
            <a:pPr lvl="1" marL="808037" indent="-642937" algn="l" defTabSz="1300480">
              <a:buClr>
                <a:schemeClr val="accent2">
                  <a:lumOff val="-11040"/>
                </a:schemeClr>
              </a:buClr>
              <a:buSzPct val="100000"/>
              <a:buChar char="⬥"/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Various relationships &amp; consequent obligations – (2:13-18; 3:1-12; 5:1-9)</a:t>
            </a:r>
          </a:p>
          <a:p>
            <a:pPr lvl="1" marL="808037" indent="-642937" algn="l" defTabSz="1300480">
              <a:buClr>
                <a:schemeClr val="accent2">
                  <a:lumOff val="-11040"/>
                </a:schemeClr>
              </a:buClr>
              <a:buSzPct val="100000"/>
              <a:buChar char="⬥"/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Behavior in suffering – (2:19-25; 3:13-4:6, 12-19; 5:10,11) </a:t>
            </a:r>
          </a:p>
          <a:p>
            <a:pPr algn="l" defTabSz="1300480">
              <a:defRPr b="1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Conclusion – (5:12-14)</a:t>
            </a:r>
          </a:p>
        </p:txBody>
      </p:sp>
      <p:pic>
        <p:nvPicPr>
          <p:cNvPr id="832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833" name="Theme: Faithfulness In Hard Times Theme: Faithfulness In Hard Times" descr="Theme: Faithfulness In Hard Times Theme: Faithfulness In Hard Times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9378" y="862146"/>
            <a:ext cx="13163557" cy="1701801"/>
          </a:xfrm>
          <a:prstGeom prst="rect">
            <a:avLst/>
          </a:prstGeom>
        </p:spPr>
      </p:pic>
      <p:grpSp>
        <p:nvGrpSpPr>
          <p:cNvPr id="836" name="Image"/>
          <p:cNvGrpSpPr/>
          <p:nvPr/>
        </p:nvGrpSpPr>
        <p:grpSpPr>
          <a:xfrm>
            <a:off x="35083" y="2379264"/>
            <a:ext cx="4240088" cy="7415655"/>
            <a:chOff x="0" y="0"/>
            <a:chExt cx="4240087" cy="7415654"/>
          </a:xfrm>
        </p:grpSpPr>
        <p:pic>
          <p:nvPicPr>
            <p:cNvPr id="83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4542" t="0" r="11479" b="0"/>
            <a:stretch>
              <a:fillRect/>
            </a:stretch>
          </p:blipFill>
          <p:spPr>
            <a:xfrm>
              <a:off x="215900" y="139700"/>
              <a:ext cx="3808288" cy="6856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34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4240089" cy="741565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To Encourage Christians To Live For Christ While Suffering For Him…"/>
          <p:cNvSpPr txBox="1"/>
          <p:nvPr/>
        </p:nvSpPr>
        <p:spPr>
          <a:xfrm>
            <a:off x="4025559" y="2417108"/>
            <a:ext cx="8860349" cy="7060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spcBef>
                <a:spcPts val="900"/>
              </a:spcBef>
              <a:defRPr b="1"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To Encourage Christians To Live For Christ While Suffering For Him</a:t>
            </a:r>
          </a:p>
          <a:p>
            <a:pPr lvl="1" marL="808037" indent="-642937" algn="l" defTabSz="1300480">
              <a:spcBef>
                <a:spcPts val="900"/>
              </a:spcBef>
              <a:buClr>
                <a:schemeClr val="accent2">
                  <a:lumOff val="-11040"/>
                </a:schemeClr>
              </a:buClr>
              <a:buSzPct val="100000"/>
              <a:buChar char="⬥"/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Trials of faith - (1:6). </a:t>
            </a:r>
          </a:p>
          <a:p>
            <a:pPr lvl="1" marL="808037" indent="-642937" algn="l" defTabSz="1300480">
              <a:spcBef>
                <a:spcPts val="900"/>
              </a:spcBef>
              <a:buClr>
                <a:schemeClr val="accent2">
                  <a:lumOff val="-11040"/>
                </a:schemeClr>
              </a:buClr>
              <a:buSzPct val="100000"/>
              <a:buChar char="⬥"/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Good spoken of as evil – (2:12)</a:t>
            </a:r>
          </a:p>
          <a:p>
            <a:pPr lvl="1" marL="808037" indent="-642937" algn="l" defTabSz="1300480">
              <a:spcBef>
                <a:spcPts val="900"/>
              </a:spcBef>
              <a:buClr>
                <a:schemeClr val="accent2">
                  <a:lumOff val="-11040"/>
                </a:schemeClr>
              </a:buClr>
              <a:buSzPct val="100000"/>
              <a:buChar char="⬥"/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Suffering as Jesus suffered - (2:18-24).</a:t>
            </a:r>
          </a:p>
          <a:p>
            <a:pPr lvl="1" marL="808037" indent="-642937" algn="l" defTabSz="1300480">
              <a:spcBef>
                <a:spcPts val="900"/>
              </a:spcBef>
              <a:buClr>
                <a:schemeClr val="accent2">
                  <a:lumOff val="-11040"/>
                </a:schemeClr>
              </a:buClr>
              <a:buSzPct val="100000"/>
              <a:buChar char="⬥"/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may even suffer for doing what is right! (3:14) </a:t>
            </a:r>
          </a:p>
          <a:p>
            <a:pPr lvl="1" marL="808037" indent="-642937" algn="l" defTabSz="1300480">
              <a:spcBef>
                <a:spcPts val="900"/>
              </a:spcBef>
              <a:buClr>
                <a:schemeClr val="accent2">
                  <a:lumOff val="-11040"/>
                </a:schemeClr>
              </a:buClr>
              <a:buSzPct val="100000"/>
              <a:buChar char="⬥"/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should arm ourselves with Jesus’ attitude (4:1) </a:t>
            </a:r>
          </a:p>
          <a:p>
            <a:pPr lvl="1" marL="808037" indent="-642937" algn="l" defTabSz="1300480">
              <a:spcBef>
                <a:spcPts val="900"/>
              </a:spcBef>
              <a:buClr>
                <a:schemeClr val="accent2">
                  <a:lumOff val="-11040"/>
                </a:schemeClr>
              </a:buClr>
              <a:buSzPct val="100000"/>
              <a:buChar char="⬥"/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Should not be surprised at painful trials (4:12-16).</a:t>
            </a:r>
          </a:p>
          <a:p>
            <a:pPr lvl="1" marL="808037" indent="-642937" algn="l" defTabSz="1300480">
              <a:spcBef>
                <a:spcPts val="900"/>
              </a:spcBef>
              <a:buClr>
                <a:schemeClr val="accent2">
                  <a:lumOff val="-11040"/>
                </a:schemeClr>
              </a:buClr>
              <a:buSzPct val="100000"/>
              <a:buChar char="⬥"/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Perfection comes after suffering – (5:10)</a:t>
            </a:r>
          </a:p>
        </p:txBody>
      </p:sp>
      <p:pic>
        <p:nvPicPr>
          <p:cNvPr id="839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840" name="Theme: Faithfulness In Hard Times Theme: Faithfulness In Hard Times" descr="Theme: Faithfulness In Hard Times Theme: Faithfulness In Hard Times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9378" y="862146"/>
            <a:ext cx="13163557" cy="1701801"/>
          </a:xfrm>
          <a:prstGeom prst="rect">
            <a:avLst/>
          </a:prstGeom>
        </p:spPr>
      </p:pic>
      <p:grpSp>
        <p:nvGrpSpPr>
          <p:cNvPr id="843" name="Image"/>
          <p:cNvGrpSpPr/>
          <p:nvPr/>
        </p:nvGrpSpPr>
        <p:grpSpPr>
          <a:xfrm>
            <a:off x="35083" y="2379264"/>
            <a:ext cx="4240088" cy="7415655"/>
            <a:chOff x="0" y="0"/>
            <a:chExt cx="4240087" cy="7415654"/>
          </a:xfrm>
        </p:grpSpPr>
        <p:pic>
          <p:nvPicPr>
            <p:cNvPr id="84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4542" t="0" r="11479" b="0"/>
            <a:stretch>
              <a:fillRect/>
            </a:stretch>
          </p:blipFill>
          <p:spPr>
            <a:xfrm>
              <a:off x="215899" y="139699"/>
              <a:ext cx="3808289" cy="685685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41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4240089" cy="741565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8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8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8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500"/>
                                        <p:tgtEl>
                                          <p:spTgt spid="8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500"/>
                                        <p:tgtEl>
                                          <p:spTgt spid="8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8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1500"/>
                                        <p:tgtEl>
                                          <p:spTgt spid="8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8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500"/>
                                        <p:tgtEl>
                                          <p:spTgt spid="8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83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Author: The Apostle Peter Author: The Apostle Peter" descr="Author: The Apostle Peter Author: The Apostle Peter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9378" y="792296"/>
            <a:ext cx="13163557" cy="1841501"/>
          </a:xfrm>
          <a:prstGeom prst="rect">
            <a:avLst/>
          </a:prstGeom>
        </p:spPr>
      </p:pic>
      <p:pic>
        <p:nvPicPr>
          <p:cNvPr id="740" name="image4.png" descr="image4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1" y="2545250"/>
            <a:ext cx="5695438" cy="7176993"/>
          </a:xfrm>
          <a:prstGeom prst="rect">
            <a:avLst/>
          </a:prstGeom>
        </p:spPr>
      </p:pic>
      <p:sp>
        <p:nvSpPr>
          <p:cNvPr id="741" name="Background of Peter…"/>
          <p:cNvSpPr txBox="1"/>
          <p:nvPr/>
        </p:nvSpPr>
        <p:spPr>
          <a:xfrm>
            <a:off x="6082229" y="3143250"/>
            <a:ext cx="6315895" cy="496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1300"/>
              </a:spcBef>
              <a:defRPr sz="4400">
                <a:solidFill>
                  <a:srgbClr val="5F5857"/>
                </a:solidFill>
                <a:latin typeface="Denmark"/>
                <a:ea typeface="Denmark"/>
                <a:cs typeface="Denmark"/>
                <a:sym typeface="Denmark"/>
              </a:defRPr>
            </a:pPr>
            <a:r>
              <a:t>Background of Peter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4"/>
              </a:buBlip>
              <a:defRPr sz="5300">
                <a:solidFill>
                  <a:srgbClr val="5F5857"/>
                </a:solidFill>
              </a:defRPr>
            </a:pPr>
            <a:r>
              <a:t>One of the most well known characters of the NT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4"/>
              </a:buBlip>
              <a:defRPr sz="5300">
                <a:solidFill>
                  <a:srgbClr val="5F5857"/>
                </a:solidFill>
              </a:defRPr>
            </a:pPr>
            <a:r>
              <a:t>Most of us can relate to him in some way</a:t>
            </a:r>
          </a:p>
        </p:txBody>
      </p:sp>
      <p:pic>
        <p:nvPicPr>
          <p:cNvPr id="742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7" name="Image"/>
          <p:cNvGrpSpPr/>
          <p:nvPr/>
        </p:nvGrpSpPr>
        <p:grpSpPr>
          <a:xfrm>
            <a:off x="35083" y="2379264"/>
            <a:ext cx="4240088" cy="7415655"/>
            <a:chOff x="0" y="0"/>
            <a:chExt cx="4240087" cy="7415654"/>
          </a:xfrm>
        </p:grpSpPr>
        <p:pic>
          <p:nvPicPr>
            <p:cNvPr id="84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4542" t="0" r="11479" b="0"/>
            <a:stretch>
              <a:fillRect/>
            </a:stretch>
          </p:blipFill>
          <p:spPr>
            <a:xfrm>
              <a:off x="215900" y="139700"/>
              <a:ext cx="3808288" cy="6856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45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4240089" cy="7415656"/>
            </a:xfrm>
            <a:prstGeom prst="rect">
              <a:avLst/>
            </a:prstGeom>
            <a:effectLst/>
          </p:spPr>
        </p:pic>
      </p:grpSp>
      <p:sp>
        <p:nvSpPr>
          <p:cNvPr id="848" name="Rectangle"/>
          <p:cNvSpPr/>
          <p:nvPr/>
        </p:nvSpPr>
        <p:spPr>
          <a:xfrm>
            <a:off x="4755936" y="3445617"/>
            <a:ext cx="7782564" cy="6068010"/>
          </a:xfrm>
          <a:prstGeom prst="rect">
            <a:avLst/>
          </a:prstGeom>
          <a:gradFill>
            <a:gsLst>
              <a:gs pos="0">
                <a:srgbClr val="E1DDC8"/>
              </a:gs>
              <a:gs pos="100000">
                <a:srgbClr val="DBD6C3"/>
              </a:gs>
            </a:gsLst>
            <a:lin ang="5400000"/>
          </a:gradFill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12700" dir="5400000">
              <a:srgbClr val="424242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/>
            </a:pPr>
          </a:p>
        </p:txBody>
      </p:sp>
      <p:sp>
        <p:nvSpPr>
          <p:cNvPr id="849" name="1 Peter 1:2 (NKJV) -…"/>
          <p:cNvSpPr txBox="1"/>
          <p:nvPr/>
        </p:nvSpPr>
        <p:spPr>
          <a:xfrm>
            <a:off x="317984" y="5391994"/>
            <a:ext cx="3674285" cy="37370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3419" dir="2505066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41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Peter 1:2 (NKJV) -</a:t>
            </a:r>
          </a:p>
          <a:p>
            <a:pPr defTabSz="457200">
              <a:defRPr sz="41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elect according to the foreknowledge of God</a:t>
            </a:r>
          </a:p>
        </p:txBody>
      </p:sp>
      <p:sp>
        <p:nvSpPr>
          <p:cNvPr id="850" name="1. eklego (ἐκλέγομαι, 1586), “to pick out, select,” means, in the middle voice, “to choose for oneself,” … eklektos (ἐκλεκτός, 1588)signifies “chosen out, select,”(Vines)…"/>
          <p:cNvSpPr txBox="1"/>
          <p:nvPr/>
        </p:nvSpPr>
        <p:spPr>
          <a:xfrm>
            <a:off x="4743236" y="3450269"/>
            <a:ext cx="7807964" cy="6058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40054" indent="-440054" algn="l">
              <a:spcBef>
                <a:spcPts val="1300"/>
              </a:spcBef>
              <a:buSzPct val="58000"/>
              <a:buBlip>
                <a:blip r:embed="rId4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1.</a:t>
            </a:r>
            <a:r>
              <a:rPr b="1"/>
              <a:t> </a:t>
            </a:r>
            <a:r>
              <a:rPr b="1" i="1"/>
              <a:t>eklego</a:t>
            </a:r>
            <a:r>
              <a:t> (ἐκλέγομαι,</a:t>
            </a:r>
            <a:r>
              <a:rPr b="1"/>
              <a:t> </a:t>
            </a:r>
            <a:r>
              <a:t>1586), “to pick out, select,” means, in the middle voice, “to choose for oneself,” … </a:t>
            </a:r>
            <a:r>
              <a:rPr b="1" i="1"/>
              <a:t>eklektos</a:t>
            </a:r>
            <a:r>
              <a:t> (ἐκλεκτός,</a:t>
            </a:r>
            <a:r>
              <a:rPr b="1"/>
              <a:t> </a:t>
            </a:r>
            <a:r>
              <a:t>1588)signifies “chosen out, select,”(Vines) 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4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30.93</a:t>
            </a:r>
            <a:r>
              <a:t> </a:t>
            </a:r>
            <a:r>
              <a:rPr b="1"/>
              <a:t>ἐκλεκτός</a:t>
            </a:r>
            <a:r>
              <a:t>,</a:t>
            </a:r>
            <a:r>
              <a:rPr b="1"/>
              <a:t> ή</a:t>
            </a:r>
            <a:r>
              <a:t>,</a:t>
            </a:r>
            <a:r>
              <a:rPr b="1"/>
              <a:t> όν</a:t>
            </a:r>
            <a:r>
              <a:t>; </a:t>
            </a:r>
            <a:r>
              <a:rPr b="1"/>
              <a:t>ἐκλογή</a:t>
            </a:r>
            <a:r>
              <a:rPr baseline="31999"/>
              <a:t>b</a:t>
            </a:r>
            <a:r>
              <a:t>,</a:t>
            </a:r>
            <a:r>
              <a:rPr b="1"/>
              <a:t> ῆς </a:t>
            </a:r>
            <a:r>
              <a:rPr i="1"/>
              <a:t>f</a:t>
            </a:r>
            <a:r>
              <a:t>: (derivatives of ἐκλέγομαι</a:t>
            </a:r>
            <a:r>
              <a:rPr baseline="31999"/>
              <a:t>b</a:t>
            </a:r>
            <a:r>
              <a:t> and ἐκλογή</a:t>
            </a:r>
            <a:r>
              <a:rPr baseline="31999"/>
              <a:t>a</a:t>
            </a:r>
            <a:r>
              <a:t> ‘to choose, choice,’ 30.92) that which has been chosen—‘chosen.” … (Lou Nida)</a:t>
            </a:r>
          </a:p>
        </p:txBody>
      </p:sp>
      <p:sp>
        <p:nvSpPr>
          <p:cNvPr id="851" name="The Word “Elect”"/>
          <p:cNvSpPr/>
          <p:nvPr/>
        </p:nvSpPr>
        <p:spPr>
          <a:xfrm>
            <a:off x="4755936" y="2466200"/>
            <a:ext cx="7782564" cy="850901"/>
          </a:xfrm>
          <a:prstGeom prst="rect">
            <a:avLst/>
          </a:prstGeom>
          <a:blipFill>
            <a:blip r:embed="rId5"/>
          </a:blip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7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The Word “Elect”</a:t>
            </a:r>
          </a:p>
        </p:txBody>
      </p:sp>
      <p:pic>
        <p:nvPicPr>
          <p:cNvPr id="852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853" name="GREETINGS To The Elect … GREETINGS To The Elect …" descr="GREETINGS To The Elect … GREETINGS To The Elect …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79378" y="744654"/>
            <a:ext cx="13163557" cy="1714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7" name="Image"/>
          <p:cNvGrpSpPr/>
          <p:nvPr/>
        </p:nvGrpSpPr>
        <p:grpSpPr>
          <a:xfrm>
            <a:off x="35083" y="2379264"/>
            <a:ext cx="4240088" cy="7415655"/>
            <a:chOff x="0" y="0"/>
            <a:chExt cx="4240087" cy="7415654"/>
          </a:xfrm>
        </p:grpSpPr>
        <p:pic>
          <p:nvPicPr>
            <p:cNvPr id="85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4542" t="0" r="11479" b="0"/>
            <a:stretch>
              <a:fillRect/>
            </a:stretch>
          </p:blipFill>
          <p:spPr>
            <a:xfrm>
              <a:off x="215900" y="139700"/>
              <a:ext cx="3808288" cy="6856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55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4240089" cy="7415656"/>
            </a:xfrm>
            <a:prstGeom prst="rect">
              <a:avLst/>
            </a:prstGeom>
            <a:effectLst/>
          </p:spPr>
        </p:pic>
      </p:grpSp>
      <p:sp>
        <p:nvSpPr>
          <p:cNvPr id="858" name="Rectangle"/>
          <p:cNvSpPr/>
          <p:nvPr/>
        </p:nvSpPr>
        <p:spPr>
          <a:xfrm>
            <a:off x="4755936" y="3445617"/>
            <a:ext cx="7782564" cy="6068010"/>
          </a:xfrm>
          <a:prstGeom prst="rect">
            <a:avLst/>
          </a:prstGeom>
          <a:gradFill>
            <a:gsLst>
              <a:gs pos="0">
                <a:srgbClr val="E1DDC8"/>
              </a:gs>
              <a:gs pos="100000">
                <a:srgbClr val="DBD6C3"/>
              </a:gs>
            </a:gsLst>
            <a:lin ang="5400000"/>
          </a:gradFill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12700" dir="5400000">
              <a:srgbClr val="424242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/>
            </a:pPr>
          </a:p>
        </p:txBody>
      </p:sp>
      <p:sp>
        <p:nvSpPr>
          <p:cNvPr id="859" name="1 Peter 1:2 (NKJV) -…"/>
          <p:cNvSpPr txBox="1"/>
          <p:nvPr/>
        </p:nvSpPr>
        <p:spPr>
          <a:xfrm>
            <a:off x="317984" y="5391994"/>
            <a:ext cx="3674285" cy="37370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3419" dir="2505066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41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Peter 1:2 (NKJV) -</a:t>
            </a:r>
          </a:p>
          <a:p>
            <a:pPr defTabSz="457200">
              <a:defRPr sz="41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elect according to the foreknowledge of God</a:t>
            </a:r>
          </a:p>
        </p:txBody>
      </p:sp>
      <p:sp>
        <p:nvSpPr>
          <p:cNvPr id="860" name="Comes from &quot;prognosis&quot; {prog'-no-sis}…"/>
          <p:cNvSpPr txBox="1"/>
          <p:nvPr/>
        </p:nvSpPr>
        <p:spPr>
          <a:xfrm>
            <a:off x="4743236" y="3450269"/>
            <a:ext cx="7807964" cy="595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40055" indent="-440055" algn="l">
              <a:spcBef>
                <a:spcPts val="700"/>
              </a:spcBef>
              <a:buSzPct val="58000"/>
              <a:buBlip>
                <a:blip r:embed="rId4"/>
              </a:buBlip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Comes from "prognosis" {prog'-no-sis}</a:t>
            </a:r>
          </a:p>
          <a:p>
            <a:pPr marL="440055" indent="-440055" algn="l">
              <a:spcBef>
                <a:spcPts val="700"/>
              </a:spcBef>
              <a:buSzPct val="58000"/>
              <a:buBlip>
                <a:blip r:embed="rId4"/>
              </a:buBlip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a. Formed from two terms – pro – before &amp; ginosko – to know</a:t>
            </a:r>
          </a:p>
          <a:p>
            <a:pPr marL="440055" indent="-440055" algn="l">
              <a:spcBef>
                <a:spcPts val="700"/>
              </a:spcBef>
              <a:buSzPct val="58000"/>
              <a:buBlip>
                <a:blip r:embed="rId4"/>
              </a:buBlip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1. It means "forethought, pre-arrangement"</a:t>
            </a:r>
          </a:p>
          <a:p>
            <a:pPr marL="440055" indent="-440055" algn="l">
              <a:spcBef>
                <a:spcPts val="700"/>
              </a:spcBef>
              <a:buSzPct val="58000"/>
              <a:buBlip>
                <a:blip r:embed="rId4"/>
              </a:buBlip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2. I.e., being the "elect" (chosen) of God is in keeping with God's plan which He designed beforehand</a:t>
            </a:r>
          </a:p>
        </p:txBody>
      </p:sp>
      <p:sp>
        <p:nvSpPr>
          <p:cNvPr id="861" name="The word &quot;foreknowledge&quot;"/>
          <p:cNvSpPr/>
          <p:nvPr/>
        </p:nvSpPr>
        <p:spPr>
          <a:xfrm>
            <a:off x="4755936" y="2466200"/>
            <a:ext cx="7782564" cy="850901"/>
          </a:xfrm>
          <a:prstGeom prst="rect">
            <a:avLst/>
          </a:prstGeom>
          <a:blipFill>
            <a:blip r:embed="rId5"/>
          </a:blip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7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The word "foreknowledge" </a:t>
            </a:r>
          </a:p>
        </p:txBody>
      </p:sp>
      <p:pic>
        <p:nvPicPr>
          <p:cNvPr id="862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863" name="GREETINGS To The Elect … GREETINGS To The Elect …" descr="GREETINGS To The Elect … GREETINGS To The Elect …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79378" y="744654"/>
            <a:ext cx="13163557" cy="1714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7" name="Image"/>
          <p:cNvGrpSpPr/>
          <p:nvPr/>
        </p:nvGrpSpPr>
        <p:grpSpPr>
          <a:xfrm>
            <a:off x="35083" y="2379264"/>
            <a:ext cx="4240088" cy="7415655"/>
            <a:chOff x="0" y="0"/>
            <a:chExt cx="4240087" cy="7415654"/>
          </a:xfrm>
        </p:grpSpPr>
        <p:pic>
          <p:nvPicPr>
            <p:cNvPr id="86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4542" t="0" r="11479" b="0"/>
            <a:stretch>
              <a:fillRect/>
            </a:stretch>
          </p:blipFill>
          <p:spPr>
            <a:xfrm>
              <a:off x="215900" y="139700"/>
              <a:ext cx="3808288" cy="6856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65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4240089" cy="7415656"/>
            </a:xfrm>
            <a:prstGeom prst="rect">
              <a:avLst/>
            </a:prstGeom>
            <a:effectLst/>
          </p:spPr>
        </p:pic>
      </p:grpSp>
      <p:sp>
        <p:nvSpPr>
          <p:cNvPr id="868" name="1 Peter 1:2 (NKJV) -…"/>
          <p:cNvSpPr txBox="1"/>
          <p:nvPr/>
        </p:nvSpPr>
        <p:spPr>
          <a:xfrm>
            <a:off x="317984" y="5391994"/>
            <a:ext cx="3674285" cy="37370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3419" dir="2505066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41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Peter 1:2 (NKJV) -</a:t>
            </a:r>
          </a:p>
          <a:p>
            <a:pPr defTabSz="457200">
              <a:defRPr sz="41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elect according to the foreknowledge of God</a:t>
            </a:r>
          </a:p>
        </p:txBody>
      </p:sp>
      <p:pic>
        <p:nvPicPr>
          <p:cNvPr id="869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870" name="GREETINGS To The Elect … GREETINGS To The Elect …" descr="GREETINGS To The Elect … GREETINGS To The Elect …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79378" y="744654"/>
            <a:ext cx="13163557" cy="1714501"/>
          </a:xfrm>
          <a:prstGeom prst="rect">
            <a:avLst/>
          </a:prstGeom>
        </p:spPr>
      </p:pic>
      <p:grpSp>
        <p:nvGrpSpPr>
          <p:cNvPr id="873" name="&quot;Their election and salvation was in accordance with God's predetermined purpose to save men through the gospel, and hence, according to foreknowledge.&quot;…"/>
          <p:cNvGrpSpPr/>
          <p:nvPr/>
        </p:nvGrpSpPr>
        <p:grpSpPr>
          <a:xfrm>
            <a:off x="4546021" y="2379264"/>
            <a:ext cx="8259903" cy="7415655"/>
            <a:chOff x="0" y="0"/>
            <a:chExt cx="8259902" cy="7415654"/>
          </a:xfrm>
        </p:grpSpPr>
        <p:sp>
          <p:nvSpPr>
            <p:cNvPr id="872" name="&quot;Their election and salvation was in accordance with God's predetermined purpose to save men through the gospel, and hence, according to foreknowledge.&quot;…"/>
            <p:cNvSpPr/>
            <p:nvPr/>
          </p:nvSpPr>
          <p:spPr>
            <a:xfrm>
              <a:off x="215900" y="139700"/>
              <a:ext cx="7828103" cy="6856855"/>
            </a:xfrm>
            <a:prstGeom prst="rect">
              <a:avLst/>
            </a:prstGeom>
            <a:blipFill rotWithShape="1">
              <a:blip r:embed="rId6"/>
              <a:srcRect l="0" t="0" r="0" b="0"/>
              <a:tile tx="0" ty="0" sx="100000" sy="100000" flip="none" algn="tl"/>
            </a:blip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"Their election and salvation was in accordance with God's predetermined purpose to save men through the gospel, and hence, according to foreknowledge." </a:t>
              </a:r>
            </a:p>
            <a:p>
              <a:pPr>
                <a:defRPr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[B. W. Johnson says in his "People's New Testament" commentary:]</a:t>
              </a:r>
            </a:p>
          </p:txBody>
        </p:sp>
        <p:pic>
          <p:nvPicPr>
            <p:cNvPr id="871" name="&quot;Their election and salvation was in accordance with God's predetermined purpose to save men through the gospel, and hence, according to foreknowledge.&quot;… &quot;Their election and salvation was in accordance with God's predetermined purpose to save men through the gospel, and hence, according to foreknowledge.&quot; &#10;[B. W. Johnson says in his &quot;People's New Testament&quot; commentary:]" descr="&quot;Their election and salvation was in accordance with God's predetermined purpose to save men through the gospel, and hence, according to foreknowledge.&quot;… &quot;Their election and salvation was in accordance with God's predetermined purpose to save men through the gospel, and hence, according to foreknowledge.&quot; [B. W. Johnson says in his &quot;People's New Testament&quot; commentary:]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8259903" cy="741565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7" name="Image"/>
          <p:cNvGrpSpPr/>
          <p:nvPr/>
        </p:nvGrpSpPr>
        <p:grpSpPr>
          <a:xfrm>
            <a:off x="35083" y="2379264"/>
            <a:ext cx="4240088" cy="7415655"/>
            <a:chOff x="0" y="0"/>
            <a:chExt cx="4240087" cy="7415654"/>
          </a:xfrm>
        </p:grpSpPr>
        <p:pic>
          <p:nvPicPr>
            <p:cNvPr id="87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4542" t="0" r="11479" b="0"/>
            <a:stretch>
              <a:fillRect/>
            </a:stretch>
          </p:blipFill>
          <p:spPr>
            <a:xfrm>
              <a:off x="215900" y="139700"/>
              <a:ext cx="3808288" cy="6856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75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4240089" cy="7415656"/>
            </a:xfrm>
            <a:prstGeom prst="rect">
              <a:avLst/>
            </a:prstGeom>
            <a:effectLst/>
          </p:spPr>
        </p:pic>
      </p:grpSp>
      <p:sp>
        <p:nvSpPr>
          <p:cNvPr id="878" name="Rectangle"/>
          <p:cNvSpPr/>
          <p:nvPr/>
        </p:nvSpPr>
        <p:spPr>
          <a:xfrm>
            <a:off x="4755936" y="3445617"/>
            <a:ext cx="7782564" cy="6068010"/>
          </a:xfrm>
          <a:prstGeom prst="rect">
            <a:avLst/>
          </a:prstGeom>
          <a:gradFill>
            <a:gsLst>
              <a:gs pos="0">
                <a:srgbClr val="E1DDC8"/>
              </a:gs>
              <a:gs pos="100000">
                <a:srgbClr val="DBD6C3"/>
              </a:gs>
            </a:gsLst>
            <a:lin ang="5400000"/>
          </a:gradFill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12700" dir="5400000">
              <a:srgbClr val="424242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/>
            </a:pPr>
          </a:p>
        </p:txBody>
      </p:sp>
      <p:sp>
        <p:nvSpPr>
          <p:cNvPr id="879" name="1 Peter 1:2 (NKJV) -…"/>
          <p:cNvSpPr txBox="1"/>
          <p:nvPr/>
        </p:nvSpPr>
        <p:spPr>
          <a:xfrm>
            <a:off x="317984" y="5391994"/>
            <a:ext cx="3674285" cy="37370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3419" dir="2505066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41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Peter 1:2 (NKJV) -</a:t>
            </a:r>
          </a:p>
          <a:p>
            <a:pPr defTabSz="457200">
              <a:defRPr sz="41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elect according to the foreknowledge of God</a:t>
            </a:r>
          </a:p>
        </p:txBody>
      </p:sp>
      <p:sp>
        <p:nvSpPr>
          <p:cNvPr id="880" name="ALL BLESSINGS IN CHRIST - Ep 1:3…"/>
          <p:cNvSpPr txBox="1"/>
          <p:nvPr/>
        </p:nvSpPr>
        <p:spPr>
          <a:xfrm>
            <a:off x="4743236" y="3450269"/>
            <a:ext cx="7807964" cy="589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40055" indent="-440055" algn="l">
              <a:spcBef>
                <a:spcPts val="1500"/>
              </a:spcBef>
              <a:buSzPct val="58000"/>
              <a:buBlip>
                <a:blip r:embed="rId4"/>
              </a:buBlip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ALL BLESSINGS IN CHRIST - Ep 1:3</a:t>
            </a:r>
          </a:p>
          <a:p>
            <a:pPr marL="440055" indent="-440055" algn="l">
              <a:spcBef>
                <a:spcPts val="1500"/>
              </a:spcBef>
              <a:buSzPct val="58000"/>
              <a:buBlip>
                <a:blip r:embed="rId4"/>
              </a:buBlip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God’s plan before the world began – Ep 1:4 </a:t>
            </a:r>
          </a:p>
          <a:p>
            <a:pPr marL="440055" indent="-440055" algn="l">
              <a:spcBef>
                <a:spcPts val="1500"/>
              </a:spcBef>
              <a:buSzPct val="58000"/>
              <a:buBlip>
                <a:blip r:embed="rId4"/>
              </a:buBlip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"chosen" in Christ would be holy and without blame - Ep 1:4 </a:t>
            </a:r>
          </a:p>
          <a:p>
            <a:pPr marL="440055" indent="-440055" algn="l">
              <a:spcBef>
                <a:spcPts val="1500"/>
              </a:spcBef>
              <a:buSzPct val="58000"/>
              <a:buBlip>
                <a:blip r:embed="rId4"/>
              </a:buBlip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"elect" would be adopted as sons – Ep 1:5  </a:t>
            </a:r>
          </a:p>
          <a:p>
            <a:pPr marL="440055" indent="-440055" algn="l">
              <a:spcBef>
                <a:spcPts val="1500"/>
              </a:spcBef>
              <a:buSzPct val="58000"/>
              <a:buBlip>
                <a:blip r:embed="rId4"/>
              </a:buBlip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This plan is according to God's good pleasure – Ep 1:5,10-13</a:t>
            </a:r>
          </a:p>
        </p:txBody>
      </p:sp>
      <p:sp>
        <p:nvSpPr>
          <p:cNvPr id="881" name="Comparing W/ Ephesians 1"/>
          <p:cNvSpPr/>
          <p:nvPr/>
        </p:nvSpPr>
        <p:spPr>
          <a:xfrm>
            <a:off x="4755936" y="2478900"/>
            <a:ext cx="7782564" cy="825501"/>
          </a:xfrm>
          <a:prstGeom prst="rect">
            <a:avLst/>
          </a:prstGeom>
          <a:blipFill>
            <a:blip r:embed="rId5"/>
          </a:blip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Comparing W/ Ephesians 1</a:t>
            </a:r>
          </a:p>
        </p:txBody>
      </p:sp>
      <p:pic>
        <p:nvPicPr>
          <p:cNvPr id="882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883" name="GREETINGS To The Elect … GREETINGS To The Elect …" descr="GREETINGS To The Elect … GREETINGS To The Elect …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79378" y="744654"/>
            <a:ext cx="13163557" cy="1714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7" name="Image"/>
          <p:cNvGrpSpPr/>
          <p:nvPr/>
        </p:nvGrpSpPr>
        <p:grpSpPr>
          <a:xfrm>
            <a:off x="35083" y="2379264"/>
            <a:ext cx="4240088" cy="7415655"/>
            <a:chOff x="0" y="0"/>
            <a:chExt cx="4240087" cy="7415654"/>
          </a:xfrm>
        </p:grpSpPr>
        <p:pic>
          <p:nvPicPr>
            <p:cNvPr id="88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4542" t="0" r="11479" b="0"/>
            <a:stretch>
              <a:fillRect/>
            </a:stretch>
          </p:blipFill>
          <p:spPr>
            <a:xfrm>
              <a:off x="215900" y="139700"/>
              <a:ext cx="3808288" cy="6856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85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4240089" cy="7415656"/>
            </a:xfrm>
            <a:prstGeom prst="rect">
              <a:avLst/>
            </a:prstGeom>
            <a:effectLst/>
          </p:spPr>
        </p:pic>
      </p:grpSp>
      <p:sp>
        <p:nvSpPr>
          <p:cNvPr id="888" name="Rectangle"/>
          <p:cNvSpPr/>
          <p:nvPr/>
        </p:nvSpPr>
        <p:spPr>
          <a:xfrm>
            <a:off x="4755936" y="3445617"/>
            <a:ext cx="7782564" cy="6068010"/>
          </a:xfrm>
          <a:prstGeom prst="rect">
            <a:avLst/>
          </a:prstGeom>
          <a:gradFill>
            <a:gsLst>
              <a:gs pos="0">
                <a:srgbClr val="E1DDC8"/>
              </a:gs>
              <a:gs pos="100000">
                <a:srgbClr val="DBD6C3"/>
              </a:gs>
            </a:gsLst>
            <a:lin ang="5400000"/>
          </a:gradFill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12700" dir="5400000">
              <a:srgbClr val="424242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/>
            </a:pPr>
          </a:p>
        </p:txBody>
      </p:sp>
      <p:sp>
        <p:nvSpPr>
          <p:cNvPr id="889" name="1 Peter 1:2 (NKJV) -…"/>
          <p:cNvSpPr txBox="1"/>
          <p:nvPr/>
        </p:nvSpPr>
        <p:spPr>
          <a:xfrm>
            <a:off x="317984" y="5391994"/>
            <a:ext cx="3674285" cy="37370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3419" dir="2505066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41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Peter 1:2 (NKJV) -</a:t>
            </a:r>
          </a:p>
          <a:p>
            <a:pPr defTabSz="457200">
              <a:defRPr sz="41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elect according to the foreknowledge of God</a:t>
            </a:r>
          </a:p>
        </p:txBody>
      </p:sp>
      <p:sp>
        <p:nvSpPr>
          <p:cNvPr id="890" name="General, not particular;…"/>
          <p:cNvSpPr txBox="1"/>
          <p:nvPr/>
        </p:nvSpPr>
        <p:spPr>
          <a:xfrm>
            <a:off x="4743236" y="3450269"/>
            <a:ext cx="7807964" cy="574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40055" indent="-440055" algn="l">
              <a:spcBef>
                <a:spcPts val="1500"/>
              </a:spcBef>
              <a:buSzPct val="58000"/>
              <a:buBlip>
                <a:blip r:embed="rId4"/>
              </a:buBlip>
              <a:defRPr b="1" sz="3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General, not particular; </a:t>
            </a:r>
          </a:p>
          <a:p>
            <a:pPr marL="440055" indent="-440055" algn="l">
              <a:spcBef>
                <a:spcPts val="1500"/>
              </a:spcBef>
              <a:buSzPct val="58000"/>
              <a:buBlip>
                <a:blip r:embed="rId4"/>
              </a:buBlip>
              <a:defRPr b="1" sz="3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God’s election is – “the body of Christ, the church”</a:t>
            </a:r>
          </a:p>
          <a:p>
            <a:pPr lvl="1" marL="685800" indent="-685800" algn="l">
              <a:spcBef>
                <a:spcPts val="1500"/>
              </a:spcBef>
              <a:buSzPct val="123000"/>
              <a:buBlip>
                <a:blip r:embed="rId5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Type of person - Mat 5:3-12</a:t>
            </a:r>
          </a:p>
          <a:p>
            <a:pPr lvl="1" marL="685800" indent="-685800" algn="l">
              <a:spcBef>
                <a:spcPts val="1500"/>
              </a:spcBef>
              <a:buSzPct val="123000"/>
              <a:buBlip>
                <a:blip r:embed="rId5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obedient - becoming members of the chosen family – Galatians 3:26,27; Hebrews 5:8,9, </a:t>
            </a:r>
          </a:p>
          <a:p>
            <a:pPr lvl="1" marL="685800" indent="-685800" algn="l">
              <a:spcBef>
                <a:spcPts val="1500"/>
              </a:spcBef>
              <a:buSzPct val="123000"/>
              <a:buBlip>
                <a:blip r:embed="rId5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Those who make their “Calling and Election sure” – 2 Peter 1:5-10</a:t>
            </a:r>
          </a:p>
        </p:txBody>
      </p:sp>
      <p:sp>
        <p:nvSpPr>
          <p:cNvPr id="891" name="Corporate Election"/>
          <p:cNvSpPr/>
          <p:nvPr/>
        </p:nvSpPr>
        <p:spPr>
          <a:xfrm>
            <a:off x="4755936" y="2478900"/>
            <a:ext cx="7782564" cy="825501"/>
          </a:xfrm>
          <a:prstGeom prst="rect">
            <a:avLst/>
          </a:prstGeom>
          <a:blipFill>
            <a:blip r:embed="rId6"/>
          </a:blip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Corporate Election</a:t>
            </a:r>
          </a:p>
        </p:txBody>
      </p:sp>
      <p:pic>
        <p:nvPicPr>
          <p:cNvPr id="892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893" name="GREETINGS To The Elect … GREETINGS To The Elect …" descr="GREETINGS To The Elect … GREETINGS To The Elect …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-79378" y="744654"/>
            <a:ext cx="13163557" cy="1714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896" name="GREETINGS To The Elect … GREETINGS To The Elect …" descr="GREETINGS To The Elect … GREETINGS To The Elect …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9378" y="744654"/>
            <a:ext cx="13163557" cy="1714501"/>
          </a:xfrm>
          <a:prstGeom prst="rect">
            <a:avLst/>
          </a:prstGeom>
        </p:spPr>
      </p:pic>
      <p:graphicFrame>
        <p:nvGraphicFramePr>
          <p:cNvPr id="897" name="Table"/>
          <p:cNvGraphicFramePr/>
          <p:nvPr/>
        </p:nvGraphicFramePr>
        <p:xfrm>
          <a:off x="417886" y="2513632"/>
          <a:ext cx="12181728" cy="7150101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0">
                <a:tableStyleId>{EEE7283C-3CF3-47DC-8721-378D4A62B228}</a:tableStyleId>
              </a:tblPr>
              <a:tblGrid>
                <a:gridCol w="3683892"/>
                <a:gridCol w="8485134"/>
              </a:tblGrid>
              <a:tr h="114046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solidFill>
                            <a:srgbClr val="FFFCF2"/>
                          </a:solidFill>
                          <a:sym typeface="Baskerville SemiBold"/>
                        </a:rPr>
                        <a:t>1 Peter 1:2
Ephesians 1:3-13</a:t>
                      </a:r>
                    </a:p>
                  </a:txBody>
                  <a:tcPr marL="63500" marR="63500" marT="63500" marB="63500" anchor="ctr" anchorCtr="0" horzOverflow="overflow">
                    <a:lnL w="12700">
                      <a:solidFill>
                        <a:srgbClr val="A7A698"/>
                      </a:solidFill>
                      <a:miter lim="400000"/>
                    </a:lnL>
                    <a:blipFill rotWithShape="1">
                      <a:blip r:embed="rId4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3500">
                          <a:solidFill>
                            <a:srgbClr val="FFFCF2"/>
                          </a:solidFill>
                          <a:sym typeface="Baskerville SemiBold"/>
                        </a:rPr>
                        <a:t>God Chose Before The World:</a:t>
                      </a:r>
                    </a:p>
                  </a:txBody>
                  <a:tcPr marL="63500" marR="63500" marT="63500" marB="63500" anchor="ctr" anchorCtr="0" horzOverflow="overflow">
                    <a:lnR w="12700">
                      <a:solidFill>
                        <a:srgbClr val="A7A698"/>
                      </a:solidFill>
                      <a:miter lim="400000"/>
                    </a:lnR>
                    <a:blipFill rotWithShape="1">
                      <a:blip r:embed="rId5"/>
                      <a:srcRect l="0" t="0" r="0" b="0"/>
                      <a:tile tx="0" ty="0" sx="100000" sy="100000" flip="none" algn="tl"/>
                    </a:blipFill>
                  </a:tcPr>
                </a:tc>
              </a:tr>
              <a:tr h="1140460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800">
                          <a:solidFill>
                            <a:srgbClr val="FFFCF2"/>
                          </a:solidFill>
                          <a:sym typeface="Baskerville"/>
                        </a:rPr>
                        <a:t>Who?</a:t>
                      </a:r>
                    </a:p>
                  </a:txBody>
                  <a:tcPr marL="63500" marR="63500" marT="63500" marB="63500" anchor="ctr" anchorCtr="0" horzOverflow="overflow"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ym typeface="Baskerville"/>
                        </a:rPr>
                        <a:t>Those Who Obey The Gospel –</a:t>
                      </a:r>
                    </a:p>
                  </a:txBody>
                  <a:tcPr marL="63500" marR="63500" marT="63500" marB="63500" anchor="ctr" anchorCtr="0" horzOverflow="overflow">
                    <a:lnR w="12700">
                      <a:solidFill>
                        <a:srgbClr val="A7A698"/>
                      </a:solidFill>
                      <a:miter lim="400000"/>
                    </a:lnR>
                    <a:solidFill>
                      <a:srgbClr val="DCDDE0"/>
                    </a:solidFill>
                  </a:tcPr>
                </a:tc>
              </a:tr>
              <a:tr h="1140460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800">
                          <a:solidFill>
                            <a:srgbClr val="FFFCF2"/>
                          </a:solidFill>
                          <a:sym typeface="Baskerville"/>
                        </a:rPr>
                        <a:t>Where?</a:t>
                      </a:r>
                    </a:p>
                  </a:txBody>
                  <a:tcPr marL="63500" marR="63500" marT="63500" marB="63500" anchor="ctr" anchorCtr="0" horzOverflow="overflow">
                    <a:blipFill rotWithShape="1">
                      <a:blip r:embed="rId7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ym typeface="Baskerville"/>
                        </a:rPr>
                        <a:t>Those In Christ’s Church, (body)</a:t>
                      </a:r>
                    </a:p>
                  </a:txBody>
                  <a:tcPr marL="63500" marR="63500" marT="63500" marB="63500" anchor="ctr" anchorCtr="0" horzOverflow="overflow">
                    <a:lnR w="12700">
                      <a:solidFill>
                        <a:srgbClr val="A7A698"/>
                      </a:solidFill>
                      <a:miter lim="400000"/>
                    </a:lnR>
                    <a:solidFill>
                      <a:srgbClr val="DCDDE0"/>
                    </a:solidFill>
                  </a:tcPr>
                </a:tc>
              </a:tr>
              <a:tr h="1140460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800">
                          <a:solidFill>
                            <a:srgbClr val="FFFCF2"/>
                          </a:solidFill>
                          <a:sym typeface="Baskerville"/>
                        </a:rPr>
                        <a:t>When?</a:t>
                      </a:r>
                    </a:p>
                  </a:txBody>
                  <a:tcPr marL="63500" marR="63500" marT="63500" marB="63500" anchor="ctr" anchorCtr="0" horzOverflow="overflow">
                    <a:blipFill rotWithShape="1">
                      <a:blip r:embed="rId8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ym typeface="Baskerville"/>
                        </a:rPr>
                        <a:t>Baptized Into The Family of God –</a:t>
                      </a:r>
                    </a:p>
                  </a:txBody>
                  <a:tcPr marL="63500" marR="63500" marT="63500" marB="63500" anchor="ctr" anchorCtr="0" horzOverflow="overflow">
                    <a:lnR w="12700">
                      <a:solidFill>
                        <a:srgbClr val="A7A698"/>
                      </a:solidFill>
                      <a:miter lim="400000"/>
                    </a:lnR>
                    <a:solidFill>
                      <a:srgbClr val="DCDDE0"/>
                    </a:solidFill>
                  </a:tcPr>
                </a:tc>
              </a:tr>
              <a:tr h="1140460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800">
                          <a:solidFill>
                            <a:srgbClr val="FFFCF2"/>
                          </a:solidFill>
                          <a:sym typeface="Baskerville"/>
                        </a:rPr>
                        <a:t>How?</a:t>
                      </a:r>
                    </a:p>
                  </a:txBody>
                  <a:tcPr marL="63500" marR="63500" marT="63500" marB="63500" anchor="ctr" anchorCtr="0" horzOverflow="overflow">
                    <a:blipFill rotWithShape="1">
                      <a:blip r:embed="rId9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ym typeface="Baskerville"/>
                        </a:rPr>
                        <a:t>God’s Predetermined plan –sanctification–obedience &amp; purification</a:t>
                      </a:r>
                    </a:p>
                  </a:txBody>
                  <a:tcPr marL="63500" marR="63500" marT="63500" marB="63500" anchor="ctr" anchorCtr="0" horzOverflow="overflow">
                    <a:lnR w="12700">
                      <a:solidFill>
                        <a:srgbClr val="A7A698"/>
                      </a:solidFill>
                      <a:miter lim="400000"/>
                    </a:lnR>
                    <a:solidFill>
                      <a:srgbClr val="DCDDE0"/>
                    </a:solidFill>
                  </a:tcPr>
                </a:tc>
              </a:tr>
              <a:tr h="1140460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800">
                          <a:solidFill>
                            <a:srgbClr val="FFFCF2"/>
                          </a:solidFill>
                          <a:sym typeface="Baskerville"/>
                        </a:rPr>
                        <a:t>What?</a:t>
                      </a:r>
                    </a:p>
                  </a:txBody>
                  <a:tcPr marL="63500" marR="63500" marT="63500" marB="63500" anchor="ctr" anchorCtr="0" horzOverflow="overflow">
                    <a:lnB w="12700">
                      <a:solidFill>
                        <a:srgbClr val="A7A698"/>
                      </a:solidFill>
                      <a:miter lim="400000"/>
                    </a:lnB>
                    <a:blipFill rotWithShape="1">
                      <a:blip r:embed="rId10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ym typeface="Baskerville"/>
                        </a:rPr>
                        <a:t>Forgiveness - Grace and peace – eternal life</a:t>
                      </a:r>
                    </a:p>
                  </a:txBody>
                  <a:tcPr marL="63500" marR="63500" marT="63500" marB="63500" anchor="ctr" anchorCtr="0" horzOverflow="overflow">
                    <a:lnR w="12700">
                      <a:solidFill>
                        <a:srgbClr val="A7A698"/>
                      </a:solidFill>
                      <a:miter lim="400000"/>
                    </a:lnR>
                    <a:solidFill>
                      <a:srgbClr val="DCDDE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" name="Image"/>
          <p:cNvGrpSpPr/>
          <p:nvPr/>
        </p:nvGrpSpPr>
        <p:grpSpPr>
          <a:xfrm>
            <a:off x="35083" y="2379264"/>
            <a:ext cx="4240088" cy="7415655"/>
            <a:chOff x="0" y="0"/>
            <a:chExt cx="4240087" cy="7415654"/>
          </a:xfrm>
        </p:grpSpPr>
        <p:pic>
          <p:nvPicPr>
            <p:cNvPr id="90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4542" t="0" r="11479" b="0"/>
            <a:stretch>
              <a:fillRect/>
            </a:stretch>
          </p:blipFill>
          <p:spPr>
            <a:xfrm>
              <a:off x="215900" y="139700"/>
              <a:ext cx="3808288" cy="6856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99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4240089" cy="7415656"/>
            </a:xfrm>
            <a:prstGeom prst="rect">
              <a:avLst/>
            </a:prstGeom>
            <a:effectLst/>
          </p:spPr>
        </p:pic>
      </p:grpSp>
      <p:sp>
        <p:nvSpPr>
          <p:cNvPr id="902" name="Rectangle"/>
          <p:cNvSpPr/>
          <p:nvPr/>
        </p:nvSpPr>
        <p:spPr>
          <a:xfrm>
            <a:off x="4755936" y="3445617"/>
            <a:ext cx="7782564" cy="6068010"/>
          </a:xfrm>
          <a:prstGeom prst="rect">
            <a:avLst/>
          </a:prstGeom>
          <a:gradFill>
            <a:gsLst>
              <a:gs pos="0">
                <a:srgbClr val="E1DDC8"/>
              </a:gs>
              <a:gs pos="100000">
                <a:srgbClr val="DBD6C3"/>
              </a:gs>
            </a:gsLst>
            <a:lin ang="5400000"/>
          </a:gradFill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12700" dir="5400000">
              <a:srgbClr val="424242">
                <a:alpha val="4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/>
            </a:pPr>
          </a:p>
        </p:txBody>
      </p:sp>
      <p:sp>
        <p:nvSpPr>
          <p:cNvPr id="903" name="1 Peter 1:2 (NKJV) -…"/>
          <p:cNvSpPr txBox="1"/>
          <p:nvPr/>
        </p:nvSpPr>
        <p:spPr>
          <a:xfrm>
            <a:off x="317984" y="5391994"/>
            <a:ext cx="3674285" cy="37370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3419" dir="2505066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41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Peter 1:2 (NKJV) -</a:t>
            </a:r>
          </a:p>
          <a:p>
            <a:pPr defTabSz="457200">
              <a:defRPr sz="41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elect according to the foreknowledge of God</a:t>
            </a:r>
          </a:p>
        </p:txBody>
      </p:sp>
      <p:sp>
        <p:nvSpPr>
          <p:cNvPr id="904" name="The character, nature, conduct, and destiny of Christians are foreknown and predetermined…"/>
          <p:cNvSpPr txBox="1"/>
          <p:nvPr/>
        </p:nvSpPr>
        <p:spPr>
          <a:xfrm>
            <a:off x="4743236" y="3450269"/>
            <a:ext cx="7807964" cy="574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40055" indent="-440055" algn="l">
              <a:spcBef>
                <a:spcPts val="2100"/>
              </a:spcBef>
              <a:buSzPct val="58000"/>
              <a:buBlip>
                <a:blip r:embed="rId4"/>
              </a:buBlip>
              <a:defRPr b="1"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character, nature, conduct, and destiny of Christians are foreknown and predetermined </a:t>
            </a:r>
          </a:p>
          <a:p>
            <a:pPr lvl="1" marL="685799" indent="-685799" algn="l">
              <a:spcBef>
                <a:spcPts val="2100"/>
              </a:spcBef>
              <a:buSzPct val="123000"/>
              <a:buBlip>
                <a:blip r:embed="rId5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To be in this group is our decision.</a:t>
            </a:r>
          </a:p>
          <a:p>
            <a:pPr lvl="1" marL="685799" indent="-685799" algn="l">
              <a:spcBef>
                <a:spcPts val="2100"/>
              </a:spcBef>
              <a:buSzPct val="123000"/>
              <a:buBlip>
                <a:blip r:embed="rId5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Just as Israel (as a nation) had been chosen by God during the Old Testament period</a:t>
            </a:r>
          </a:p>
          <a:p>
            <a:pPr lvl="1" marL="685799" indent="-685799" algn="l">
              <a:spcBef>
                <a:spcPts val="2100"/>
              </a:spcBef>
              <a:buSzPct val="123000"/>
              <a:buBlip>
                <a:blip r:embed="rId5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Individually, they had to make "their calling and election sure"</a:t>
            </a:r>
          </a:p>
        </p:txBody>
      </p:sp>
      <p:sp>
        <p:nvSpPr>
          <p:cNvPr id="905" name="Corporate Election"/>
          <p:cNvSpPr/>
          <p:nvPr/>
        </p:nvSpPr>
        <p:spPr>
          <a:xfrm>
            <a:off x="4755936" y="2478900"/>
            <a:ext cx="7782564" cy="825501"/>
          </a:xfrm>
          <a:prstGeom prst="rect">
            <a:avLst/>
          </a:prstGeom>
          <a:blipFill>
            <a:blip r:embed="rId6"/>
          </a:blip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Corporate Election</a:t>
            </a:r>
          </a:p>
        </p:txBody>
      </p:sp>
      <p:pic>
        <p:nvPicPr>
          <p:cNvPr id="906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907" name="GREETINGS To The Elect … GREETINGS To The Elect …" descr="GREETINGS To The Elect … GREETINGS To The Elect …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-79378" y="744654"/>
            <a:ext cx="13163557" cy="1714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Image"/>
          <p:cNvGrpSpPr/>
          <p:nvPr/>
        </p:nvGrpSpPr>
        <p:grpSpPr>
          <a:xfrm>
            <a:off x="35083" y="2379264"/>
            <a:ext cx="4240088" cy="7415655"/>
            <a:chOff x="0" y="0"/>
            <a:chExt cx="4240087" cy="7415654"/>
          </a:xfrm>
        </p:grpSpPr>
        <p:pic>
          <p:nvPicPr>
            <p:cNvPr id="91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4542" t="0" r="11479" b="0"/>
            <a:stretch>
              <a:fillRect/>
            </a:stretch>
          </p:blipFill>
          <p:spPr>
            <a:xfrm>
              <a:off x="215900" y="139700"/>
              <a:ext cx="3808288" cy="6856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09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4240089" cy="7415656"/>
            </a:xfrm>
            <a:prstGeom prst="rect">
              <a:avLst/>
            </a:prstGeom>
            <a:effectLst/>
          </p:spPr>
        </p:pic>
      </p:grpSp>
      <p:sp>
        <p:nvSpPr>
          <p:cNvPr id="912" name="1 Peter 1:2 (NKJV)…"/>
          <p:cNvSpPr txBox="1"/>
          <p:nvPr/>
        </p:nvSpPr>
        <p:spPr>
          <a:xfrm>
            <a:off x="317984" y="4254595"/>
            <a:ext cx="3674285" cy="48579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3419" dir="2505066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41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Peter 1:2 (NKJV) 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… in sanctification of the Spirit, for obedience and sprinkling of the blood of Jesus Christ:…</a:t>
            </a:r>
          </a:p>
        </p:txBody>
      </p:sp>
      <p:pic>
        <p:nvPicPr>
          <p:cNvPr id="913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914" name="Sanctification of the Spirit, Sanctification of the Spirit," descr="Sanctification of the Spirit, Sanctification of the Spirit,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79378" y="744654"/>
            <a:ext cx="13163557" cy="1714501"/>
          </a:xfrm>
          <a:prstGeom prst="rect">
            <a:avLst/>
          </a:prstGeom>
        </p:spPr>
      </p:pic>
      <p:sp>
        <p:nvSpPr>
          <p:cNvPr id="915" name="Rectangle 6"/>
          <p:cNvSpPr txBox="1"/>
          <p:nvPr/>
        </p:nvSpPr>
        <p:spPr>
          <a:xfrm>
            <a:off x="4467216" y="2462956"/>
            <a:ext cx="8251218" cy="698540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07" tIns="45707" rIns="45707" bIns="45707">
            <a:spAutoFit/>
          </a:bodyPr>
          <a:lstStyle/>
          <a:p>
            <a:pPr defTabSz="1300480">
              <a:spcBef>
                <a:spcPts val="900"/>
              </a:spcBef>
              <a:defRPr sz="3700">
                <a:solidFill>
                  <a:srgbClr val="000000"/>
                </a:solidFill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t>2 Thessalonians 2:13-15 (NKJV)</a:t>
            </a:r>
          </a:p>
          <a:p>
            <a:pPr defTabSz="1300480">
              <a:spcBef>
                <a:spcPts val="900"/>
              </a:spcBef>
              <a:defRPr baseline="31080" sz="37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pPr>
            <a:r>
              <a:t>13 </a:t>
            </a:r>
            <a:r>
              <a:rPr baseline="0"/>
              <a:t>But we are bound to give thanks to God always for </a:t>
            </a:r>
            <a:r>
              <a:rPr baseline="0" u="sng"/>
              <a:t>you</a:t>
            </a:r>
            <a:r>
              <a:rPr baseline="0"/>
              <a:t>, brethren beloved by the Lord, </a:t>
            </a:r>
            <a:r>
              <a:rPr baseline="0" u="sng"/>
              <a:t>because God from the beginning chose you for salvation through sanctification by the Spirit and belief in the truth</a:t>
            </a:r>
            <a:r>
              <a:rPr baseline="0"/>
              <a:t>, </a:t>
            </a:r>
            <a:r>
              <a:t>14 </a:t>
            </a:r>
            <a:r>
              <a:rPr baseline="0"/>
              <a:t>to which He called </a:t>
            </a:r>
            <a:r>
              <a:rPr baseline="0" u="sng"/>
              <a:t>you</a:t>
            </a:r>
            <a:r>
              <a:rPr baseline="0"/>
              <a:t> by our gospel, for the obtaining of the glory of our Lord Jesus Christ. </a:t>
            </a:r>
            <a:r>
              <a:t>15 </a:t>
            </a:r>
            <a:r>
              <a:rPr baseline="0"/>
              <a:t>Therefore, </a:t>
            </a:r>
            <a:r>
              <a:rPr baseline="0" u="sng"/>
              <a:t>brethren</a:t>
            </a:r>
            <a:r>
              <a:rPr baseline="0"/>
              <a:t>, stand fast and hold the traditions which </a:t>
            </a:r>
            <a:r>
              <a:rPr baseline="0" u="sng"/>
              <a:t>you</a:t>
            </a:r>
            <a:r>
              <a:rPr baseline="0"/>
              <a:t> were taught, whether by word or our epistle.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918" name="Sanctification of the Spirit, Sanctification of the Spirit," descr="Sanctification of the Spirit, Sanctification of the Spirit,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9378" y="744654"/>
            <a:ext cx="13163557" cy="1714501"/>
          </a:xfrm>
          <a:prstGeom prst="rect">
            <a:avLst/>
          </a:prstGeom>
        </p:spPr>
      </p:pic>
      <p:sp>
        <p:nvSpPr>
          <p:cNvPr id="919" name="Rectangle 3"/>
          <p:cNvSpPr txBox="1"/>
          <p:nvPr/>
        </p:nvSpPr>
        <p:spPr>
          <a:xfrm>
            <a:off x="4292389" y="2511534"/>
            <a:ext cx="8560266" cy="789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07" tIns="45707" rIns="45707" bIns="45707">
            <a:spAutoFit/>
          </a:bodyPr>
          <a:lstStyle>
            <a:lvl1pPr defTabSz="1300480">
              <a:defRPr sz="4600">
                <a:solidFill>
                  <a:srgbClr val="595C35"/>
                </a:solidFill>
                <a:latin typeface="BinnerD"/>
                <a:ea typeface="BinnerD"/>
                <a:cs typeface="BinnerD"/>
                <a:sym typeface="BinnerD"/>
              </a:defRPr>
            </a:lvl1pPr>
          </a:lstStyle>
          <a:p>
            <a:pPr/>
            <a:r>
              <a:t>Chosen &amp; Sanctified Through</a:t>
            </a:r>
          </a:p>
        </p:txBody>
      </p:sp>
      <p:grpSp>
        <p:nvGrpSpPr>
          <p:cNvPr id="924" name="Group"/>
          <p:cNvGrpSpPr/>
          <p:nvPr/>
        </p:nvGrpSpPr>
        <p:grpSpPr>
          <a:xfrm>
            <a:off x="3680849" y="3366529"/>
            <a:ext cx="9783346" cy="5799179"/>
            <a:chOff x="0" y="0"/>
            <a:chExt cx="9783344" cy="5799177"/>
          </a:xfrm>
        </p:grpSpPr>
        <p:sp>
          <p:nvSpPr>
            <p:cNvPr id="920" name="Rectangle"/>
            <p:cNvSpPr/>
            <p:nvPr/>
          </p:nvSpPr>
          <p:spPr>
            <a:xfrm>
              <a:off x="651095" y="0"/>
              <a:ext cx="8481155" cy="847648"/>
            </a:xfrm>
            <a:prstGeom prst="rect">
              <a:avLst/>
            </a:prstGeom>
            <a:solidFill>
              <a:srgbClr val="873624"/>
            </a:solidFill>
            <a:ln w="50800" cap="flat">
              <a:solidFill>
                <a:srgbClr val="63271A"/>
              </a:solidFill>
              <a:prstDash val="solid"/>
              <a:round/>
            </a:ln>
            <a:effectLst>
              <a:outerShdw sx="100000" sy="100000" kx="0" ky="0" algn="b" rotWithShape="0" blurRad="304800" dist="317500" dir="2700000">
                <a:srgbClr val="000000">
                  <a:alpha val="4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300480">
                <a:defRPr sz="2400">
                  <a:solidFill>
                    <a:srgbClr val="F3E1C6"/>
                  </a:solidFill>
                  <a:effectLst>
                    <a:outerShdw sx="100000" sy="100000" kx="0" ky="0" algn="b" rotWithShape="0" blurRad="50800" dist="38100" dir="2700000">
                      <a:srgbClr val="000000">
                        <a:alpha val="40000"/>
                      </a:srgbClr>
                    </a:outerShdw>
                  </a:effectLst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sp>
          <p:nvSpPr>
            <p:cNvPr id="921" name="2 Thessalonians 2:13-14 (NKJV)"/>
            <p:cNvSpPr txBox="1"/>
            <p:nvPr/>
          </p:nvSpPr>
          <p:spPr>
            <a:xfrm>
              <a:off x="0" y="60403"/>
              <a:ext cx="9783345" cy="7268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07" tIns="45707" rIns="45707" bIns="45707" numCol="1" anchor="ctr">
              <a:noAutofit/>
            </a:bodyPr>
            <a:lstStyle>
              <a:lvl1pPr defTabSz="1300480">
                <a:defRPr b="1" sz="4600">
                  <a:solidFill>
                    <a:srgbClr val="F3E1C6"/>
                  </a:solidFill>
                  <a:effectLst>
                    <a:outerShdw sx="100000" sy="100000" kx="0" ky="0" algn="b" rotWithShape="0" blurRad="50800" dist="38100" dir="2700000">
                      <a:srgbClr val="000000">
                        <a:alpha val="40000"/>
                      </a:srgbClr>
                    </a:outerShdw>
                  </a:effectLst>
                  <a:latin typeface="Constantia"/>
                  <a:ea typeface="Constantia"/>
                  <a:cs typeface="Constantia"/>
                  <a:sym typeface="Constantia"/>
                </a:defRPr>
              </a:lvl1pPr>
            </a:lstStyle>
            <a:p>
              <a:pPr/>
              <a:r>
                <a:t>2 Thessalonians 2:13-14 (NKJV) </a:t>
              </a:r>
            </a:p>
          </p:txBody>
        </p:sp>
        <p:sp>
          <p:nvSpPr>
            <p:cNvPr id="922" name="Rectangle 2"/>
            <p:cNvSpPr txBox="1"/>
            <p:nvPr/>
          </p:nvSpPr>
          <p:spPr>
            <a:xfrm>
              <a:off x="676394" y="929807"/>
              <a:ext cx="3834253" cy="4837621"/>
            </a:xfrm>
            <a:prstGeom prst="rect">
              <a:avLst/>
            </a:prstGeom>
            <a:solidFill>
              <a:srgbClr val="58575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77800" dist="93419" dir="2505066">
                <a:srgbClr val="424242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07" tIns="45707" rIns="45707" bIns="45707" numCol="1" anchor="t">
              <a:spAutoFit/>
            </a:bodyPr>
            <a:lstStyle/>
            <a:p>
              <a:pPr defTabSz="1300480">
                <a:defRPr sz="3300">
                  <a:solidFill>
                    <a:srgbClr val="FFFFFF"/>
                  </a:solidFill>
                  <a:effectLst>
                    <a:outerShdw sx="100000" sy="100000" kx="0" ky="0" algn="b" rotWithShape="0" blurRad="12700" dist="63500" dir="2698556">
                      <a:srgbClr val="000000"/>
                    </a:outerShdw>
                  </a:effectLst>
                  <a:latin typeface="Constantia"/>
                  <a:ea typeface="Constantia"/>
                  <a:cs typeface="Constantia"/>
                  <a:sym typeface="Constantia"/>
                </a:defRPr>
              </a:pPr>
              <a:r>
                <a:t>“God </a:t>
              </a:r>
              <a:r>
                <a:rPr b="1"/>
                <a:t>from the beginning chose you for &lt;</a:t>
              </a:r>
              <a:r>
                <a:rPr i="1"/>
                <a:t>eis – unto</a:t>
              </a:r>
              <a:r>
                <a:rPr b="1"/>
                <a:t>&gt; salvation </a:t>
              </a:r>
              <a:r>
                <a:t>“through </a:t>
              </a:r>
              <a:r>
                <a:rPr i="1" sz="1700"/>
                <a:t>&lt;en – in/through&gt; </a:t>
              </a:r>
              <a:r>
                <a:rPr b="1"/>
                <a:t>sanctification</a:t>
              </a:r>
              <a:r>
                <a:t> by the Spirit and </a:t>
              </a:r>
              <a:r>
                <a:rPr b="1"/>
                <a:t>belief in the truth</a:t>
              </a:r>
              <a:r>
                <a:t>, </a:t>
              </a:r>
              <a:r>
                <a:rPr baseline="30303"/>
                <a:t>14 </a:t>
              </a:r>
              <a:r>
                <a:t>to which He </a:t>
              </a:r>
              <a:r>
                <a:rPr b="1"/>
                <a:t>called you by our gospel</a:t>
              </a:r>
              <a:r>
                <a:t>,”</a:t>
              </a:r>
            </a:p>
          </p:txBody>
        </p:sp>
        <p:sp>
          <p:nvSpPr>
            <p:cNvPr id="923" name="TextBox 4"/>
            <p:cNvSpPr txBox="1"/>
            <p:nvPr/>
          </p:nvSpPr>
          <p:spPr>
            <a:xfrm>
              <a:off x="4543991" y="936157"/>
              <a:ext cx="4556610" cy="486302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77800" dist="93419" dir="2505066">
                <a:srgbClr val="424242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07" tIns="45707" rIns="45707" bIns="45707" numCol="1" anchor="t">
              <a:spAutoFit/>
            </a:bodyPr>
            <a:lstStyle/>
            <a:p>
              <a:pPr marL="685800" indent="-685800" algn="l" defTabSz="1300480">
                <a:spcBef>
                  <a:spcPts val="1100"/>
                </a:spcBef>
                <a:buSzPct val="80000"/>
                <a:buBlip>
                  <a:blip r:embed="rId4"/>
                </a:buBlip>
                <a:defRPr sz="3300">
                  <a:solidFill>
                    <a:srgbClr val="000000"/>
                  </a:solidFill>
                  <a:effectLst>
                    <a:outerShdw sx="100000" sy="100000" kx="0" ky="0" algn="b" rotWithShape="0" blurRad="63500" dist="63500" dir="7680000">
                      <a:srgbClr val="000000">
                        <a:alpha val="32000"/>
                      </a:srgbClr>
                    </a:outerShdw>
                  </a:effectLst>
                  <a:latin typeface="Constantia"/>
                  <a:ea typeface="Constantia"/>
                  <a:cs typeface="Constantia"/>
                  <a:sym typeface="Constantia"/>
                </a:defRPr>
              </a:pPr>
              <a:r>
                <a:t>through &lt;</a:t>
              </a:r>
              <a:r>
                <a:rPr i="1">
                  <a:solidFill>
                    <a:srgbClr val="972109"/>
                  </a:solidFill>
                </a:rPr>
                <a:t>en – in, through, by means of</a:t>
              </a:r>
              <a:r>
                <a:t>&gt; sanctification by the Spirit </a:t>
              </a:r>
              <a:endParaRPr>
                <a:solidFill>
                  <a:srgbClr val="FFFFFF"/>
                </a:solidFill>
              </a:endParaRPr>
            </a:p>
            <a:p>
              <a:pPr marL="685800" indent="-685800" algn="l" defTabSz="1300480">
                <a:spcBef>
                  <a:spcPts val="1100"/>
                </a:spcBef>
                <a:buSzPct val="80000"/>
                <a:buBlip>
                  <a:blip r:embed="rId4"/>
                </a:buBlip>
                <a:defRPr sz="3300">
                  <a:solidFill>
                    <a:srgbClr val="000000"/>
                  </a:solidFill>
                  <a:effectLst>
                    <a:outerShdw sx="100000" sy="100000" kx="0" ky="0" algn="b" rotWithShape="0" blurRad="63500" dist="63500" dir="7680000">
                      <a:srgbClr val="000000">
                        <a:alpha val="32000"/>
                      </a:srgbClr>
                    </a:outerShdw>
                  </a:effectLst>
                  <a:latin typeface="Constantia"/>
                  <a:ea typeface="Constantia"/>
                  <a:cs typeface="Constantia"/>
                  <a:sym typeface="Constantia"/>
                </a:defRPr>
              </a:pPr>
              <a:r>
                <a:t>and belief in the truth,  </a:t>
              </a:r>
              <a:endParaRPr>
                <a:solidFill>
                  <a:srgbClr val="FFFFFF"/>
                </a:solidFill>
              </a:endParaRPr>
            </a:p>
            <a:p>
              <a:pPr marL="685800" indent="-685800" algn="l" defTabSz="1300480">
                <a:spcBef>
                  <a:spcPts val="1100"/>
                </a:spcBef>
                <a:buSzPct val="80000"/>
                <a:buBlip>
                  <a:blip r:embed="rId4"/>
                </a:buBlip>
                <a:defRPr sz="3300">
                  <a:solidFill>
                    <a:srgbClr val="000000"/>
                  </a:solidFill>
                  <a:effectLst>
                    <a:outerShdw sx="100000" sy="100000" kx="0" ky="0" algn="b" rotWithShape="0" blurRad="63500" dist="63500" dir="7680000">
                      <a:srgbClr val="000000">
                        <a:alpha val="32000"/>
                      </a:srgbClr>
                    </a:outerShdw>
                  </a:effectLst>
                  <a:latin typeface="Constantia"/>
                  <a:ea typeface="Constantia"/>
                  <a:cs typeface="Constantia"/>
                  <a:sym typeface="Constantia"/>
                </a:defRPr>
              </a:pPr>
              <a:r>
                <a:t>to which He called you by &lt;</a:t>
              </a:r>
              <a:r>
                <a:rPr i="1">
                  <a:solidFill>
                    <a:srgbClr val="972109"/>
                  </a:solidFill>
                </a:rPr>
                <a:t>dia – through</a:t>
              </a:r>
              <a:r>
                <a:t>&gt; our gospel, </a:t>
              </a:r>
            </a:p>
          </p:txBody>
        </p:sp>
      </p:grpSp>
      <p:grpSp>
        <p:nvGrpSpPr>
          <p:cNvPr id="927" name="Image"/>
          <p:cNvGrpSpPr/>
          <p:nvPr/>
        </p:nvGrpSpPr>
        <p:grpSpPr>
          <a:xfrm>
            <a:off x="35083" y="2379264"/>
            <a:ext cx="4240088" cy="7415655"/>
            <a:chOff x="0" y="0"/>
            <a:chExt cx="4240087" cy="7415654"/>
          </a:xfrm>
        </p:grpSpPr>
        <p:pic>
          <p:nvPicPr>
            <p:cNvPr id="926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4542" t="0" r="11479" b="0"/>
            <a:stretch>
              <a:fillRect/>
            </a:stretch>
          </p:blipFill>
          <p:spPr>
            <a:xfrm>
              <a:off x="215900" y="139700"/>
              <a:ext cx="3808288" cy="6856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25" name="Image" descr="Imag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4240089" cy="7415656"/>
            </a:xfrm>
            <a:prstGeom prst="rect">
              <a:avLst/>
            </a:prstGeom>
            <a:effectLst/>
          </p:spPr>
        </p:pic>
      </p:grpSp>
      <p:sp>
        <p:nvSpPr>
          <p:cNvPr id="928" name="1 Peter 1:2 (NKJV)…"/>
          <p:cNvSpPr txBox="1"/>
          <p:nvPr/>
        </p:nvSpPr>
        <p:spPr>
          <a:xfrm>
            <a:off x="317984" y="4254595"/>
            <a:ext cx="3674285" cy="48579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3419" dir="2505066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41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Peter 1:2 (NKJV) 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… in sanctification of the Spirit, for obedience and sprinkling of the blood of Jesus Christ:…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Image"/>
          <p:cNvGrpSpPr/>
          <p:nvPr/>
        </p:nvGrpSpPr>
        <p:grpSpPr>
          <a:xfrm>
            <a:off x="35083" y="2379264"/>
            <a:ext cx="4240088" cy="7415655"/>
            <a:chOff x="0" y="0"/>
            <a:chExt cx="4240087" cy="7415654"/>
          </a:xfrm>
        </p:grpSpPr>
        <p:pic>
          <p:nvPicPr>
            <p:cNvPr id="93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4542" t="0" r="11479" b="0"/>
            <a:stretch>
              <a:fillRect/>
            </a:stretch>
          </p:blipFill>
          <p:spPr>
            <a:xfrm>
              <a:off x="215900" y="139700"/>
              <a:ext cx="3808288" cy="6856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30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4240089" cy="7415656"/>
            </a:xfrm>
            <a:prstGeom prst="rect">
              <a:avLst/>
            </a:prstGeom>
            <a:effectLst/>
          </p:spPr>
        </p:pic>
      </p:grpSp>
      <p:sp>
        <p:nvSpPr>
          <p:cNvPr id="933" name="1 Peter 1:2 (NKJV)…"/>
          <p:cNvSpPr txBox="1"/>
          <p:nvPr/>
        </p:nvSpPr>
        <p:spPr>
          <a:xfrm>
            <a:off x="317984" y="4254595"/>
            <a:ext cx="3674285" cy="48579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3419" dir="2505066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41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Peter 1:2 (NKJV) 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… in sanctification of the Spirit, for obedience and sprinkling of the blood of Jesus Christ:…</a:t>
            </a:r>
          </a:p>
        </p:txBody>
      </p:sp>
      <p:pic>
        <p:nvPicPr>
          <p:cNvPr id="934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935" name="Sanctification of the Spirit, Sanctification of the Spirit," descr="Sanctification of the Spirit, Sanctification of the Spirit,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79378" y="744654"/>
            <a:ext cx="13163557" cy="1714501"/>
          </a:xfrm>
          <a:prstGeom prst="rect">
            <a:avLst/>
          </a:prstGeom>
        </p:spPr>
      </p:pic>
      <p:sp>
        <p:nvSpPr>
          <p:cNvPr id="936" name="John 17:14–19 (NKJV)…"/>
          <p:cNvSpPr txBox="1"/>
          <p:nvPr/>
        </p:nvSpPr>
        <p:spPr>
          <a:xfrm>
            <a:off x="4391898" y="2355971"/>
            <a:ext cx="8224699" cy="705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John 17:14–19 (NKJV)</a:t>
            </a:r>
          </a:p>
          <a:p>
            <a:pPr defTabSz="457200">
              <a:defRPr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14</a:t>
            </a:r>
            <a:r>
              <a:t> I have given them Your word; and the world has hated them because they are not of the world, just as I am not of the world. </a:t>
            </a:r>
            <a:r>
              <a:rPr baseline="31999"/>
              <a:t>15</a:t>
            </a:r>
            <a:r>
              <a:t> I do not pray that You should take them out of the world, but that You should keep them from the evil one. </a:t>
            </a:r>
            <a:r>
              <a:rPr baseline="31999"/>
              <a:t>16</a:t>
            </a:r>
            <a:r>
              <a:t> They are not of the world, just as I am not of the world. </a:t>
            </a:r>
            <a:r>
              <a:rPr baseline="31999"/>
              <a:t>17</a:t>
            </a:r>
            <a:r>
              <a:t> Sanctify them by Your truth. Your word is truth. </a:t>
            </a:r>
            <a:r>
              <a:rPr baseline="31999"/>
              <a:t>18</a:t>
            </a:r>
            <a:r>
              <a:t> As You sent Me into the world, I also have sent them into the world. </a:t>
            </a:r>
            <a:r>
              <a:rPr baseline="31999"/>
              <a:t>19</a:t>
            </a:r>
            <a:r>
              <a:t> And for their sakes I sanctify Myself, that they also may be sanctified by the truth.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853" y="2967566"/>
            <a:ext cx="5844487" cy="6241400"/>
          </a:xfrm>
          <a:prstGeom prst="rect">
            <a:avLst/>
          </a:prstGeom>
        </p:spPr>
      </p:pic>
      <p:sp>
        <p:nvSpPr>
          <p:cNvPr id="745" name="Background of Peter…"/>
          <p:cNvSpPr txBox="1"/>
          <p:nvPr/>
        </p:nvSpPr>
        <p:spPr>
          <a:xfrm>
            <a:off x="6136138" y="2709333"/>
            <a:ext cx="6415311" cy="635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800"/>
              </a:spcBef>
              <a:defRPr>
                <a:solidFill>
                  <a:srgbClr val="5F5857"/>
                </a:solidFill>
                <a:latin typeface="Denmark"/>
                <a:ea typeface="Denmark"/>
                <a:cs typeface="Denmark"/>
                <a:sym typeface="Denmark"/>
              </a:defRPr>
            </a:pPr>
            <a:r>
              <a:t>Background of Peter</a:t>
            </a:r>
          </a:p>
          <a:p>
            <a:pPr marL="440055" indent="-440055" algn="l">
              <a:spcBef>
                <a:spcPts val="800"/>
              </a:spcBef>
              <a:buSzPct val="58000"/>
              <a:buBlip>
                <a:blip r:embed="rId3"/>
              </a:buBlip>
              <a:defRPr sz="3700">
                <a:solidFill>
                  <a:srgbClr val="5F5857"/>
                </a:solidFill>
              </a:defRPr>
            </a:pPr>
            <a:r>
              <a:t>Father: Jona (John)- Mat. 16:17</a:t>
            </a:r>
          </a:p>
          <a:p>
            <a:pPr marL="440055" indent="-440055" algn="l">
              <a:spcBef>
                <a:spcPts val="800"/>
              </a:spcBef>
              <a:buSzPct val="58000"/>
              <a:buBlip>
                <a:blip r:embed="rId3"/>
              </a:buBlip>
              <a:defRPr sz="3700">
                <a:solidFill>
                  <a:srgbClr val="5F5857"/>
                </a:solidFill>
              </a:defRPr>
            </a:pPr>
            <a:r>
              <a:t>Brother: Andrew -  Mat 10:2</a:t>
            </a:r>
          </a:p>
          <a:p>
            <a:pPr marL="440055" indent="-440055" algn="l">
              <a:spcBef>
                <a:spcPts val="800"/>
              </a:spcBef>
              <a:buSzPct val="58000"/>
              <a:buBlip>
                <a:blip r:embed="rId3"/>
              </a:buBlip>
              <a:defRPr sz="3700">
                <a:solidFill>
                  <a:srgbClr val="5F5857"/>
                </a:solidFill>
              </a:defRPr>
            </a:pPr>
            <a:r>
              <a:t>Wife: - 1 Cor. 9:5; Mt. 8:14</a:t>
            </a:r>
          </a:p>
          <a:p>
            <a:pPr marL="440055" indent="-440055" algn="l">
              <a:spcBef>
                <a:spcPts val="800"/>
              </a:spcBef>
              <a:buSzPct val="58000"/>
              <a:buBlip>
                <a:blip r:embed="rId3"/>
              </a:buBlip>
              <a:defRPr sz="3700">
                <a:solidFill>
                  <a:srgbClr val="5F5857"/>
                </a:solidFill>
              </a:defRPr>
            </a:pPr>
            <a:r>
              <a:t>Children: - 1 Pet. 5:1-4</a:t>
            </a:r>
          </a:p>
          <a:p>
            <a:pPr marL="440055" indent="-440055" algn="l">
              <a:spcBef>
                <a:spcPts val="800"/>
              </a:spcBef>
              <a:buSzPct val="58000"/>
              <a:buBlip>
                <a:blip r:embed="rId3"/>
              </a:buBlip>
              <a:defRPr sz="3700">
                <a:solidFill>
                  <a:srgbClr val="5F5857"/>
                </a:solidFill>
              </a:defRPr>
            </a:pPr>
            <a:r>
              <a:t>Fisherman - Matt. 4:18</a:t>
            </a:r>
          </a:p>
          <a:p>
            <a:pPr marL="440055" indent="-440055" algn="l">
              <a:spcBef>
                <a:spcPts val="800"/>
              </a:spcBef>
              <a:buSzPct val="58000"/>
              <a:buBlip>
                <a:blip r:embed="rId3"/>
              </a:buBlip>
              <a:defRPr sz="3700">
                <a:solidFill>
                  <a:srgbClr val="5F5857"/>
                </a:solidFill>
              </a:defRPr>
            </a:pPr>
            <a:r>
              <a:t>Education:  little - Ac 4:13</a:t>
            </a:r>
          </a:p>
          <a:p>
            <a:pPr marL="440055" indent="-440055" algn="l">
              <a:spcBef>
                <a:spcPts val="800"/>
              </a:spcBef>
              <a:buSzPct val="58000"/>
              <a:buBlip>
                <a:blip r:embed="rId3"/>
              </a:buBlip>
              <a:defRPr sz="3700">
                <a:solidFill>
                  <a:srgbClr val="5F5857"/>
                </a:solidFill>
              </a:defRPr>
            </a:pPr>
            <a:r>
              <a:t>From: Bethsaida - Jno.1:44</a:t>
            </a:r>
          </a:p>
          <a:p>
            <a:pPr marL="440055" indent="-440055" algn="l">
              <a:spcBef>
                <a:spcPts val="800"/>
              </a:spcBef>
              <a:buSzPct val="58000"/>
              <a:buBlip>
                <a:blip r:embed="rId3"/>
              </a:buBlip>
              <a:defRPr sz="3700">
                <a:solidFill>
                  <a:srgbClr val="5F5857"/>
                </a:solidFill>
              </a:defRPr>
            </a:pPr>
            <a:r>
              <a:t>Lived in Capernaum - Mt. 8:5, 14; 17:24; Mk 1:21, 28-30</a:t>
            </a:r>
          </a:p>
        </p:txBody>
      </p:sp>
      <p:pic>
        <p:nvPicPr>
          <p:cNvPr id="746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747" name="Author: The Apostle Peter Author: The Apostle Peter" descr="Author: The Apostle Peter Author: The Apostle Peter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79378" y="792296"/>
            <a:ext cx="13163557" cy="1841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8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939" name="Sanctification of the Spirit, Sanctification of the Spirit," descr="Sanctification of the Spirit, Sanctification of the Spirit,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9378" y="744654"/>
            <a:ext cx="13163557" cy="1714501"/>
          </a:xfrm>
          <a:prstGeom prst="rect">
            <a:avLst/>
          </a:prstGeom>
        </p:spPr>
      </p:pic>
      <p:grpSp>
        <p:nvGrpSpPr>
          <p:cNvPr id="942" name="Image"/>
          <p:cNvGrpSpPr/>
          <p:nvPr/>
        </p:nvGrpSpPr>
        <p:grpSpPr>
          <a:xfrm>
            <a:off x="35083" y="2379264"/>
            <a:ext cx="4240088" cy="7415655"/>
            <a:chOff x="0" y="0"/>
            <a:chExt cx="4240087" cy="7415654"/>
          </a:xfrm>
        </p:grpSpPr>
        <p:pic>
          <p:nvPicPr>
            <p:cNvPr id="94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4542" t="0" r="11479" b="0"/>
            <a:stretch>
              <a:fillRect/>
            </a:stretch>
          </p:blipFill>
          <p:spPr>
            <a:xfrm>
              <a:off x="215900" y="139700"/>
              <a:ext cx="3808288" cy="6856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40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4240089" cy="7415656"/>
            </a:xfrm>
            <a:prstGeom prst="rect">
              <a:avLst/>
            </a:prstGeom>
            <a:effectLst/>
          </p:spPr>
        </p:pic>
      </p:grpSp>
      <p:sp>
        <p:nvSpPr>
          <p:cNvPr id="943" name="1 Peter 1:2 (NKJV)…"/>
          <p:cNvSpPr txBox="1"/>
          <p:nvPr/>
        </p:nvSpPr>
        <p:spPr>
          <a:xfrm>
            <a:off x="317984" y="4254595"/>
            <a:ext cx="3674285" cy="48579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3419" dir="2505066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41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Peter 1:2 (NKJV) 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… in sanctification of the Spirit, for obedience and sprinkling of the blood of Jesus Christ:…</a:t>
            </a:r>
          </a:p>
        </p:txBody>
      </p:sp>
      <p:sp>
        <p:nvSpPr>
          <p:cNvPr id="944" name="1 Peter 1:22–23 (NKJV)…"/>
          <p:cNvSpPr txBox="1"/>
          <p:nvPr/>
        </p:nvSpPr>
        <p:spPr>
          <a:xfrm>
            <a:off x="4505856" y="2533398"/>
            <a:ext cx="8215630" cy="665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5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1 Peter 1:22–23 (NKJV)</a:t>
            </a:r>
          </a:p>
          <a:p>
            <a:pPr defTabSz="457200">
              <a:defRPr baseline="31999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22</a:t>
            </a:r>
            <a:r>
              <a:rPr baseline="0"/>
              <a:t> Since you have </a:t>
            </a:r>
            <a:r>
              <a:rPr baseline="0" u="sng"/>
              <a:t>purified</a:t>
            </a:r>
            <a:r>
              <a:rPr baseline="0"/>
              <a:t> your souls in </a:t>
            </a:r>
            <a:r>
              <a:rPr baseline="0" u="sng"/>
              <a:t>obeying the truth</a:t>
            </a:r>
            <a:r>
              <a:rPr baseline="0"/>
              <a:t> </a:t>
            </a:r>
            <a:r>
              <a:rPr baseline="0" u="sng"/>
              <a:t>through the Spirit</a:t>
            </a:r>
            <a:r>
              <a:rPr baseline="0"/>
              <a:t> in sincere love of the brethren, love one another fervently with a pure heart, </a:t>
            </a:r>
            <a:r>
              <a:t>23</a:t>
            </a:r>
            <a:r>
              <a:rPr baseline="0"/>
              <a:t> having </a:t>
            </a:r>
            <a:r>
              <a:rPr baseline="0" u="sng"/>
              <a:t>been born again</a:t>
            </a:r>
            <a:r>
              <a:rPr baseline="0"/>
              <a:t>, not of corruptible seed but incorruptible, </a:t>
            </a:r>
            <a:r>
              <a:rPr baseline="0" u="sng"/>
              <a:t>through the word of God </a:t>
            </a:r>
            <a:r>
              <a:rPr baseline="0"/>
              <a:t>which lives and abides forever,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6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947" name="Sanctification of the Spirit, Sanctification of the Spirit," descr="Sanctification of the Spirit, Sanctification of the Spirit,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9378" y="744654"/>
            <a:ext cx="13163557" cy="1714501"/>
          </a:xfrm>
          <a:prstGeom prst="rect">
            <a:avLst/>
          </a:prstGeom>
        </p:spPr>
      </p:pic>
      <p:grpSp>
        <p:nvGrpSpPr>
          <p:cNvPr id="950" name="Image"/>
          <p:cNvGrpSpPr/>
          <p:nvPr/>
        </p:nvGrpSpPr>
        <p:grpSpPr>
          <a:xfrm>
            <a:off x="35083" y="2379264"/>
            <a:ext cx="4240088" cy="7415655"/>
            <a:chOff x="0" y="0"/>
            <a:chExt cx="4240087" cy="7415654"/>
          </a:xfrm>
        </p:grpSpPr>
        <p:pic>
          <p:nvPicPr>
            <p:cNvPr id="94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4542" t="0" r="11479" b="0"/>
            <a:stretch>
              <a:fillRect/>
            </a:stretch>
          </p:blipFill>
          <p:spPr>
            <a:xfrm>
              <a:off x="215900" y="139700"/>
              <a:ext cx="3808288" cy="6856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48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4240089" cy="7415656"/>
            </a:xfrm>
            <a:prstGeom prst="rect">
              <a:avLst/>
            </a:prstGeom>
            <a:effectLst/>
          </p:spPr>
        </p:pic>
      </p:grpSp>
      <p:sp>
        <p:nvSpPr>
          <p:cNvPr id="951" name="1 Peter 1:2 (NKJV)…"/>
          <p:cNvSpPr txBox="1"/>
          <p:nvPr/>
        </p:nvSpPr>
        <p:spPr>
          <a:xfrm>
            <a:off x="317984" y="4254595"/>
            <a:ext cx="3674285" cy="48579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3419" dir="2505066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41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Peter 1:2 (NKJV) 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… in sanctification of the Spirit, for obedience and sprinkling of the blood of Jesus Christ:…</a:t>
            </a:r>
          </a:p>
        </p:txBody>
      </p:sp>
      <p:sp>
        <p:nvSpPr>
          <p:cNvPr id="952" name="1 Corinthians 12:13 (NKJV)…"/>
          <p:cNvSpPr txBox="1"/>
          <p:nvPr/>
        </p:nvSpPr>
        <p:spPr>
          <a:xfrm>
            <a:off x="4394396" y="2394365"/>
            <a:ext cx="8193130" cy="7030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Corinthians 12:13 (NKJV)</a:t>
            </a:r>
          </a:p>
          <a:p>
            <a:pPr defTabSz="457200">
              <a:defRPr sz="5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13</a:t>
            </a:r>
            <a:r>
              <a:t> For by one Spirit we were all baptized into one body—whether Jews or Greeks, whether slaves or free—and have all been made to drink into one Spirit.</a:t>
            </a:r>
          </a:p>
          <a:p>
            <a:pPr defTabSz="457200">
              <a:defRPr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cf. 6:11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4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955" name="Sanctification of the Spirit, Sanctification of the Spirit," descr="Sanctification of the Spirit, Sanctification of the Spirit,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9378" y="744654"/>
            <a:ext cx="13163557" cy="1714501"/>
          </a:xfrm>
          <a:prstGeom prst="rect">
            <a:avLst/>
          </a:prstGeom>
        </p:spPr>
      </p:pic>
      <p:grpSp>
        <p:nvGrpSpPr>
          <p:cNvPr id="958" name="Image"/>
          <p:cNvGrpSpPr/>
          <p:nvPr/>
        </p:nvGrpSpPr>
        <p:grpSpPr>
          <a:xfrm>
            <a:off x="35083" y="2379264"/>
            <a:ext cx="4240088" cy="7415655"/>
            <a:chOff x="0" y="0"/>
            <a:chExt cx="4240087" cy="7415654"/>
          </a:xfrm>
        </p:grpSpPr>
        <p:pic>
          <p:nvPicPr>
            <p:cNvPr id="95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4542" t="0" r="11479" b="0"/>
            <a:stretch>
              <a:fillRect/>
            </a:stretch>
          </p:blipFill>
          <p:spPr>
            <a:xfrm>
              <a:off x="215900" y="139700"/>
              <a:ext cx="3808288" cy="6856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56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4240089" cy="7415656"/>
            </a:xfrm>
            <a:prstGeom prst="rect">
              <a:avLst/>
            </a:prstGeom>
            <a:effectLst/>
          </p:spPr>
        </p:pic>
      </p:grpSp>
      <p:sp>
        <p:nvSpPr>
          <p:cNvPr id="959" name="1 Peter 1:2 (NKJV)…"/>
          <p:cNvSpPr txBox="1"/>
          <p:nvPr/>
        </p:nvSpPr>
        <p:spPr>
          <a:xfrm>
            <a:off x="317984" y="4254595"/>
            <a:ext cx="3674285" cy="48579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3419" dir="2505066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41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Peter 1:2 (NKJV) 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… in sanctification of the Spirit, for obedience and sprinkling of the blood of Jesus Christ:…</a:t>
            </a:r>
          </a:p>
        </p:txBody>
      </p:sp>
      <p:sp>
        <p:nvSpPr>
          <p:cNvPr id="960" name="Rectangle 1"/>
          <p:cNvSpPr txBox="1"/>
          <p:nvPr/>
        </p:nvSpPr>
        <p:spPr>
          <a:xfrm>
            <a:off x="4623827" y="2482372"/>
            <a:ext cx="7632891" cy="685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200"/>
              </a:spcBef>
              <a:buSzPct val="80000"/>
              <a:buBlip>
                <a:blip r:embed="rId6"/>
              </a:buBlip>
              <a:defRPr b="1" sz="43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CALVINISM</a:t>
            </a:r>
            <a:r>
              <a:rPr b="0"/>
              <a:t>: </a:t>
            </a:r>
            <a:r>
              <a:rPr b="0" i="1"/>
              <a:t>God  chose them to believe</a:t>
            </a:r>
            <a:r>
              <a:rPr b="0"/>
              <a:t> - God is responsible for the unbelief of every person that is condemned.</a:t>
            </a:r>
          </a:p>
          <a:p>
            <a:pPr marL="685800" indent="-685800" algn="l">
              <a:spcBef>
                <a:spcPts val="1200"/>
              </a:spcBef>
              <a:buSzPct val="80000"/>
              <a:buBlip>
                <a:blip r:embed="rId6"/>
              </a:buBlip>
              <a:defRPr b="1" sz="43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THE BIBLE:</a:t>
            </a:r>
            <a:r>
              <a:rPr b="0"/>
              <a:t> God chose them that believe - God is NOT responsible for the unbelief of any person that is condemned.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963" name="for obedience &amp; sprinkling of the blood … for obedience &amp; sprinkling of the blood …" descr="for obedience &amp; sprinkling of the blood … for obedience &amp; sprinkling of the blood …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9378" y="846254"/>
            <a:ext cx="13163557" cy="1511301"/>
          </a:xfrm>
          <a:prstGeom prst="rect">
            <a:avLst/>
          </a:prstGeom>
        </p:spPr>
      </p:pic>
      <p:grpSp>
        <p:nvGrpSpPr>
          <p:cNvPr id="966" name="Image"/>
          <p:cNvGrpSpPr/>
          <p:nvPr/>
        </p:nvGrpSpPr>
        <p:grpSpPr>
          <a:xfrm>
            <a:off x="35083" y="2379264"/>
            <a:ext cx="4240088" cy="7415655"/>
            <a:chOff x="0" y="0"/>
            <a:chExt cx="4240087" cy="7415654"/>
          </a:xfrm>
        </p:grpSpPr>
        <p:pic>
          <p:nvPicPr>
            <p:cNvPr id="96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4542" t="0" r="11479" b="0"/>
            <a:stretch>
              <a:fillRect/>
            </a:stretch>
          </p:blipFill>
          <p:spPr>
            <a:xfrm>
              <a:off x="215900" y="139700"/>
              <a:ext cx="3808288" cy="6856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64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4240089" cy="7415656"/>
            </a:xfrm>
            <a:prstGeom prst="rect">
              <a:avLst/>
            </a:prstGeom>
            <a:effectLst/>
          </p:spPr>
        </p:pic>
      </p:grpSp>
      <p:sp>
        <p:nvSpPr>
          <p:cNvPr id="967" name="1 Peter 1:2 (NKJV)…"/>
          <p:cNvSpPr txBox="1"/>
          <p:nvPr/>
        </p:nvSpPr>
        <p:spPr>
          <a:xfrm>
            <a:off x="317984" y="4254595"/>
            <a:ext cx="3674285" cy="48579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3419" dir="2505066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41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Peter 1:2 (NKJV) 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… in sanctification of the Spirit, for obedience and sprinkling of the blood of Jesus Christ:…</a:t>
            </a:r>
          </a:p>
        </p:txBody>
      </p:sp>
      <p:sp>
        <p:nvSpPr>
          <p:cNvPr id="968" name="Rectangle 1"/>
          <p:cNvSpPr txBox="1"/>
          <p:nvPr/>
        </p:nvSpPr>
        <p:spPr>
          <a:xfrm>
            <a:off x="4568668" y="2205250"/>
            <a:ext cx="8243734" cy="726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200"/>
              </a:spcBef>
              <a:buSzPct val="80000"/>
              <a:buBlip>
                <a:blip r:embed="rId6"/>
              </a:buBlip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Led By The Instruction of The Gospel Given By The Holy Spirit We Must Come “Unto Obedience” — 1 Cor. 12:2,3,13</a:t>
            </a:r>
          </a:p>
          <a:p>
            <a:pPr marL="685800" indent="-685800" algn="l">
              <a:spcBef>
                <a:spcPts val="1200"/>
              </a:spcBef>
              <a:buSzPct val="80000"/>
              <a:buBlip>
                <a:blip r:embed="rId6"/>
              </a:buBlip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Our obedience, and the application of the blood of Christ which purifies us is simultaneous – Titus 3:5</a:t>
            </a:r>
          </a:p>
          <a:p>
            <a:pPr marL="685800" indent="-685800" algn="l">
              <a:spcBef>
                <a:spcPts val="1200"/>
              </a:spcBef>
              <a:buSzPct val="80000"/>
              <a:buBlip>
                <a:blip r:embed="rId6"/>
              </a:buBlip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Obedience enacts the purifying agent - We do not provide it – We access it through obedience — Acts 22:16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9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9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968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0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971" name="for obedience &amp; sprinkling of the blood … for obedience &amp; sprinkling of the blood …" descr="for obedience &amp; sprinkling of the blood … for obedience &amp; sprinkling of the blood …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9378" y="846254"/>
            <a:ext cx="13163557" cy="1511301"/>
          </a:xfrm>
          <a:prstGeom prst="rect">
            <a:avLst/>
          </a:prstGeom>
        </p:spPr>
      </p:pic>
      <p:grpSp>
        <p:nvGrpSpPr>
          <p:cNvPr id="974" name="Image"/>
          <p:cNvGrpSpPr/>
          <p:nvPr/>
        </p:nvGrpSpPr>
        <p:grpSpPr>
          <a:xfrm>
            <a:off x="35083" y="2379264"/>
            <a:ext cx="4240088" cy="7415655"/>
            <a:chOff x="0" y="0"/>
            <a:chExt cx="4240087" cy="7415654"/>
          </a:xfrm>
        </p:grpSpPr>
        <p:pic>
          <p:nvPicPr>
            <p:cNvPr id="97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4542" t="0" r="11479" b="0"/>
            <a:stretch>
              <a:fillRect/>
            </a:stretch>
          </p:blipFill>
          <p:spPr>
            <a:xfrm>
              <a:off x="215900" y="139700"/>
              <a:ext cx="3808288" cy="6856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72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4240089" cy="7415656"/>
            </a:xfrm>
            <a:prstGeom prst="rect">
              <a:avLst/>
            </a:prstGeom>
            <a:effectLst/>
          </p:spPr>
        </p:pic>
      </p:grpSp>
      <p:sp>
        <p:nvSpPr>
          <p:cNvPr id="975" name="1 Peter 1:2 (NKJV)…"/>
          <p:cNvSpPr txBox="1"/>
          <p:nvPr/>
        </p:nvSpPr>
        <p:spPr>
          <a:xfrm>
            <a:off x="317984" y="4254595"/>
            <a:ext cx="3674285" cy="48579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3419" dir="2505066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41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Peter 1:2 (NKJV) 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… in sanctification of the Spirit, for obedience and sprinkling of the blood of Jesus Christ:…</a:t>
            </a:r>
          </a:p>
        </p:txBody>
      </p:sp>
      <p:sp>
        <p:nvSpPr>
          <p:cNvPr id="976" name="1 Peter 1:22–23 (NKJV)…"/>
          <p:cNvSpPr txBox="1"/>
          <p:nvPr/>
        </p:nvSpPr>
        <p:spPr>
          <a:xfrm>
            <a:off x="4436905" y="2444871"/>
            <a:ext cx="8152425" cy="6807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Peter 1:22–23 (NKJV)</a:t>
            </a:r>
          </a:p>
          <a:p>
            <a:pPr defTabSz="457200">
              <a:defRPr sz="4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22</a:t>
            </a:r>
            <a:r>
              <a:t> Since you have purified your souls in obeying the truth through the Spirit in sincere love of the brethren, love one another fervently with a pure heart, </a:t>
            </a:r>
            <a:r>
              <a:rPr baseline="31999"/>
              <a:t>23</a:t>
            </a:r>
            <a:r>
              <a:t> having been born again, not of corruptible seed but incorruptible, through the word of God which lives and abides forever,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8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979" name="for obedience &amp; sprinkling of the blood … for obedience &amp; sprinkling of the blood …" descr="for obedience &amp; sprinkling of the blood … for obedience &amp; sprinkling of the blood …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9378" y="846254"/>
            <a:ext cx="13163557" cy="1511301"/>
          </a:xfrm>
          <a:prstGeom prst="rect">
            <a:avLst/>
          </a:prstGeom>
        </p:spPr>
      </p:pic>
      <p:grpSp>
        <p:nvGrpSpPr>
          <p:cNvPr id="982" name="Image"/>
          <p:cNvGrpSpPr/>
          <p:nvPr/>
        </p:nvGrpSpPr>
        <p:grpSpPr>
          <a:xfrm>
            <a:off x="35083" y="2379264"/>
            <a:ext cx="4240088" cy="7415655"/>
            <a:chOff x="0" y="0"/>
            <a:chExt cx="4240087" cy="7415654"/>
          </a:xfrm>
        </p:grpSpPr>
        <p:pic>
          <p:nvPicPr>
            <p:cNvPr id="98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4542" t="0" r="11479" b="0"/>
            <a:stretch>
              <a:fillRect/>
            </a:stretch>
          </p:blipFill>
          <p:spPr>
            <a:xfrm>
              <a:off x="215900" y="139700"/>
              <a:ext cx="3808288" cy="6856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80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4240089" cy="7415656"/>
            </a:xfrm>
            <a:prstGeom prst="rect">
              <a:avLst/>
            </a:prstGeom>
            <a:effectLst/>
          </p:spPr>
        </p:pic>
      </p:grpSp>
      <p:sp>
        <p:nvSpPr>
          <p:cNvPr id="983" name="1 Peter 1:2 (NKJV)…"/>
          <p:cNvSpPr txBox="1"/>
          <p:nvPr/>
        </p:nvSpPr>
        <p:spPr>
          <a:xfrm>
            <a:off x="317984" y="4254595"/>
            <a:ext cx="3674285" cy="48579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3419" dir="2505066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41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Peter 1:2 (NKJV) 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… in sanctification of the Spirit, for obedience and sprinkling of the blood of Jesus Christ:…</a:t>
            </a:r>
          </a:p>
        </p:txBody>
      </p:sp>
      <p:sp>
        <p:nvSpPr>
          <p:cNvPr id="984" name="Colossians 2:12–13 (NKJV)…"/>
          <p:cNvSpPr txBox="1"/>
          <p:nvPr/>
        </p:nvSpPr>
        <p:spPr>
          <a:xfrm>
            <a:off x="4436905" y="2444871"/>
            <a:ext cx="8152425" cy="6694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Colossians 2:12–13 (NKJV) </a:t>
            </a:r>
          </a:p>
          <a:p>
            <a:pPr defTabSz="457200">
              <a:defRPr sz="4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12</a:t>
            </a:r>
            <a:r>
              <a:t> buried with Him in baptism, in which you also were raised with </a:t>
            </a:r>
            <a:r>
              <a:rPr i="1"/>
              <a:t>Him</a:t>
            </a:r>
            <a:r>
              <a:t> through faith in the working of God, who raised Him from the dead. </a:t>
            </a:r>
            <a:r>
              <a:rPr baseline="31999"/>
              <a:t>13</a:t>
            </a:r>
            <a:r>
              <a:t> And you, being dead in your trespasses and the uncircumcision of your flesh, He has made alive together with Him, having forgiven you all trespasses,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987" name="for obedience &amp; sprinkling of the blood … for obedience &amp; sprinkling of the blood …" descr="for obedience &amp; sprinkling of the blood … for obedience &amp; sprinkling of the blood …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9378" y="846254"/>
            <a:ext cx="13163557" cy="1511301"/>
          </a:xfrm>
          <a:prstGeom prst="rect">
            <a:avLst/>
          </a:prstGeom>
        </p:spPr>
      </p:pic>
      <p:grpSp>
        <p:nvGrpSpPr>
          <p:cNvPr id="990" name="Image"/>
          <p:cNvGrpSpPr/>
          <p:nvPr/>
        </p:nvGrpSpPr>
        <p:grpSpPr>
          <a:xfrm>
            <a:off x="35083" y="2379264"/>
            <a:ext cx="4240088" cy="7415655"/>
            <a:chOff x="0" y="0"/>
            <a:chExt cx="4240087" cy="7415654"/>
          </a:xfrm>
        </p:grpSpPr>
        <p:pic>
          <p:nvPicPr>
            <p:cNvPr id="98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4542" t="0" r="11479" b="0"/>
            <a:stretch>
              <a:fillRect/>
            </a:stretch>
          </p:blipFill>
          <p:spPr>
            <a:xfrm>
              <a:off x="215900" y="139700"/>
              <a:ext cx="3808288" cy="6856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88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4240089" cy="7415656"/>
            </a:xfrm>
            <a:prstGeom prst="rect">
              <a:avLst/>
            </a:prstGeom>
            <a:effectLst/>
          </p:spPr>
        </p:pic>
      </p:grpSp>
      <p:sp>
        <p:nvSpPr>
          <p:cNvPr id="991" name="1 Peter 1:2 (NKJV)…"/>
          <p:cNvSpPr txBox="1"/>
          <p:nvPr/>
        </p:nvSpPr>
        <p:spPr>
          <a:xfrm>
            <a:off x="317984" y="4254595"/>
            <a:ext cx="3674285" cy="48579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3419" dir="2505066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41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Peter 1:2 (NKJV) 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… in sanctification of the Spirit, for obedience and sprinkling of the blood of Jesus Christ:…</a:t>
            </a:r>
          </a:p>
        </p:txBody>
      </p:sp>
      <p:sp>
        <p:nvSpPr>
          <p:cNvPr id="992" name="By the grace of God and Our obedience to the gospel of Jesus Christ, we become:…"/>
          <p:cNvSpPr txBox="1"/>
          <p:nvPr/>
        </p:nvSpPr>
        <p:spPr>
          <a:xfrm>
            <a:off x="4375509" y="2328703"/>
            <a:ext cx="8503916" cy="669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40055" indent="-440055" algn="l">
              <a:spcBef>
                <a:spcPts val="1400"/>
              </a:spcBef>
              <a:buSzPct val="58000"/>
              <a:buBlip>
                <a:blip r:embed="rId6"/>
              </a:buBlip>
              <a:defRPr b="1"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By the grace of God and Our obedience to the gospel of Jesus Christ, we become: </a:t>
            </a:r>
          </a:p>
          <a:p>
            <a:pPr lvl="1" marL="685799" indent="-685799" algn="l">
              <a:spcBef>
                <a:spcPts val="1400"/>
              </a:spcBef>
              <a:buSzPct val="123000"/>
              <a:buBlip>
                <a:blip r:embed="rId7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Part of God's predetermined plan –</a:t>
            </a:r>
          </a:p>
          <a:p>
            <a:pPr lvl="1" marL="685799" indent="-685799" algn="l">
              <a:spcBef>
                <a:spcPts val="1400"/>
              </a:spcBef>
              <a:buSzPct val="123000"/>
              <a:buBlip>
                <a:blip r:embed="rId7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Chosen through the sanctifying work of the Holy Spirit –</a:t>
            </a:r>
          </a:p>
          <a:p>
            <a:pPr lvl="1" marL="685799" indent="-685799" algn="l">
              <a:spcBef>
                <a:spcPts val="1400"/>
              </a:spcBef>
              <a:buSzPct val="123000"/>
              <a:buBlip>
                <a:blip r:embed="rId7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Recipients of the Sprinkling of Jesus’ blood –</a:t>
            </a:r>
          </a:p>
          <a:p>
            <a:pPr lvl="1" marL="685799" indent="-685799" algn="l">
              <a:spcBef>
                <a:spcPts val="1400"/>
              </a:spcBef>
              <a:buSzPct val="123000"/>
              <a:buBlip>
                <a:blip r:embed="rId7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Thereby we are recipients of the richest blessings God has to offer (Grace, peace &amp; forgiveness of sins)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9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9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9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9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992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4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995" name="for obedience &amp; sprinkling of the blood … for obedience &amp; sprinkling of the blood …" descr="for obedience &amp; sprinkling of the blood … for obedience &amp; sprinkling of the blood …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9378" y="846254"/>
            <a:ext cx="13163557" cy="1511301"/>
          </a:xfrm>
          <a:prstGeom prst="rect">
            <a:avLst/>
          </a:prstGeom>
        </p:spPr>
      </p:pic>
      <p:grpSp>
        <p:nvGrpSpPr>
          <p:cNvPr id="998" name="Image"/>
          <p:cNvGrpSpPr/>
          <p:nvPr/>
        </p:nvGrpSpPr>
        <p:grpSpPr>
          <a:xfrm>
            <a:off x="35083" y="2379264"/>
            <a:ext cx="4240088" cy="7415655"/>
            <a:chOff x="0" y="0"/>
            <a:chExt cx="4240087" cy="7415654"/>
          </a:xfrm>
        </p:grpSpPr>
        <p:pic>
          <p:nvPicPr>
            <p:cNvPr id="99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4542" t="0" r="11479" b="0"/>
            <a:stretch>
              <a:fillRect/>
            </a:stretch>
          </p:blipFill>
          <p:spPr>
            <a:xfrm>
              <a:off x="215900" y="139700"/>
              <a:ext cx="3808288" cy="6856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96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4240089" cy="7415656"/>
            </a:xfrm>
            <a:prstGeom prst="rect">
              <a:avLst/>
            </a:prstGeom>
            <a:effectLst/>
          </p:spPr>
        </p:pic>
      </p:grpSp>
      <p:sp>
        <p:nvSpPr>
          <p:cNvPr id="999" name="1 Peter 1:2 (NKJV)…"/>
          <p:cNvSpPr txBox="1"/>
          <p:nvPr/>
        </p:nvSpPr>
        <p:spPr>
          <a:xfrm>
            <a:off x="317984" y="4254595"/>
            <a:ext cx="3674285" cy="48579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3419" dir="2505066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41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Peter 1:2 (NKJV) 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50800" dist="63500" dir="1766571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… in sanctification of the Spirit, for obedience and sprinkling of the blood of Jesus Christ:…</a:t>
            </a:r>
          </a:p>
        </p:txBody>
      </p:sp>
      <p:sp>
        <p:nvSpPr>
          <p:cNvPr id="1000" name="Are you part of God’s chosen people?…"/>
          <p:cNvSpPr txBox="1"/>
          <p:nvPr/>
        </p:nvSpPr>
        <p:spPr>
          <a:xfrm>
            <a:off x="5176192" y="2398595"/>
            <a:ext cx="7193409" cy="673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914399" indent="-914399" algn="l">
              <a:spcBef>
                <a:spcPts val="2100"/>
              </a:spcBef>
              <a:buSzPct val="80000"/>
              <a:buBlip>
                <a:blip r:embed="rId6"/>
              </a:buBlip>
              <a:defRPr sz="5200">
                <a:solidFill>
                  <a:srgbClr val="000000"/>
                </a:solidFill>
              </a:defRPr>
            </a:pPr>
            <a:r>
              <a:t>Are you part of God’s chosen people?</a:t>
            </a:r>
          </a:p>
          <a:p>
            <a:pPr marL="914399" indent="-914399" algn="l">
              <a:spcBef>
                <a:spcPts val="2100"/>
              </a:spcBef>
              <a:buSzPct val="80000"/>
              <a:buBlip>
                <a:blip r:embed="rId6"/>
              </a:buBlip>
              <a:defRPr sz="5200">
                <a:solidFill>
                  <a:srgbClr val="000000"/>
                </a:solidFill>
              </a:defRPr>
            </a:pPr>
            <a:r>
              <a:t>Set apart through the Holy Spirit?</a:t>
            </a:r>
          </a:p>
          <a:p>
            <a:pPr marL="914399" indent="-914399" algn="l">
              <a:spcBef>
                <a:spcPts val="2100"/>
              </a:spcBef>
              <a:buSzPct val="80000"/>
              <a:buBlip>
                <a:blip r:embed="rId6"/>
              </a:buBlip>
              <a:defRPr sz="5200">
                <a:solidFill>
                  <a:srgbClr val="000000"/>
                </a:solidFill>
              </a:defRPr>
            </a:pPr>
            <a:r>
              <a:t>Obedient and thereby a recipient of the cleansing the blood of Jesus provides?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10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10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000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347 - Who Will Follow Jesus - 1.1</a:t>
            </a:r>
          </a:p>
        </p:txBody>
      </p:sp>
      <p:pic>
        <p:nvPicPr>
          <p:cNvPr id="1003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347 - Who Will Follow Jesus - 1.2</a:t>
            </a:r>
          </a:p>
        </p:txBody>
      </p:sp>
      <p:pic>
        <p:nvPicPr>
          <p:cNvPr id="1006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W. 65th St church of Christ / September 20,2009"/>
          <p:cNvSpPr txBox="1"/>
          <p:nvPr/>
        </p:nvSpPr>
        <p:spPr>
          <a:xfrm>
            <a:off x="6502400" y="9343335"/>
            <a:ext cx="6502400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algn="r" defTabSz="1300480">
              <a:defRPr i="1" sz="1800">
                <a:solidFill>
                  <a:srgbClr val="000000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W. 65th St church of Christ / September 20,2009</a:t>
            </a:r>
          </a:p>
        </p:txBody>
      </p:sp>
      <p:sp>
        <p:nvSpPr>
          <p:cNvPr id="750" name="Title"/>
          <p:cNvSpPr txBox="1"/>
          <p:nvPr>
            <p:ph type="title"/>
          </p:nvPr>
        </p:nvSpPr>
        <p:spPr>
          <a:xfrm>
            <a:off x="650239" y="216746"/>
            <a:ext cx="11704322" cy="188524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1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52" name="D:\Projectr\GIFFiles\Sea of Galilee.gif" descr="D:\Projectr\GIFFiles\Sea of Galilee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753" name="Circle"/>
          <p:cNvSpPr/>
          <p:nvPr/>
        </p:nvSpPr>
        <p:spPr>
          <a:xfrm>
            <a:off x="7477759" y="758613"/>
            <a:ext cx="325121" cy="325121"/>
          </a:xfrm>
          <a:prstGeom prst="ellipse">
            <a:avLst/>
          </a:prstGeom>
          <a:ln w="101600">
            <a:solidFill>
              <a:srgbClr val="FFFF66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754" name="Circle"/>
          <p:cNvSpPr/>
          <p:nvPr/>
        </p:nvSpPr>
        <p:spPr>
          <a:xfrm>
            <a:off x="9645226" y="-1"/>
            <a:ext cx="325121" cy="325121"/>
          </a:xfrm>
          <a:prstGeom prst="ellipse">
            <a:avLst/>
          </a:prstGeom>
          <a:ln w="101600">
            <a:solidFill>
              <a:srgbClr val="FFFF66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755" name="Don McClain"/>
          <p:cNvSpPr txBox="1"/>
          <p:nvPr/>
        </p:nvSpPr>
        <p:spPr>
          <a:xfrm>
            <a:off x="-1" y="9343335"/>
            <a:ext cx="3467948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algn="l" defTabSz="1300480">
              <a:defRPr i="1" sz="1800">
                <a:solidFill>
                  <a:srgbClr val="000000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Don McClain</a:t>
            </a:r>
          </a:p>
        </p:txBody>
      </p:sp>
      <p:sp>
        <p:nvSpPr>
          <p:cNvPr id="756" name="Slide Number"/>
          <p:cNvSpPr txBox="1"/>
          <p:nvPr>
            <p:ph type="sldNum" sz="quarter" idx="2"/>
          </p:nvPr>
        </p:nvSpPr>
        <p:spPr>
          <a:xfrm>
            <a:off x="12747752" y="77414"/>
            <a:ext cx="2570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347 - Who Will Follow Jesus - 1.3</a:t>
            </a:r>
          </a:p>
        </p:txBody>
      </p:sp>
      <p:pic>
        <p:nvPicPr>
          <p:cNvPr id="1009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347 - Who Will Follow Jesus - C.1</a:t>
            </a:r>
          </a:p>
        </p:txBody>
      </p:sp>
      <p:pic>
        <p:nvPicPr>
          <p:cNvPr id="1012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347 - Who Will Follow Jesus - C.2</a:t>
            </a:r>
          </a:p>
        </p:txBody>
      </p:sp>
      <p:pic>
        <p:nvPicPr>
          <p:cNvPr id="1015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347 - Who Will Follow Jesus - C.3</a:t>
            </a:r>
          </a:p>
        </p:txBody>
      </p:sp>
      <p:pic>
        <p:nvPicPr>
          <p:cNvPr id="1018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  <p:sp>
        <p:nvSpPr>
          <p:cNvPr id="1019" name="HymnText"/>
          <p:cNvSpPr txBox="1"/>
          <p:nvPr/>
        </p:nvSpPr>
        <p:spPr>
          <a:xfrm>
            <a:off x="281770" y="9103360"/>
            <a:ext cx="12441260" cy="43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r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End of Verse 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347 - Who Will Follow Jesus - 2.1</a:t>
            </a:r>
          </a:p>
        </p:txBody>
      </p:sp>
      <p:pic>
        <p:nvPicPr>
          <p:cNvPr id="1022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347 - Who Will Follow Jesus - 2.2</a:t>
            </a:r>
          </a:p>
        </p:txBody>
      </p:sp>
      <p:pic>
        <p:nvPicPr>
          <p:cNvPr id="1025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347 - Who Will Follow Jesus - 2.3</a:t>
            </a:r>
          </a:p>
        </p:txBody>
      </p:sp>
      <p:pic>
        <p:nvPicPr>
          <p:cNvPr id="1028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347 - Who Will Follow Jesus - C.1</a:t>
            </a:r>
          </a:p>
        </p:txBody>
      </p:sp>
      <p:pic>
        <p:nvPicPr>
          <p:cNvPr id="1031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347 - Who Will Follow Jesus - C.2</a:t>
            </a:r>
          </a:p>
        </p:txBody>
      </p:sp>
      <p:pic>
        <p:nvPicPr>
          <p:cNvPr id="1034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347 - Who Will Follow Jesus - C.3</a:t>
            </a:r>
          </a:p>
        </p:txBody>
      </p:sp>
      <p:pic>
        <p:nvPicPr>
          <p:cNvPr id="1037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  <p:sp>
        <p:nvSpPr>
          <p:cNvPr id="1038" name="HymnText"/>
          <p:cNvSpPr txBox="1"/>
          <p:nvPr/>
        </p:nvSpPr>
        <p:spPr>
          <a:xfrm>
            <a:off x="281770" y="9103360"/>
            <a:ext cx="12441260" cy="43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r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End of Verse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853" y="2967566"/>
            <a:ext cx="5844487" cy="6241400"/>
          </a:xfrm>
          <a:prstGeom prst="rect">
            <a:avLst/>
          </a:prstGeom>
        </p:spPr>
      </p:pic>
      <p:sp>
        <p:nvSpPr>
          <p:cNvPr id="759" name="Background of Peter…"/>
          <p:cNvSpPr txBox="1"/>
          <p:nvPr/>
        </p:nvSpPr>
        <p:spPr>
          <a:xfrm>
            <a:off x="6136138" y="2912533"/>
            <a:ext cx="6556732" cy="600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800"/>
              </a:spcBef>
              <a:defRPr>
                <a:solidFill>
                  <a:srgbClr val="5F5857"/>
                </a:solidFill>
                <a:latin typeface="Denmark"/>
                <a:ea typeface="Denmark"/>
                <a:cs typeface="Denmark"/>
                <a:sym typeface="Denmark"/>
              </a:defRPr>
            </a:pPr>
            <a:r>
              <a:t>Background of Peter</a:t>
            </a:r>
          </a:p>
          <a:p>
            <a:pPr marL="440055" indent="-440055" algn="l">
              <a:spcBef>
                <a:spcPts val="800"/>
              </a:spcBef>
              <a:buSzPct val="58000"/>
              <a:buBlip>
                <a:blip r:embed="rId3"/>
              </a:buBlip>
              <a:defRPr sz="5000">
                <a:solidFill>
                  <a:srgbClr val="5F5857"/>
                </a:solidFill>
              </a:defRPr>
            </a:pPr>
            <a:r>
              <a:t>Introduced to Jesus by Andrew his brother – John 1:35-42</a:t>
            </a:r>
          </a:p>
          <a:p>
            <a:pPr marL="440055" indent="-440055" algn="l">
              <a:spcBef>
                <a:spcPts val="800"/>
              </a:spcBef>
              <a:buSzPct val="58000"/>
              <a:buBlip>
                <a:blip r:embed="rId3"/>
              </a:buBlip>
              <a:defRPr sz="5000">
                <a:solidFill>
                  <a:srgbClr val="5F5857"/>
                </a:solidFill>
              </a:defRPr>
            </a:pPr>
            <a:r>
              <a:t>Jesus called Peter to follow Him while Peter and his brother were fishing – Mat. 4:18-22</a:t>
            </a:r>
          </a:p>
        </p:txBody>
      </p:sp>
      <p:pic>
        <p:nvPicPr>
          <p:cNvPr id="760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761" name="Author: The Apostle Peter Author: The Apostle Peter" descr="Author: The Apostle Peter Author: The Apostle Peter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79378" y="792296"/>
            <a:ext cx="13163557" cy="1841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347 - Who Will Follow Jesus - 3.1</a:t>
            </a:r>
          </a:p>
        </p:txBody>
      </p:sp>
      <p:pic>
        <p:nvPicPr>
          <p:cNvPr id="1041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347 - Who Will Follow Jesus - 3.2</a:t>
            </a:r>
          </a:p>
        </p:txBody>
      </p:sp>
      <p:pic>
        <p:nvPicPr>
          <p:cNvPr id="1044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347 - Who Will Follow Jesus - 3.3</a:t>
            </a:r>
          </a:p>
        </p:txBody>
      </p:sp>
      <p:pic>
        <p:nvPicPr>
          <p:cNvPr id="1047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347 - Who Will Follow Jesus - C.1</a:t>
            </a:r>
          </a:p>
        </p:txBody>
      </p:sp>
      <p:pic>
        <p:nvPicPr>
          <p:cNvPr id="1050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347 - Who Will Follow Jesus - C.2</a:t>
            </a:r>
          </a:p>
        </p:txBody>
      </p:sp>
      <p:pic>
        <p:nvPicPr>
          <p:cNvPr id="1053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347 - Who Will Follow Jesus - C.3</a:t>
            </a:r>
          </a:p>
        </p:txBody>
      </p:sp>
      <p:pic>
        <p:nvPicPr>
          <p:cNvPr id="1056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  <p:sp>
        <p:nvSpPr>
          <p:cNvPr id="1057" name="HymnText"/>
          <p:cNvSpPr txBox="1"/>
          <p:nvPr/>
        </p:nvSpPr>
        <p:spPr>
          <a:xfrm>
            <a:off x="281770" y="9103360"/>
            <a:ext cx="12441260" cy="43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r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End of Song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013.15 - Alleluia - Title</a:t>
            </a:r>
          </a:p>
        </p:txBody>
      </p:sp>
      <p:pic>
        <p:nvPicPr>
          <p:cNvPr id="1060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013.15 - Alleluia - 1.1</a:t>
            </a:r>
          </a:p>
        </p:txBody>
      </p:sp>
      <p:pic>
        <p:nvPicPr>
          <p:cNvPr id="1063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013.15 - Alleluia - 1.2</a:t>
            </a:r>
          </a:p>
        </p:txBody>
      </p:sp>
      <p:pic>
        <p:nvPicPr>
          <p:cNvPr id="1066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  <p:sp>
        <p:nvSpPr>
          <p:cNvPr id="1067" name="HymnText"/>
          <p:cNvSpPr txBox="1"/>
          <p:nvPr/>
        </p:nvSpPr>
        <p:spPr>
          <a:xfrm>
            <a:off x="281770" y="9103360"/>
            <a:ext cx="12441260" cy="43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r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End of Verse 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013.15 - Alleluia - 2.1</a:t>
            </a:r>
          </a:p>
        </p:txBody>
      </p:sp>
      <p:pic>
        <p:nvPicPr>
          <p:cNvPr id="1070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853" y="2967566"/>
            <a:ext cx="5844487" cy="6241400"/>
          </a:xfrm>
          <a:prstGeom prst="rect">
            <a:avLst/>
          </a:prstGeom>
        </p:spPr>
      </p:pic>
      <p:sp>
        <p:nvSpPr>
          <p:cNvPr id="764" name="Close To Jesus…"/>
          <p:cNvSpPr txBox="1"/>
          <p:nvPr/>
        </p:nvSpPr>
        <p:spPr>
          <a:xfrm>
            <a:off x="6339338" y="2726266"/>
            <a:ext cx="6144312" cy="635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800"/>
              </a:spcBef>
              <a:defRPr sz="4400">
                <a:solidFill>
                  <a:srgbClr val="5F5857"/>
                </a:solidFill>
                <a:latin typeface="Denmark"/>
                <a:ea typeface="Denmark"/>
                <a:cs typeface="Denmark"/>
                <a:sym typeface="Denmark"/>
              </a:defRPr>
            </a:pPr>
            <a:r>
              <a:t>Close To Jesus</a:t>
            </a:r>
          </a:p>
          <a:p>
            <a:pPr marL="440055" indent="-440055" algn="l">
              <a:spcBef>
                <a:spcPts val="800"/>
              </a:spcBef>
              <a:buSzPct val="58000"/>
              <a:buBlip>
                <a:blip r:embed="rId3"/>
              </a:buBlip>
              <a:defRPr sz="4400">
                <a:solidFill>
                  <a:srgbClr val="5F5857"/>
                </a:solidFill>
              </a:defRPr>
            </a:pPr>
            <a:r>
              <a:t>At transfiguration - (Mat. 17:1)</a:t>
            </a:r>
          </a:p>
          <a:p>
            <a:pPr marL="440055" indent="-440055" algn="l">
              <a:spcBef>
                <a:spcPts val="800"/>
              </a:spcBef>
              <a:buSzPct val="58000"/>
              <a:buBlip>
                <a:blip r:embed="rId3"/>
              </a:buBlip>
              <a:defRPr sz="4400">
                <a:solidFill>
                  <a:srgbClr val="5F5857"/>
                </a:solidFill>
              </a:defRPr>
            </a:pPr>
            <a:r>
              <a:t>In Garden - (Mat. 26:37-40; Mk. 5:37)</a:t>
            </a:r>
          </a:p>
          <a:p>
            <a:pPr marL="440055" indent="-440055" algn="l">
              <a:spcBef>
                <a:spcPts val="800"/>
              </a:spcBef>
              <a:buSzPct val="58000"/>
              <a:buBlip>
                <a:blip r:embed="rId3"/>
              </a:buBlip>
              <a:defRPr sz="4400">
                <a:solidFill>
                  <a:srgbClr val="5F5857"/>
                </a:solidFill>
              </a:defRPr>
            </a:pPr>
            <a:r>
              <a:t>Raising daughter of Jarius - (Lk 8:51)</a:t>
            </a:r>
          </a:p>
          <a:p>
            <a:pPr marL="440055" indent="-440055" algn="l">
              <a:spcBef>
                <a:spcPts val="800"/>
              </a:spcBef>
              <a:buSzPct val="58000"/>
              <a:buBlip>
                <a:blip r:embed="rId3"/>
              </a:buBlip>
              <a:defRPr sz="4400">
                <a:solidFill>
                  <a:srgbClr val="5F5857"/>
                </a:solidFill>
              </a:defRPr>
            </a:pPr>
            <a:r>
              <a:t>Asked about destruction of Jerusalem - (Mk. 13:3)</a:t>
            </a:r>
          </a:p>
        </p:txBody>
      </p:sp>
      <p:pic>
        <p:nvPicPr>
          <p:cNvPr id="765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766" name="Author: The Apostle Peter Author: The Apostle Peter" descr="Author: The Apostle Peter Author: The Apostle Peter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79378" y="792296"/>
            <a:ext cx="13163557" cy="1841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013.15 - Alleluia - 2.2</a:t>
            </a:r>
          </a:p>
        </p:txBody>
      </p:sp>
      <p:pic>
        <p:nvPicPr>
          <p:cNvPr id="1073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013.15 - Alleluia - 2.3</a:t>
            </a:r>
          </a:p>
        </p:txBody>
      </p:sp>
      <p:pic>
        <p:nvPicPr>
          <p:cNvPr id="1076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013.15 - Alleluia - 2.4</a:t>
            </a:r>
          </a:p>
        </p:txBody>
      </p:sp>
      <p:pic>
        <p:nvPicPr>
          <p:cNvPr id="1079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  <p:sp>
        <p:nvSpPr>
          <p:cNvPr id="1080" name="HymnText"/>
          <p:cNvSpPr txBox="1"/>
          <p:nvPr/>
        </p:nvSpPr>
        <p:spPr>
          <a:xfrm>
            <a:off x="281770" y="9103360"/>
            <a:ext cx="12441260" cy="43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r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End of Verse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013.15 - Alleluia - 3.1</a:t>
            </a:r>
          </a:p>
        </p:txBody>
      </p:sp>
      <p:pic>
        <p:nvPicPr>
          <p:cNvPr id="1083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013.15 - Alleluia - 3.2</a:t>
            </a:r>
          </a:p>
        </p:txBody>
      </p:sp>
      <p:pic>
        <p:nvPicPr>
          <p:cNvPr id="1086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013.15 - Alleluia - 3.3</a:t>
            </a:r>
          </a:p>
        </p:txBody>
      </p:sp>
      <p:pic>
        <p:nvPicPr>
          <p:cNvPr id="1089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013.15 - Alleluia - 3.4</a:t>
            </a:r>
          </a:p>
        </p:txBody>
      </p:sp>
      <p:pic>
        <p:nvPicPr>
          <p:cNvPr id="1092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  <p:sp>
        <p:nvSpPr>
          <p:cNvPr id="1093" name="HymnText"/>
          <p:cNvSpPr txBox="1"/>
          <p:nvPr/>
        </p:nvSpPr>
        <p:spPr>
          <a:xfrm>
            <a:off x="281770" y="9103360"/>
            <a:ext cx="12441260" cy="43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r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End of Verse 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013.15 - Alleluia - 4.1</a:t>
            </a:r>
          </a:p>
        </p:txBody>
      </p:sp>
      <p:pic>
        <p:nvPicPr>
          <p:cNvPr id="1096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013.15 - Alleluia - 4.2</a:t>
            </a:r>
          </a:p>
        </p:txBody>
      </p:sp>
      <p:pic>
        <p:nvPicPr>
          <p:cNvPr id="1099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013.15 - Alleluia - 4.3</a:t>
            </a:r>
          </a:p>
        </p:txBody>
      </p:sp>
      <p:pic>
        <p:nvPicPr>
          <p:cNvPr id="1102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853" y="2967566"/>
            <a:ext cx="5844487" cy="6241400"/>
          </a:xfrm>
          <a:prstGeom prst="rect">
            <a:avLst/>
          </a:prstGeom>
        </p:spPr>
      </p:pic>
      <p:sp>
        <p:nvSpPr>
          <p:cNvPr id="769" name="Prior to Passion…"/>
          <p:cNvSpPr txBox="1"/>
          <p:nvPr/>
        </p:nvSpPr>
        <p:spPr>
          <a:xfrm>
            <a:off x="6014496" y="2709333"/>
            <a:ext cx="6638488" cy="647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1300"/>
              </a:spcBef>
              <a:defRPr sz="4400">
                <a:solidFill>
                  <a:srgbClr val="5F5857"/>
                </a:solidFill>
                <a:latin typeface="Denmark"/>
                <a:ea typeface="Denmark"/>
                <a:cs typeface="Denmark"/>
                <a:sym typeface="Denmark"/>
              </a:defRPr>
            </a:pPr>
            <a:r>
              <a:t>Prior to Passion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Healing of mother-in-law (Mt 8:14)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Great draught of fishes (Lk 5:1-11)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Call to be an apostle (Mt. 10:2)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Walking on water (Mt. 14:28)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Asking “</a:t>
            </a:r>
            <a:r>
              <a:rPr i="1"/>
              <a:t>To whom shall we go</a:t>
            </a:r>
            <a:r>
              <a:t>” (Jn 6:68)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Confession about Christ (Mt. 16:13ff)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Raising of Jairus’ daughter (Mk 5:37)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Transfiguration (Mt. 17:1-5)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Tribute money (Mt. 17:24)</a:t>
            </a:r>
          </a:p>
        </p:txBody>
      </p:sp>
      <p:pic>
        <p:nvPicPr>
          <p:cNvPr id="770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771" name="Author: The Apostle Peter Author: The Apostle Peter" descr="Author: The Apostle Peter Author: The Apostle Peter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79378" y="792296"/>
            <a:ext cx="13163557" cy="1841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013.15 - Alleluia - 4.4</a:t>
            </a:r>
          </a:p>
        </p:txBody>
      </p:sp>
      <p:pic>
        <p:nvPicPr>
          <p:cNvPr id="1105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  <p:sp>
        <p:nvSpPr>
          <p:cNvPr id="1106" name="HymnText"/>
          <p:cNvSpPr txBox="1"/>
          <p:nvPr/>
        </p:nvSpPr>
        <p:spPr>
          <a:xfrm>
            <a:off x="281770" y="9103360"/>
            <a:ext cx="12441260" cy="43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r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End of Verse 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013.15 - Alleluia - 5.1</a:t>
            </a:r>
          </a:p>
        </p:txBody>
      </p:sp>
      <p:pic>
        <p:nvPicPr>
          <p:cNvPr id="1109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013.15 - Alleluia - 5.2</a:t>
            </a:r>
          </a:p>
        </p:txBody>
      </p:sp>
      <p:pic>
        <p:nvPicPr>
          <p:cNvPr id="1112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013.15 - Alleluia - 5.3</a:t>
            </a:r>
          </a:p>
        </p:txBody>
      </p:sp>
      <p:pic>
        <p:nvPicPr>
          <p:cNvPr id="1115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Title 3"/>
          <p:cNvSpPr txBox="1"/>
          <p:nvPr>
            <p:ph type="title" idx="4294967295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013.15 - Alleluia - 5.4</a:t>
            </a:r>
          </a:p>
        </p:txBody>
      </p:sp>
      <p:pic>
        <p:nvPicPr>
          <p:cNvPr id="1118" name="HymnSlide" descr="HymnSli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  <p:sp>
        <p:nvSpPr>
          <p:cNvPr id="1119" name="HymnText"/>
          <p:cNvSpPr txBox="1"/>
          <p:nvPr/>
        </p:nvSpPr>
        <p:spPr>
          <a:xfrm>
            <a:off x="281770" y="9103360"/>
            <a:ext cx="12441260" cy="43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r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End of Song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4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973" y="-33867"/>
            <a:ext cx="13078746" cy="98213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27" name="Introduction &amp; Greeting"/>
          <p:cNvGrpSpPr/>
          <p:nvPr/>
        </p:nvGrpSpPr>
        <p:grpSpPr>
          <a:xfrm>
            <a:off x="4291654" y="145555"/>
            <a:ext cx="8484990" cy="1282701"/>
            <a:chOff x="0" y="0"/>
            <a:chExt cx="8484989" cy="1282700"/>
          </a:xfrm>
        </p:grpSpPr>
        <p:sp>
          <p:nvSpPr>
            <p:cNvPr id="1126" name="Introduction &amp; Greeting"/>
            <p:cNvSpPr txBox="1"/>
            <p:nvPr/>
          </p:nvSpPr>
          <p:spPr>
            <a:xfrm>
              <a:off x="63500" y="50800"/>
              <a:ext cx="8357990" cy="1079500"/>
            </a:xfrm>
            <a:prstGeom prst="rect">
              <a:avLst/>
            </a:prstGeom>
            <a:solidFill>
              <a:srgbClr val="DCDDE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600"/>
              </a:lvl1pPr>
            </a:lstStyle>
            <a:p>
              <a:pPr/>
              <a:r>
                <a:t>Introduction &amp; Greeting</a:t>
              </a:r>
            </a:p>
          </p:txBody>
        </p:sp>
        <p:pic>
          <p:nvPicPr>
            <p:cNvPr id="1125" name="Introduction &amp; Greeting Introduction &amp; Greeting" descr="Introduction &amp; Greeting Introduction &amp; Greeti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484990" cy="1282700"/>
            </a:xfrm>
            <a:prstGeom prst="rect">
              <a:avLst/>
            </a:prstGeom>
            <a:effectLst/>
          </p:spPr>
        </p:pic>
      </p:grpSp>
      <p:sp>
        <p:nvSpPr>
          <p:cNvPr id="1128" name="Charts by Don McClain…"/>
          <p:cNvSpPr txBox="1"/>
          <p:nvPr/>
        </p:nvSpPr>
        <p:spPr>
          <a:xfrm>
            <a:off x="304805" y="6351980"/>
            <a:ext cx="12395190" cy="3106617"/>
          </a:xfrm>
          <a:prstGeom prst="rect">
            <a:avLst/>
          </a:prstGeom>
          <a:gradFill>
            <a:gsLst>
              <a:gs pos="0">
                <a:srgbClr val="212121">
                  <a:alpha val="43000"/>
                </a:srgbClr>
              </a:gs>
              <a:gs pos="100000">
                <a:srgbClr val="58596B">
                  <a:alpha val="39000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>
                <a:solidFill>
                  <a:srgbClr val="FFD9A8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defRPr>
            </a:pPr>
            <a:r>
              <a:t>Charts by Don McClain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Preached December 8, 2019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West 65th Street church of Christ - P.O. Box 190062 - Little Rock AR 72219 - Phone — 501-568-1062 — Email –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donmcclain@sbcglobal.net</a:t>
            </a:r>
            <a:r>
              <a:t>  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Prepared using Keynote</a:t>
            </a:r>
            <a:r>
              <a:t> / </a:t>
            </a:r>
            <a:r>
              <a:t>More Keynote, PPT &amp; Audio Sermons: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rPr u="sng">
                <a:hlinkClick r:id="rId5" invalidUrl="" action="" tgtFrame="" tooltip="" history="1" highlightClick="0" endSnd="0"/>
              </a:rPr>
              <a:t>www.w65stchurchofchrist.com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853" y="2967566"/>
            <a:ext cx="5844487" cy="6241400"/>
          </a:xfrm>
          <a:prstGeom prst="rect">
            <a:avLst/>
          </a:prstGeom>
        </p:spPr>
      </p:pic>
      <p:sp>
        <p:nvSpPr>
          <p:cNvPr id="774" name="Beginning at Passion…"/>
          <p:cNvSpPr txBox="1"/>
          <p:nvPr/>
        </p:nvSpPr>
        <p:spPr>
          <a:xfrm>
            <a:off x="6014496" y="2709333"/>
            <a:ext cx="6638488" cy="647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1300"/>
              </a:spcBef>
              <a:defRPr sz="4400">
                <a:solidFill>
                  <a:srgbClr val="5F5857"/>
                </a:solidFill>
                <a:latin typeface="Denmark"/>
                <a:ea typeface="Denmark"/>
                <a:cs typeface="Denmark"/>
                <a:sym typeface="Denmark"/>
              </a:defRPr>
            </a:pPr>
            <a:r>
              <a:t>Beginning at Passion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Jesus washed his feet (Jn 13:1-10)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Boasted of his loyalty (Lk 22:31-33)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Told he would deny (Mt. 26:31-35)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In Garden / Asleep (Mt. 26:36-46)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Attack on Malchus (Jn 18:10-12)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Distance &amp; deny (Mt. 26:56-58)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Runs to tomb (Jn 20:1-10)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Sees Jesus alive (Lk 24:34)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Breakfast by sea (Jn 21)</a:t>
            </a:r>
          </a:p>
        </p:txBody>
      </p:sp>
      <p:pic>
        <p:nvPicPr>
          <p:cNvPr id="775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776" name="Author: The Apostle Peter Author: The Apostle Peter" descr="Author: The Apostle Peter Author: The Apostle Peter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79378" y="792296"/>
            <a:ext cx="13163557" cy="1841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853" y="2967566"/>
            <a:ext cx="5844487" cy="6241400"/>
          </a:xfrm>
          <a:prstGeom prst="rect">
            <a:avLst/>
          </a:prstGeom>
        </p:spPr>
      </p:pic>
      <p:sp>
        <p:nvSpPr>
          <p:cNvPr id="779" name="Ascension To Death…"/>
          <p:cNvSpPr txBox="1"/>
          <p:nvPr/>
        </p:nvSpPr>
        <p:spPr>
          <a:xfrm>
            <a:off x="6149962" y="2624666"/>
            <a:ext cx="6315895" cy="661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1300"/>
              </a:spcBef>
              <a:defRPr sz="4400">
                <a:solidFill>
                  <a:srgbClr val="5F5857"/>
                </a:solidFill>
                <a:latin typeface="Denmark"/>
                <a:ea typeface="Denmark"/>
                <a:cs typeface="Denmark"/>
                <a:sym typeface="Denmark"/>
              </a:defRPr>
            </a:pPr>
            <a:r>
              <a:t>Ascension To Death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Choosing Matthias (Acts 1:15-26)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Preach 1st sermon to Jews (Acts 2)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Heals man, preaches in Temple (Acts 3-4)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Arrested &amp; beaten (Acts 5)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Goes to Samaria to impart gifts (Acts 8)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Heals Aeneas at Lydda (Acts 9:32-41)</a:t>
            </a:r>
          </a:p>
          <a:p>
            <a:pPr marL="440054" indent="-440054" algn="l">
              <a:spcBef>
                <a:spcPts val="1300"/>
              </a:spcBef>
              <a:buSzPct val="58000"/>
              <a:buBlip>
                <a:blip r:embed="rId3"/>
              </a:buBlip>
              <a:defRPr sz="3200">
                <a:solidFill>
                  <a:srgbClr val="5F5857"/>
                </a:solidFill>
              </a:defRPr>
            </a:pPr>
            <a:r>
              <a:t>Raises Dorcas (Acts 9:32-41)</a:t>
            </a:r>
          </a:p>
        </p:txBody>
      </p:sp>
      <p:pic>
        <p:nvPicPr>
          <p:cNvPr id="780" name="Introduction &amp; Greeting Introduction &amp; Greeting" descr="Introduction &amp; Greeting Introduction &amp; Greeti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189" y="169368"/>
            <a:ext cx="6981590" cy="812801"/>
          </a:xfrm>
          <a:prstGeom prst="rect">
            <a:avLst/>
          </a:prstGeom>
        </p:spPr>
      </p:pic>
      <p:pic>
        <p:nvPicPr>
          <p:cNvPr id="781" name="Author: The Apostle Peter Author: The Apostle Peter" descr="Author: The Apostle Peter Author: The Apostle Peter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79378" y="792296"/>
            <a:ext cx="13163557" cy="1841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13.png"/></Relationships>

</file>

<file path=ppt/theme/theme1.xml><?xml version="1.0" encoding="utf-8"?>
<a:theme xmlns:a="http://schemas.openxmlformats.org/drawingml/2006/main" xmlns:r="http://schemas.openxmlformats.org/officeDocument/2006/relationships" name="Vintage">
  <a:themeElements>
    <a:clrScheme name="Vintage">
      <a:dk1>
        <a:srgbClr val="6F6A5A"/>
      </a:dk1>
      <a:lt1>
        <a:srgbClr val="142B6F"/>
      </a:lt1>
      <a:dk2>
        <a:srgbClr val="5F5857"/>
      </a:dk2>
      <a:lt2>
        <a:srgbClr val="DCDDE0"/>
      </a:lt2>
      <a:accent1>
        <a:srgbClr val="596D92"/>
      </a:accent1>
      <a:accent2>
        <a:srgbClr val="848857"/>
      </a:accent2>
      <a:accent3>
        <a:srgbClr val="C1A347"/>
      </a:accent3>
      <a:accent4>
        <a:srgbClr val="CF7E46"/>
      </a:accent4>
      <a:accent5>
        <a:srgbClr val="AA4A4C"/>
      </a:accent5>
      <a:accent6>
        <a:srgbClr val="745786"/>
      </a:accent6>
      <a:hlink>
        <a:srgbClr val="0000FF"/>
      </a:hlink>
      <a:folHlink>
        <a:srgbClr val="FF00FF"/>
      </a:folHlink>
    </a:clrScheme>
    <a:fontScheme name="Vintage">
      <a:majorFont>
        <a:latin typeface="Copperplate"/>
        <a:ea typeface="Copperplate"/>
        <a:cs typeface="Copperplate"/>
      </a:majorFont>
      <a:minorFont>
        <a:latin typeface="Copperplate"/>
        <a:ea typeface="Copperplate"/>
        <a:cs typeface="Copperplate"/>
      </a:minorFont>
    </a:fontScheme>
    <a:fmtScheme name="Vinta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5F5857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6F6A5A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Vintage">
  <a:themeElements>
    <a:clrScheme name="Vintage">
      <a:dk1>
        <a:srgbClr val="000000"/>
      </a:dk1>
      <a:lt1>
        <a:srgbClr val="FFFFFF"/>
      </a:lt1>
      <a:dk2>
        <a:srgbClr val="5F5857"/>
      </a:dk2>
      <a:lt2>
        <a:srgbClr val="DCDDE0"/>
      </a:lt2>
      <a:accent1>
        <a:srgbClr val="596D92"/>
      </a:accent1>
      <a:accent2>
        <a:srgbClr val="848857"/>
      </a:accent2>
      <a:accent3>
        <a:srgbClr val="C1A347"/>
      </a:accent3>
      <a:accent4>
        <a:srgbClr val="CF7E46"/>
      </a:accent4>
      <a:accent5>
        <a:srgbClr val="AA4A4C"/>
      </a:accent5>
      <a:accent6>
        <a:srgbClr val="745786"/>
      </a:accent6>
      <a:hlink>
        <a:srgbClr val="0000FF"/>
      </a:hlink>
      <a:folHlink>
        <a:srgbClr val="FF00FF"/>
      </a:folHlink>
    </a:clrScheme>
    <a:fontScheme name="Vintage">
      <a:majorFont>
        <a:latin typeface="Copperplate"/>
        <a:ea typeface="Copperplate"/>
        <a:cs typeface="Copperplate"/>
      </a:majorFont>
      <a:minorFont>
        <a:latin typeface="Copperplate"/>
        <a:ea typeface="Copperplate"/>
        <a:cs typeface="Copperplate"/>
      </a:minorFont>
    </a:fontScheme>
    <a:fmtScheme name="Vinta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5F5857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6F6A5A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