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9" name="Shape 279"/>
          <p:cNvSpPr/>
          <p:nvPr>
            <p:ph type="sldImg"/>
          </p:nvPr>
        </p:nvSpPr>
        <p:spPr>
          <a:xfrm>
            <a:off x="1143000" y="685800"/>
            <a:ext cx="4572000" cy="3429000"/>
          </a:xfrm>
          <a:prstGeom prst="rect">
            <a:avLst/>
          </a:prstGeom>
        </p:spPr>
        <p:txBody>
          <a:bodyPr/>
          <a:lstStyle/>
          <a:p>
            <a:pPr/>
          </a:p>
        </p:txBody>
      </p:sp>
      <p:sp>
        <p:nvSpPr>
          <p:cNvPr id="280" name="Shape 2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6.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6.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6.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8.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57638500_2257x3000.jpeg"/>
          <p:cNvSpPr/>
          <p:nvPr>
            <p:ph type="pic" idx="13"/>
          </p:nvPr>
        </p:nvSpPr>
        <p:spPr>
          <a:xfrm>
            <a:off x="0" y="-12700"/>
            <a:ext cx="13004800" cy="9783945"/>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17" name="Title Text"/>
          <p:cNvSpPr txBox="1"/>
          <p:nvPr>
            <p:ph type="title"/>
          </p:nvPr>
        </p:nvSpPr>
        <p:spPr>
          <a:xfrm>
            <a:off x="1270000" y="254000"/>
            <a:ext cx="10464800" cy="2438400"/>
          </a:xfrm>
          <a:prstGeom prst="rect">
            <a:avLst/>
          </a:prstGeom>
        </p:spPr>
        <p:txBody>
          <a:bodyPr>
            <a:noAutofit/>
          </a:bodyPr>
          <a:lstStyle>
            <a:lvl1pPr>
              <a:defRPr sz="8400">
                <a:solidFill>
                  <a:srgbClr val="FFFFFF"/>
                </a:solidFill>
                <a:latin typeface="Gill Sans"/>
                <a:ea typeface="Gill Sans"/>
                <a:cs typeface="Gill Sans"/>
                <a:sym typeface="Gill Sans"/>
              </a:defRPr>
            </a:lvl1pPr>
          </a:lstStyle>
          <a:p>
            <a:pPr/>
            <a:r>
              <a:t>Title Text</a:t>
            </a:r>
          </a:p>
        </p:txBody>
      </p:sp>
      <p:sp>
        <p:nvSpPr>
          <p:cNvPr id="118"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ClrTx/>
              <a:buSzPct val="171000"/>
              <a:defRPr sz="4200">
                <a:solidFill>
                  <a:srgbClr val="FFFFFF"/>
                </a:solidFill>
                <a:latin typeface="Gill Sans"/>
                <a:ea typeface="Gill Sans"/>
                <a:cs typeface="Gill Sans"/>
                <a:sym typeface="Gill Sans"/>
              </a:defRPr>
            </a:lvl1pPr>
            <a:lvl2pPr marL="1333500" indent="-571500">
              <a:spcBef>
                <a:spcPts val="2400"/>
              </a:spcBef>
              <a:buClrTx/>
              <a:buSzPct val="171000"/>
              <a:defRPr sz="4200">
                <a:solidFill>
                  <a:srgbClr val="FFFFFF"/>
                </a:solidFill>
                <a:latin typeface="Gill Sans"/>
                <a:ea typeface="Gill Sans"/>
                <a:cs typeface="Gill Sans"/>
                <a:sym typeface="Gill Sans"/>
              </a:defRPr>
            </a:lvl2pPr>
            <a:lvl3pPr marL="1778000" indent="-571500">
              <a:spcBef>
                <a:spcPts val="2400"/>
              </a:spcBef>
              <a:buClrTx/>
              <a:buSzPct val="171000"/>
              <a:defRPr sz="4200">
                <a:solidFill>
                  <a:srgbClr val="FFFFFF"/>
                </a:solidFill>
                <a:latin typeface="Gill Sans"/>
                <a:ea typeface="Gill Sans"/>
                <a:cs typeface="Gill Sans"/>
                <a:sym typeface="Gill Sans"/>
              </a:defRPr>
            </a:lvl3pPr>
            <a:lvl4pPr marL="2222500" indent="-571500">
              <a:spcBef>
                <a:spcPts val="2400"/>
              </a:spcBef>
              <a:buClrTx/>
              <a:buSzPct val="171000"/>
              <a:defRPr sz="4200">
                <a:solidFill>
                  <a:srgbClr val="FFFFFF"/>
                </a:solidFill>
                <a:latin typeface="Gill Sans"/>
                <a:ea typeface="Gill Sans"/>
                <a:cs typeface="Gill Sans"/>
                <a:sym typeface="Gill Sans"/>
              </a:defRPr>
            </a:lvl4pPr>
            <a:lvl5pPr marL="2667000" indent="-571500">
              <a:spcBef>
                <a:spcPts val="24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Brown_Leather_Texture_by_MaxDaten.png" descr="Brown_Leather_Texture_by_MaxDaten.png"/>
          <p:cNvPicPr>
            <a:picLocks noChangeAspect="0"/>
          </p:cNvPicPr>
          <p:nvPr/>
        </p:nvPicPr>
        <p:blipFill>
          <a:blip r:embed="rId3">
            <a:extLst/>
          </a:blip>
          <a:stretch>
            <a:fillRect/>
          </a:stretch>
        </p:blipFill>
        <p:spPr>
          <a:xfrm>
            <a:off x="-12701" y="-6350"/>
            <a:ext cx="13030201" cy="9766300"/>
          </a:xfrm>
          <a:prstGeom prst="rect">
            <a:avLst/>
          </a:prstGeom>
          <a:ln w="12700">
            <a:miter lim="400000"/>
          </a:ln>
        </p:spPr>
      </p:pic>
      <p:sp>
        <p:nvSpPr>
          <p:cNvPr id="127" name="Body Level One…"/>
          <p:cNvSpPr txBox="1"/>
          <p:nvPr>
            <p:ph type="body" idx="1"/>
          </p:nvPr>
        </p:nvSpPr>
        <p:spPr>
          <a:xfrm>
            <a:off x="1270000" y="2937933"/>
            <a:ext cx="10464800" cy="5842001"/>
          </a:xfrm>
          <a:prstGeom prst="rect">
            <a:avLst/>
          </a:prstGeom>
          <a:effectLst>
            <a:outerShdw sx="100000" sy="100000" kx="0" ky="0" algn="b" rotWithShape="0" blurRad="88900" dist="88900" dir="2625918">
              <a:srgbClr val="000000"/>
            </a:outerShdw>
          </a:effectLst>
        </p:spPr>
        <p:txBody>
          <a:bodyPr anchor="t">
            <a:noAutofit/>
          </a:bodyPr>
          <a:lstStyle>
            <a:lvl1pPr marL="327313" indent="-327313">
              <a:spcBef>
                <a:spcPts val="1200"/>
              </a:spcBef>
              <a:buClr>
                <a:srgbClr val="F5D328"/>
              </a:buClr>
              <a:buFont typeface="Arial"/>
              <a:buChar char="✦"/>
              <a:defRPr sz="4200">
                <a:solidFill>
                  <a:srgbClr val="FFFFFF"/>
                </a:solidFill>
                <a:effectLst>
                  <a:outerShdw sx="100000" sy="100000" kx="0" ky="0" algn="b" rotWithShape="0" blurRad="88900" dist="88900" dir="3601654">
                    <a:srgbClr val="000000"/>
                  </a:outerShdw>
                </a:effectLst>
                <a:latin typeface="Hoefler Text"/>
                <a:ea typeface="Hoefler Text"/>
                <a:cs typeface="Hoefler Text"/>
                <a:sym typeface="Hoefler Text"/>
              </a:defRPr>
            </a:lvl1pPr>
            <a:lvl2pPr marL="939800" indent="-482600">
              <a:spcBef>
                <a:spcPts val="1200"/>
              </a:spcBef>
              <a:buClr>
                <a:srgbClr val="F5D328"/>
              </a:buClr>
              <a:buSzPct val="80000"/>
              <a:buFont typeface="Arial"/>
              <a:buChar char="✤"/>
              <a:defRPr sz="4200">
                <a:solidFill>
                  <a:srgbClr val="FFFFFF"/>
                </a:solidFill>
                <a:effectLst>
                  <a:outerShdw sx="100000" sy="100000" kx="0" ky="0" algn="b" rotWithShape="0" blurRad="88900" dist="88900" dir="3601654">
                    <a:srgbClr val="000000"/>
                  </a:outerShdw>
                </a:effectLst>
                <a:latin typeface="Hoefler Text"/>
                <a:ea typeface="Hoefler Text"/>
                <a:cs typeface="Hoefler Text"/>
                <a:sym typeface="Hoefler Text"/>
              </a:defRPr>
            </a:lvl2pPr>
            <a:lvl3pPr marL="1196788" indent="-282388">
              <a:spcBef>
                <a:spcPts val="1200"/>
              </a:spcBef>
              <a:buClr>
                <a:srgbClr val="F5D328"/>
              </a:buClr>
              <a:buFont typeface="Arial"/>
              <a:buChar char="✴"/>
              <a:defRPr sz="4200">
                <a:solidFill>
                  <a:srgbClr val="FFFFFF"/>
                </a:solidFill>
                <a:effectLst>
                  <a:outerShdw sx="100000" sy="100000" kx="0" ky="0" algn="b" rotWithShape="0" blurRad="88900" dist="88900" dir="3601654">
                    <a:srgbClr val="000000"/>
                  </a:outerShdw>
                </a:effectLst>
                <a:latin typeface="Hoefler Text"/>
                <a:ea typeface="Hoefler Text"/>
                <a:cs typeface="Hoefler Text"/>
                <a:sym typeface="Hoefler Text"/>
              </a:defRPr>
            </a:lvl3pPr>
            <a:lvl4pPr marL="1714500" indent="-342900">
              <a:spcBef>
                <a:spcPts val="1200"/>
              </a:spcBef>
              <a:buClr>
                <a:srgbClr val="F5D328"/>
              </a:buClr>
              <a:buFont typeface="Arial"/>
              <a:buChar char="✦"/>
              <a:defRPr sz="4200">
                <a:solidFill>
                  <a:srgbClr val="FFFFFF"/>
                </a:solidFill>
                <a:effectLst>
                  <a:outerShdw sx="100000" sy="100000" kx="0" ky="0" algn="b" rotWithShape="0" blurRad="88900" dist="88900" dir="3601654">
                    <a:srgbClr val="000000"/>
                  </a:outerShdw>
                </a:effectLst>
                <a:latin typeface="Hoefler Text"/>
                <a:ea typeface="Hoefler Text"/>
                <a:cs typeface="Hoefler Text"/>
                <a:sym typeface="Hoefler Text"/>
              </a:defRPr>
            </a:lvl4pPr>
            <a:lvl5pPr marL="2171700" indent="-342900">
              <a:spcBef>
                <a:spcPts val="1200"/>
              </a:spcBef>
              <a:buClr>
                <a:srgbClr val="F5D328"/>
              </a:buClr>
              <a:buFont typeface="Arial"/>
              <a:buChar char="✦"/>
              <a:defRPr sz="4200">
                <a:solidFill>
                  <a:srgbClr val="FFFFFF"/>
                </a:solidFill>
                <a:effectLst>
                  <a:outerShdw sx="100000" sy="100000" kx="0" ky="0" algn="b" rotWithShape="0" blurRad="88900" dist="88900" dir="3601654">
                    <a:srgbClr val="000000"/>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28" name="Title Text"/>
          <p:cNvSpPr txBox="1"/>
          <p:nvPr>
            <p:ph type="title"/>
          </p:nvPr>
        </p:nvSpPr>
        <p:spPr>
          <a:xfrm>
            <a:off x="1270000" y="635000"/>
            <a:ext cx="10464800" cy="2108200"/>
          </a:xfrm>
          <a:prstGeom prst="rect">
            <a:avLst/>
          </a:prstGeom>
          <a:effectLst>
            <a:outerShdw sx="100000" sy="100000" kx="0" ky="0" algn="b" rotWithShape="0" blurRad="88900" dist="88900" dir="2625918">
              <a:srgbClr val="000000"/>
            </a:outerShdw>
          </a:effectLst>
        </p:spPr>
        <p:txBody>
          <a:bodyPr>
            <a:noAutofit/>
          </a:bodyPr>
          <a:lstStyle>
            <a:lvl1pPr algn="l">
              <a:defRPr sz="7200">
                <a:solidFill>
                  <a:srgbClr val="F5D328"/>
                </a:solidFill>
                <a:effectLst>
                  <a:outerShdw sx="100000" sy="100000" kx="0" ky="0" algn="b" rotWithShape="0" blurRad="88900" dist="88900" dir="2615452">
                    <a:srgbClr val="000000"/>
                  </a:outerShdw>
                </a:effectLst>
                <a:latin typeface="Grunge Face"/>
                <a:ea typeface="Grunge Face"/>
                <a:cs typeface="Grunge Face"/>
                <a:sym typeface="Grunge Face"/>
              </a:defRPr>
            </a:lvl1pPr>
          </a:lstStyle>
          <a:p>
            <a:pPr/>
            <a:r>
              <a:t>Title Text</a:t>
            </a:r>
          </a:p>
        </p:txBody>
      </p:sp>
      <p:sp>
        <p:nvSpPr>
          <p:cNvPr id="129"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36" name="Slide Number"/>
          <p:cNvSpPr txBox="1"/>
          <p:nvPr>
            <p:ph type="sldNum" sz="quarter" idx="2"/>
          </p:nvPr>
        </p:nvSpPr>
        <p:spPr>
          <a:xfrm>
            <a:off x="9320107" y="8886613"/>
            <a:ext cx="3034454" cy="325696"/>
          </a:xfrm>
          <a:prstGeom prst="rect">
            <a:avLst/>
          </a:prstGeom>
        </p:spPr>
        <p:txBody>
          <a:bodyPr wrap="square" lIns="65023" tIns="65023" rIns="65023" bIns="65023"/>
          <a:lstStyle>
            <a:lvl1pPr algn="r" defTabSz="914400">
              <a:defRPr sz="1400">
                <a:solidFill>
                  <a:srgbClr val="FFFFFF"/>
                </a:solidFill>
                <a:effectLst>
                  <a:outerShdw sx="100000" sy="100000" kx="0" ky="0" algn="b" rotWithShape="0" blurRad="12700" dist="25400" dir="2700000">
                    <a:srgbClr val="8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33CC"/>
            </a:gs>
            <a:gs pos="50000">
              <a:srgbClr val="2828A3"/>
            </a:gs>
            <a:gs pos="100000">
              <a:srgbClr val="3333CC"/>
            </a:gs>
          </a:gsLst>
          <a:lin ang="18900000" scaled="0"/>
        </a:gradFill>
      </p:bgPr>
    </p:bg>
    <p:spTree>
      <p:nvGrpSpPr>
        <p:cNvPr id="1" name=""/>
        <p:cNvGrpSpPr/>
        <p:nvPr/>
      </p:nvGrpSpPr>
      <p:grpSpPr>
        <a:xfrm>
          <a:off x="0" y="0"/>
          <a:ext cx="0" cy="0"/>
          <a:chOff x="0" y="0"/>
          <a:chExt cx="0" cy="0"/>
        </a:xfrm>
      </p:grpSpPr>
      <p:pic>
        <p:nvPicPr>
          <p:cNvPr id="143" name="SO02041_.pdf" descr="SO02041_.pdf"/>
          <p:cNvPicPr>
            <a:picLocks noChangeAspect="1"/>
          </p:cNvPicPr>
          <p:nvPr/>
        </p:nvPicPr>
        <p:blipFill>
          <a:blip r:embed="rId2">
            <a:extLst/>
          </a:blip>
          <a:stretch>
            <a:fillRect/>
          </a:stretch>
        </p:blipFill>
        <p:spPr>
          <a:xfrm>
            <a:off x="7168444" y="3576320"/>
            <a:ext cx="5836357" cy="6177281"/>
          </a:xfrm>
          <a:prstGeom prst="rect">
            <a:avLst/>
          </a:prstGeom>
          <a:ln w="12700">
            <a:miter lim="400000"/>
          </a:ln>
        </p:spPr>
      </p:pic>
      <p:sp>
        <p:nvSpPr>
          <p:cNvPr id="144"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45" name="Title Text"/>
          <p:cNvSpPr txBox="1"/>
          <p:nvPr>
            <p:ph type="title"/>
          </p:nvPr>
        </p:nvSpPr>
        <p:spPr>
          <a:xfrm>
            <a:off x="650239" y="325119"/>
            <a:ext cx="11054082" cy="1625601"/>
          </a:xfrm>
          <a:prstGeom prst="rect">
            <a:avLst/>
          </a:prstGeom>
          <a:effectLst>
            <a:outerShdw sx="100000" sy="100000" kx="0" ky="0" algn="b" rotWithShape="0" blurRad="88900" dist="50800" dir="2700000">
              <a:srgbClr val="000000"/>
            </a:outerShdw>
          </a:effectLst>
        </p:spPr>
        <p:txBody>
          <a:bodyPr lIns="65023" tIns="65023" rIns="65023" bIns="65023"/>
          <a:lstStyle>
            <a:lvl1pPr defTabSz="1300480">
              <a:spcBef>
                <a:spcPts val="1700"/>
              </a:spcBef>
              <a:defRPr sz="6200">
                <a:solidFill>
                  <a:srgbClr val="FFFF00"/>
                </a:solidFill>
                <a:effectLst>
                  <a:outerShdw sx="100000" sy="100000" kx="0" ky="0" algn="b" rotWithShape="0" blurRad="12700" dist="25400" dir="2700000">
                    <a:srgbClr val="000000"/>
                  </a:outerShdw>
                </a:effectLst>
                <a:latin typeface="Tempus Sans ITC"/>
                <a:ea typeface="Tempus Sans ITC"/>
                <a:cs typeface="Tempus Sans ITC"/>
                <a:sym typeface="Tempus Sans ITC"/>
              </a:defRPr>
            </a:lvl1pPr>
          </a:lstStyle>
          <a:p>
            <a:pPr/>
            <a:r>
              <a:t>Title Text</a:t>
            </a:r>
          </a:p>
        </p:txBody>
      </p:sp>
      <p:sp>
        <p:nvSpPr>
          <p:cNvPr id="146" name="Body Level One…"/>
          <p:cNvSpPr txBox="1"/>
          <p:nvPr>
            <p:ph type="body" sz="half" idx="1"/>
          </p:nvPr>
        </p:nvSpPr>
        <p:spPr>
          <a:xfrm>
            <a:off x="975359" y="2817706"/>
            <a:ext cx="5424689" cy="5852161"/>
          </a:xfrm>
          <a:prstGeom prst="rect">
            <a:avLst/>
          </a:prstGeom>
          <a:effectLst>
            <a:outerShdw sx="100000" sy="100000" kx="0" ky="0" algn="b" rotWithShape="0" blurRad="88900" dist="50800" dir="2700000">
              <a:srgbClr val="000000"/>
            </a:outerShdw>
          </a:effectLst>
        </p:spPr>
        <p:txBody>
          <a:bodyPr lIns="65023" tIns="65023" rIns="65023" bIns="65023" anchor="t"/>
          <a:lstStyle>
            <a:lvl1pPr marL="471487" indent="-471487" defTabSz="1300480">
              <a:spcBef>
                <a:spcPts val="400"/>
              </a:spcBef>
              <a:buClrTx/>
              <a:buBlip>
                <a:blip r:embed="rId3"/>
              </a:buBlip>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1pPr>
            <a:lvl2pPr marL="1155700" indent="-6985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2pPr>
            <a:lvl3pPr marL="1473200" indent="-5588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3pPr>
            <a:lvl4pPr marL="1930400" indent="-5588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4pPr>
            <a:lvl5pPr marL="2387600" indent="-5588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5pPr>
          </a:lstStyle>
          <a:p>
            <a:pPr/>
            <a:r>
              <a:t>Body Level One</a:t>
            </a:r>
          </a:p>
          <a:p>
            <a:pPr lvl="1"/>
            <a:r>
              <a:t>Body Level Two</a:t>
            </a:r>
          </a:p>
          <a:p>
            <a:pPr lvl="2"/>
            <a:r>
              <a:t>Body Level Three</a:t>
            </a:r>
          </a:p>
          <a:p>
            <a:pPr lvl="3"/>
            <a:r>
              <a:t>Body Level Four</a:t>
            </a:r>
          </a:p>
          <a:p>
            <a:pPr lvl="4"/>
            <a:r>
              <a:t>Body Level Five</a:t>
            </a:r>
          </a:p>
        </p:txBody>
      </p:sp>
      <p:sp>
        <p:nvSpPr>
          <p:cNvPr id="147" name="Rectangle"/>
          <p:cNvSpPr/>
          <p:nvPr>
            <p:ph type="body" sz="half" idx="13"/>
          </p:nvPr>
        </p:nvSpPr>
        <p:spPr>
          <a:xfrm>
            <a:off x="6604752" y="2817706"/>
            <a:ext cx="5424689" cy="5852161"/>
          </a:xfrm>
          <a:prstGeom prst="rect">
            <a:avLst/>
          </a:prstGeom>
          <a:effectLst>
            <a:outerShdw sx="100000" sy="100000" kx="0" ky="0" algn="b" rotWithShape="0" blurRad="88900" dist="50800" dir="2700000">
              <a:srgbClr val="000000"/>
            </a:outerShdw>
          </a:effectLst>
        </p:spPr>
        <p:txBody>
          <a:bodyPr lIns="65023" tIns="65023" rIns="65023" bIns="65023" anchor="t"/>
          <a:lstStyle/>
          <a:p>
            <a:pPr marL="471487" indent="-471487" defTabSz="1300480">
              <a:spcBef>
                <a:spcPts val="400"/>
              </a:spcBef>
              <a:buClrTx/>
              <a:buBlip>
                <a:blip r:embed="rId3"/>
              </a:buBlip>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pP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33CC"/>
            </a:gs>
            <a:gs pos="50000">
              <a:srgbClr val="2828A3"/>
            </a:gs>
            <a:gs pos="100000">
              <a:srgbClr val="3333CC"/>
            </a:gs>
          </a:gsLst>
          <a:lin ang="18900000" scaled="0"/>
        </a:gradFill>
      </p:bgPr>
    </p:bg>
    <p:spTree>
      <p:nvGrpSpPr>
        <p:cNvPr id="1" name=""/>
        <p:cNvGrpSpPr/>
        <p:nvPr/>
      </p:nvGrpSpPr>
      <p:grpSpPr>
        <a:xfrm>
          <a:off x="0" y="0"/>
          <a:ext cx="0" cy="0"/>
          <a:chOff x="0" y="0"/>
          <a:chExt cx="0" cy="0"/>
        </a:xfrm>
      </p:grpSpPr>
      <p:pic>
        <p:nvPicPr>
          <p:cNvPr id="154" name="SO02041_.pdf" descr="SO02041_.pdf"/>
          <p:cNvPicPr>
            <a:picLocks noChangeAspect="1"/>
          </p:cNvPicPr>
          <p:nvPr/>
        </p:nvPicPr>
        <p:blipFill>
          <a:blip r:embed="rId2">
            <a:extLst/>
          </a:blip>
          <a:stretch>
            <a:fillRect/>
          </a:stretch>
        </p:blipFill>
        <p:spPr>
          <a:xfrm>
            <a:off x="7168444" y="3576320"/>
            <a:ext cx="5836357" cy="6177281"/>
          </a:xfrm>
          <a:prstGeom prst="rect">
            <a:avLst/>
          </a:prstGeom>
          <a:ln w="12700">
            <a:miter lim="400000"/>
          </a:ln>
        </p:spPr>
      </p:pic>
      <p:sp>
        <p:nvSpPr>
          <p:cNvPr id="155"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33CC"/>
            </a:gs>
            <a:gs pos="50000">
              <a:srgbClr val="2828A3"/>
            </a:gs>
            <a:gs pos="100000">
              <a:srgbClr val="3333CC"/>
            </a:gs>
          </a:gsLst>
          <a:lin ang="18900000" scaled="0"/>
        </a:gradFill>
      </p:bgPr>
    </p:bg>
    <p:spTree>
      <p:nvGrpSpPr>
        <p:cNvPr id="1" name=""/>
        <p:cNvGrpSpPr/>
        <p:nvPr/>
      </p:nvGrpSpPr>
      <p:grpSpPr>
        <a:xfrm>
          <a:off x="0" y="0"/>
          <a:ext cx="0" cy="0"/>
          <a:chOff x="0" y="0"/>
          <a:chExt cx="0" cy="0"/>
        </a:xfrm>
      </p:grpSpPr>
      <p:pic>
        <p:nvPicPr>
          <p:cNvPr id="162" name="SO02041_.pdf" descr="SO02041_.pdf"/>
          <p:cNvPicPr>
            <a:picLocks noChangeAspect="1"/>
          </p:cNvPicPr>
          <p:nvPr/>
        </p:nvPicPr>
        <p:blipFill>
          <a:blip r:embed="rId2">
            <a:extLst/>
          </a:blip>
          <a:stretch>
            <a:fillRect/>
          </a:stretch>
        </p:blipFill>
        <p:spPr>
          <a:xfrm>
            <a:off x="7168444" y="3576320"/>
            <a:ext cx="5836357" cy="6177281"/>
          </a:xfrm>
          <a:prstGeom prst="rect">
            <a:avLst/>
          </a:prstGeom>
          <a:ln w="12700">
            <a:miter lim="400000"/>
          </a:ln>
        </p:spPr>
      </p:pic>
      <p:sp>
        <p:nvSpPr>
          <p:cNvPr id="163"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64" name="Title Text"/>
          <p:cNvSpPr txBox="1"/>
          <p:nvPr>
            <p:ph type="title"/>
          </p:nvPr>
        </p:nvSpPr>
        <p:spPr>
          <a:xfrm>
            <a:off x="650239" y="325119"/>
            <a:ext cx="11054082" cy="1625601"/>
          </a:xfrm>
          <a:prstGeom prst="rect">
            <a:avLst/>
          </a:prstGeom>
          <a:effectLst>
            <a:outerShdw sx="100000" sy="100000" kx="0" ky="0" algn="b" rotWithShape="0" blurRad="88900" dist="50800" dir="2700000">
              <a:srgbClr val="000000"/>
            </a:outerShdw>
          </a:effectLst>
        </p:spPr>
        <p:txBody>
          <a:bodyPr lIns="65023" tIns="65023" rIns="65023" bIns="65023"/>
          <a:lstStyle>
            <a:lvl1pPr defTabSz="1300480">
              <a:spcBef>
                <a:spcPts val="1700"/>
              </a:spcBef>
              <a:defRPr sz="6200">
                <a:solidFill>
                  <a:srgbClr val="FFFF00"/>
                </a:solidFill>
                <a:effectLst>
                  <a:outerShdw sx="100000" sy="100000" kx="0" ky="0" algn="b" rotWithShape="0" blurRad="12700" dist="25400" dir="2700000">
                    <a:srgbClr val="000000"/>
                  </a:outerShdw>
                </a:effectLst>
                <a:latin typeface="Tempus Sans ITC"/>
                <a:ea typeface="Tempus Sans ITC"/>
                <a:cs typeface="Tempus Sans ITC"/>
                <a:sym typeface="Tempus Sans ITC"/>
              </a:defRPr>
            </a:lvl1pPr>
          </a:lstStyle>
          <a:p>
            <a:pPr/>
            <a:r>
              <a:t>Title Text</a:t>
            </a:r>
          </a:p>
        </p:txBody>
      </p:sp>
      <p:sp>
        <p:nvSpPr>
          <p:cNvPr id="165" name="Body Level One…"/>
          <p:cNvSpPr txBox="1"/>
          <p:nvPr>
            <p:ph type="body" idx="1"/>
          </p:nvPr>
        </p:nvSpPr>
        <p:spPr>
          <a:xfrm>
            <a:off x="975359" y="2817706"/>
            <a:ext cx="11054082" cy="5852161"/>
          </a:xfrm>
          <a:prstGeom prst="rect">
            <a:avLst/>
          </a:prstGeom>
          <a:effectLst>
            <a:outerShdw sx="100000" sy="100000" kx="0" ky="0" algn="b" rotWithShape="0" blurRad="88900" dist="50800" dir="2700000">
              <a:srgbClr val="000000"/>
            </a:outerShdw>
          </a:effectLst>
        </p:spPr>
        <p:txBody>
          <a:bodyPr lIns="65023" tIns="65023" rIns="65023" bIns="65023" anchor="t"/>
          <a:lstStyle>
            <a:lvl1pPr marL="471487" indent="-471487" defTabSz="1300480">
              <a:spcBef>
                <a:spcPts val="400"/>
              </a:spcBef>
              <a:buClrTx/>
              <a:buBlip>
                <a:blip r:embed="rId3"/>
              </a:buBlip>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1pPr>
            <a:lvl2pPr marL="1155700" indent="-6985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2pPr>
            <a:lvl3pPr marL="1473200" indent="-5588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3pPr>
            <a:lvl4pPr marL="1930400" indent="-5588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4pPr>
            <a:lvl5pPr marL="2387600" indent="-558800" defTabSz="1300480">
              <a:spcBef>
                <a:spcPts val="400"/>
              </a:spcBef>
              <a:buClrTx/>
              <a:buChar char="➢"/>
              <a:defRPr sz="4400">
                <a:solidFill>
                  <a:srgbClr val="FFFFFF"/>
                </a:solidFill>
                <a:effectLst>
                  <a:outerShdw sx="100000" sy="100000" kx="0" ky="0" algn="b" rotWithShape="0" blurRad="12700" dist="25400" dir="2700000">
                    <a:srgbClr val="000000"/>
                  </a:outerShdw>
                </a:effectLst>
                <a:latin typeface="SemiticaDict"/>
                <a:ea typeface="SemiticaDict"/>
                <a:cs typeface="SemiticaDict"/>
                <a:sym typeface="SemiticaDict"/>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72"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173" name="image.png" descr="image.png"/>
          <p:cNvPicPr>
            <a:picLocks noChangeAspect="1"/>
          </p:cNvPicPr>
          <p:nvPr/>
        </p:nvPicPr>
        <p:blipFill>
          <a:blip r:embed="rId3">
            <a:extLst/>
          </a:blip>
          <a:stretch>
            <a:fillRect/>
          </a:stretch>
        </p:blipFill>
        <p:spPr>
          <a:xfrm>
            <a:off x="5700888" y="-1"/>
            <a:ext cx="7303913" cy="9753601"/>
          </a:xfrm>
          <a:prstGeom prst="rect">
            <a:avLst/>
          </a:prstGeom>
          <a:ln w="12700">
            <a:miter lim="400000"/>
          </a:ln>
        </p:spPr>
      </p:pic>
      <p:sp>
        <p:nvSpPr>
          <p:cNvPr id="174"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
        <p:nvSpPr>
          <p:cNvPr id="175" name="Title Text"/>
          <p:cNvSpPr txBox="1"/>
          <p:nvPr>
            <p:ph type="title"/>
          </p:nvPr>
        </p:nvSpPr>
        <p:spPr>
          <a:xfrm>
            <a:off x="-1" y="-1"/>
            <a:ext cx="13004801" cy="1625601"/>
          </a:xfrm>
          <a:prstGeom prst="rect">
            <a:avLst/>
          </a:prstGeom>
          <a:gradFill>
            <a:gsLst>
              <a:gs pos="0">
                <a:srgbClr val="76765E">
                  <a:alpha val="0"/>
                </a:srgbClr>
              </a:gs>
              <a:gs pos="100000">
                <a:srgbClr val="FFFFCC">
                  <a:alpha val="0"/>
                </a:srgbClr>
              </a:gs>
            </a:gsLst>
            <a:lin ang="16200000"/>
          </a:gradFill>
        </p:spPr>
        <p:txBody>
          <a:bodyPr lIns="65023" tIns="65023" rIns="65023" bIns="65023"/>
          <a:lstStyle>
            <a:lvl1pPr defTabSz="1300480">
              <a:defRPr sz="6200">
                <a:solidFill>
                  <a:srgbClr val="FFFFCC"/>
                </a:solidFill>
                <a:effectLst>
                  <a:outerShdw sx="100000" sy="100000" kx="0" ky="0" algn="b" rotWithShape="0" blurRad="12700" dist="25400" dir="2700000">
                    <a:srgbClr val="000000"/>
                  </a:outerShdw>
                </a:effectLst>
                <a:latin typeface="Humanst521 BT"/>
                <a:ea typeface="Humanst521 BT"/>
                <a:cs typeface="Humanst521 BT"/>
                <a:sym typeface="Humanst521 BT"/>
              </a:defRPr>
            </a:lvl1pPr>
          </a:lstStyle>
          <a:p>
            <a:pPr/>
            <a:r>
              <a:t>Title Text</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13"/>
          </p:nvPr>
        </p:nvSpPr>
        <p:spPr>
          <a:xfrm>
            <a:off x="2819400" y="609600"/>
            <a:ext cx="7624687" cy="95324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82"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183" name="image.png" descr="image.png"/>
          <p:cNvPicPr>
            <a:picLocks noChangeAspect="1"/>
          </p:cNvPicPr>
          <p:nvPr/>
        </p:nvPicPr>
        <p:blipFill>
          <a:blip r:embed="rId3">
            <a:extLst/>
          </a:blip>
          <a:stretch>
            <a:fillRect/>
          </a:stretch>
        </p:blipFill>
        <p:spPr>
          <a:xfrm>
            <a:off x="5700888" y="-1"/>
            <a:ext cx="7303913" cy="9753601"/>
          </a:xfrm>
          <a:prstGeom prst="rect">
            <a:avLst/>
          </a:prstGeom>
          <a:ln w="12700">
            <a:miter lim="400000"/>
          </a:ln>
        </p:spPr>
      </p:pic>
      <p:sp>
        <p:nvSpPr>
          <p:cNvPr id="184"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
        <p:nvSpPr>
          <p:cNvPr id="185" name="Title Text"/>
          <p:cNvSpPr txBox="1"/>
          <p:nvPr>
            <p:ph type="title"/>
          </p:nvPr>
        </p:nvSpPr>
        <p:spPr>
          <a:xfrm>
            <a:off x="-1" y="-1"/>
            <a:ext cx="13004801" cy="1625601"/>
          </a:xfrm>
          <a:prstGeom prst="rect">
            <a:avLst/>
          </a:prstGeom>
          <a:gradFill>
            <a:gsLst>
              <a:gs pos="0">
                <a:srgbClr val="76765E">
                  <a:alpha val="0"/>
                </a:srgbClr>
              </a:gs>
              <a:gs pos="100000">
                <a:srgbClr val="FFFFCC">
                  <a:alpha val="0"/>
                </a:srgbClr>
              </a:gs>
            </a:gsLst>
            <a:lin ang="16200000"/>
          </a:gradFill>
        </p:spPr>
        <p:txBody>
          <a:bodyPr lIns="65023" tIns="65023" rIns="65023" bIns="65023"/>
          <a:lstStyle>
            <a:lvl1pPr defTabSz="1300480">
              <a:defRPr sz="6200">
                <a:solidFill>
                  <a:srgbClr val="FFFFCC"/>
                </a:solidFill>
                <a:effectLst>
                  <a:outerShdw sx="100000" sy="100000" kx="0" ky="0" algn="b" rotWithShape="0" blurRad="12700" dist="25400" dir="2700000">
                    <a:srgbClr val="000000"/>
                  </a:outerShdw>
                </a:effectLst>
                <a:latin typeface="Humanst521 BT"/>
                <a:ea typeface="Humanst521 BT"/>
                <a:cs typeface="Humanst521 BT"/>
                <a:sym typeface="Humanst521 BT"/>
              </a:defRPr>
            </a:lvl1pPr>
          </a:lstStyle>
          <a:p>
            <a:pPr/>
            <a:r>
              <a:t>Title Text</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92"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193" name="image.png" descr="image.png"/>
          <p:cNvPicPr>
            <a:picLocks noChangeAspect="1"/>
          </p:cNvPicPr>
          <p:nvPr/>
        </p:nvPicPr>
        <p:blipFill>
          <a:blip r:embed="rId3">
            <a:extLst/>
          </a:blip>
          <a:stretch>
            <a:fillRect/>
          </a:stretch>
        </p:blipFill>
        <p:spPr>
          <a:xfrm>
            <a:off x="5700888" y="-1"/>
            <a:ext cx="7303913" cy="9753601"/>
          </a:xfrm>
          <a:prstGeom prst="rect">
            <a:avLst/>
          </a:prstGeom>
          <a:ln w="12700">
            <a:miter lim="400000"/>
          </a:ln>
        </p:spPr>
      </p:pic>
      <p:sp>
        <p:nvSpPr>
          <p:cNvPr id="194"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201"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202" name="image.png" descr="image.png"/>
          <p:cNvPicPr>
            <a:picLocks noChangeAspect="1"/>
          </p:cNvPicPr>
          <p:nvPr/>
        </p:nvPicPr>
        <p:blipFill>
          <a:blip r:embed="rId3">
            <a:extLst/>
          </a:blip>
          <a:stretch>
            <a:fillRect/>
          </a:stretch>
        </p:blipFill>
        <p:spPr>
          <a:xfrm>
            <a:off x="5700888" y="-1"/>
            <a:ext cx="7303913" cy="9753601"/>
          </a:xfrm>
          <a:prstGeom prst="rect">
            <a:avLst/>
          </a:prstGeom>
          <a:ln w="12700">
            <a:miter lim="400000"/>
          </a:ln>
        </p:spPr>
      </p:pic>
      <p:sp>
        <p:nvSpPr>
          <p:cNvPr id="203" name="Slide Number"/>
          <p:cNvSpPr txBox="1"/>
          <p:nvPr>
            <p:ph type="sldNum" sz="quarter" idx="2"/>
          </p:nvPr>
        </p:nvSpPr>
        <p:spPr>
          <a:xfrm>
            <a:off x="11658092" y="8886613"/>
            <a:ext cx="371349" cy="387038"/>
          </a:xfrm>
          <a:prstGeom prst="rect">
            <a:avLst/>
          </a:prstGeom>
        </p:spPr>
        <p:txBody>
          <a:bodyPr lIns="65023" tIns="65023" rIns="65023" bIns="65023"/>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
        <p:nvSpPr>
          <p:cNvPr id="204" name="Title Text"/>
          <p:cNvSpPr txBox="1"/>
          <p:nvPr>
            <p:ph type="title"/>
          </p:nvPr>
        </p:nvSpPr>
        <p:spPr>
          <a:xfrm>
            <a:off x="-1" y="-1"/>
            <a:ext cx="13004801" cy="1625601"/>
          </a:xfrm>
          <a:prstGeom prst="rect">
            <a:avLst/>
          </a:prstGeom>
          <a:gradFill>
            <a:gsLst>
              <a:gs pos="0">
                <a:srgbClr val="76765E">
                  <a:alpha val="0"/>
                </a:srgbClr>
              </a:gs>
              <a:gs pos="100000">
                <a:srgbClr val="FFFFCC">
                  <a:alpha val="0"/>
                </a:srgbClr>
              </a:gs>
            </a:gsLst>
            <a:lin ang="16200000"/>
          </a:gradFill>
        </p:spPr>
        <p:txBody>
          <a:bodyPr lIns="65023" tIns="65023" rIns="65023" bIns="65023"/>
          <a:lstStyle>
            <a:lvl1pPr defTabSz="1300480">
              <a:defRPr sz="6200">
                <a:solidFill>
                  <a:srgbClr val="FFFFCC"/>
                </a:solidFill>
                <a:effectLst>
                  <a:outerShdw sx="100000" sy="100000" kx="0" ky="0" algn="b" rotWithShape="0" blurRad="12700" dist="25400" dir="2700000">
                    <a:srgbClr val="000000"/>
                  </a:outerShdw>
                </a:effectLst>
                <a:latin typeface="Humanst521 BT"/>
                <a:ea typeface="Humanst521 BT"/>
                <a:cs typeface="Humanst521 BT"/>
                <a:sym typeface="Humanst521 BT"/>
              </a:defRPr>
            </a:lvl1pPr>
          </a:lstStyle>
          <a:p>
            <a:pPr/>
            <a:r>
              <a:t>Title Text</a:t>
            </a:r>
          </a:p>
        </p:txBody>
      </p:sp>
      <p:sp>
        <p:nvSpPr>
          <p:cNvPr id="205" name="Body Level One…"/>
          <p:cNvSpPr txBox="1"/>
          <p:nvPr>
            <p:ph type="body" idx="1"/>
          </p:nvPr>
        </p:nvSpPr>
        <p:spPr>
          <a:xfrm>
            <a:off x="975359" y="2817706"/>
            <a:ext cx="11054082" cy="5852161"/>
          </a:xfrm>
          <a:prstGeom prst="rect">
            <a:avLst/>
          </a:prstGeom>
        </p:spPr>
        <p:txBody>
          <a:bodyPr lIns="65023" tIns="65023" rIns="65023" bIns="65023" anchor="t"/>
          <a:lstStyle>
            <a:lvl1pPr marL="471487" indent="-471487" defTabSz="1300480">
              <a:spcBef>
                <a:spcPts val="1000"/>
              </a:spcBef>
              <a:buClrTx/>
              <a:buChar char="»"/>
              <a:defRPr sz="4400">
                <a:solidFill>
                  <a:srgbClr val="FFFF66"/>
                </a:solidFill>
                <a:latin typeface="Verdana"/>
                <a:ea typeface="Verdana"/>
                <a:cs typeface="Verdana"/>
                <a:sym typeface="Verdana"/>
              </a:defRPr>
            </a:lvl1pPr>
            <a:lvl2pPr marL="906235" indent="-449035" defTabSz="1300480">
              <a:spcBef>
                <a:spcPts val="1000"/>
              </a:spcBef>
              <a:buClrTx/>
              <a:buChar char="–"/>
              <a:defRPr sz="4400">
                <a:solidFill>
                  <a:srgbClr val="FFFF66"/>
                </a:solidFill>
                <a:latin typeface="Verdana"/>
                <a:ea typeface="Verdana"/>
                <a:cs typeface="Verdana"/>
                <a:sym typeface="Verdana"/>
              </a:defRPr>
            </a:lvl2pPr>
            <a:lvl3pPr marL="1333500" defTabSz="1300480">
              <a:spcBef>
                <a:spcPts val="1000"/>
              </a:spcBef>
              <a:buClrTx/>
              <a:defRPr sz="4400">
                <a:solidFill>
                  <a:srgbClr val="FFFF66"/>
                </a:solidFill>
                <a:latin typeface="Verdana"/>
                <a:ea typeface="Verdana"/>
                <a:cs typeface="Verdana"/>
                <a:sym typeface="Verdana"/>
              </a:defRPr>
            </a:lvl3pPr>
            <a:lvl4pPr marL="1874520" indent="-502920" defTabSz="1300480">
              <a:spcBef>
                <a:spcPts val="1000"/>
              </a:spcBef>
              <a:buClrTx/>
              <a:buChar char="–"/>
              <a:defRPr sz="4400">
                <a:solidFill>
                  <a:srgbClr val="FFFF66"/>
                </a:solidFill>
                <a:latin typeface="Verdana"/>
                <a:ea typeface="Verdana"/>
                <a:cs typeface="Verdana"/>
                <a:sym typeface="Verdana"/>
              </a:defRPr>
            </a:lvl4pPr>
            <a:lvl5pPr marL="2387600" indent="-558800" defTabSz="1300480">
              <a:spcBef>
                <a:spcPts val="1000"/>
              </a:spcBef>
              <a:buClrTx/>
              <a:buChar char="»"/>
              <a:defRPr sz="4400">
                <a:solidFill>
                  <a:srgbClr val="FFFF66"/>
                </a:solidFill>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2" name="Title Text"/>
          <p:cNvSpPr txBox="1"/>
          <p:nvPr>
            <p:ph type="title"/>
          </p:nvPr>
        </p:nvSpPr>
        <p:spPr>
          <a:prstGeom prst="rect">
            <a:avLst/>
          </a:prstGeom>
        </p:spPr>
        <p:txBody>
          <a:bodyPr/>
          <a:lstStyle/>
          <a:p>
            <a:pPr/>
            <a:r>
              <a:t>Title Text</a:t>
            </a:r>
          </a:p>
        </p:txBody>
      </p:sp>
      <p:sp>
        <p:nvSpPr>
          <p:cNvPr id="213"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8"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9"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37"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38"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39"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47"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48"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49"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6"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264"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265"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3"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half" idx="13"/>
          </p:nvPr>
        </p:nvSpPr>
        <p:spPr>
          <a:xfrm>
            <a:off x="7543800" y="2044700"/>
            <a:ext cx="4513115" cy="5642313"/>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7289800" y="2806700"/>
            <a:ext cx="4513115" cy="5642313"/>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half" idx="13"/>
          </p:nvPr>
        </p:nvSpPr>
        <p:spPr>
          <a:xfrm>
            <a:off x="7366182" y="4112966"/>
            <a:ext cx="4749801" cy="58801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1582" y="889015"/>
            <a:ext cx="4792551" cy="3064584"/>
          </a:xfrm>
          <a:prstGeom prst="rect">
            <a:avLst/>
          </a:prstGeom>
          <a:ln w="9525">
            <a:round/>
          </a:ln>
        </p:spPr>
        <p:txBody>
          <a:bodyPr lIns="91439" tIns="45719" rIns="91439" bIns="45719" anchor="t">
            <a:noAutofit/>
          </a:bodyPr>
          <a:lstStyle/>
          <a:p>
            <a:pPr/>
          </a:p>
        </p:txBody>
      </p:sp>
      <p:sp>
        <p:nvSpPr>
          <p:cNvPr id="85" name="Image"/>
          <p:cNvSpPr/>
          <p:nvPr>
            <p:ph type="pic" idx="15"/>
          </p:nvPr>
        </p:nvSpPr>
        <p:spPr>
          <a:xfrm>
            <a:off x="-1498600" y="927100"/>
            <a:ext cx="10449225"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tif"/><Relationship Id="rId3" Type="http://schemas.openxmlformats.org/officeDocument/2006/relationships/image" Target="../media/image10.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2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2.png"/><Relationship Id="rId6"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3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3.png"/><Relationship Id="rId6"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3.png"/><Relationship Id="rId6" Type="http://schemas.openxmlformats.org/officeDocument/2006/relationships/image" Target="../media/image2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33.png"/><Relationship Id="rId6" Type="http://schemas.openxmlformats.org/officeDocument/2006/relationships/image" Target="../media/image2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3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3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4.tif"/><Relationship Id="rId5" Type="http://schemas.openxmlformats.org/officeDocument/2006/relationships/image" Target="../media/image1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 Id="rId5"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png"/><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1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2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tif"/><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0"/>
          </p:cNvPicPr>
          <p:nvPr/>
        </p:nvPicPr>
        <p:blipFill>
          <a:blip r:embed="rId2">
            <a:extLst/>
          </a:blip>
          <a:stretch>
            <a:fillRect/>
          </a:stretch>
        </p:blipFill>
        <p:spPr>
          <a:xfrm>
            <a:off x="-36973" y="-33867"/>
            <a:ext cx="13078746" cy="9821334"/>
          </a:xfrm>
          <a:prstGeom prst="rect">
            <a:avLst/>
          </a:prstGeom>
          <a:ln w="12700">
            <a:miter lim="400000"/>
          </a:ln>
        </p:spPr>
      </p:pic>
      <p:grpSp>
        <p:nvGrpSpPr>
          <p:cNvPr id="285" name="be holy in all your conduct"/>
          <p:cNvGrpSpPr/>
          <p:nvPr/>
        </p:nvGrpSpPr>
        <p:grpSpPr>
          <a:xfrm>
            <a:off x="190443" y="6264056"/>
            <a:ext cx="12623913" cy="1155701"/>
            <a:chOff x="0" y="0"/>
            <a:chExt cx="12623912" cy="1155700"/>
          </a:xfrm>
        </p:grpSpPr>
        <p:sp>
          <p:nvSpPr>
            <p:cNvPr id="284" name="be holy in all your conduct"/>
            <p:cNvSpPr txBox="1"/>
            <p:nvPr/>
          </p:nvSpPr>
          <p:spPr>
            <a:xfrm>
              <a:off x="63499" y="50800"/>
              <a:ext cx="12496914" cy="9525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buClrTx/>
                <a:defRPr cap="all" sz="5700"/>
              </a:lvl1pPr>
            </a:lstStyle>
            <a:p>
              <a:pPr/>
              <a:r>
                <a:t>be holy in all your conduct</a:t>
              </a:r>
            </a:p>
          </p:txBody>
        </p:sp>
        <p:pic>
          <p:nvPicPr>
            <p:cNvPr id="283" name="be holy in all your conduct be holy in all your conduct" descr="be holy in all your conduct be holy in all your conduct"/>
            <p:cNvPicPr>
              <a:picLocks noChangeAspect="0"/>
            </p:cNvPicPr>
            <p:nvPr/>
          </p:nvPicPr>
          <p:blipFill>
            <a:blip r:embed="rId3">
              <a:extLst/>
            </a:blip>
            <a:stretch>
              <a:fillRect/>
            </a:stretch>
          </p:blipFill>
          <p:spPr>
            <a:xfrm>
              <a:off x="-1" y="0"/>
              <a:ext cx="12623914" cy="1155700"/>
            </a:xfrm>
            <a:prstGeom prst="rect">
              <a:avLst/>
            </a:prstGeom>
            <a:effectLst/>
          </p:spPr>
        </p:pic>
      </p:grpSp>
      <p:sp>
        <p:nvSpPr>
          <p:cNvPr id="286" name="1 Peter 1:13-21"/>
          <p:cNvSpPr txBox="1"/>
          <p:nvPr/>
        </p:nvSpPr>
        <p:spPr>
          <a:xfrm>
            <a:off x="6221102" y="7648225"/>
            <a:ext cx="5003193" cy="1028701"/>
          </a:xfrm>
          <a:prstGeom prst="rect">
            <a:avLst/>
          </a:prstGeom>
          <a:ln w="12700">
            <a:miter lim="400000"/>
          </a:ln>
          <a:effectLst>
            <a:outerShdw sx="100000" sy="100000" kx="0" ky="0" algn="b" rotWithShape="0" blurRad="177800" dist="9706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defRPr sz="6300">
                <a:solidFill>
                  <a:srgbClr val="FFFFFF"/>
                </a:solidFill>
                <a:effectLst>
                  <a:outerShdw sx="100000" sy="100000" kx="0" ky="0" algn="b" rotWithShape="0" blurRad="50800" dist="63500" dir="2639351">
                    <a:srgbClr val="000000"/>
                  </a:outerShdw>
                </a:effectLst>
              </a:defRPr>
            </a:lvl1pPr>
          </a:lstStyle>
          <a:p>
            <a:pPr/>
            <a:r>
              <a:t>1 Peter 1:13-21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Rectangle"/>
          <p:cNvSpPr/>
          <p:nvPr/>
        </p:nvSpPr>
        <p:spPr>
          <a:xfrm>
            <a:off x="277955" y="288738"/>
            <a:ext cx="12448891" cy="9176123"/>
          </a:xfrm>
          <a:prstGeom prst="rect">
            <a:avLst/>
          </a:prstGeom>
          <a:solidFill>
            <a:srgbClr val="FFFFFF"/>
          </a:solidFill>
          <a:ln w="12700">
            <a:solidFill>
              <a:srgbClr val="000000"/>
            </a:solidFill>
            <a:miter lim="400000"/>
          </a:ln>
          <a:effectLst>
            <a:outerShdw sx="100000" sy="100000" kx="0" ky="0" algn="b" rotWithShape="0" blurRad="355600" dist="0" dir="0">
              <a:srgbClr val="000000">
                <a:alpha val="75000"/>
              </a:srgbClr>
            </a:outerShdw>
          </a:effectLst>
        </p:spPr>
        <p:txBody>
          <a:bodyPr lIns="50800" tIns="50800" rIns="50800" bIns="50800" anchor="ctr"/>
          <a:lstStyle/>
          <a:p>
            <a:pPr>
              <a:buClrTx/>
              <a:defRPr sz="4000"/>
            </a:pPr>
          </a:p>
        </p:txBody>
      </p:sp>
      <p:sp>
        <p:nvSpPr>
          <p:cNvPr id="338" name="1 Peter 1:13–21 (NKJV)…"/>
          <p:cNvSpPr txBox="1"/>
          <p:nvPr/>
        </p:nvSpPr>
        <p:spPr>
          <a:xfrm>
            <a:off x="375226" y="379068"/>
            <a:ext cx="12254349" cy="8585245"/>
          </a:xfrm>
          <a:prstGeom prst="rect">
            <a:avLst/>
          </a:prstGeom>
          <a:ln w="12700">
            <a:miter lim="400000"/>
          </a:ln>
          <a:effectLst>
            <a:outerShdw sx="100000" sy="100000" kx="0" ky="0" algn="b" rotWithShape="0" blurRad="114300" dist="80127" dir="1607154">
              <a:srgbClr val="000000">
                <a:alpha val="263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600">
                <a:solidFill>
                  <a:srgbClr val="000000"/>
                </a:solidFill>
                <a:latin typeface="Times New Roman"/>
                <a:ea typeface="Times New Roman"/>
                <a:cs typeface="Times New Roman"/>
                <a:sym typeface="Times New Roman"/>
              </a:defRPr>
            </a:pPr>
            <a:r>
              <a:t>1 Peter 1:13–21 (NKJV) </a:t>
            </a:r>
          </a:p>
          <a:p>
            <a:pPr defTabSz="457200">
              <a:buClrTx/>
              <a:defRPr sz="4700">
                <a:solidFill>
                  <a:srgbClr val="000000"/>
                </a:solidFill>
                <a:latin typeface="Times New Roman"/>
                <a:ea typeface="Times New Roman"/>
                <a:cs typeface="Times New Roman"/>
                <a:sym typeface="Times New Roman"/>
              </a:defRPr>
            </a:pPr>
            <a:r>
              <a:rPr baseline="31999"/>
              <a:t>13</a:t>
            </a:r>
            <a:r>
              <a:t> Therefore gird up the loins of your mind, be sober, and rest </a:t>
            </a:r>
            <a:r>
              <a:rPr i="1"/>
              <a:t>your</a:t>
            </a:r>
            <a:r>
              <a:t> hope fully upon the grace that is to be brought to you at the revelation of Jesus Christ;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 </a:t>
            </a:r>
            <a:r>
              <a:rPr baseline="31999"/>
              <a:t>16</a:t>
            </a:r>
            <a:r>
              <a:t> because it is written, </a:t>
            </a:r>
            <a:r>
              <a:rPr i="1"/>
              <a:t>“Be holy, for I am holy.”</a:t>
            </a:r>
            <a:r>
              <a:t> </a:t>
            </a:r>
            <a:r>
              <a:rPr baseline="31999"/>
              <a:t>17</a:t>
            </a:r>
            <a:r>
              <a:t> And if you call on the Father, who without partiality judges according to each one’s work, conduct yourselves throughout the time of your stay </a:t>
            </a:r>
            <a:r>
              <a:rPr i="1"/>
              <a:t>here</a:t>
            </a:r>
            <a:r>
              <a:t> in fear;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Rectangle"/>
          <p:cNvSpPr/>
          <p:nvPr/>
        </p:nvSpPr>
        <p:spPr>
          <a:xfrm>
            <a:off x="277955" y="288738"/>
            <a:ext cx="12448891" cy="9176123"/>
          </a:xfrm>
          <a:prstGeom prst="rect">
            <a:avLst/>
          </a:prstGeom>
          <a:solidFill>
            <a:srgbClr val="FFFFFF"/>
          </a:solidFill>
          <a:ln w="12700">
            <a:solidFill>
              <a:srgbClr val="000000"/>
            </a:solidFill>
            <a:miter lim="400000"/>
          </a:ln>
          <a:effectLst>
            <a:outerShdw sx="100000" sy="100000" kx="0" ky="0" algn="b" rotWithShape="0" blurRad="355600" dist="0" dir="0">
              <a:srgbClr val="000000">
                <a:alpha val="75000"/>
              </a:srgbClr>
            </a:outerShdw>
          </a:effectLst>
        </p:spPr>
        <p:txBody>
          <a:bodyPr lIns="50800" tIns="50800" rIns="50800" bIns="50800" anchor="ctr"/>
          <a:lstStyle/>
          <a:p>
            <a:pPr>
              <a:buClrTx/>
              <a:defRPr sz="4000"/>
            </a:pPr>
          </a:p>
        </p:txBody>
      </p:sp>
      <p:sp>
        <p:nvSpPr>
          <p:cNvPr id="341" name="1 Peter 1:13–21 (NKJV)…"/>
          <p:cNvSpPr txBox="1"/>
          <p:nvPr/>
        </p:nvSpPr>
        <p:spPr>
          <a:xfrm>
            <a:off x="375226" y="379068"/>
            <a:ext cx="12254349" cy="9003266"/>
          </a:xfrm>
          <a:prstGeom prst="rect">
            <a:avLst/>
          </a:prstGeom>
          <a:ln w="12700">
            <a:miter lim="400000"/>
          </a:ln>
          <a:effectLst>
            <a:outerShdw sx="100000" sy="100000" kx="0" ky="0" algn="b" rotWithShape="0" blurRad="114300" dist="80127" dir="1607154">
              <a:srgbClr val="000000">
                <a:alpha val="2633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600">
                <a:solidFill>
                  <a:srgbClr val="000000"/>
                </a:solidFill>
                <a:latin typeface="Times New Roman"/>
                <a:ea typeface="Times New Roman"/>
                <a:cs typeface="Times New Roman"/>
                <a:sym typeface="Times New Roman"/>
              </a:defRPr>
            </a:pPr>
            <a:r>
              <a:t>1 Peter 1:13–21 (NKJV) </a:t>
            </a:r>
          </a:p>
          <a:p>
            <a:pPr defTabSz="457200">
              <a:buClrTx/>
              <a:defRPr sz="4900">
                <a:solidFill>
                  <a:srgbClr val="000000"/>
                </a:solidFill>
                <a:latin typeface="Times New Roman"/>
                <a:ea typeface="Times New Roman"/>
                <a:cs typeface="Times New Roman"/>
                <a:sym typeface="Times New Roman"/>
              </a:defRPr>
            </a:pPr>
            <a:r>
              <a:rPr baseline="31999"/>
              <a:t>18</a:t>
            </a:r>
            <a:r>
              <a:t> knowing that you were not redeemed with corruptible things, </a:t>
            </a:r>
            <a:r>
              <a:rPr i="1"/>
              <a:t>like</a:t>
            </a:r>
            <a:r>
              <a:t> silver or gold, from your aimless conduct </a:t>
            </a:r>
            <a:r>
              <a:rPr i="1"/>
              <a:t>received</a:t>
            </a:r>
            <a:r>
              <a:t> by tradition from your fathers, </a:t>
            </a:r>
            <a:r>
              <a:rPr baseline="31999"/>
              <a:t>19</a:t>
            </a:r>
            <a:r>
              <a:t> but with the precious blood of Christ, as of a lamb without blemish and without spot. </a:t>
            </a:r>
            <a:r>
              <a:rPr baseline="31999"/>
              <a:t>20</a:t>
            </a:r>
            <a:r>
              <a:t> He indeed was foreordained before the foundation of the world, but was manifest in these last times for you </a:t>
            </a:r>
            <a:r>
              <a:rPr baseline="31999"/>
              <a:t>21</a:t>
            </a:r>
            <a:r>
              <a:t> who through Him believe in God, who raised Him from the dead and gave Him glory, so that your faith and hope are in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46" name="Image"/>
          <p:cNvGrpSpPr/>
          <p:nvPr/>
        </p:nvGrpSpPr>
        <p:grpSpPr>
          <a:xfrm>
            <a:off x="35083" y="2379264"/>
            <a:ext cx="4240088" cy="7415655"/>
            <a:chOff x="0" y="0"/>
            <a:chExt cx="4240087" cy="7415654"/>
          </a:xfrm>
        </p:grpSpPr>
        <p:pic>
          <p:nvPicPr>
            <p:cNvPr id="345"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44"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347" name="Rectangle 1"/>
          <p:cNvSpPr txBox="1"/>
          <p:nvPr/>
        </p:nvSpPr>
        <p:spPr>
          <a:xfrm>
            <a:off x="4207638" y="2590509"/>
            <a:ext cx="8602986"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5"/>
              </a:buBlip>
              <a:defRPr sz="4000">
                <a:solidFill>
                  <a:srgbClr val="000000"/>
                </a:solidFill>
                <a:latin typeface="Century Gothic"/>
                <a:ea typeface="Century Gothic"/>
                <a:cs typeface="Century Gothic"/>
                <a:sym typeface="Century Gothic"/>
              </a:defRPr>
            </a:pPr>
            <a:r>
              <a:rPr b="1"/>
              <a:t>“Gird up the loins of your mind”</a:t>
            </a:r>
            <a:r>
              <a:t>  - Exhortation to Watchfulness / Preparedness / Busyness - Exodus 12:11; Luke 12:35; 17:8</a:t>
            </a:r>
          </a:p>
          <a:p>
            <a:pPr marL="1371600" indent="-685800" algn="l">
              <a:spcBef>
                <a:spcPts val="1500"/>
              </a:spcBef>
              <a:buClrTx/>
              <a:buSzPct val="80000"/>
              <a:buBlip>
                <a:blip r:embed="rId6"/>
              </a:buBlip>
              <a:defRPr sz="3400">
                <a:solidFill>
                  <a:srgbClr val="000000"/>
                </a:solidFill>
                <a:latin typeface="Century Gothic"/>
                <a:ea typeface="Century Gothic"/>
                <a:cs typeface="Century Gothic"/>
                <a:sym typeface="Century Gothic"/>
              </a:defRPr>
            </a:pPr>
            <a:r>
              <a:t>Remove everything from our minds that may restrict or hinder us in our journey from where we are to the attainment of our HOPE! - Luke 8:14; 21:34,35; Eph 6:10-18; Heb 12:1-3</a:t>
            </a:r>
          </a:p>
          <a:p>
            <a:pPr marL="1371600" indent="-685800" algn="l">
              <a:spcBef>
                <a:spcPts val="1500"/>
              </a:spcBef>
              <a:buClrTx/>
              <a:buSzPct val="80000"/>
              <a:buBlip>
                <a:blip r:embed="rId6"/>
              </a:buBlip>
              <a:defRPr sz="3400">
                <a:solidFill>
                  <a:srgbClr val="000000"/>
                </a:solidFill>
                <a:latin typeface="Century Gothic"/>
                <a:ea typeface="Century Gothic"/>
                <a:cs typeface="Century Gothic"/>
                <a:sym typeface="Century Gothic"/>
              </a:defRPr>
            </a:pPr>
            <a:r>
              <a:t>Be ready to act - Eph 2:10; Tit 2:15</a:t>
            </a:r>
          </a:p>
        </p:txBody>
      </p:sp>
      <p:pic>
        <p:nvPicPr>
          <p:cNvPr id="348" name="FOCUS our MINDS &amp; ACTIONS— (1:13) FOCUS our MINDS &amp; ACTIONS— (1:13)" descr="FOCUS our MINDS &amp; ACTIONS— (1:13) FOCUS our MINDS &amp; ACTIONS— (1:13)"/>
          <p:cNvPicPr>
            <a:picLocks noChangeAspect="0"/>
          </p:cNvPicPr>
          <p:nvPr/>
        </p:nvPicPr>
        <p:blipFill>
          <a:blip r:embed="rId7">
            <a:extLst/>
          </a:blip>
          <a:stretch>
            <a:fillRect/>
          </a:stretch>
        </p:blipFill>
        <p:spPr>
          <a:xfrm>
            <a:off x="-79378" y="906596"/>
            <a:ext cx="13163557" cy="1612901"/>
          </a:xfrm>
          <a:prstGeom prst="rect">
            <a:avLst/>
          </a:prstGeom>
        </p:spPr>
      </p:pic>
      <p:sp>
        <p:nvSpPr>
          <p:cNvPr id="349" name="1 Peter 1:13 (NKJV)…"/>
          <p:cNvSpPr txBox="1"/>
          <p:nvPr/>
        </p:nvSpPr>
        <p:spPr>
          <a:xfrm>
            <a:off x="290190" y="3228384"/>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1:13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13</a:t>
            </a:r>
            <a:r>
              <a:t> Therefore gird up the loins of your mind, be sober, and rest </a:t>
            </a:r>
            <a:r>
              <a:rPr i="1"/>
              <a:t>your</a:t>
            </a:r>
            <a:r>
              <a:t> hope fully upon the grace that is to be brought to you at the revelation of Jesus Christ;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7">
                                            <p:txEl>
                                              <p:pRg st="1" end="1"/>
                                            </p:txEl>
                                          </p:spTgt>
                                        </p:tgtEl>
                                        <p:attrNameLst>
                                          <p:attrName>style.visibility</p:attrName>
                                        </p:attrNameLst>
                                      </p:cBhvr>
                                      <p:to>
                                        <p:strVal val="visible"/>
                                      </p:to>
                                    </p:set>
                                    <p:animEffect filter="fade" transition="in">
                                      <p:cBhvr>
                                        <p:cTn id="7" dur="2000"/>
                                        <p:tgtEl>
                                          <p:spTgt spid="3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7">
                                            <p:txEl>
                                              <p:pRg st="2" end="2"/>
                                            </p:txEl>
                                          </p:spTgt>
                                        </p:tgtEl>
                                        <p:attrNameLst>
                                          <p:attrName>style.visibility</p:attrName>
                                        </p:attrNameLst>
                                      </p:cBhvr>
                                      <p:to>
                                        <p:strVal val="visible"/>
                                      </p:to>
                                    </p:set>
                                    <p:animEffect filter="fade" transition="in">
                                      <p:cBhvr>
                                        <p:cTn id="12" dur="2000"/>
                                        <p:tgtEl>
                                          <p:spTgt spid="3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54" name="Image"/>
          <p:cNvGrpSpPr/>
          <p:nvPr/>
        </p:nvGrpSpPr>
        <p:grpSpPr>
          <a:xfrm>
            <a:off x="35083" y="2379264"/>
            <a:ext cx="4240088" cy="7415655"/>
            <a:chOff x="0" y="0"/>
            <a:chExt cx="4240087" cy="7415654"/>
          </a:xfrm>
        </p:grpSpPr>
        <p:pic>
          <p:nvPicPr>
            <p:cNvPr id="353"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52"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355" name="Rectangle 1"/>
          <p:cNvSpPr txBox="1"/>
          <p:nvPr/>
        </p:nvSpPr>
        <p:spPr>
          <a:xfrm>
            <a:off x="4207638" y="2590509"/>
            <a:ext cx="8602986"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5"/>
              </a:buBlip>
              <a:defRPr sz="4000">
                <a:solidFill>
                  <a:srgbClr val="000000"/>
                </a:solidFill>
                <a:latin typeface="Century Gothic"/>
                <a:ea typeface="Century Gothic"/>
                <a:cs typeface="Century Gothic"/>
                <a:sym typeface="Century Gothic"/>
              </a:defRPr>
            </a:pPr>
            <a:r>
              <a:rPr b="1"/>
              <a:t>“Be sober”</a:t>
            </a:r>
            <a:r>
              <a:t>  - Exhortation to be “Be self-controlled” (4:7; 5:8; 1 Thes. 5:6, 8).</a:t>
            </a:r>
          </a:p>
          <a:p>
            <a:pPr marL="1371600" indent="-685800" algn="l">
              <a:spcBef>
                <a:spcPts val="1500"/>
              </a:spcBef>
              <a:buClrTx/>
              <a:buSzPct val="80000"/>
              <a:buBlip>
                <a:blip r:embed="rId6"/>
              </a:buBlip>
              <a:defRPr sz="3200">
                <a:solidFill>
                  <a:srgbClr val="000000"/>
                </a:solidFill>
                <a:latin typeface="Century Gothic"/>
                <a:ea typeface="Century Gothic"/>
                <a:cs typeface="Century Gothic"/>
                <a:sym typeface="Century Gothic"/>
              </a:defRPr>
            </a:pPr>
            <a:r>
              <a:t>(nēphontes) "to be calm and collected in spirit, to be temperate, dispassionate, circumspect" - (Eph 5:15-18; Rom 13:13) </a:t>
            </a:r>
          </a:p>
          <a:p>
            <a:pPr marL="1371600" indent="-685800" algn="l">
              <a:spcBef>
                <a:spcPts val="1500"/>
              </a:spcBef>
              <a:buClrTx/>
              <a:buSzPct val="80000"/>
              <a:buBlip>
                <a:blip r:embed="rId6"/>
              </a:buBlip>
              <a:defRPr sz="3200">
                <a:solidFill>
                  <a:srgbClr val="000000"/>
                </a:solidFill>
                <a:latin typeface="Century Gothic"/>
                <a:ea typeface="Century Gothic"/>
                <a:cs typeface="Century Gothic"/>
                <a:sym typeface="Century Gothic"/>
              </a:defRPr>
            </a:pPr>
            <a:r>
              <a:t>Rather than being controlled by outside circumstances or internal emotions, believers should trust in and follow God’s word - (1:22-2:2; Eph 5:8-18; 2 Tim 3:10-17)</a:t>
            </a:r>
          </a:p>
        </p:txBody>
      </p:sp>
      <p:pic>
        <p:nvPicPr>
          <p:cNvPr id="356" name="FOCUS our MINDS &amp; ACTIONS— (1:13) FOCUS our MINDS &amp; ACTIONS— (1:13)" descr="FOCUS our MINDS &amp; ACTIONS— (1:13) FOCUS our MINDS &amp; ACTIONS— (1:13)"/>
          <p:cNvPicPr>
            <a:picLocks noChangeAspect="0"/>
          </p:cNvPicPr>
          <p:nvPr/>
        </p:nvPicPr>
        <p:blipFill>
          <a:blip r:embed="rId7">
            <a:extLst/>
          </a:blip>
          <a:stretch>
            <a:fillRect/>
          </a:stretch>
        </p:blipFill>
        <p:spPr>
          <a:xfrm>
            <a:off x="-79378" y="906596"/>
            <a:ext cx="13163557" cy="1612901"/>
          </a:xfrm>
          <a:prstGeom prst="rect">
            <a:avLst/>
          </a:prstGeom>
        </p:spPr>
      </p:pic>
      <p:sp>
        <p:nvSpPr>
          <p:cNvPr id="357" name="1 Peter 1:13 (NKJV)…"/>
          <p:cNvSpPr txBox="1"/>
          <p:nvPr/>
        </p:nvSpPr>
        <p:spPr>
          <a:xfrm>
            <a:off x="290190" y="3228384"/>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1:13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13</a:t>
            </a:r>
            <a:r>
              <a:t> Therefore gird up the loins of your mind, be sober, and rest </a:t>
            </a:r>
            <a:r>
              <a:rPr i="1"/>
              <a:t>your</a:t>
            </a:r>
            <a:r>
              <a:t> hope fully upon the grace that is to be brought to you at the revelation 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5">
                                            <p:txEl>
                                              <p:pRg st="1" end="1"/>
                                            </p:txEl>
                                          </p:spTgt>
                                        </p:tgtEl>
                                        <p:attrNameLst>
                                          <p:attrName>style.visibility</p:attrName>
                                        </p:attrNameLst>
                                      </p:cBhvr>
                                      <p:to>
                                        <p:strVal val="visible"/>
                                      </p:to>
                                    </p:set>
                                    <p:animEffect filter="fade" transition="in">
                                      <p:cBhvr>
                                        <p:cTn id="7" dur="2000"/>
                                        <p:tgtEl>
                                          <p:spTgt spid="3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5">
                                            <p:txEl>
                                              <p:pRg st="2" end="2"/>
                                            </p:txEl>
                                          </p:spTgt>
                                        </p:tgtEl>
                                        <p:attrNameLst>
                                          <p:attrName>style.visibility</p:attrName>
                                        </p:attrNameLst>
                                      </p:cBhvr>
                                      <p:to>
                                        <p:strVal val="visible"/>
                                      </p:to>
                                    </p:set>
                                    <p:animEffect filter="fade" transition="in">
                                      <p:cBhvr>
                                        <p:cTn id="12" dur="2000"/>
                                        <p:tgtEl>
                                          <p:spTgt spid="3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62" name="Image"/>
          <p:cNvGrpSpPr/>
          <p:nvPr/>
        </p:nvGrpSpPr>
        <p:grpSpPr>
          <a:xfrm>
            <a:off x="35083" y="2379264"/>
            <a:ext cx="4240088" cy="7415655"/>
            <a:chOff x="0" y="0"/>
            <a:chExt cx="4240087" cy="7415654"/>
          </a:xfrm>
        </p:grpSpPr>
        <p:pic>
          <p:nvPicPr>
            <p:cNvPr id="361"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60"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363" name="Rectangle 1"/>
          <p:cNvSpPr txBox="1"/>
          <p:nvPr/>
        </p:nvSpPr>
        <p:spPr>
          <a:xfrm>
            <a:off x="4207638" y="2590509"/>
            <a:ext cx="8602986" cy="524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ClrTx/>
              <a:buSzPct val="80000"/>
              <a:buBlip>
                <a:blip r:embed="rId5"/>
              </a:buBlip>
              <a:defRPr sz="3400">
                <a:solidFill>
                  <a:srgbClr val="000000"/>
                </a:solidFill>
                <a:latin typeface="Century Gothic"/>
                <a:ea typeface="Century Gothic"/>
                <a:cs typeface="Century Gothic"/>
                <a:sym typeface="Century Gothic"/>
              </a:defRPr>
            </a:pPr>
            <a:r>
              <a:rPr b="1"/>
              <a:t>“rest </a:t>
            </a:r>
            <a:r>
              <a:rPr b="1" i="1"/>
              <a:t>your</a:t>
            </a:r>
            <a:r>
              <a:rPr b="1"/>
              <a:t> hope fully upon the grace that is to be brought to you”  - </a:t>
            </a:r>
            <a:r>
              <a:t>the main point of this verse - Set our hope on the unmerited favor we will receive when Jesus comes again! </a:t>
            </a:r>
          </a:p>
          <a:p>
            <a:pPr marL="914400" indent="-685800" algn="l">
              <a:spcBef>
                <a:spcPts val="1100"/>
              </a:spcBef>
              <a:buClrTx/>
              <a:buSzPct val="80000"/>
              <a:buBlip>
                <a:blip r:embed="rId6"/>
              </a:buBlip>
              <a:defRPr sz="3200">
                <a:solidFill>
                  <a:srgbClr val="000000"/>
                </a:solidFill>
                <a:latin typeface="Century Gothic"/>
                <a:ea typeface="Century Gothic"/>
                <a:cs typeface="Century Gothic"/>
                <a:sym typeface="Century Gothic"/>
              </a:defRPr>
            </a:pPr>
            <a:r>
              <a:t>“Inheritance reserved in heaven" - 1:4</a:t>
            </a:r>
          </a:p>
          <a:p>
            <a:pPr marL="914400" indent="-685800" algn="l">
              <a:spcBef>
                <a:spcPts val="1100"/>
              </a:spcBef>
              <a:buClrTx/>
              <a:buSzPct val="80000"/>
              <a:buBlip>
                <a:blip r:embed="rId6"/>
              </a:buBlip>
              <a:defRPr sz="3200">
                <a:solidFill>
                  <a:srgbClr val="000000"/>
                </a:solidFill>
                <a:latin typeface="Century Gothic"/>
                <a:ea typeface="Century Gothic"/>
                <a:cs typeface="Century Gothic"/>
                <a:sym typeface="Century Gothic"/>
              </a:defRPr>
            </a:pPr>
            <a:r>
              <a:t>"Salvation ready to be revealed" - 1:5</a:t>
            </a:r>
          </a:p>
          <a:p>
            <a:pPr marL="914400" indent="-685800" algn="l">
              <a:spcBef>
                <a:spcPts val="1100"/>
              </a:spcBef>
              <a:buClrTx/>
              <a:buSzPct val="80000"/>
              <a:buBlip>
                <a:blip r:embed="rId6"/>
              </a:buBlip>
              <a:defRPr sz="3200">
                <a:solidFill>
                  <a:srgbClr val="000000"/>
                </a:solidFill>
                <a:latin typeface="Century Gothic"/>
                <a:ea typeface="Century Gothic"/>
                <a:cs typeface="Century Gothic"/>
                <a:sym typeface="Century Gothic"/>
              </a:defRPr>
            </a:pPr>
            <a:r>
              <a:t>"Praise, honor, and glory" - 1:7</a:t>
            </a:r>
          </a:p>
          <a:p>
            <a:pPr marL="914400" indent="-685800" algn="l">
              <a:spcBef>
                <a:spcPts val="1100"/>
              </a:spcBef>
              <a:buClrTx/>
              <a:buSzPct val="80000"/>
              <a:buBlip>
                <a:blip r:embed="rId6"/>
              </a:buBlip>
              <a:defRPr sz="3200">
                <a:solidFill>
                  <a:srgbClr val="000000"/>
                </a:solidFill>
                <a:latin typeface="Century Gothic"/>
                <a:ea typeface="Century Gothic"/>
                <a:cs typeface="Century Gothic"/>
                <a:sym typeface="Century Gothic"/>
              </a:defRPr>
            </a:pPr>
            <a:r>
              <a:t>"End of your faith - salvation" - 1:9</a:t>
            </a:r>
          </a:p>
        </p:txBody>
      </p:sp>
      <p:pic>
        <p:nvPicPr>
          <p:cNvPr id="364" name="FOCUS our MINDS &amp; ACTIONS— (1:13) FOCUS our MINDS &amp; ACTIONS— (1:13)" descr="FOCUS our MINDS &amp; ACTIONS— (1:13) FOCUS our MINDS &amp; ACTIONS— (1:13)"/>
          <p:cNvPicPr>
            <a:picLocks noChangeAspect="0"/>
          </p:cNvPicPr>
          <p:nvPr/>
        </p:nvPicPr>
        <p:blipFill>
          <a:blip r:embed="rId7">
            <a:extLst/>
          </a:blip>
          <a:stretch>
            <a:fillRect/>
          </a:stretch>
        </p:blipFill>
        <p:spPr>
          <a:xfrm>
            <a:off x="-79378" y="906596"/>
            <a:ext cx="13163557" cy="1612901"/>
          </a:xfrm>
          <a:prstGeom prst="rect">
            <a:avLst/>
          </a:prstGeom>
        </p:spPr>
      </p:pic>
      <p:sp>
        <p:nvSpPr>
          <p:cNvPr id="365" name="1 Peter 1:13 (NKJV)…"/>
          <p:cNvSpPr txBox="1"/>
          <p:nvPr/>
        </p:nvSpPr>
        <p:spPr>
          <a:xfrm>
            <a:off x="290190" y="3228384"/>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1:13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13</a:t>
            </a:r>
            <a:r>
              <a:t> Therefore gird up the loins of your mind, be sober, and rest </a:t>
            </a:r>
            <a:r>
              <a:rPr i="1"/>
              <a:t>your</a:t>
            </a:r>
            <a:r>
              <a:t> hope fully upon the grace that is to be brought to you at the revelation of Jesus Christ;</a:t>
            </a:r>
          </a:p>
        </p:txBody>
      </p:sp>
      <p:grpSp>
        <p:nvGrpSpPr>
          <p:cNvPr id="368" name="RESTING OUR HOPE UPON GRACE IS ACTIVE, NOT PASSIVE!"/>
          <p:cNvGrpSpPr/>
          <p:nvPr/>
        </p:nvGrpSpPr>
        <p:grpSpPr>
          <a:xfrm>
            <a:off x="4337999" y="7919321"/>
            <a:ext cx="8560039" cy="1678203"/>
            <a:chOff x="0" y="0"/>
            <a:chExt cx="8560037" cy="1678201"/>
          </a:xfrm>
        </p:grpSpPr>
        <p:sp>
          <p:nvSpPr>
            <p:cNvPr id="367" name="RESTING OUR HOPE UPON GRACE IS ACTIVE, NOT PASSIVE!"/>
            <p:cNvSpPr/>
            <p:nvPr/>
          </p:nvSpPr>
          <p:spPr>
            <a:xfrm>
              <a:off x="88900" y="50800"/>
              <a:ext cx="8382238" cy="1436902"/>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buClrTx/>
                <a:defRPr sz="4000">
                  <a:solidFill>
                    <a:srgbClr val="FFFFFF"/>
                  </a:solidFill>
                  <a:effectLst>
                    <a:outerShdw sx="100000" sy="100000" kx="0" ky="0" algn="b" rotWithShape="0" blurRad="38100" dist="12700" dir="5400000">
                      <a:srgbClr val="000000">
                        <a:alpha val="50000"/>
                      </a:srgbClr>
                    </a:outerShdw>
                  </a:effectLst>
                </a:defRPr>
              </a:lvl1pPr>
            </a:lstStyle>
            <a:p>
              <a:pPr/>
              <a:r>
                <a:t>RESTING OUR HOPE UPON GRACE IS ACTIVE, NOT PASSIVE!</a:t>
              </a:r>
            </a:p>
          </p:txBody>
        </p:sp>
        <p:pic>
          <p:nvPicPr>
            <p:cNvPr id="366" name="RESTING OUR HOPE UPON GRACE IS ACTIVE, NOT PASSIVE! RESTING OUR HOPE UPON GRACE IS ACTIVE, NOT PASSIVE!" descr="RESTING OUR HOPE UPON GRACE IS ACTIVE, NOT PASSIVE! RESTING OUR HOPE UPON GRACE IS ACTIVE, NOT PASSIVE!"/>
            <p:cNvPicPr>
              <a:picLocks noChangeAspect="0"/>
            </p:cNvPicPr>
            <p:nvPr/>
          </p:nvPicPr>
          <p:blipFill>
            <a:blip r:embed="rId8">
              <a:extLst/>
            </a:blip>
            <a:stretch>
              <a:fillRect/>
            </a:stretch>
          </p:blipFill>
          <p:spPr>
            <a:xfrm>
              <a:off x="0" y="0"/>
              <a:ext cx="8560038" cy="167820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3">
                                            <p:txEl>
                                              <p:pRg st="1" end="1"/>
                                            </p:txEl>
                                          </p:spTgt>
                                        </p:tgtEl>
                                        <p:attrNameLst>
                                          <p:attrName>style.visibility</p:attrName>
                                        </p:attrNameLst>
                                      </p:cBhvr>
                                      <p:to>
                                        <p:strVal val="visible"/>
                                      </p:to>
                                    </p:set>
                                    <p:animEffect filter="fade" transition="in">
                                      <p:cBhvr>
                                        <p:cTn id="7" dur="2000"/>
                                        <p:tgtEl>
                                          <p:spTgt spid="3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3">
                                            <p:txEl>
                                              <p:pRg st="2" end="2"/>
                                            </p:txEl>
                                          </p:spTgt>
                                        </p:tgtEl>
                                        <p:attrNameLst>
                                          <p:attrName>style.visibility</p:attrName>
                                        </p:attrNameLst>
                                      </p:cBhvr>
                                      <p:to>
                                        <p:strVal val="visible"/>
                                      </p:to>
                                    </p:set>
                                    <p:animEffect filter="fade" transition="in">
                                      <p:cBhvr>
                                        <p:cTn id="12" dur="2000"/>
                                        <p:tgtEl>
                                          <p:spTgt spid="3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3">
                                            <p:txEl>
                                              <p:pRg st="3" end="3"/>
                                            </p:txEl>
                                          </p:spTgt>
                                        </p:tgtEl>
                                        <p:attrNameLst>
                                          <p:attrName>style.visibility</p:attrName>
                                        </p:attrNameLst>
                                      </p:cBhvr>
                                      <p:to>
                                        <p:strVal val="visible"/>
                                      </p:to>
                                    </p:set>
                                    <p:animEffect filter="fade" transition="in">
                                      <p:cBhvr>
                                        <p:cTn id="17" dur="2000"/>
                                        <p:tgtEl>
                                          <p:spTgt spid="3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63">
                                            <p:txEl>
                                              <p:pRg st="4" end="4"/>
                                            </p:txEl>
                                          </p:spTgt>
                                        </p:tgtEl>
                                        <p:attrNameLst>
                                          <p:attrName>style.visibility</p:attrName>
                                        </p:attrNameLst>
                                      </p:cBhvr>
                                      <p:to>
                                        <p:strVal val="visible"/>
                                      </p:to>
                                    </p:set>
                                    <p:animEffect filter="fade" transition="in">
                                      <p:cBhvr>
                                        <p:cTn id="22" dur="2000"/>
                                        <p:tgtEl>
                                          <p:spTgt spid="3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 grpId="2" fill="hold">
                                  <p:stCondLst>
                                    <p:cond delay="0"/>
                                  </p:stCondLst>
                                  <p:iterate type="el" backwards="0">
                                    <p:tmAbs val="0"/>
                                  </p:iterate>
                                  <p:childTnLst>
                                    <p:set>
                                      <p:cBhvr>
                                        <p:cTn id="26" fill="hold"/>
                                        <p:tgtEl>
                                          <p:spTgt spid="368"/>
                                        </p:tgtEl>
                                        <p:attrNameLst>
                                          <p:attrName>style.visibility</p:attrName>
                                        </p:attrNameLst>
                                      </p:cBhvr>
                                      <p:to>
                                        <p:strVal val="visible"/>
                                      </p:to>
                                    </p:set>
                                    <p:anim calcmode="lin" valueType="num">
                                      <p:cBhvr>
                                        <p:cTn id="27" dur="1500" fill="hold"/>
                                        <p:tgtEl>
                                          <p:spTgt spid="368"/>
                                        </p:tgtEl>
                                        <p:attrNameLst>
                                          <p:attrName>ppt_x</p:attrName>
                                        </p:attrNameLst>
                                      </p:cBhvr>
                                      <p:tavLst>
                                        <p:tav tm="0">
                                          <p:val>
                                            <p:strVal val="#ppt_x"/>
                                          </p:val>
                                        </p:tav>
                                        <p:tav tm="100000">
                                          <p:val>
                                            <p:strVal val="#ppt_x"/>
                                          </p:val>
                                        </p:tav>
                                      </p:tavLst>
                                    </p:anim>
                                    <p:anim calcmode="lin" valueType="num">
                                      <p:cBhvr>
                                        <p:cTn id="28" dur="1500" fill="hold"/>
                                        <p:tgtEl>
                                          <p:spTgt spid="3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P build="whole" bldLvl="1" animBg="1" rev="0" advAuto="0" spid="368"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73" name="Image"/>
          <p:cNvGrpSpPr/>
          <p:nvPr/>
        </p:nvGrpSpPr>
        <p:grpSpPr>
          <a:xfrm>
            <a:off x="35083" y="2379264"/>
            <a:ext cx="4240088" cy="7415655"/>
            <a:chOff x="0" y="0"/>
            <a:chExt cx="4240087" cy="7415654"/>
          </a:xfrm>
        </p:grpSpPr>
        <p:pic>
          <p:nvPicPr>
            <p:cNvPr id="372"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71"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374" name="Rectangle 1"/>
          <p:cNvSpPr txBox="1"/>
          <p:nvPr/>
        </p:nvSpPr>
        <p:spPr>
          <a:xfrm>
            <a:off x="4465980" y="2475690"/>
            <a:ext cx="8001142" cy="681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900"/>
              </a:spcBef>
              <a:buClrTx/>
              <a:buSzPct val="80000"/>
              <a:buBlip>
                <a:blip r:embed="rId5"/>
              </a:buBlip>
              <a:defRPr sz="4100">
                <a:solidFill>
                  <a:srgbClr val="000000"/>
                </a:solidFill>
                <a:latin typeface="Century Gothic"/>
                <a:ea typeface="Century Gothic"/>
                <a:cs typeface="Century Gothic"/>
                <a:sym typeface="Century Gothic"/>
              </a:defRPr>
            </a:pPr>
            <a:r>
              <a:t>A determined commitment of the mind is essential to the fortification of our hope — (cf. 2 Pet. 1:5-12)</a:t>
            </a:r>
          </a:p>
          <a:p>
            <a:pPr marL="685799" indent="-685799" algn="l">
              <a:spcBef>
                <a:spcPts val="2900"/>
              </a:spcBef>
              <a:buClrTx/>
              <a:buSzPct val="80000"/>
              <a:buBlip>
                <a:blip r:embed="rId5"/>
              </a:buBlip>
              <a:defRPr sz="4100">
                <a:solidFill>
                  <a:srgbClr val="000000"/>
                </a:solidFill>
                <a:latin typeface="Century Gothic"/>
                <a:ea typeface="Century Gothic"/>
                <a:cs typeface="Century Gothic"/>
                <a:sym typeface="Century Gothic"/>
              </a:defRPr>
            </a:pPr>
            <a:r>
              <a:t>Strengthening our hope is essential to enduring the trials of life &amp; living joyful, victorious lives as Christians! — (Acts 14:22; Rom. 8:17; 2 Tim. 2:12; 3:12)</a:t>
            </a:r>
          </a:p>
        </p:txBody>
      </p:sp>
      <p:pic>
        <p:nvPicPr>
          <p:cNvPr id="375" name="FOCUS our MINDS &amp; ACTIONS— (1:13) FOCUS our MINDS &amp; ACTIONS— (1:13)" descr="FOCUS our MINDS &amp; ACTIONS— (1:13) FOCUS our MINDS &amp; ACTIONS— (1:13)"/>
          <p:cNvPicPr>
            <a:picLocks noChangeAspect="0"/>
          </p:cNvPicPr>
          <p:nvPr/>
        </p:nvPicPr>
        <p:blipFill>
          <a:blip r:embed="rId6">
            <a:extLst/>
          </a:blip>
          <a:stretch>
            <a:fillRect/>
          </a:stretch>
        </p:blipFill>
        <p:spPr>
          <a:xfrm>
            <a:off x="-79378" y="906596"/>
            <a:ext cx="13163557" cy="1612901"/>
          </a:xfrm>
          <a:prstGeom prst="rect">
            <a:avLst/>
          </a:prstGeom>
        </p:spPr>
      </p:pic>
      <p:sp>
        <p:nvSpPr>
          <p:cNvPr id="376" name="1 Peter 1:13 (NKJV)…"/>
          <p:cNvSpPr txBox="1"/>
          <p:nvPr/>
        </p:nvSpPr>
        <p:spPr>
          <a:xfrm>
            <a:off x="290190" y="3228384"/>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1:13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13</a:t>
            </a:r>
            <a:r>
              <a:t> Therefore gird up the loins of your mind, be sober, and rest </a:t>
            </a:r>
            <a:r>
              <a:rPr i="1"/>
              <a:t>your</a:t>
            </a:r>
            <a:r>
              <a:t> hope fully upon the grace that is to be brought to you at the revelation 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4">
                                            <p:txEl>
                                              <p:pRg st="1" end="1"/>
                                            </p:txEl>
                                          </p:spTgt>
                                        </p:tgtEl>
                                        <p:attrNameLst>
                                          <p:attrName>style.visibility</p:attrName>
                                        </p:attrNameLst>
                                      </p:cBhvr>
                                      <p:to>
                                        <p:strVal val="visible"/>
                                      </p:to>
                                    </p:set>
                                    <p:animEffect filter="fade" transition="in">
                                      <p:cBhvr>
                                        <p:cTn id="7" dur="2000"/>
                                        <p:tgtEl>
                                          <p:spTgt spid="37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81" name="Image"/>
          <p:cNvGrpSpPr/>
          <p:nvPr/>
        </p:nvGrpSpPr>
        <p:grpSpPr>
          <a:xfrm>
            <a:off x="35083" y="2379264"/>
            <a:ext cx="4240088" cy="7415655"/>
            <a:chOff x="0" y="0"/>
            <a:chExt cx="4240087" cy="7415654"/>
          </a:xfrm>
        </p:grpSpPr>
        <p:pic>
          <p:nvPicPr>
            <p:cNvPr id="380"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79"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382" name="FOCUS our MINDS &amp; ACTIONS— (1:13) FOCUS our MINDS &amp; ACTIONS— (1:13)" descr="FOCUS our MINDS &amp; ACTIONS— (1:13) FOCUS our MINDS &amp; ACTIONS— (1:13)"/>
          <p:cNvPicPr>
            <a:picLocks noChangeAspect="0"/>
          </p:cNvPicPr>
          <p:nvPr/>
        </p:nvPicPr>
        <p:blipFill>
          <a:blip r:embed="rId5">
            <a:extLst/>
          </a:blip>
          <a:stretch>
            <a:fillRect/>
          </a:stretch>
        </p:blipFill>
        <p:spPr>
          <a:xfrm>
            <a:off x="-79378" y="906596"/>
            <a:ext cx="13163557" cy="1612901"/>
          </a:xfrm>
          <a:prstGeom prst="rect">
            <a:avLst/>
          </a:prstGeom>
        </p:spPr>
      </p:pic>
      <p:sp>
        <p:nvSpPr>
          <p:cNvPr id="383" name="1 Peter 1:13 (NKJV)…"/>
          <p:cNvSpPr txBox="1"/>
          <p:nvPr/>
        </p:nvSpPr>
        <p:spPr>
          <a:xfrm>
            <a:off x="290190" y="3228384"/>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1:13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13</a:t>
            </a:r>
            <a:r>
              <a:t> Therefore gird up the loins of your mind, be sober, and rest </a:t>
            </a:r>
            <a:r>
              <a:rPr i="1"/>
              <a:t>your</a:t>
            </a:r>
            <a:r>
              <a:t> hope fully upon the grace that is to be brought to you at the revelation of Jesus Christ;</a:t>
            </a:r>
          </a:p>
        </p:txBody>
      </p:sp>
      <p:grpSp>
        <p:nvGrpSpPr>
          <p:cNvPr id="386" name="To remain faithful to the Lord, we need to Free our minds of those things which would weaken our faith, divert our focus from our goal, and hinder us from being more serious about the kind of lives our Heavenly Father would have us live and the work He has given to us!"/>
          <p:cNvGrpSpPr/>
          <p:nvPr/>
        </p:nvGrpSpPr>
        <p:grpSpPr>
          <a:xfrm>
            <a:off x="4410506" y="2414815"/>
            <a:ext cx="8255068" cy="7226301"/>
            <a:chOff x="0" y="0"/>
            <a:chExt cx="8255066" cy="7226300"/>
          </a:xfrm>
        </p:grpSpPr>
        <p:sp>
          <p:nvSpPr>
            <p:cNvPr id="385" name="To remain faithful to the Lord, we need to Free our minds of those things which would weaken our faith, divert our focus from our goal, and hinder us from being more serious about the kind of lives our Heavenly Father would have us live and the work He has given to us!"/>
            <p:cNvSpPr txBox="1"/>
            <p:nvPr/>
          </p:nvSpPr>
          <p:spPr>
            <a:xfrm>
              <a:off x="88900" y="50800"/>
              <a:ext cx="8077267" cy="69850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sz="4400">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lvl1pPr>
            </a:lstStyle>
            <a:p>
              <a:pPr/>
              <a:r>
                <a:t>To remain faithful to the Lord, we need to Free our minds of those things which would weaken our faith, divert our focus from our goal, and hinder us from being more serious about the kind of lives our Heavenly Father would have us live and the work He has given to us!</a:t>
              </a:r>
            </a:p>
          </p:txBody>
        </p:sp>
        <p:pic>
          <p:nvPicPr>
            <p:cNvPr id="384" name="To remain faithful to the Lord, we need to Free our minds of those things which would weaken our faith, divert our focus from our goal, and hinder us from being more serious about the kind of lives our Heavenly Father would have us live and the work He has given to us! To remain faithful to the Lord, we need to Free our minds of those things which would weaken our faith, divert our focus from our goal, and hinder us from being more serious about the kind of lives our Heavenly Father would have us live and the work He has given to us!" descr="To remain faithful to the Lord, we need to Free our minds of those things which would weaken our faith, divert our focus from our goal, and hinder us from being more serious about the kind of lives our Heavenly Father would have us live and the work He has given to us! To remain faithful to the Lord, we need to Free our minds of those things which would weaken our faith, divert our focus from our goal, and hinder us from being more serious about the kind of lives our Heavenly Father would have us live and the work He has given to us!"/>
            <p:cNvPicPr>
              <a:picLocks noChangeAspect="0"/>
            </p:cNvPicPr>
            <p:nvPr/>
          </p:nvPicPr>
          <p:blipFill>
            <a:blip r:embed="rId7">
              <a:extLst/>
            </a:blip>
            <a:stretch>
              <a:fillRect/>
            </a:stretch>
          </p:blipFill>
          <p:spPr>
            <a:xfrm>
              <a:off x="0" y="0"/>
              <a:ext cx="8255067" cy="7226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91" name="Image"/>
          <p:cNvGrpSpPr/>
          <p:nvPr/>
        </p:nvGrpSpPr>
        <p:grpSpPr>
          <a:xfrm>
            <a:off x="35083" y="2379264"/>
            <a:ext cx="4240088" cy="7415655"/>
            <a:chOff x="0" y="0"/>
            <a:chExt cx="4240087" cy="7415654"/>
          </a:xfrm>
        </p:grpSpPr>
        <p:pic>
          <p:nvPicPr>
            <p:cNvPr id="390"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89"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392" name="TRUST God, BEING Obedient &amp; Holy (13-16) TRUST God, BEING Obedient &amp; Holy (13-16)" descr="TRUST God, BEING Obedient &amp; Holy (13-16) TRUST God, BEING Obedient &amp; Holy (13-16)"/>
          <p:cNvPicPr>
            <a:picLocks noChangeAspect="0"/>
          </p:cNvPicPr>
          <p:nvPr/>
        </p:nvPicPr>
        <p:blipFill>
          <a:blip r:embed="rId5">
            <a:extLst/>
          </a:blip>
          <a:stretch>
            <a:fillRect/>
          </a:stretch>
        </p:blipFill>
        <p:spPr>
          <a:xfrm>
            <a:off x="-79378" y="957396"/>
            <a:ext cx="13163557" cy="1511301"/>
          </a:xfrm>
          <a:prstGeom prst="rect">
            <a:avLst/>
          </a:prstGeom>
        </p:spPr>
      </p:pic>
      <p:sp>
        <p:nvSpPr>
          <p:cNvPr id="393" name="1 Peter 1:14–15 (NKJV)…"/>
          <p:cNvSpPr txBox="1"/>
          <p:nvPr/>
        </p:nvSpPr>
        <p:spPr>
          <a:xfrm>
            <a:off x="290190" y="2752620"/>
            <a:ext cx="3729874" cy="6482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1:14–15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a:t>
            </a:r>
          </a:p>
        </p:txBody>
      </p:sp>
      <p:sp>
        <p:nvSpPr>
          <p:cNvPr id="394" name="Rectangle 1"/>
          <p:cNvSpPr txBox="1"/>
          <p:nvPr/>
        </p:nvSpPr>
        <p:spPr>
          <a:xfrm>
            <a:off x="4207638" y="2590509"/>
            <a:ext cx="8602986" cy="641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6"/>
              </a:buBlip>
              <a:defRPr sz="4000">
                <a:solidFill>
                  <a:srgbClr val="000000"/>
                </a:solidFill>
                <a:latin typeface="Century Gothic"/>
                <a:ea typeface="Century Gothic"/>
                <a:cs typeface="Century Gothic"/>
                <a:sym typeface="Century Gothic"/>
              </a:defRPr>
            </a:pPr>
            <a:r>
              <a:rPr b="1"/>
              <a:t>We “Set Our Hope” upon God’s grace by having faith enough to obey Him</a:t>
            </a:r>
          </a:p>
          <a:p>
            <a:pPr marL="1371600" indent="-685800" algn="l">
              <a:spcBef>
                <a:spcPts val="1500"/>
              </a:spcBef>
              <a:buClrTx/>
              <a:buSzPct val="80000"/>
              <a:buBlip>
                <a:blip r:embed="rId7"/>
              </a:buBlip>
              <a:defRPr sz="3300">
                <a:solidFill>
                  <a:srgbClr val="000000"/>
                </a:solidFill>
                <a:latin typeface="Century Gothic"/>
                <a:ea typeface="Century Gothic"/>
                <a:cs typeface="Century Gothic"/>
                <a:sym typeface="Century Gothic"/>
              </a:defRPr>
            </a:pPr>
            <a:r>
              <a:t>We obey God only by obeying His Son - Mt 17:5; Dt 18:19; Ac 3:22,23; Heb 1:1,2; Col 3:17</a:t>
            </a:r>
          </a:p>
          <a:p>
            <a:pPr marL="1371600" indent="-685800" algn="l">
              <a:spcBef>
                <a:spcPts val="1500"/>
              </a:spcBef>
              <a:buClrTx/>
              <a:buSzPct val="80000"/>
              <a:buBlip>
                <a:blip r:embed="rId7"/>
              </a:buBlip>
              <a:defRPr sz="3300">
                <a:solidFill>
                  <a:srgbClr val="000000"/>
                </a:solidFill>
                <a:latin typeface="Century Gothic"/>
                <a:ea typeface="Century Gothic"/>
                <a:cs typeface="Century Gothic"/>
                <a:sym typeface="Century Gothic"/>
              </a:defRPr>
            </a:pPr>
            <a:r>
              <a:t>Obedience is essential to our salvation - disobedience will result in eternal condemnation, (no hope) - Heb 5:8,9; Ro 2:5-10; 2 Thes 1:7-9; Ep 5:6; Jn 3:36; 1 Pet 4:17</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4">
                                            <p:txEl>
                                              <p:pRg st="1" end="1"/>
                                            </p:txEl>
                                          </p:spTgt>
                                        </p:tgtEl>
                                        <p:attrNameLst>
                                          <p:attrName>style.visibility</p:attrName>
                                        </p:attrNameLst>
                                      </p:cBhvr>
                                      <p:to>
                                        <p:strVal val="visible"/>
                                      </p:to>
                                    </p:set>
                                    <p:animEffect filter="fade" transition="in">
                                      <p:cBhvr>
                                        <p:cTn id="7" dur="2000"/>
                                        <p:tgtEl>
                                          <p:spTgt spid="3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94">
                                            <p:txEl>
                                              <p:pRg st="2" end="2"/>
                                            </p:txEl>
                                          </p:spTgt>
                                        </p:tgtEl>
                                        <p:attrNameLst>
                                          <p:attrName>style.visibility</p:attrName>
                                        </p:attrNameLst>
                                      </p:cBhvr>
                                      <p:to>
                                        <p:strVal val="visible"/>
                                      </p:to>
                                    </p:set>
                                    <p:animEffect filter="fade" transition="in">
                                      <p:cBhvr>
                                        <p:cTn id="12" dur="2000"/>
                                        <p:tgtEl>
                                          <p:spTgt spid="3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399" name="Image"/>
          <p:cNvGrpSpPr/>
          <p:nvPr/>
        </p:nvGrpSpPr>
        <p:grpSpPr>
          <a:xfrm>
            <a:off x="35083" y="2379264"/>
            <a:ext cx="4240088" cy="7415655"/>
            <a:chOff x="0" y="0"/>
            <a:chExt cx="4240087" cy="7415654"/>
          </a:xfrm>
        </p:grpSpPr>
        <p:pic>
          <p:nvPicPr>
            <p:cNvPr id="398"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97"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00" name="TRUST God, BEING Obedient &amp; Holy (13-16) TRUST God, BEING Obedient &amp; Holy (13-16)" descr="TRUST God, BEING Obedient &amp; Holy (13-16) TRUST God, BEING Obedient &amp; Holy (13-16)"/>
          <p:cNvPicPr>
            <a:picLocks noChangeAspect="0"/>
          </p:cNvPicPr>
          <p:nvPr/>
        </p:nvPicPr>
        <p:blipFill>
          <a:blip r:embed="rId5">
            <a:extLst/>
          </a:blip>
          <a:stretch>
            <a:fillRect/>
          </a:stretch>
        </p:blipFill>
        <p:spPr>
          <a:xfrm>
            <a:off x="-79378" y="957396"/>
            <a:ext cx="13163557" cy="1511301"/>
          </a:xfrm>
          <a:prstGeom prst="rect">
            <a:avLst/>
          </a:prstGeom>
        </p:spPr>
      </p:pic>
      <p:sp>
        <p:nvSpPr>
          <p:cNvPr id="401" name="1 Peter 1:14–15 (NKJV)…"/>
          <p:cNvSpPr txBox="1"/>
          <p:nvPr/>
        </p:nvSpPr>
        <p:spPr>
          <a:xfrm>
            <a:off x="290190" y="2752620"/>
            <a:ext cx="3729874" cy="6482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1:14–15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a:t>
            </a:r>
          </a:p>
        </p:txBody>
      </p:sp>
      <p:sp>
        <p:nvSpPr>
          <p:cNvPr id="402" name="Rectangle 1"/>
          <p:cNvSpPr txBox="1"/>
          <p:nvPr/>
        </p:nvSpPr>
        <p:spPr>
          <a:xfrm>
            <a:off x="4207638" y="2590509"/>
            <a:ext cx="8602986" cy="6819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6"/>
              </a:buBlip>
              <a:defRPr sz="4000">
                <a:solidFill>
                  <a:srgbClr val="000000"/>
                </a:solidFill>
                <a:latin typeface="Century Gothic"/>
                <a:ea typeface="Century Gothic"/>
                <a:cs typeface="Century Gothic"/>
                <a:sym typeface="Century Gothic"/>
              </a:defRPr>
            </a:pPr>
            <a:r>
              <a:rPr b="1"/>
              <a:t>We “Set Our Hope” upon God’s grace by having faith enough to obey Him</a:t>
            </a:r>
          </a:p>
          <a:p>
            <a:pPr marL="1371600" indent="-685800" algn="l">
              <a:spcBef>
                <a:spcPts val="1500"/>
              </a:spcBef>
              <a:buClrTx/>
              <a:buSzPct val="80000"/>
              <a:buBlip>
                <a:blip r:embed="rId7"/>
              </a:buBlip>
              <a:defRPr sz="3200">
                <a:solidFill>
                  <a:srgbClr val="000000"/>
                </a:solidFill>
                <a:latin typeface="Century Gothic"/>
                <a:ea typeface="Century Gothic"/>
                <a:cs typeface="Century Gothic"/>
                <a:sym typeface="Century Gothic"/>
              </a:defRPr>
            </a:pPr>
            <a:r>
              <a:t>Obedient children (τέκνα ὑπακοῆς). (lit., “children of obedience”) mold their character after the pattern of Him who had called them - Ep 5:1 </a:t>
            </a:r>
          </a:p>
          <a:p>
            <a:pPr marL="1371600" indent="-685800" algn="l">
              <a:spcBef>
                <a:spcPts val="1500"/>
              </a:spcBef>
              <a:buClrTx/>
              <a:buSzPct val="80000"/>
              <a:buBlip>
                <a:blip r:embed="rId7"/>
              </a:buBlip>
              <a:defRPr sz="3200">
                <a:solidFill>
                  <a:srgbClr val="000000"/>
                </a:solidFill>
                <a:latin typeface="Century Gothic"/>
                <a:ea typeface="Century Gothic"/>
                <a:cs typeface="Century Gothic"/>
                <a:sym typeface="Century Gothic"/>
              </a:defRPr>
            </a:pPr>
            <a:r>
              <a:t>Our obedience MUST extend deeper than our deeds - Even to every thought - 2 Cor 10:5; Mat 5:27-30; Is 55:7; 59:7; Jer 4:14; Mat 15:19; Col. 3:1-3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2">
                                            <p:txEl>
                                              <p:pRg st="1" end="1"/>
                                            </p:txEl>
                                          </p:spTgt>
                                        </p:tgtEl>
                                        <p:attrNameLst>
                                          <p:attrName>style.visibility</p:attrName>
                                        </p:attrNameLst>
                                      </p:cBhvr>
                                      <p:to>
                                        <p:strVal val="visible"/>
                                      </p:to>
                                    </p:set>
                                    <p:animEffect filter="fade" transition="in">
                                      <p:cBhvr>
                                        <p:cTn id="7" dur="2000"/>
                                        <p:tgtEl>
                                          <p:spTgt spid="4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02">
                                            <p:txEl>
                                              <p:pRg st="2" end="2"/>
                                            </p:txEl>
                                          </p:spTgt>
                                        </p:tgtEl>
                                        <p:attrNameLst>
                                          <p:attrName>style.visibility</p:attrName>
                                        </p:attrNameLst>
                                      </p:cBhvr>
                                      <p:to>
                                        <p:strVal val="visible"/>
                                      </p:to>
                                    </p:set>
                                    <p:animEffect filter="fade" transition="in">
                                      <p:cBhvr>
                                        <p:cTn id="12" dur="2000"/>
                                        <p:tgtEl>
                                          <p:spTgt spid="4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07" name="Image"/>
          <p:cNvGrpSpPr/>
          <p:nvPr/>
        </p:nvGrpSpPr>
        <p:grpSpPr>
          <a:xfrm>
            <a:off x="35083" y="2379264"/>
            <a:ext cx="4240088" cy="7415655"/>
            <a:chOff x="0" y="0"/>
            <a:chExt cx="4240087" cy="7415654"/>
          </a:xfrm>
        </p:grpSpPr>
        <p:pic>
          <p:nvPicPr>
            <p:cNvPr id="406"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05"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08" name="TRUST God, BEING Obedient &amp; Holy (13-16) TRUST God, BEING Obedient &amp; Holy (13-16)" descr="TRUST God, BEING Obedient &amp; Holy (13-16) TRUST God, BEING Obedient &amp; Holy (13-16)"/>
          <p:cNvPicPr>
            <a:picLocks noChangeAspect="0"/>
          </p:cNvPicPr>
          <p:nvPr/>
        </p:nvPicPr>
        <p:blipFill>
          <a:blip r:embed="rId5">
            <a:extLst/>
          </a:blip>
          <a:stretch>
            <a:fillRect/>
          </a:stretch>
        </p:blipFill>
        <p:spPr>
          <a:xfrm>
            <a:off x="-79378" y="957396"/>
            <a:ext cx="13163557" cy="1511301"/>
          </a:xfrm>
          <a:prstGeom prst="rect">
            <a:avLst/>
          </a:prstGeom>
        </p:spPr>
      </p:pic>
      <p:sp>
        <p:nvSpPr>
          <p:cNvPr id="409" name="1 Peter 1:14–15 (NKJV)…"/>
          <p:cNvSpPr txBox="1"/>
          <p:nvPr/>
        </p:nvSpPr>
        <p:spPr>
          <a:xfrm>
            <a:off x="290190" y="2752620"/>
            <a:ext cx="3729874" cy="6482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1:14–15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a:t>
            </a:r>
          </a:p>
        </p:txBody>
      </p:sp>
      <p:sp>
        <p:nvSpPr>
          <p:cNvPr id="410" name="Rectangle 1"/>
          <p:cNvSpPr txBox="1"/>
          <p:nvPr/>
        </p:nvSpPr>
        <p:spPr>
          <a:xfrm>
            <a:off x="4408571" y="2571459"/>
            <a:ext cx="8189459"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80000"/>
              <a:buBlip>
                <a:blip r:embed="rId6"/>
              </a:buBlip>
              <a:defRPr sz="3500">
                <a:solidFill>
                  <a:srgbClr val="000000"/>
                </a:solidFill>
                <a:latin typeface="Century Gothic"/>
                <a:ea typeface="Century Gothic"/>
                <a:cs typeface="Century Gothic"/>
                <a:sym typeface="Century Gothic"/>
              </a:defRPr>
            </a:pPr>
            <a:r>
              <a:rPr b="1"/>
              <a:t>Negatively</a:t>
            </a:r>
            <a:r>
              <a:t>: “Not conforming yourselves to” (also used in Rom. 12:2) the evil desires of their past sinful lives (Eph. 2:3; Titus 3:1,2), when they were ignorant of God (cf. Eph. 4:18). </a:t>
            </a:r>
          </a:p>
          <a:p>
            <a:pPr marL="685800" indent="-685800" algn="l">
              <a:spcBef>
                <a:spcPts val="1500"/>
              </a:spcBef>
              <a:buClrTx/>
              <a:buSzPct val="80000"/>
              <a:buBlip>
                <a:blip r:embed="rId6"/>
              </a:buBlip>
              <a:defRPr sz="3500">
                <a:solidFill>
                  <a:srgbClr val="000000"/>
                </a:solidFill>
                <a:latin typeface="Century Gothic"/>
                <a:ea typeface="Century Gothic"/>
                <a:cs typeface="Century Gothic"/>
                <a:sym typeface="Century Gothic"/>
              </a:defRPr>
            </a:pPr>
            <a:r>
              <a:t>Do not revert back to your sinful habits, mannerisms, dress, and speech, which you did before you became Christians through the knowledge of the truth. (2 Peter 2:20-22; Hos 4:6)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0">
                                            <p:txEl>
                                              <p:pRg st="1" end="1"/>
                                            </p:txEl>
                                          </p:spTgt>
                                        </p:tgtEl>
                                        <p:attrNameLst>
                                          <p:attrName>style.visibility</p:attrName>
                                        </p:attrNameLst>
                                      </p:cBhvr>
                                      <p:to>
                                        <p:strVal val="visible"/>
                                      </p:to>
                                    </p:set>
                                    <p:animEffect filter="fade" transition="in">
                                      <p:cBhvr>
                                        <p:cTn id="7" dur="2000"/>
                                        <p:tgtEl>
                                          <p:spTgt spid="41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1"/>
          </p:cNvPicPr>
          <p:nvPr>
            <p:ph type="pic" idx="13"/>
          </p:nvPr>
        </p:nvPicPr>
        <p:blipFill>
          <a:blip r:embed="rId2">
            <a:extLst/>
          </a:blip>
          <a:srcRect l="14998" t="0" r="14998" b="0"/>
          <a:stretch>
            <a:fillRect/>
          </a:stretch>
        </p:blipFill>
        <p:spPr>
          <a:xfrm>
            <a:off x="0" y="0"/>
            <a:ext cx="13004800" cy="9753600"/>
          </a:xfrm>
          <a:prstGeom prst="rect">
            <a:avLst/>
          </a:prstGeom>
        </p:spPr>
      </p:pic>
      <p:sp>
        <p:nvSpPr>
          <p:cNvPr id="289" name="We are but “pilgrims” (vs. 1), implying there is a destination - a goal - a HOMELAND! — Heb 11:13-16…"/>
          <p:cNvSpPr txBox="1"/>
          <p:nvPr/>
        </p:nvSpPr>
        <p:spPr>
          <a:xfrm>
            <a:off x="3491201" y="2604269"/>
            <a:ext cx="9191372" cy="68072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2600" indent="-482600" algn="l">
              <a:spcBef>
                <a:spcPts val="2400"/>
              </a:spcBef>
              <a:buClrTx/>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but “pilgrims” (vs. 1), implying there is a destination - a goal - a </a:t>
            </a:r>
            <a:r>
              <a:rPr b="1"/>
              <a:t>HOMELAND</a:t>
            </a:r>
            <a:r>
              <a:t>! — </a:t>
            </a:r>
            <a:r>
              <a:rPr b="1"/>
              <a:t>Heb 11:13-16</a:t>
            </a:r>
          </a:p>
          <a:p>
            <a:pPr marL="482600" indent="-482600" algn="l">
              <a:spcBef>
                <a:spcPts val="2400"/>
              </a:spcBef>
              <a:buClrTx/>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This HOMELAND is spoken of as a </a:t>
            </a:r>
            <a:r>
              <a:rPr b="1"/>
              <a:t>LIVING HOPE </a:t>
            </a:r>
            <a:r>
              <a:t>which Peter points to as a means of encouraging us to </a:t>
            </a:r>
            <a:r>
              <a:rPr b="1"/>
              <a:t>ENDURE</a:t>
            </a:r>
            <a:r>
              <a:t> — 1:6-9,13,13; 5:9-11</a:t>
            </a:r>
          </a:p>
        </p:txBody>
      </p:sp>
      <p:grpSp>
        <p:nvGrpSpPr>
          <p:cNvPr id="292" name="Our Living Hope"/>
          <p:cNvGrpSpPr/>
          <p:nvPr/>
        </p:nvGrpSpPr>
        <p:grpSpPr>
          <a:xfrm>
            <a:off x="471801" y="277381"/>
            <a:ext cx="12061199" cy="2159001"/>
            <a:chOff x="0" y="0"/>
            <a:chExt cx="12061197" cy="2159000"/>
          </a:xfrm>
        </p:grpSpPr>
        <p:sp>
          <p:nvSpPr>
            <p:cNvPr id="291" name="Our Living Hope"/>
            <p:cNvSpPr txBox="1"/>
            <p:nvPr/>
          </p:nvSpPr>
          <p:spPr>
            <a:xfrm>
              <a:off x="63500" y="50800"/>
              <a:ext cx="11934198" cy="19558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buClrTx/>
                <a:defRPr sz="12600"/>
              </a:lvl1pPr>
            </a:lstStyle>
            <a:p>
              <a:pPr/>
              <a:r>
                <a:t>Our Living Hope</a:t>
              </a:r>
            </a:p>
          </p:txBody>
        </p:sp>
        <p:pic>
          <p:nvPicPr>
            <p:cNvPr id="290" name="Our Living Hope Our Living Hope" descr="Our Living Hope Our Living Hope"/>
            <p:cNvPicPr>
              <a:picLocks noChangeAspect="0"/>
            </p:cNvPicPr>
            <p:nvPr/>
          </p:nvPicPr>
          <p:blipFill>
            <a:blip r:embed="rId4">
              <a:extLst/>
            </a:blip>
            <a:stretch>
              <a:fillRect/>
            </a:stretch>
          </p:blipFill>
          <p:spPr>
            <a:xfrm>
              <a:off x="0" y="0"/>
              <a:ext cx="12061198" cy="21590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9">
                                            <p:txEl>
                                              <p:pRg st="1" end="1"/>
                                            </p:txEl>
                                          </p:spTgt>
                                        </p:tgtEl>
                                        <p:attrNameLst>
                                          <p:attrName>style.visibility</p:attrName>
                                        </p:attrNameLst>
                                      </p:cBhvr>
                                      <p:to>
                                        <p:strVal val="visible"/>
                                      </p:to>
                                    </p:set>
                                    <p:animEffect filter="fade" transition="in">
                                      <p:cBhvr>
                                        <p:cTn id="7" dur="1500"/>
                                        <p:tgtEl>
                                          <p:spTgt spid="2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15" name="Image"/>
          <p:cNvGrpSpPr/>
          <p:nvPr/>
        </p:nvGrpSpPr>
        <p:grpSpPr>
          <a:xfrm>
            <a:off x="35083" y="2379264"/>
            <a:ext cx="4240088" cy="7415655"/>
            <a:chOff x="0" y="0"/>
            <a:chExt cx="4240087" cy="7415654"/>
          </a:xfrm>
        </p:grpSpPr>
        <p:pic>
          <p:nvPicPr>
            <p:cNvPr id="414"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13"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16" name="TRUST God, BEING Obedient &amp; Holy (13-16) TRUST God, BEING Obedient &amp; Holy (13-16)" descr="TRUST God, BEING Obedient &amp; Holy (13-16) TRUST God, BEING Obedient &amp; Holy (13-16)"/>
          <p:cNvPicPr>
            <a:picLocks noChangeAspect="0"/>
          </p:cNvPicPr>
          <p:nvPr/>
        </p:nvPicPr>
        <p:blipFill>
          <a:blip r:embed="rId5">
            <a:extLst/>
          </a:blip>
          <a:stretch>
            <a:fillRect/>
          </a:stretch>
        </p:blipFill>
        <p:spPr>
          <a:xfrm>
            <a:off x="-79378" y="957396"/>
            <a:ext cx="13163557" cy="1511301"/>
          </a:xfrm>
          <a:prstGeom prst="rect">
            <a:avLst/>
          </a:prstGeom>
        </p:spPr>
      </p:pic>
      <p:sp>
        <p:nvSpPr>
          <p:cNvPr id="417" name="1 Peter 1:14–15 (NKJV)…"/>
          <p:cNvSpPr txBox="1"/>
          <p:nvPr/>
        </p:nvSpPr>
        <p:spPr>
          <a:xfrm>
            <a:off x="290190" y="2752620"/>
            <a:ext cx="3729874" cy="6482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1:14–15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a:t>
            </a:r>
          </a:p>
        </p:txBody>
      </p:sp>
      <p:sp>
        <p:nvSpPr>
          <p:cNvPr id="418" name="Rectangle 1"/>
          <p:cNvSpPr txBox="1"/>
          <p:nvPr/>
        </p:nvSpPr>
        <p:spPr>
          <a:xfrm>
            <a:off x="4408571" y="2571459"/>
            <a:ext cx="8189459"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6"/>
              </a:buBlip>
              <a:defRPr sz="3900">
                <a:solidFill>
                  <a:srgbClr val="000000"/>
                </a:solidFill>
                <a:latin typeface="Century Gothic"/>
                <a:ea typeface="Century Gothic"/>
                <a:cs typeface="Century Gothic"/>
                <a:sym typeface="Century Gothic"/>
              </a:defRPr>
            </a:pPr>
            <a:r>
              <a:rPr b="1"/>
              <a:t>We are called by God, Who is holy, to be like Him - vs. 16; 2:9; </a:t>
            </a:r>
            <a:r>
              <a:t>1 Thes 4:3-7; Eph 5:1-7;  Lev 11:44; 19:2; 20:7; Amos 3:3. </a:t>
            </a:r>
          </a:p>
          <a:p>
            <a:pPr marL="1371600" indent="-685800" algn="l">
              <a:spcBef>
                <a:spcPts val="1500"/>
              </a:spcBef>
              <a:buClrTx/>
              <a:buSzPct val="80000"/>
              <a:buBlip>
                <a:blip r:embed="rId7"/>
              </a:buBlip>
              <a:defRPr sz="3600">
                <a:solidFill>
                  <a:srgbClr val="000000"/>
                </a:solidFill>
                <a:latin typeface="Century Gothic"/>
                <a:ea typeface="Century Gothic"/>
                <a:cs typeface="Century Gothic"/>
                <a:sym typeface="Century Gothic"/>
              </a:defRPr>
            </a:pPr>
            <a:r>
              <a:t>To be "holy" means that we are "set apart" from sin and dedicated to God - 2 Cor. 6:14-7:1; Rom 12:1-3</a:t>
            </a:r>
          </a:p>
          <a:p>
            <a:pPr marL="1371600" indent="-685800" algn="l">
              <a:spcBef>
                <a:spcPts val="1500"/>
              </a:spcBef>
              <a:buClrTx/>
              <a:buSzPct val="80000"/>
              <a:buBlip>
                <a:blip r:embed="rId7"/>
              </a:buBlip>
              <a:defRPr sz="3600">
                <a:solidFill>
                  <a:srgbClr val="000000"/>
                </a:solidFill>
                <a:latin typeface="Century Gothic"/>
                <a:ea typeface="Century Gothic"/>
                <a:cs typeface="Century Gothic"/>
                <a:sym typeface="Century Gothic"/>
              </a:defRPr>
            </a:pPr>
            <a:r>
              <a:t>We are commanded to be holy, i.e., to be obedient - Tit 2:11-14; 2 Cor 7:1; Heb 12:14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8">
                                            <p:txEl>
                                              <p:pRg st="1" end="1"/>
                                            </p:txEl>
                                          </p:spTgt>
                                        </p:tgtEl>
                                        <p:attrNameLst>
                                          <p:attrName>style.visibility</p:attrName>
                                        </p:attrNameLst>
                                      </p:cBhvr>
                                      <p:to>
                                        <p:strVal val="visible"/>
                                      </p:to>
                                    </p:set>
                                    <p:animEffect filter="fade" transition="in">
                                      <p:cBhvr>
                                        <p:cTn id="7" dur="2000"/>
                                        <p:tgtEl>
                                          <p:spTgt spid="4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8">
                                            <p:txEl>
                                              <p:pRg st="2" end="2"/>
                                            </p:txEl>
                                          </p:spTgt>
                                        </p:tgtEl>
                                        <p:attrNameLst>
                                          <p:attrName>style.visibility</p:attrName>
                                        </p:attrNameLst>
                                      </p:cBhvr>
                                      <p:to>
                                        <p:strVal val="visible"/>
                                      </p:to>
                                    </p:set>
                                    <p:animEffect filter="fade" transition="in">
                                      <p:cBhvr>
                                        <p:cTn id="12" dur="2000"/>
                                        <p:tgtEl>
                                          <p:spTgt spid="4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23" name="Image"/>
          <p:cNvGrpSpPr/>
          <p:nvPr/>
        </p:nvGrpSpPr>
        <p:grpSpPr>
          <a:xfrm>
            <a:off x="35083" y="2379264"/>
            <a:ext cx="4240088" cy="7415655"/>
            <a:chOff x="0" y="0"/>
            <a:chExt cx="4240087" cy="7415654"/>
          </a:xfrm>
        </p:grpSpPr>
        <p:pic>
          <p:nvPicPr>
            <p:cNvPr id="422"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21"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24" name="TRUST God, BEING Obedient &amp; Holy (13-16) TRUST God, BEING Obedient &amp; Holy (13-16)" descr="TRUST God, BEING Obedient &amp; Holy (13-16) TRUST God, BEING Obedient &amp; Holy (13-16)"/>
          <p:cNvPicPr>
            <a:picLocks noChangeAspect="0"/>
          </p:cNvPicPr>
          <p:nvPr/>
        </p:nvPicPr>
        <p:blipFill>
          <a:blip r:embed="rId5">
            <a:extLst/>
          </a:blip>
          <a:stretch>
            <a:fillRect/>
          </a:stretch>
        </p:blipFill>
        <p:spPr>
          <a:xfrm>
            <a:off x="-79378" y="957396"/>
            <a:ext cx="13163557" cy="1511301"/>
          </a:xfrm>
          <a:prstGeom prst="rect">
            <a:avLst/>
          </a:prstGeom>
        </p:spPr>
      </p:pic>
      <p:sp>
        <p:nvSpPr>
          <p:cNvPr id="425" name="1 Peter 1:14–15 (NKJV)…"/>
          <p:cNvSpPr txBox="1"/>
          <p:nvPr/>
        </p:nvSpPr>
        <p:spPr>
          <a:xfrm>
            <a:off x="290190" y="2752620"/>
            <a:ext cx="3729874" cy="6482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1:14–15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a:t>
            </a:r>
          </a:p>
        </p:txBody>
      </p:sp>
      <p:sp>
        <p:nvSpPr>
          <p:cNvPr id="426" name="Rectangle 1"/>
          <p:cNvSpPr txBox="1"/>
          <p:nvPr/>
        </p:nvSpPr>
        <p:spPr>
          <a:xfrm>
            <a:off x="4408571" y="2571459"/>
            <a:ext cx="8189459"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80000"/>
              <a:buBlip>
                <a:blip r:embed="rId6"/>
              </a:buBlip>
              <a:defRPr sz="4600">
                <a:solidFill>
                  <a:srgbClr val="000000"/>
                </a:solidFill>
                <a:latin typeface="Century Gothic"/>
                <a:ea typeface="Century Gothic"/>
                <a:cs typeface="Century Gothic"/>
                <a:sym typeface="Century Gothic"/>
              </a:defRPr>
            </a:pPr>
            <a:r>
              <a:t>Our daily life, our entire conduct is to be "set apart" in service to the Lord - Rom 12:1; 2 Cor 6:14-7:1; 1 Jn 3:1-3 </a:t>
            </a:r>
          </a:p>
          <a:p>
            <a:pPr marL="685800" indent="-685800" algn="l">
              <a:spcBef>
                <a:spcPts val="1500"/>
              </a:spcBef>
              <a:buClrTx/>
              <a:buSzPct val="80000"/>
              <a:buBlip>
                <a:blip r:embed="rId6"/>
              </a:buBlip>
              <a:defRPr sz="4600">
                <a:solidFill>
                  <a:srgbClr val="000000"/>
                </a:solidFill>
                <a:latin typeface="Century Gothic"/>
                <a:ea typeface="Century Gothic"/>
                <a:cs typeface="Century Gothic"/>
                <a:sym typeface="Century Gothic"/>
              </a:defRPr>
            </a:pPr>
            <a:r>
              <a:t>Can it be said of our lives, that we are holy in all our thoughts, words and deeds?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6">
                                            <p:txEl>
                                              <p:pRg st="1" end="1"/>
                                            </p:txEl>
                                          </p:spTgt>
                                        </p:tgtEl>
                                        <p:attrNameLst>
                                          <p:attrName>style.visibility</p:attrName>
                                        </p:attrNameLst>
                                      </p:cBhvr>
                                      <p:to>
                                        <p:strVal val="visible"/>
                                      </p:to>
                                    </p:set>
                                    <p:animEffect filter="fade" transition="in">
                                      <p:cBhvr>
                                        <p:cTn id="7" dur="2000"/>
                                        <p:tgtEl>
                                          <p:spTgt spid="42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31" name="Image"/>
          <p:cNvGrpSpPr/>
          <p:nvPr/>
        </p:nvGrpSpPr>
        <p:grpSpPr>
          <a:xfrm>
            <a:off x="35083" y="2379264"/>
            <a:ext cx="4240088" cy="7415655"/>
            <a:chOff x="0" y="0"/>
            <a:chExt cx="4240087" cy="7415654"/>
          </a:xfrm>
        </p:grpSpPr>
        <p:pic>
          <p:nvPicPr>
            <p:cNvPr id="430"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29"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32" name="In Reverence &amp; Godly Fear - (17) In Reverence &amp; Godly Fear - (17)" descr="In Reverence &amp; Godly Fear - (17) In Reverence &amp; Godly Fear - (17)"/>
          <p:cNvPicPr>
            <a:picLocks noChangeAspect="0"/>
          </p:cNvPicPr>
          <p:nvPr/>
        </p:nvPicPr>
        <p:blipFill>
          <a:blip r:embed="rId5">
            <a:extLst/>
          </a:blip>
          <a:stretch>
            <a:fillRect/>
          </a:stretch>
        </p:blipFill>
        <p:spPr>
          <a:xfrm>
            <a:off x="-79378" y="868496"/>
            <a:ext cx="13163557" cy="1689101"/>
          </a:xfrm>
          <a:prstGeom prst="rect">
            <a:avLst/>
          </a:prstGeom>
        </p:spPr>
      </p:pic>
      <p:sp>
        <p:nvSpPr>
          <p:cNvPr id="433" name="1 Peter 1:17 (NKJV)…"/>
          <p:cNvSpPr txBox="1"/>
          <p:nvPr/>
        </p:nvSpPr>
        <p:spPr>
          <a:xfrm>
            <a:off x="290190" y="2752620"/>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1:17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17</a:t>
            </a:r>
            <a:r>
              <a:t> And if you call on the Father, who without partiality judges according to each one’s work, conduct yourselves throughout the time of your stay </a:t>
            </a:r>
            <a:r>
              <a:rPr i="1"/>
              <a:t>here</a:t>
            </a:r>
            <a:r>
              <a:t> in fear;</a:t>
            </a:r>
          </a:p>
        </p:txBody>
      </p:sp>
      <p:sp>
        <p:nvSpPr>
          <p:cNvPr id="434" name="Rectangle 1"/>
          <p:cNvSpPr txBox="1"/>
          <p:nvPr/>
        </p:nvSpPr>
        <p:spPr>
          <a:xfrm>
            <a:off x="4408571" y="2571459"/>
            <a:ext cx="8189459" cy="664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6"/>
              </a:buBlip>
              <a:defRPr sz="4100">
                <a:solidFill>
                  <a:srgbClr val="000000"/>
                </a:solidFill>
                <a:latin typeface="Century Gothic"/>
                <a:ea typeface="Century Gothic"/>
                <a:cs typeface="Century Gothic"/>
                <a:sym typeface="Century Gothic"/>
              </a:defRPr>
            </a:pPr>
            <a:r>
              <a:t>The HOLY nature and JUST character of God demands His judgment be IMPARTIAL.  - Rom 2:5-11; Col 3:25; Dt 10:17; Acts 10:34</a:t>
            </a:r>
          </a:p>
          <a:p>
            <a:pPr marL="685799" indent="-685799" algn="l">
              <a:spcBef>
                <a:spcPts val="1500"/>
              </a:spcBef>
              <a:buClrTx/>
              <a:buSzPct val="80000"/>
              <a:buBlip>
                <a:blip r:embed="rId6"/>
              </a:buBlip>
              <a:defRPr sz="4100">
                <a:solidFill>
                  <a:srgbClr val="000000"/>
                </a:solidFill>
                <a:latin typeface="Century Gothic"/>
                <a:ea typeface="Century Gothic"/>
                <a:cs typeface="Century Gothic"/>
                <a:sym typeface="Century Gothic"/>
              </a:defRPr>
            </a:pPr>
            <a:r>
              <a:t>Our right to call God Father is dependent on our obeying Him in reverent fear. - Phili 2:12; Ps 2:11; Isa 66:2,5; Heb 4:1; 12:28,29; Mat 10:28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4">
                                            <p:bg/>
                                          </p:spTgt>
                                        </p:tgtEl>
                                        <p:attrNameLst>
                                          <p:attrName>style.visibility</p:attrName>
                                        </p:attrNameLst>
                                      </p:cBhvr>
                                      <p:to>
                                        <p:strVal val="visible"/>
                                      </p:to>
                                    </p:set>
                                    <p:animEffect filter="fade" transition="in">
                                      <p:cBhvr>
                                        <p:cTn id="7" dur="2000"/>
                                        <p:tgtEl>
                                          <p:spTgt spid="43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34">
                                            <p:txEl>
                                              <p:pRg st="0" end="0"/>
                                            </p:txEl>
                                          </p:spTgt>
                                        </p:tgtEl>
                                        <p:attrNameLst>
                                          <p:attrName>style.visibility</p:attrName>
                                        </p:attrNameLst>
                                      </p:cBhvr>
                                      <p:to>
                                        <p:strVal val="visible"/>
                                      </p:to>
                                    </p:set>
                                    <p:animEffect filter="fade" transition="in">
                                      <p:cBhvr>
                                        <p:cTn id="10" dur="2000"/>
                                        <p:tgtEl>
                                          <p:spTgt spid="4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34">
                                            <p:txEl>
                                              <p:pRg st="1" end="1"/>
                                            </p:txEl>
                                          </p:spTgt>
                                        </p:tgtEl>
                                        <p:attrNameLst>
                                          <p:attrName>style.visibility</p:attrName>
                                        </p:attrNameLst>
                                      </p:cBhvr>
                                      <p:to>
                                        <p:strVal val="visible"/>
                                      </p:to>
                                    </p:set>
                                    <p:animEffect filter="fade" transition="in">
                                      <p:cBhvr>
                                        <p:cTn id="15" dur="2000"/>
                                        <p:tgtEl>
                                          <p:spTgt spid="43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39" name="Image"/>
          <p:cNvGrpSpPr/>
          <p:nvPr/>
        </p:nvGrpSpPr>
        <p:grpSpPr>
          <a:xfrm>
            <a:off x="35083" y="2379264"/>
            <a:ext cx="4240088" cy="7415655"/>
            <a:chOff x="0" y="0"/>
            <a:chExt cx="4240087" cy="7415654"/>
          </a:xfrm>
        </p:grpSpPr>
        <p:pic>
          <p:nvPicPr>
            <p:cNvPr id="438"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37"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440" name="1 Peter 1:17 (NKJV)…"/>
          <p:cNvSpPr txBox="1"/>
          <p:nvPr/>
        </p:nvSpPr>
        <p:spPr>
          <a:xfrm>
            <a:off x="290190" y="2752620"/>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1:17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17</a:t>
            </a:r>
            <a:r>
              <a:t> And if you call on the Father, who without partiality judges according to each one’s work, conduct yourselves throughout the time of your stay </a:t>
            </a:r>
            <a:r>
              <a:rPr i="1"/>
              <a:t>here</a:t>
            </a:r>
            <a:r>
              <a:t> in fear;</a:t>
            </a:r>
          </a:p>
        </p:txBody>
      </p:sp>
      <p:sp>
        <p:nvSpPr>
          <p:cNvPr id="441" name="Rectangle 1"/>
          <p:cNvSpPr txBox="1"/>
          <p:nvPr/>
        </p:nvSpPr>
        <p:spPr>
          <a:xfrm>
            <a:off x="4408571" y="2571459"/>
            <a:ext cx="8189459" cy="699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5"/>
              </a:buBlip>
              <a:defRPr sz="3900">
                <a:solidFill>
                  <a:srgbClr val="000000"/>
                </a:solidFill>
                <a:latin typeface="Century Gothic"/>
                <a:ea typeface="Century Gothic"/>
                <a:cs typeface="Century Gothic"/>
                <a:sym typeface="Century Gothic"/>
              </a:defRPr>
            </a:pPr>
            <a:r>
              <a:rPr b="1"/>
              <a:t>“Reverent fear”</a:t>
            </a:r>
            <a:r>
              <a:t> is evidenced by a tender conscience, a watchfulness against temptation, and avoiding things that would displease God. - 2:11; Prov 14:16; 28:14; </a:t>
            </a:r>
          </a:p>
          <a:p>
            <a:pPr marL="685799" indent="-685799" algn="l">
              <a:spcBef>
                <a:spcPts val="1500"/>
              </a:spcBef>
              <a:buClrTx/>
              <a:buSzPct val="80000"/>
              <a:buBlip>
                <a:blip r:embed="rId5"/>
              </a:buBlip>
              <a:defRPr sz="3900">
                <a:solidFill>
                  <a:srgbClr val="000000"/>
                </a:solidFill>
                <a:latin typeface="Century Gothic"/>
                <a:ea typeface="Century Gothic"/>
                <a:cs typeface="Century Gothic"/>
                <a:sym typeface="Century Gothic"/>
              </a:defRPr>
            </a:pPr>
            <a:r>
              <a:t>We are to live according to God's absolute standards, in contrast to the world’s shifting, situational ethics - 1 Pet 1:24,25; Ps 119:89</a:t>
            </a:r>
          </a:p>
        </p:txBody>
      </p:sp>
      <p:pic>
        <p:nvPicPr>
          <p:cNvPr id="442" name="In Reverence &amp; Godly Fear - (17) In Reverence &amp; Godly Fear - (17)" descr="In Reverence &amp; Godly Fear - (17) In Reverence &amp; Godly Fear - (17)"/>
          <p:cNvPicPr>
            <a:picLocks noChangeAspect="0"/>
          </p:cNvPicPr>
          <p:nvPr/>
        </p:nvPicPr>
        <p:blipFill>
          <a:blip r:embed="rId6">
            <a:extLst/>
          </a:blip>
          <a:stretch>
            <a:fillRect/>
          </a:stretch>
        </p:blipFill>
        <p:spPr>
          <a:xfrm>
            <a:off x="-79378" y="868496"/>
            <a:ext cx="13163557" cy="1689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1">
                                            <p:txEl>
                                              <p:pRg st="1" end="1"/>
                                            </p:txEl>
                                          </p:spTgt>
                                        </p:tgtEl>
                                        <p:attrNameLst>
                                          <p:attrName>style.visibility</p:attrName>
                                        </p:attrNameLst>
                                      </p:cBhvr>
                                      <p:to>
                                        <p:strVal val="visible"/>
                                      </p:to>
                                    </p:set>
                                    <p:animEffect filter="fade" transition="in">
                                      <p:cBhvr>
                                        <p:cTn id="7" dur="2000"/>
                                        <p:tgtEl>
                                          <p:spTgt spid="44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47" name="Image"/>
          <p:cNvGrpSpPr/>
          <p:nvPr/>
        </p:nvGrpSpPr>
        <p:grpSpPr>
          <a:xfrm>
            <a:off x="35083" y="2379264"/>
            <a:ext cx="4240088" cy="7415655"/>
            <a:chOff x="0" y="0"/>
            <a:chExt cx="4240087" cy="7415654"/>
          </a:xfrm>
        </p:grpSpPr>
        <p:pic>
          <p:nvPicPr>
            <p:cNvPr id="446"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45"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48" name="HONOR the COST of Our Redemption — (18-21) HONOR the COST of Our Redemption — (18-21)" descr="HONOR the COST of Our Redemption — (18-21) HONOR the COST of Our Redemption — (18-21)"/>
          <p:cNvPicPr>
            <a:picLocks noChangeAspect="0"/>
          </p:cNvPicPr>
          <p:nvPr/>
        </p:nvPicPr>
        <p:blipFill>
          <a:blip r:embed="rId5">
            <a:extLst/>
          </a:blip>
          <a:stretch>
            <a:fillRect/>
          </a:stretch>
        </p:blipFill>
        <p:spPr>
          <a:xfrm>
            <a:off x="-79378" y="995496"/>
            <a:ext cx="13163557" cy="1435101"/>
          </a:xfrm>
          <a:prstGeom prst="rect">
            <a:avLst/>
          </a:prstGeom>
        </p:spPr>
      </p:pic>
      <p:sp>
        <p:nvSpPr>
          <p:cNvPr id="449" name="1 Peter 1:18 (NKJV)…"/>
          <p:cNvSpPr txBox="1"/>
          <p:nvPr/>
        </p:nvSpPr>
        <p:spPr>
          <a:xfrm>
            <a:off x="290190" y="3253395"/>
            <a:ext cx="3729874" cy="59495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1:18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knowing that you were not redeemed with corruptible things, </a:t>
            </a:r>
            <a:r>
              <a:rPr i="1"/>
              <a:t>like</a:t>
            </a:r>
            <a:r>
              <a:t> silver or gold, from your aimless conduct </a:t>
            </a:r>
            <a:r>
              <a:rPr i="1"/>
              <a:t>received</a:t>
            </a:r>
            <a:r>
              <a:t> by tradition from your fathers,</a:t>
            </a:r>
          </a:p>
        </p:txBody>
      </p:sp>
      <p:sp>
        <p:nvSpPr>
          <p:cNvPr id="450" name="Rectangle 1"/>
          <p:cNvSpPr txBox="1"/>
          <p:nvPr/>
        </p:nvSpPr>
        <p:spPr>
          <a:xfrm>
            <a:off x="4408571" y="2714982"/>
            <a:ext cx="8189459" cy="651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Tx/>
              <a:buSzPct val="80000"/>
              <a:buBlip>
                <a:blip r:embed="rId6"/>
              </a:buBlip>
              <a:defRPr sz="4000">
                <a:solidFill>
                  <a:srgbClr val="000000"/>
                </a:solidFill>
                <a:latin typeface="Century Gothic"/>
                <a:ea typeface="Century Gothic"/>
                <a:cs typeface="Century Gothic"/>
                <a:sym typeface="Century Gothic"/>
              </a:defRPr>
            </a:pPr>
            <a:r>
              <a:t>Another motive to reverential, vigilant fear of displeasing God, recognizing &amp; appreciating the costly price of our redemption from sin. </a:t>
            </a:r>
          </a:p>
          <a:p>
            <a:pPr marL="685799" indent="-685799" algn="l">
              <a:spcBef>
                <a:spcPts val="1500"/>
              </a:spcBef>
              <a:buClrTx/>
              <a:buSzPct val="80000"/>
              <a:buBlip>
                <a:blip r:embed="rId6"/>
              </a:buBlip>
              <a:defRPr sz="4000">
                <a:solidFill>
                  <a:srgbClr val="000000"/>
                </a:solidFill>
                <a:latin typeface="Century Gothic"/>
                <a:ea typeface="Century Gothic"/>
                <a:cs typeface="Century Gothic"/>
                <a:sym typeface="Century Gothic"/>
              </a:defRPr>
            </a:pPr>
            <a:r>
              <a:t>Gold and silver, being liable to corruption themselves, can free no one from the bondage of sin &amp; death - Rom 6:23; Psalm 49:7,8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0">
                                            <p:bg/>
                                          </p:spTgt>
                                        </p:tgtEl>
                                        <p:attrNameLst>
                                          <p:attrName>style.visibility</p:attrName>
                                        </p:attrNameLst>
                                      </p:cBhvr>
                                      <p:to>
                                        <p:strVal val="visible"/>
                                      </p:to>
                                    </p:set>
                                    <p:animEffect filter="fade" transition="in">
                                      <p:cBhvr>
                                        <p:cTn id="7" dur="2000"/>
                                        <p:tgtEl>
                                          <p:spTgt spid="45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50">
                                            <p:txEl>
                                              <p:pRg st="0" end="0"/>
                                            </p:txEl>
                                          </p:spTgt>
                                        </p:tgtEl>
                                        <p:attrNameLst>
                                          <p:attrName>style.visibility</p:attrName>
                                        </p:attrNameLst>
                                      </p:cBhvr>
                                      <p:to>
                                        <p:strVal val="visible"/>
                                      </p:to>
                                    </p:set>
                                    <p:animEffect filter="fade" transition="in">
                                      <p:cBhvr>
                                        <p:cTn id="10" dur="2000"/>
                                        <p:tgtEl>
                                          <p:spTgt spid="4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50">
                                            <p:txEl>
                                              <p:pRg st="1" end="1"/>
                                            </p:txEl>
                                          </p:spTgt>
                                        </p:tgtEl>
                                        <p:attrNameLst>
                                          <p:attrName>style.visibility</p:attrName>
                                        </p:attrNameLst>
                                      </p:cBhvr>
                                      <p:to>
                                        <p:strVal val="visible"/>
                                      </p:to>
                                    </p:set>
                                    <p:animEffect filter="fade" transition="in">
                                      <p:cBhvr>
                                        <p:cTn id="15" dur="2000"/>
                                        <p:tgtEl>
                                          <p:spTgt spid="45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2"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55" name="Image"/>
          <p:cNvGrpSpPr/>
          <p:nvPr/>
        </p:nvGrpSpPr>
        <p:grpSpPr>
          <a:xfrm>
            <a:off x="35083" y="2379264"/>
            <a:ext cx="4240088" cy="7415655"/>
            <a:chOff x="0" y="0"/>
            <a:chExt cx="4240087" cy="7415654"/>
          </a:xfrm>
        </p:grpSpPr>
        <p:pic>
          <p:nvPicPr>
            <p:cNvPr id="454"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53"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56" name="HONOR the COST of Our Redemption — (18-21) HONOR the COST of Our Redemption — (18-21)" descr="HONOR the COST of Our Redemption — (18-21) HONOR the COST of Our Redemption — (18-21)"/>
          <p:cNvPicPr>
            <a:picLocks noChangeAspect="0"/>
          </p:cNvPicPr>
          <p:nvPr/>
        </p:nvPicPr>
        <p:blipFill>
          <a:blip r:embed="rId5">
            <a:extLst/>
          </a:blip>
          <a:stretch>
            <a:fillRect/>
          </a:stretch>
        </p:blipFill>
        <p:spPr>
          <a:xfrm>
            <a:off x="-79378" y="995496"/>
            <a:ext cx="13163557" cy="1435101"/>
          </a:xfrm>
          <a:prstGeom prst="rect">
            <a:avLst/>
          </a:prstGeom>
        </p:spPr>
      </p:pic>
      <p:sp>
        <p:nvSpPr>
          <p:cNvPr id="457" name="1 Peter 1:19 (NKJV)…"/>
          <p:cNvSpPr txBox="1"/>
          <p:nvPr/>
        </p:nvSpPr>
        <p:spPr>
          <a:xfrm>
            <a:off x="290190" y="5219660"/>
            <a:ext cx="3729874" cy="3815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1:19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19</a:t>
            </a:r>
            <a:r>
              <a:t> but with the precious blood of Christ, as of a lamb without blemish and without spot.</a:t>
            </a:r>
          </a:p>
        </p:txBody>
      </p:sp>
      <p:sp>
        <p:nvSpPr>
          <p:cNvPr id="458" name="Rectangle 1"/>
          <p:cNvSpPr txBox="1"/>
          <p:nvPr/>
        </p:nvSpPr>
        <p:spPr>
          <a:xfrm>
            <a:off x="4408571" y="2571459"/>
            <a:ext cx="8189459"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80000"/>
              <a:buBlip>
                <a:blip r:embed="rId6"/>
              </a:buBlip>
              <a:defRPr>
                <a:solidFill>
                  <a:srgbClr val="000000"/>
                </a:solidFill>
                <a:latin typeface="Century Gothic"/>
                <a:ea typeface="Century Gothic"/>
                <a:cs typeface="Century Gothic"/>
                <a:sym typeface="Century Gothic"/>
              </a:defRPr>
            </a:pPr>
            <a:r>
              <a:t>We are redeemed by the precious blood of Christ - Mat. 20:28; 26:28; Ac. 20:28; Ep. 1:7; Col. 1:14; He. 9:12–14; Rev 1:5; 5:9</a:t>
            </a:r>
          </a:p>
          <a:p>
            <a:pPr marL="685800" indent="-685800" algn="l">
              <a:spcBef>
                <a:spcPts val="1500"/>
              </a:spcBef>
              <a:buClrTx/>
              <a:buSzPct val="80000"/>
              <a:buBlip>
                <a:blip r:embed="rId6"/>
              </a:buBlip>
              <a:defRPr>
                <a:solidFill>
                  <a:srgbClr val="000000"/>
                </a:solidFill>
                <a:latin typeface="Century Gothic"/>
                <a:ea typeface="Century Gothic"/>
                <a:cs typeface="Century Gothic"/>
                <a:sym typeface="Century Gothic"/>
              </a:defRPr>
            </a:pPr>
            <a:r>
              <a:t>Christ was sinless, uniquely qualified as “the Lamb of God, who takes away the sin of the world” - John 1:29; cf. Heb. 9:14.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8">
                                            <p:txEl>
                                              <p:pRg st="1" end="1"/>
                                            </p:txEl>
                                          </p:spTgt>
                                        </p:tgtEl>
                                        <p:attrNameLst>
                                          <p:attrName>style.visibility</p:attrName>
                                        </p:attrNameLst>
                                      </p:cBhvr>
                                      <p:to>
                                        <p:strVal val="visible"/>
                                      </p:to>
                                    </p:set>
                                    <p:animEffect filter="fade" transition="in">
                                      <p:cBhvr>
                                        <p:cTn id="7" dur="2000"/>
                                        <p:tgtEl>
                                          <p:spTgt spid="45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be holy in all your conduct be holy in all your conduct" descr="be holy in all your conduct be holy in all your conduct"/>
          <p:cNvPicPr>
            <a:picLocks noChangeAspect="0"/>
          </p:cNvPicPr>
          <p:nvPr/>
        </p:nvPicPr>
        <p:blipFill>
          <a:blip r:embed="rId2">
            <a:extLst/>
          </a:blip>
          <a:stretch>
            <a:fillRect/>
          </a:stretch>
        </p:blipFill>
        <p:spPr>
          <a:xfrm>
            <a:off x="122105" y="169368"/>
            <a:ext cx="7813614" cy="812801"/>
          </a:xfrm>
          <a:prstGeom prst="rect">
            <a:avLst/>
          </a:prstGeom>
        </p:spPr>
      </p:pic>
      <p:grpSp>
        <p:nvGrpSpPr>
          <p:cNvPr id="463" name="Image"/>
          <p:cNvGrpSpPr/>
          <p:nvPr/>
        </p:nvGrpSpPr>
        <p:grpSpPr>
          <a:xfrm>
            <a:off x="35083" y="2379264"/>
            <a:ext cx="4240088" cy="7415655"/>
            <a:chOff x="0" y="0"/>
            <a:chExt cx="4240087" cy="7415654"/>
          </a:xfrm>
        </p:grpSpPr>
        <p:pic>
          <p:nvPicPr>
            <p:cNvPr id="462"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461"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464" name="HONOR the COST of Our Redemption — (18-21) HONOR the COST of Our Redemption — (18-21)" descr="HONOR the COST of Our Redemption — (18-21) HONOR the COST of Our Redemption — (18-21)"/>
          <p:cNvPicPr>
            <a:picLocks noChangeAspect="0"/>
          </p:cNvPicPr>
          <p:nvPr/>
        </p:nvPicPr>
        <p:blipFill>
          <a:blip r:embed="rId5">
            <a:extLst/>
          </a:blip>
          <a:stretch>
            <a:fillRect/>
          </a:stretch>
        </p:blipFill>
        <p:spPr>
          <a:xfrm>
            <a:off x="-79378" y="995496"/>
            <a:ext cx="13163557" cy="1435101"/>
          </a:xfrm>
          <a:prstGeom prst="rect">
            <a:avLst/>
          </a:prstGeom>
        </p:spPr>
      </p:pic>
      <p:sp>
        <p:nvSpPr>
          <p:cNvPr id="465" name="Rectangle 1"/>
          <p:cNvSpPr txBox="1"/>
          <p:nvPr/>
        </p:nvSpPr>
        <p:spPr>
          <a:xfrm>
            <a:off x="4408571" y="2571459"/>
            <a:ext cx="8189459"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Tx/>
              <a:buSzPct val="80000"/>
              <a:buBlip>
                <a:blip r:embed="rId6"/>
              </a:buBlip>
              <a:defRPr>
                <a:solidFill>
                  <a:srgbClr val="000000"/>
                </a:solidFill>
                <a:latin typeface="Century Gothic"/>
                <a:ea typeface="Century Gothic"/>
                <a:cs typeface="Century Gothic"/>
                <a:sym typeface="Century Gothic"/>
              </a:defRPr>
            </a:pPr>
            <a:r>
              <a:t>One who esteems &amp; appreciates the sacrifice of Jesus will live an obedient, reverential, holy life - 2:4,6,7; 2 Cor. 10:14,15</a:t>
            </a:r>
          </a:p>
          <a:p>
            <a:pPr marL="685800" indent="-685800" algn="l">
              <a:spcBef>
                <a:spcPts val="1500"/>
              </a:spcBef>
              <a:buClrTx/>
              <a:buSzPct val="80000"/>
              <a:buBlip>
                <a:blip r:embed="rId6"/>
              </a:buBlip>
              <a:defRPr>
                <a:solidFill>
                  <a:srgbClr val="000000"/>
                </a:solidFill>
                <a:latin typeface="Century Gothic"/>
                <a:ea typeface="Century Gothic"/>
                <a:cs typeface="Century Gothic"/>
                <a:sym typeface="Century Gothic"/>
              </a:defRPr>
            </a:pPr>
            <a:r>
              <a:t>What then would a life of disobedience &amp; irreverence manifest? And what will be the end of such a life? - cf. He 10:26-31</a:t>
            </a:r>
          </a:p>
        </p:txBody>
      </p:sp>
      <p:sp>
        <p:nvSpPr>
          <p:cNvPr id="466" name="1 Peter 1:19 (NKJV)…"/>
          <p:cNvSpPr txBox="1"/>
          <p:nvPr/>
        </p:nvSpPr>
        <p:spPr>
          <a:xfrm>
            <a:off x="290190" y="5219660"/>
            <a:ext cx="3729874" cy="3815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1:19 (NKJV) </a:t>
            </a:r>
          </a:p>
          <a:p>
            <a:pPr defTabSz="457200">
              <a:buClrTx/>
              <a:defRPr sz="36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19</a:t>
            </a:r>
            <a:r>
              <a:t> but with the precious blood of Christ, as of a lamb without blemish and without spot.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5">
                                            <p:txEl>
                                              <p:pRg st="1" end="1"/>
                                            </p:txEl>
                                          </p:spTgt>
                                        </p:tgtEl>
                                        <p:attrNameLst>
                                          <p:attrName>style.visibility</p:attrName>
                                        </p:attrNameLst>
                                      </p:cBhvr>
                                      <p:to>
                                        <p:strVal val="visible"/>
                                      </p:to>
                                    </p:set>
                                    <p:animEffect filter="fade" transition="in">
                                      <p:cBhvr>
                                        <p:cTn id="7" dur="2000"/>
                                        <p:tgtEl>
                                          <p:spTgt spid="46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Image" descr="Image"/>
          <p:cNvPicPr>
            <a:picLocks noChangeAspect="1"/>
          </p:cNvPicPr>
          <p:nvPr/>
        </p:nvPicPr>
        <p:blipFill>
          <a:blip r:embed="rId2">
            <a:extLst/>
          </a:blip>
          <a:srcRect l="33001" t="68171" r="3242" b="3738"/>
          <a:stretch>
            <a:fillRect/>
          </a:stretch>
        </p:blipFill>
        <p:spPr>
          <a:xfrm rot="21272051">
            <a:off x="280992" y="6176921"/>
            <a:ext cx="12137756" cy="4010800"/>
          </a:xfrm>
          <a:custGeom>
            <a:avLst/>
            <a:gdLst/>
            <a:ahLst/>
            <a:cxnLst>
              <a:cxn ang="0">
                <a:pos x="wd2" y="hd2"/>
              </a:cxn>
              <a:cxn ang="5400000">
                <a:pos x="wd2" y="hd2"/>
              </a:cxn>
              <a:cxn ang="10800000">
                <a:pos x="wd2" y="hd2"/>
              </a:cxn>
              <a:cxn ang="16200000">
                <a:pos x="wd2" y="hd2"/>
              </a:cxn>
            </a:cxnLst>
            <a:rect l="0" t="0" r="r" b="b"/>
            <a:pathLst>
              <a:path w="21515" h="21559" fill="norm" stroke="1" extrusionOk="0">
                <a:moveTo>
                  <a:pt x="11426" y="6"/>
                </a:moveTo>
                <a:cubicBezTo>
                  <a:pt x="10989" y="-17"/>
                  <a:pt x="10650" y="27"/>
                  <a:pt x="10614" y="111"/>
                </a:cubicBezTo>
                <a:cubicBezTo>
                  <a:pt x="10581" y="190"/>
                  <a:pt x="10467" y="217"/>
                  <a:pt x="10362" y="175"/>
                </a:cubicBezTo>
                <a:cubicBezTo>
                  <a:pt x="10236" y="123"/>
                  <a:pt x="10152" y="164"/>
                  <a:pt x="10118" y="290"/>
                </a:cubicBezTo>
                <a:cubicBezTo>
                  <a:pt x="10089" y="395"/>
                  <a:pt x="9931" y="554"/>
                  <a:pt x="9765" y="642"/>
                </a:cubicBezTo>
                <a:cubicBezTo>
                  <a:pt x="9600" y="730"/>
                  <a:pt x="9421" y="835"/>
                  <a:pt x="9368" y="876"/>
                </a:cubicBezTo>
                <a:cubicBezTo>
                  <a:pt x="8792" y="1327"/>
                  <a:pt x="8094" y="1674"/>
                  <a:pt x="7770" y="1670"/>
                </a:cubicBezTo>
                <a:cubicBezTo>
                  <a:pt x="7238" y="1664"/>
                  <a:pt x="6863" y="2053"/>
                  <a:pt x="6299" y="3191"/>
                </a:cubicBezTo>
                <a:cubicBezTo>
                  <a:pt x="6069" y="3656"/>
                  <a:pt x="5849" y="3998"/>
                  <a:pt x="4773" y="5566"/>
                </a:cubicBezTo>
                <a:cubicBezTo>
                  <a:pt x="4350" y="6182"/>
                  <a:pt x="3974" y="6653"/>
                  <a:pt x="3938" y="6611"/>
                </a:cubicBezTo>
                <a:cubicBezTo>
                  <a:pt x="3902" y="6569"/>
                  <a:pt x="3873" y="6599"/>
                  <a:pt x="3873" y="6677"/>
                </a:cubicBezTo>
                <a:cubicBezTo>
                  <a:pt x="3873" y="6846"/>
                  <a:pt x="3169" y="7857"/>
                  <a:pt x="3016" y="7908"/>
                </a:cubicBezTo>
                <a:cubicBezTo>
                  <a:pt x="2958" y="7927"/>
                  <a:pt x="2881" y="8015"/>
                  <a:pt x="2846" y="8102"/>
                </a:cubicBezTo>
                <a:cubicBezTo>
                  <a:pt x="2812" y="8189"/>
                  <a:pt x="2511" y="8538"/>
                  <a:pt x="2178" y="8876"/>
                </a:cubicBezTo>
                <a:cubicBezTo>
                  <a:pt x="1845" y="9215"/>
                  <a:pt x="1540" y="9579"/>
                  <a:pt x="1500" y="9685"/>
                </a:cubicBezTo>
                <a:cubicBezTo>
                  <a:pt x="1460" y="9791"/>
                  <a:pt x="1242" y="10163"/>
                  <a:pt x="1016" y="10513"/>
                </a:cubicBezTo>
                <a:cubicBezTo>
                  <a:pt x="790" y="10862"/>
                  <a:pt x="528" y="11312"/>
                  <a:pt x="435" y="11513"/>
                </a:cubicBezTo>
                <a:cubicBezTo>
                  <a:pt x="342" y="11714"/>
                  <a:pt x="239" y="11861"/>
                  <a:pt x="206" y="11838"/>
                </a:cubicBezTo>
                <a:cubicBezTo>
                  <a:pt x="172" y="11814"/>
                  <a:pt x="142" y="11864"/>
                  <a:pt x="139" y="11948"/>
                </a:cubicBezTo>
                <a:cubicBezTo>
                  <a:pt x="135" y="12033"/>
                  <a:pt x="129" y="12164"/>
                  <a:pt x="126" y="12241"/>
                </a:cubicBezTo>
                <a:cubicBezTo>
                  <a:pt x="123" y="12317"/>
                  <a:pt x="93" y="12464"/>
                  <a:pt x="60" y="12565"/>
                </a:cubicBezTo>
                <a:cubicBezTo>
                  <a:pt x="-59" y="12926"/>
                  <a:pt x="-3" y="13075"/>
                  <a:pt x="253" y="13083"/>
                </a:cubicBezTo>
                <a:cubicBezTo>
                  <a:pt x="510" y="13092"/>
                  <a:pt x="1200" y="13482"/>
                  <a:pt x="1379" y="13719"/>
                </a:cubicBezTo>
                <a:cubicBezTo>
                  <a:pt x="1432" y="13790"/>
                  <a:pt x="1563" y="13877"/>
                  <a:pt x="1670" y="13915"/>
                </a:cubicBezTo>
                <a:cubicBezTo>
                  <a:pt x="1971" y="14024"/>
                  <a:pt x="2267" y="14248"/>
                  <a:pt x="2334" y="14417"/>
                </a:cubicBezTo>
                <a:cubicBezTo>
                  <a:pt x="2368" y="14501"/>
                  <a:pt x="2655" y="14649"/>
                  <a:pt x="2972" y="14743"/>
                </a:cubicBezTo>
                <a:cubicBezTo>
                  <a:pt x="3289" y="14838"/>
                  <a:pt x="3594" y="14965"/>
                  <a:pt x="3650" y="15029"/>
                </a:cubicBezTo>
                <a:cubicBezTo>
                  <a:pt x="3706" y="15093"/>
                  <a:pt x="4046" y="15256"/>
                  <a:pt x="4405" y="15392"/>
                </a:cubicBezTo>
                <a:cubicBezTo>
                  <a:pt x="4765" y="15527"/>
                  <a:pt x="5156" y="15708"/>
                  <a:pt x="5276" y="15791"/>
                </a:cubicBezTo>
                <a:cubicBezTo>
                  <a:pt x="5396" y="15874"/>
                  <a:pt x="5767" y="16031"/>
                  <a:pt x="6099" y="16140"/>
                </a:cubicBezTo>
                <a:cubicBezTo>
                  <a:pt x="6432" y="16250"/>
                  <a:pt x="6781" y="16386"/>
                  <a:pt x="6875" y="16441"/>
                </a:cubicBezTo>
                <a:cubicBezTo>
                  <a:pt x="6968" y="16497"/>
                  <a:pt x="7168" y="16530"/>
                  <a:pt x="7319" y="16516"/>
                </a:cubicBezTo>
                <a:cubicBezTo>
                  <a:pt x="7545" y="16495"/>
                  <a:pt x="7604" y="16539"/>
                  <a:pt x="7644" y="16766"/>
                </a:cubicBezTo>
                <a:cubicBezTo>
                  <a:pt x="7675" y="16942"/>
                  <a:pt x="7751" y="17050"/>
                  <a:pt x="7852" y="17064"/>
                </a:cubicBezTo>
                <a:cubicBezTo>
                  <a:pt x="7940" y="17076"/>
                  <a:pt x="8268" y="17116"/>
                  <a:pt x="8580" y="17152"/>
                </a:cubicBezTo>
                <a:cubicBezTo>
                  <a:pt x="8892" y="17187"/>
                  <a:pt x="9175" y="17267"/>
                  <a:pt x="9209" y="17331"/>
                </a:cubicBezTo>
                <a:cubicBezTo>
                  <a:pt x="9243" y="17395"/>
                  <a:pt x="9303" y="17456"/>
                  <a:pt x="9343" y="17465"/>
                </a:cubicBezTo>
                <a:cubicBezTo>
                  <a:pt x="9383" y="17475"/>
                  <a:pt x="9466" y="17492"/>
                  <a:pt x="9527" y="17506"/>
                </a:cubicBezTo>
                <a:cubicBezTo>
                  <a:pt x="9656" y="17535"/>
                  <a:pt x="9768" y="18206"/>
                  <a:pt x="9787" y="19055"/>
                </a:cubicBezTo>
                <a:cubicBezTo>
                  <a:pt x="9794" y="19347"/>
                  <a:pt x="9817" y="19586"/>
                  <a:pt x="9839" y="19586"/>
                </a:cubicBezTo>
                <a:cubicBezTo>
                  <a:pt x="9861" y="19586"/>
                  <a:pt x="9895" y="19703"/>
                  <a:pt x="9914" y="19846"/>
                </a:cubicBezTo>
                <a:cubicBezTo>
                  <a:pt x="9933" y="19989"/>
                  <a:pt x="10025" y="20406"/>
                  <a:pt x="10118" y="20774"/>
                </a:cubicBezTo>
                <a:cubicBezTo>
                  <a:pt x="10282" y="21427"/>
                  <a:pt x="10292" y="21442"/>
                  <a:pt x="10511" y="21378"/>
                </a:cubicBezTo>
                <a:cubicBezTo>
                  <a:pt x="10635" y="21342"/>
                  <a:pt x="10776" y="21382"/>
                  <a:pt x="10825" y="21465"/>
                </a:cubicBezTo>
                <a:cubicBezTo>
                  <a:pt x="10875" y="21549"/>
                  <a:pt x="10933" y="21583"/>
                  <a:pt x="10955" y="21542"/>
                </a:cubicBezTo>
                <a:cubicBezTo>
                  <a:pt x="11004" y="21449"/>
                  <a:pt x="10900" y="21054"/>
                  <a:pt x="10826" y="21054"/>
                </a:cubicBezTo>
                <a:cubicBezTo>
                  <a:pt x="10766" y="21054"/>
                  <a:pt x="10505" y="20122"/>
                  <a:pt x="10505" y="19906"/>
                </a:cubicBezTo>
                <a:cubicBezTo>
                  <a:pt x="10505" y="19831"/>
                  <a:pt x="10473" y="19686"/>
                  <a:pt x="10433" y="19586"/>
                </a:cubicBezTo>
                <a:cubicBezTo>
                  <a:pt x="10393" y="19485"/>
                  <a:pt x="10360" y="19306"/>
                  <a:pt x="10360" y="19187"/>
                </a:cubicBezTo>
                <a:cubicBezTo>
                  <a:pt x="10360" y="19068"/>
                  <a:pt x="10315" y="18781"/>
                  <a:pt x="10261" y="18547"/>
                </a:cubicBezTo>
                <a:cubicBezTo>
                  <a:pt x="10206" y="18313"/>
                  <a:pt x="10175" y="18050"/>
                  <a:pt x="10193" y="17962"/>
                </a:cubicBezTo>
                <a:cubicBezTo>
                  <a:pt x="10226" y="17802"/>
                  <a:pt x="11129" y="17850"/>
                  <a:pt x="11280" y="18020"/>
                </a:cubicBezTo>
                <a:cubicBezTo>
                  <a:pt x="11320" y="18065"/>
                  <a:pt x="11516" y="18135"/>
                  <a:pt x="11716" y="18178"/>
                </a:cubicBezTo>
                <a:cubicBezTo>
                  <a:pt x="11916" y="18221"/>
                  <a:pt x="12351" y="18357"/>
                  <a:pt x="12684" y="18479"/>
                </a:cubicBezTo>
                <a:cubicBezTo>
                  <a:pt x="13017" y="18601"/>
                  <a:pt x="13422" y="18701"/>
                  <a:pt x="13584" y="18703"/>
                </a:cubicBezTo>
                <a:cubicBezTo>
                  <a:pt x="13746" y="18704"/>
                  <a:pt x="13895" y="18755"/>
                  <a:pt x="13915" y="18816"/>
                </a:cubicBezTo>
                <a:cubicBezTo>
                  <a:pt x="13935" y="18876"/>
                  <a:pt x="14031" y="18931"/>
                  <a:pt x="14129" y="18937"/>
                </a:cubicBezTo>
                <a:cubicBezTo>
                  <a:pt x="14386" y="18954"/>
                  <a:pt x="15693" y="19272"/>
                  <a:pt x="16509" y="19515"/>
                </a:cubicBezTo>
                <a:cubicBezTo>
                  <a:pt x="17191" y="19719"/>
                  <a:pt x="17516" y="19778"/>
                  <a:pt x="18882" y="19953"/>
                </a:cubicBezTo>
                <a:cubicBezTo>
                  <a:pt x="19241" y="19999"/>
                  <a:pt x="19617" y="20074"/>
                  <a:pt x="19718" y="20119"/>
                </a:cubicBezTo>
                <a:cubicBezTo>
                  <a:pt x="19823" y="20166"/>
                  <a:pt x="19930" y="20130"/>
                  <a:pt x="19967" y="20036"/>
                </a:cubicBezTo>
                <a:cubicBezTo>
                  <a:pt x="20064" y="19792"/>
                  <a:pt x="20656" y="19656"/>
                  <a:pt x="20737" y="19859"/>
                </a:cubicBezTo>
                <a:cubicBezTo>
                  <a:pt x="20810" y="20044"/>
                  <a:pt x="21426" y="20141"/>
                  <a:pt x="21480" y="19976"/>
                </a:cubicBezTo>
                <a:cubicBezTo>
                  <a:pt x="21531" y="19822"/>
                  <a:pt x="21479" y="15085"/>
                  <a:pt x="21425" y="14920"/>
                </a:cubicBezTo>
                <a:cubicBezTo>
                  <a:pt x="21411" y="14878"/>
                  <a:pt x="21427" y="14745"/>
                  <a:pt x="21460" y="14624"/>
                </a:cubicBezTo>
                <a:cubicBezTo>
                  <a:pt x="21541" y="14327"/>
                  <a:pt x="21530" y="8660"/>
                  <a:pt x="21447" y="8360"/>
                </a:cubicBezTo>
                <a:cubicBezTo>
                  <a:pt x="21417" y="8248"/>
                  <a:pt x="21312" y="8135"/>
                  <a:pt x="21214" y="8111"/>
                </a:cubicBezTo>
                <a:cubicBezTo>
                  <a:pt x="21094" y="8080"/>
                  <a:pt x="21040" y="8001"/>
                  <a:pt x="21050" y="7865"/>
                </a:cubicBezTo>
                <a:cubicBezTo>
                  <a:pt x="21059" y="7741"/>
                  <a:pt x="21037" y="7695"/>
                  <a:pt x="20993" y="7746"/>
                </a:cubicBezTo>
                <a:cubicBezTo>
                  <a:pt x="20929" y="7820"/>
                  <a:pt x="20772" y="7306"/>
                  <a:pt x="20766" y="7003"/>
                </a:cubicBezTo>
                <a:cubicBezTo>
                  <a:pt x="20761" y="6779"/>
                  <a:pt x="20555" y="6224"/>
                  <a:pt x="20500" y="6289"/>
                </a:cubicBezTo>
                <a:cubicBezTo>
                  <a:pt x="20469" y="6325"/>
                  <a:pt x="20349" y="6098"/>
                  <a:pt x="20233" y="5781"/>
                </a:cubicBezTo>
                <a:cubicBezTo>
                  <a:pt x="20118" y="5465"/>
                  <a:pt x="20001" y="5194"/>
                  <a:pt x="19973" y="5182"/>
                </a:cubicBezTo>
                <a:cubicBezTo>
                  <a:pt x="19945" y="5169"/>
                  <a:pt x="19596" y="5148"/>
                  <a:pt x="19196" y="5132"/>
                </a:cubicBezTo>
                <a:cubicBezTo>
                  <a:pt x="18467" y="5104"/>
                  <a:pt x="18273" y="5009"/>
                  <a:pt x="17526" y="4322"/>
                </a:cubicBezTo>
                <a:cubicBezTo>
                  <a:pt x="16766" y="3622"/>
                  <a:pt x="16631" y="3467"/>
                  <a:pt x="16643" y="3302"/>
                </a:cubicBezTo>
                <a:cubicBezTo>
                  <a:pt x="16651" y="3206"/>
                  <a:pt x="16636" y="3167"/>
                  <a:pt x="16610" y="3215"/>
                </a:cubicBezTo>
                <a:cubicBezTo>
                  <a:pt x="16585" y="3262"/>
                  <a:pt x="16550" y="3232"/>
                  <a:pt x="16533" y="3146"/>
                </a:cubicBezTo>
                <a:cubicBezTo>
                  <a:pt x="16515" y="3061"/>
                  <a:pt x="16461" y="3031"/>
                  <a:pt x="16412" y="3078"/>
                </a:cubicBezTo>
                <a:cubicBezTo>
                  <a:pt x="16304" y="3181"/>
                  <a:pt x="15976" y="2791"/>
                  <a:pt x="15976" y="2560"/>
                </a:cubicBezTo>
                <a:cubicBezTo>
                  <a:pt x="15976" y="2469"/>
                  <a:pt x="15939" y="2432"/>
                  <a:pt x="15892" y="2474"/>
                </a:cubicBezTo>
                <a:cubicBezTo>
                  <a:pt x="15779" y="2578"/>
                  <a:pt x="15271" y="2031"/>
                  <a:pt x="15288" y="1824"/>
                </a:cubicBezTo>
                <a:cubicBezTo>
                  <a:pt x="15296" y="1723"/>
                  <a:pt x="15264" y="1696"/>
                  <a:pt x="15205" y="1753"/>
                </a:cubicBezTo>
                <a:cubicBezTo>
                  <a:pt x="15152" y="1804"/>
                  <a:pt x="15059" y="1765"/>
                  <a:pt x="14998" y="1666"/>
                </a:cubicBezTo>
                <a:cubicBezTo>
                  <a:pt x="14858" y="1439"/>
                  <a:pt x="14554" y="1324"/>
                  <a:pt x="14088" y="1322"/>
                </a:cubicBezTo>
                <a:cubicBezTo>
                  <a:pt x="13806" y="1321"/>
                  <a:pt x="13674" y="1397"/>
                  <a:pt x="13494" y="1664"/>
                </a:cubicBezTo>
                <a:cubicBezTo>
                  <a:pt x="13275" y="1988"/>
                  <a:pt x="13257" y="1992"/>
                  <a:pt x="13141" y="1762"/>
                </a:cubicBezTo>
                <a:cubicBezTo>
                  <a:pt x="13047" y="1576"/>
                  <a:pt x="13026" y="1445"/>
                  <a:pt x="13052" y="1199"/>
                </a:cubicBezTo>
                <a:cubicBezTo>
                  <a:pt x="13081" y="925"/>
                  <a:pt x="13075" y="905"/>
                  <a:pt x="13013" y="1062"/>
                </a:cubicBezTo>
                <a:cubicBezTo>
                  <a:pt x="12954" y="1210"/>
                  <a:pt x="12928" y="1207"/>
                  <a:pt x="12885" y="1047"/>
                </a:cubicBezTo>
                <a:cubicBezTo>
                  <a:pt x="12855" y="938"/>
                  <a:pt x="12840" y="819"/>
                  <a:pt x="12852" y="783"/>
                </a:cubicBezTo>
                <a:cubicBezTo>
                  <a:pt x="12864" y="746"/>
                  <a:pt x="12826" y="706"/>
                  <a:pt x="12767" y="693"/>
                </a:cubicBezTo>
                <a:cubicBezTo>
                  <a:pt x="12708" y="680"/>
                  <a:pt x="12628" y="550"/>
                  <a:pt x="12588" y="405"/>
                </a:cubicBezTo>
                <a:cubicBezTo>
                  <a:pt x="12501" y="91"/>
                  <a:pt x="12403" y="58"/>
                  <a:pt x="11426" y="6"/>
                </a:cubicBezTo>
                <a:close/>
              </a:path>
            </a:pathLst>
          </a:custGeom>
          <a:ln w="12700">
            <a:miter lim="400000"/>
          </a:ln>
        </p:spPr>
      </p:pic>
      <p:sp>
        <p:nvSpPr>
          <p:cNvPr id="469" name="1 Peter 1:13–21 (NKJV)…"/>
          <p:cNvSpPr txBox="1"/>
          <p:nvPr/>
        </p:nvSpPr>
        <p:spPr>
          <a:xfrm>
            <a:off x="412890" y="565150"/>
            <a:ext cx="12179020" cy="59436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6500">
                <a:solidFill>
                  <a:srgbClr val="FFFFFF"/>
                </a:solidFill>
                <a:effectLst>
                  <a:outerShdw sx="100000" sy="100000" kx="0" ky="0" algn="b" rotWithShape="0" blurRad="76200" dist="76200" dir="2957534">
                    <a:srgbClr val="000000"/>
                  </a:outerShdw>
                </a:effectLst>
                <a:latin typeface="Hanzel Extended"/>
                <a:ea typeface="Hanzel Extended"/>
                <a:cs typeface="Hanzel Extended"/>
                <a:sym typeface="Hanzel Extended"/>
              </a:defRPr>
            </a:pPr>
            <a:r>
              <a:t>1 Peter 1:13–21 </a:t>
            </a:r>
            <a:r>
              <a:rPr baseline="31999" sz="4700"/>
              <a:t>(NKJV)</a:t>
            </a:r>
          </a:p>
          <a:p>
            <a:pPr defTabSz="457200">
              <a:buClrTx/>
              <a:defRPr sz="5300">
                <a:solidFill>
                  <a:srgbClr val="FFFFFF"/>
                </a:solidFill>
                <a:effectLst>
                  <a:outerShdw sx="100000" sy="100000" kx="0" ky="0" algn="b" rotWithShape="0" blurRad="76200" dist="76200" dir="2957534">
                    <a:srgbClr val="000000"/>
                  </a:outerShdw>
                </a:effectLst>
                <a:latin typeface="Hoefler Text"/>
                <a:ea typeface="Hoefler Text"/>
                <a:cs typeface="Hoefler Text"/>
                <a:sym typeface="Hoefler Text"/>
              </a:defRPr>
            </a:pPr>
            <a:r>
              <a:rPr baseline="31999"/>
              <a:t>20</a:t>
            </a:r>
            <a:r>
              <a:t> He indeed was foreordained before the foundation of the world, but was manifest in these last times for you </a:t>
            </a:r>
            <a:r>
              <a:rPr baseline="31999"/>
              <a:t>21</a:t>
            </a:r>
            <a:r>
              <a:t> who through Him believe in God, who raised Him from the dead and gave Him glory, so that your faith and hope are in God.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Image" descr="Image"/>
          <p:cNvPicPr>
            <a:picLocks noChangeAspect="1"/>
          </p:cNvPicPr>
          <p:nvPr>
            <p:ph type="pic" idx="13"/>
          </p:nvPr>
        </p:nvPicPr>
        <p:blipFill>
          <a:blip r:embed="rId2">
            <a:extLst/>
          </a:blip>
          <a:srcRect l="5466" t="0" r="5466" b="0"/>
          <a:stretch>
            <a:fillRect/>
          </a:stretch>
        </p:blipFill>
        <p:spPr>
          <a:xfrm>
            <a:off x="0" y="0"/>
            <a:ext cx="13004800" cy="9753600"/>
          </a:xfrm>
          <a:prstGeom prst="rect">
            <a:avLst/>
          </a:prstGeom>
        </p:spPr>
      </p:pic>
      <p:pic>
        <p:nvPicPr>
          <p:cNvPr id="472" name="Image" descr="Image"/>
          <p:cNvPicPr>
            <a:picLocks noChangeAspect="0"/>
          </p:cNvPicPr>
          <p:nvPr/>
        </p:nvPicPr>
        <p:blipFill>
          <a:blip r:embed="rId3">
            <a:extLst/>
          </a:blip>
          <a:stretch>
            <a:fillRect/>
          </a:stretch>
        </p:blipFill>
        <p:spPr>
          <a:xfrm>
            <a:off x="62048" y="55641"/>
            <a:ext cx="10428584" cy="2978075"/>
          </a:xfrm>
          <a:prstGeom prst="rect">
            <a:avLst/>
          </a:prstGeom>
        </p:spPr>
      </p:pic>
      <p:sp>
        <p:nvSpPr>
          <p:cNvPr id="473" name="1 Peter 1:13–21"/>
          <p:cNvSpPr txBox="1"/>
          <p:nvPr/>
        </p:nvSpPr>
        <p:spPr>
          <a:xfrm>
            <a:off x="2994331" y="2694165"/>
            <a:ext cx="5638317" cy="1031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b="1" sz="6600">
                <a:solidFill>
                  <a:srgbClr val="000000"/>
                </a:solidFill>
                <a:latin typeface="Times New Roman"/>
                <a:ea typeface="Times New Roman"/>
                <a:cs typeface="Times New Roman"/>
                <a:sym typeface="Times New Roman"/>
              </a:defRPr>
            </a:lvl1pPr>
          </a:lstStyle>
          <a:p>
            <a:pPr/>
            <a:r>
              <a:t>1 Peter 1:13–21</a:t>
            </a:r>
          </a:p>
        </p:txBody>
      </p:sp>
      <p:pic>
        <p:nvPicPr>
          <p:cNvPr id="474" name="15 but as He who called you is holy, you also be holy in all your conduct, 16 because it is written, “Be holy, for I am holy.” 15 but as He who called you is holy, you also be holy in all your conduct, 16 because it is written, “Be holy, for I am holy.”" descr="15 but as He who called you is holy, you also be holy in all your conduct, 16 because it is written, “Be holy, for I am holy.” 15 but as He who called you is holy, you also be holy in all your conduct, 16 because it is written, “Be holy, for I am holy.”"/>
          <p:cNvPicPr>
            <a:picLocks noChangeAspect="0"/>
          </p:cNvPicPr>
          <p:nvPr/>
        </p:nvPicPr>
        <p:blipFill>
          <a:blip r:embed="rId4">
            <a:extLst/>
          </a:blip>
          <a:stretch>
            <a:fillRect/>
          </a:stretch>
        </p:blipFill>
        <p:spPr>
          <a:xfrm>
            <a:off x="226583" y="8123597"/>
            <a:ext cx="12538934" cy="1465940"/>
          </a:xfrm>
          <a:prstGeom prst="rect">
            <a:avLst/>
          </a:prstGeom>
        </p:spPr>
      </p:pic>
      <p:grpSp>
        <p:nvGrpSpPr>
          <p:cNvPr id="477" name="Have You Been Born Again To A Living Hope? (1:3,22,23)"/>
          <p:cNvGrpSpPr/>
          <p:nvPr/>
        </p:nvGrpSpPr>
        <p:grpSpPr>
          <a:xfrm>
            <a:off x="295402" y="5523325"/>
            <a:ext cx="12413997" cy="2407036"/>
            <a:chOff x="0" y="0"/>
            <a:chExt cx="12413995" cy="2407035"/>
          </a:xfrm>
        </p:grpSpPr>
        <p:sp>
          <p:nvSpPr>
            <p:cNvPr id="476" name="Have You Been Born Again To A Living Hope? (1:3,22,23)"/>
            <p:cNvSpPr/>
            <p:nvPr/>
          </p:nvSpPr>
          <p:spPr>
            <a:xfrm>
              <a:off x="101600" y="76200"/>
              <a:ext cx="12210796" cy="2114936"/>
            </a:xfrm>
            <a:prstGeom prst="rect">
              <a:avLst/>
            </a:prstGeom>
            <a:gradFill flip="none" rotWithShape="1">
              <a:gsLst>
                <a:gs pos="0">
                  <a:schemeClr val="accent1">
                    <a:satOff val="11240"/>
                    <a:lumOff val="13356"/>
                    <a:alpha val="49464"/>
                  </a:schemeClr>
                </a:gs>
                <a:gs pos="100000">
                  <a:schemeClr val="accent1">
                    <a:alpha val="78577"/>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buClrTx/>
                <a:defRPr b="1" sz="6100">
                  <a:ln w="12700" cap="flat">
                    <a:solidFill>
                      <a:srgbClr val="000000"/>
                    </a:solidFill>
                    <a:prstDash val="solid"/>
                    <a:miter lim="400000"/>
                  </a:ln>
                  <a:solidFill>
                    <a:srgbClr val="FFFFFF"/>
                  </a:solidFill>
                  <a:effectLst>
                    <a:outerShdw sx="100000" sy="100000" kx="0" ky="0" algn="b" rotWithShape="0" blurRad="38100" dist="50800" dir="5400000">
                      <a:srgbClr val="000000"/>
                    </a:outerShdw>
                  </a:effectLst>
                  <a:latin typeface="Gill Sans"/>
                  <a:ea typeface="Gill Sans"/>
                  <a:cs typeface="Gill Sans"/>
                  <a:sym typeface="Gill Sans"/>
                </a:defRPr>
              </a:lvl1pPr>
            </a:lstStyle>
            <a:p>
              <a:pPr/>
              <a:r>
                <a:t>Have You Been Born Again To A Living Hope? (1:3,22,23)</a:t>
              </a:r>
            </a:p>
          </p:txBody>
        </p:sp>
        <p:pic>
          <p:nvPicPr>
            <p:cNvPr id="475" name="Have You Been Born Again To A Living Hope? (1:3,22,23) Have You Been Born Again To A Living Hope? (1:3,22,23)" descr="Have You Been Born Again To A Living Hope? (1:3,22,23) Have You Been Born Again To A Living Hope? (1:3,22,23)"/>
            <p:cNvPicPr>
              <a:picLocks noChangeAspect="0"/>
            </p:cNvPicPr>
            <p:nvPr/>
          </p:nvPicPr>
          <p:blipFill>
            <a:blip r:embed="rId5">
              <a:extLst/>
            </a:blip>
            <a:stretch>
              <a:fillRect/>
            </a:stretch>
          </p:blipFill>
          <p:spPr>
            <a:xfrm>
              <a:off x="0" y="0"/>
              <a:ext cx="12413996" cy="24070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Image" descr="Image"/>
          <p:cNvPicPr>
            <a:picLocks noChangeAspect="1"/>
          </p:cNvPicPr>
          <p:nvPr>
            <p:ph type="pic" idx="13"/>
          </p:nvPr>
        </p:nvPicPr>
        <p:blipFill>
          <a:blip r:embed="rId2">
            <a:extLst/>
          </a:blip>
          <a:srcRect l="5466" t="0" r="5466" b="0"/>
          <a:stretch>
            <a:fillRect/>
          </a:stretch>
        </p:blipFill>
        <p:spPr>
          <a:xfrm>
            <a:off x="0" y="0"/>
            <a:ext cx="13004800" cy="9753600"/>
          </a:xfrm>
          <a:prstGeom prst="rect">
            <a:avLst/>
          </a:prstGeom>
        </p:spPr>
      </p:pic>
      <p:pic>
        <p:nvPicPr>
          <p:cNvPr id="480" name="Image" descr="Image"/>
          <p:cNvPicPr>
            <a:picLocks noChangeAspect="0"/>
          </p:cNvPicPr>
          <p:nvPr/>
        </p:nvPicPr>
        <p:blipFill>
          <a:blip r:embed="rId3">
            <a:extLst/>
          </a:blip>
          <a:stretch>
            <a:fillRect/>
          </a:stretch>
        </p:blipFill>
        <p:spPr>
          <a:xfrm>
            <a:off x="62048" y="55641"/>
            <a:ext cx="10428584" cy="2978075"/>
          </a:xfrm>
          <a:prstGeom prst="rect">
            <a:avLst/>
          </a:prstGeom>
        </p:spPr>
      </p:pic>
      <p:sp>
        <p:nvSpPr>
          <p:cNvPr id="481" name="1 Peter 1:13–21"/>
          <p:cNvSpPr txBox="1"/>
          <p:nvPr/>
        </p:nvSpPr>
        <p:spPr>
          <a:xfrm>
            <a:off x="2994331" y="2694165"/>
            <a:ext cx="5638317" cy="1031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b="1" sz="6600">
                <a:solidFill>
                  <a:srgbClr val="000000"/>
                </a:solidFill>
                <a:latin typeface="Times New Roman"/>
                <a:ea typeface="Times New Roman"/>
                <a:cs typeface="Times New Roman"/>
                <a:sym typeface="Times New Roman"/>
              </a:defRPr>
            </a:lvl1pPr>
          </a:lstStyle>
          <a:p>
            <a:pPr/>
            <a:r>
              <a:t>1 Peter 1:13–21</a:t>
            </a:r>
          </a:p>
        </p:txBody>
      </p:sp>
      <p:pic>
        <p:nvPicPr>
          <p:cNvPr id="482" name="15 but as He who called you is holy, you also be holy in all your conduct, 16 because it is written, “Be holy, for I am holy.” 15 but as He who called you is holy, you also be holy in all your conduct, 16 because it is written, “Be holy, for I am holy.”" descr="15 but as He who called you is holy, you also be holy in all your conduct, 16 because it is written, “Be holy, for I am holy.” 15 but as He who called you is holy, you also be holy in all your conduct, 16 because it is written, “Be holy, for I am holy.”"/>
          <p:cNvPicPr>
            <a:picLocks noChangeAspect="0"/>
          </p:cNvPicPr>
          <p:nvPr/>
        </p:nvPicPr>
        <p:blipFill>
          <a:blip r:embed="rId4">
            <a:extLst/>
          </a:blip>
          <a:stretch>
            <a:fillRect/>
          </a:stretch>
        </p:blipFill>
        <p:spPr>
          <a:xfrm>
            <a:off x="226583" y="8123597"/>
            <a:ext cx="12538934" cy="1465940"/>
          </a:xfrm>
          <a:prstGeom prst="rect">
            <a:avLst/>
          </a:prstGeom>
        </p:spPr>
      </p:pic>
      <p:grpSp>
        <p:nvGrpSpPr>
          <p:cNvPr id="485" name="Does Your Conduct Reflect It?…"/>
          <p:cNvGrpSpPr/>
          <p:nvPr/>
        </p:nvGrpSpPr>
        <p:grpSpPr>
          <a:xfrm>
            <a:off x="295402" y="5523325"/>
            <a:ext cx="12413996" cy="2407036"/>
            <a:chOff x="0" y="0"/>
            <a:chExt cx="12413995" cy="2407035"/>
          </a:xfrm>
        </p:grpSpPr>
        <p:sp>
          <p:nvSpPr>
            <p:cNvPr id="484" name="Does Your Conduct Reflect It?…"/>
            <p:cNvSpPr/>
            <p:nvPr/>
          </p:nvSpPr>
          <p:spPr>
            <a:xfrm>
              <a:off x="101600" y="76200"/>
              <a:ext cx="12210796" cy="2114936"/>
            </a:xfrm>
            <a:prstGeom prst="rect">
              <a:avLst/>
            </a:prstGeom>
            <a:gradFill flip="none" rotWithShape="1">
              <a:gsLst>
                <a:gs pos="0">
                  <a:schemeClr val="accent1">
                    <a:satOff val="11240"/>
                    <a:lumOff val="13356"/>
                    <a:alpha val="49464"/>
                  </a:schemeClr>
                </a:gs>
                <a:gs pos="100000">
                  <a:schemeClr val="accent1">
                    <a:alpha val="78577"/>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buClrTx/>
                <a:defRPr b="1" sz="6100">
                  <a:ln w="12700" cap="flat">
                    <a:solidFill>
                      <a:srgbClr val="000000"/>
                    </a:solidFill>
                    <a:prstDash val="solid"/>
                    <a:miter lim="400000"/>
                  </a:ln>
                  <a:solidFill>
                    <a:srgbClr val="FFFFFF"/>
                  </a:solidFill>
                  <a:effectLst>
                    <a:outerShdw sx="100000" sy="100000" kx="0" ky="0" algn="b" rotWithShape="0" blurRad="38100" dist="50800" dir="5400000">
                      <a:srgbClr val="000000"/>
                    </a:outerShdw>
                  </a:effectLst>
                  <a:latin typeface="Gill Sans"/>
                  <a:ea typeface="Gill Sans"/>
                  <a:cs typeface="Gill Sans"/>
                  <a:sym typeface="Gill Sans"/>
                </a:defRPr>
              </a:pPr>
              <a:r>
                <a:t>Does Your Conduct Reflect It?</a:t>
              </a:r>
            </a:p>
            <a:p>
              <a:pPr>
                <a:spcBef>
                  <a:spcPts val="1200"/>
                </a:spcBef>
                <a:buClr>
                  <a:srgbClr val="F5D328"/>
                </a:buClr>
                <a:buFont typeface="Arial"/>
                <a:defRPr i="1" sz="4300">
                  <a:solidFill>
                    <a:srgbClr val="FFFFFF"/>
                  </a:solidFill>
                  <a:effectLst>
                    <a:outerShdw sx="100000" sy="100000" kx="0" ky="0" algn="b" rotWithShape="0" blurRad="88900" dist="88900" dir="3601654">
                      <a:srgbClr val="000000"/>
                    </a:outerShdw>
                  </a:effectLst>
                  <a:latin typeface="Hoefler Text"/>
                  <a:ea typeface="Hoefler Text"/>
                  <a:cs typeface="Hoefler Text"/>
                  <a:sym typeface="Hoefler Text"/>
                </a:defRPr>
              </a:pPr>
              <a:r>
                <a:t>Purposeful / Obedient / Holy / Reverential / Appreciative</a:t>
              </a:r>
            </a:p>
          </p:txBody>
        </p:sp>
        <p:pic>
          <p:nvPicPr>
            <p:cNvPr id="483" name="Does Your Conduct Reflect It?… Does Your Conduct Reflect It?&#10;Purposeful / Obedient / Holy / Reverential / Appreciative" descr="Does Your Conduct Reflect It?… Does Your Conduct Reflect It?Purposeful / Obedient / Holy / Reverential / Appreciative"/>
            <p:cNvPicPr>
              <a:picLocks noChangeAspect="0"/>
            </p:cNvPicPr>
            <p:nvPr/>
          </p:nvPicPr>
          <p:blipFill>
            <a:blip r:embed="rId5">
              <a:extLst/>
            </a:blip>
            <a:stretch>
              <a:fillRect/>
            </a:stretch>
          </p:blipFill>
          <p:spPr>
            <a:xfrm>
              <a:off x="0" y="0"/>
              <a:ext cx="12413996" cy="24070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The SOURCE of OUR HOPE The SOURCE of OUR HOPE" descr="The SOURCE of OUR HOPE The SOURCE of OUR HOPE"/>
          <p:cNvPicPr>
            <a:picLocks noChangeAspect="0"/>
          </p:cNvPicPr>
          <p:nvPr/>
        </p:nvPicPr>
        <p:blipFill>
          <a:blip r:embed="rId2">
            <a:extLst/>
          </a:blip>
          <a:stretch>
            <a:fillRect/>
          </a:stretch>
        </p:blipFill>
        <p:spPr>
          <a:xfrm>
            <a:off x="-79378" y="792296"/>
            <a:ext cx="13163557" cy="1841501"/>
          </a:xfrm>
          <a:prstGeom prst="rect">
            <a:avLst/>
          </a:prstGeom>
        </p:spPr>
      </p:pic>
      <p:pic>
        <p:nvPicPr>
          <p:cNvPr id="295" name="Our Living Hope Our Living Hope" descr="Our Living Hope Our Living Hope"/>
          <p:cNvPicPr>
            <a:picLocks noChangeAspect="0"/>
          </p:cNvPicPr>
          <p:nvPr/>
        </p:nvPicPr>
        <p:blipFill>
          <a:blip r:embed="rId3">
            <a:extLst/>
          </a:blip>
          <a:stretch>
            <a:fillRect/>
          </a:stretch>
        </p:blipFill>
        <p:spPr>
          <a:xfrm>
            <a:off x="179189" y="169368"/>
            <a:ext cx="4995363" cy="812801"/>
          </a:xfrm>
          <a:prstGeom prst="rect">
            <a:avLst/>
          </a:prstGeom>
        </p:spPr>
      </p:pic>
      <p:grpSp>
        <p:nvGrpSpPr>
          <p:cNvPr id="298" name="Image"/>
          <p:cNvGrpSpPr/>
          <p:nvPr/>
        </p:nvGrpSpPr>
        <p:grpSpPr>
          <a:xfrm>
            <a:off x="35083" y="2379264"/>
            <a:ext cx="4240088" cy="7415655"/>
            <a:chOff x="0" y="0"/>
            <a:chExt cx="4240087" cy="7415654"/>
          </a:xfrm>
        </p:grpSpPr>
        <p:pic>
          <p:nvPicPr>
            <p:cNvPr id="297" name="Image" descr="Image"/>
            <p:cNvPicPr>
              <a:picLocks noChangeAspect="1"/>
            </p:cNvPicPr>
            <p:nvPr/>
          </p:nvPicPr>
          <p:blipFill>
            <a:blip r:embed="rId4">
              <a:extLst/>
            </a:blip>
            <a:srcRect l="14542" t="0" r="11479" b="0"/>
            <a:stretch>
              <a:fillRect/>
            </a:stretch>
          </p:blipFill>
          <p:spPr>
            <a:xfrm>
              <a:off x="215900" y="139700"/>
              <a:ext cx="3808288" cy="6856855"/>
            </a:xfrm>
            <a:prstGeom prst="rect">
              <a:avLst/>
            </a:prstGeom>
            <a:ln>
              <a:noFill/>
            </a:ln>
            <a:effectLst/>
          </p:spPr>
        </p:pic>
        <p:pic>
          <p:nvPicPr>
            <p:cNvPr id="296" name="Image" descr="Image"/>
            <p:cNvPicPr>
              <a:picLocks noChangeAspect="0"/>
            </p:cNvPicPr>
            <p:nvPr/>
          </p:nvPicPr>
          <p:blipFill>
            <a:blip r:embed="rId5">
              <a:extLst/>
            </a:blip>
            <a:stretch>
              <a:fillRect/>
            </a:stretch>
          </p:blipFill>
          <p:spPr>
            <a:xfrm>
              <a:off x="-1" y="-1"/>
              <a:ext cx="4240089" cy="7415656"/>
            </a:xfrm>
            <a:prstGeom prst="rect">
              <a:avLst/>
            </a:prstGeom>
            <a:effectLst/>
          </p:spPr>
        </p:pic>
      </p:grpSp>
      <p:sp>
        <p:nvSpPr>
          <p:cNvPr id="299" name="1 Peter 1:3 (NKJV)…"/>
          <p:cNvSpPr txBox="1"/>
          <p:nvPr/>
        </p:nvSpPr>
        <p:spPr>
          <a:xfrm>
            <a:off x="4677021" y="2450677"/>
            <a:ext cx="7884642" cy="6931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300">
                <a:solidFill>
                  <a:srgbClr val="000000"/>
                </a:solidFill>
                <a:latin typeface="Times New Roman"/>
                <a:ea typeface="Times New Roman"/>
                <a:cs typeface="Times New Roman"/>
                <a:sym typeface="Times New Roman"/>
              </a:defRPr>
            </a:pPr>
            <a:r>
              <a:t>1 Peter 1:3 (NKJV)</a:t>
            </a:r>
          </a:p>
          <a:p>
            <a:pPr defTabSz="457200">
              <a:buClrTx/>
              <a:defRPr sz="5300">
                <a:solidFill>
                  <a:srgbClr val="000000"/>
                </a:solidFill>
                <a:latin typeface="Times New Roman"/>
                <a:ea typeface="Times New Roman"/>
                <a:cs typeface="Times New Roman"/>
                <a:sym typeface="Times New Roman"/>
              </a:defRPr>
            </a:pPr>
            <a:r>
              <a:rPr baseline="31999"/>
              <a:t>3</a:t>
            </a:r>
            <a:r>
              <a:t> Blessed </a:t>
            </a:r>
            <a:r>
              <a:rPr i="1"/>
              <a:t>be</a:t>
            </a:r>
            <a:r>
              <a:t> the God and Father of our Lord Jesus Christ, who according to His abundant mercy has begotten us again to a living hope through the resurrection of Jesus Christ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Image" descr="Image"/>
          <p:cNvPicPr>
            <a:picLocks noChangeAspect="0"/>
          </p:cNvPicPr>
          <p:nvPr/>
        </p:nvPicPr>
        <p:blipFill>
          <a:blip r:embed="rId2">
            <a:extLst/>
          </a:blip>
          <a:stretch>
            <a:fillRect/>
          </a:stretch>
        </p:blipFill>
        <p:spPr>
          <a:xfrm>
            <a:off x="-36973" y="-33867"/>
            <a:ext cx="13078746" cy="9821334"/>
          </a:xfrm>
          <a:prstGeom prst="rect">
            <a:avLst/>
          </a:prstGeom>
          <a:ln w="12700">
            <a:miter lim="400000"/>
          </a:ln>
        </p:spPr>
      </p:pic>
      <p:sp>
        <p:nvSpPr>
          <p:cNvPr id="489"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buClrTx/>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29, 2019</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grpSp>
        <p:nvGrpSpPr>
          <p:cNvPr id="492" name="Lesson Four: “Be Holy”"/>
          <p:cNvGrpSpPr/>
          <p:nvPr/>
        </p:nvGrpSpPr>
        <p:grpSpPr>
          <a:xfrm>
            <a:off x="3396062" y="99175"/>
            <a:ext cx="9399635" cy="1257301"/>
            <a:chOff x="0" y="0"/>
            <a:chExt cx="9399634" cy="1257300"/>
          </a:xfrm>
        </p:grpSpPr>
        <p:sp>
          <p:nvSpPr>
            <p:cNvPr id="491" name="Lesson Four: “Be Holy”"/>
            <p:cNvSpPr txBox="1"/>
            <p:nvPr/>
          </p:nvSpPr>
          <p:spPr>
            <a:xfrm>
              <a:off x="63500" y="50800"/>
              <a:ext cx="9272635" cy="10541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buClrTx/>
                <a:defRPr sz="6400"/>
              </a:lvl1pPr>
            </a:lstStyle>
            <a:p>
              <a:pPr/>
              <a:r>
                <a:t>Lesson Four: “Be Holy”</a:t>
              </a:r>
            </a:p>
          </p:txBody>
        </p:sp>
        <p:pic>
          <p:nvPicPr>
            <p:cNvPr id="490" name="Lesson Four: “Be Holy” Lesson Four: “Be Holy”" descr="Lesson Four: “Be Holy” Lesson Four: “Be Holy”"/>
            <p:cNvPicPr>
              <a:picLocks noChangeAspect="0"/>
            </p:cNvPicPr>
            <p:nvPr/>
          </p:nvPicPr>
          <p:blipFill>
            <a:blip r:embed="rId5">
              <a:extLst/>
            </a:blip>
            <a:stretch>
              <a:fillRect/>
            </a:stretch>
          </p:blipFill>
          <p:spPr>
            <a:xfrm>
              <a:off x="0" y="0"/>
              <a:ext cx="9399635" cy="1257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2 Corinthians 6:14–7:1 (NKJV)…"/>
          <p:cNvSpPr txBox="1"/>
          <p:nvPr/>
        </p:nvSpPr>
        <p:spPr>
          <a:xfrm>
            <a:off x="416724" y="291828"/>
            <a:ext cx="12171352" cy="90021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700">
                <a:solidFill>
                  <a:srgbClr val="000000"/>
                </a:solidFill>
                <a:latin typeface="Times New Roman"/>
                <a:ea typeface="Times New Roman"/>
                <a:cs typeface="Times New Roman"/>
                <a:sym typeface="Times New Roman"/>
              </a:defRPr>
            </a:pPr>
            <a:r>
              <a:t>2 Corinthians 6:14–7:1 (NKJV) </a:t>
            </a:r>
          </a:p>
          <a:p>
            <a:pPr defTabSz="457200">
              <a:buClrTx/>
              <a:defRPr sz="5100">
                <a:solidFill>
                  <a:srgbClr val="000000"/>
                </a:solidFill>
                <a:latin typeface="Times New Roman"/>
                <a:ea typeface="Times New Roman"/>
                <a:cs typeface="Times New Roman"/>
                <a:sym typeface="Times New Roman"/>
              </a:defRPr>
            </a:pPr>
            <a:r>
              <a:rPr baseline="31999"/>
              <a:t>14</a:t>
            </a:r>
            <a:r>
              <a:t> Do not be unequally yoked together with unbelievers. For what fellowship has righteousness with lawlessness? And what communion has light with darkness? </a:t>
            </a:r>
            <a:r>
              <a:rPr baseline="31999"/>
              <a:t>15</a:t>
            </a:r>
            <a:r>
              <a:t> And what accord has Christ with Belial? Or what part has a believer with an unbeliever? </a:t>
            </a:r>
            <a:r>
              <a:rPr baseline="31999"/>
              <a:t>16</a:t>
            </a:r>
            <a:r>
              <a:t> And what agreement has the temple of God with idols? For you are the temple of the living God. As God has said: </a:t>
            </a:r>
            <a:r>
              <a:rPr i="1"/>
              <a:t>“I will dwell in them</a:t>
            </a:r>
            <a:r>
              <a:t> </a:t>
            </a:r>
            <a:r>
              <a:rPr i="1"/>
              <a:t>And walk among them</a:t>
            </a:r>
            <a:r>
              <a:t>. </a:t>
            </a:r>
            <a:r>
              <a:rPr i="1"/>
              <a:t>I will be their God,</a:t>
            </a:r>
            <a:r>
              <a:t> </a:t>
            </a:r>
            <a:r>
              <a:rPr i="1"/>
              <a:t>And they shall be My people.”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2 Corinthians 6:14–7:1 (NKJV)…"/>
          <p:cNvSpPr txBox="1"/>
          <p:nvPr/>
        </p:nvSpPr>
        <p:spPr>
          <a:xfrm>
            <a:off x="416724" y="291828"/>
            <a:ext cx="12171352" cy="91513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700">
                <a:solidFill>
                  <a:srgbClr val="000000"/>
                </a:solidFill>
                <a:latin typeface="Times New Roman"/>
                <a:ea typeface="Times New Roman"/>
                <a:cs typeface="Times New Roman"/>
                <a:sym typeface="Times New Roman"/>
              </a:defRPr>
            </a:pPr>
            <a:r>
              <a:t>2 Corinthians 6:14–7:1 (NKJV) </a:t>
            </a:r>
          </a:p>
          <a:p>
            <a:pPr defTabSz="457200">
              <a:buClrTx/>
              <a:defRPr sz="5700">
                <a:solidFill>
                  <a:srgbClr val="000000"/>
                </a:solidFill>
                <a:latin typeface="Times New Roman"/>
                <a:ea typeface="Times New Roman"/>
                <a:cs typeface="Times New Roman"/>
                <a:sym typeface="Times New Roman"/>
              </a:defRPr>
            </a:pPr>
            <a:r>
              <a:rPr baseline="31999"/>
              <a:t>17</a:t>
            </a:r>
            <a:r>
              <a:t> Therefore </a:t>
            </a:r>
            <a:r>
              <a:rPr i="1"/>
              <a:t>“Come out from among them</a:t>
            </a:r>
            <a:r>
              <a:t> </a:t>
            </a:r>
            <a:r>
              <a:rPr i="1"/>
              <a:t>And be separate, says the Lord</a:t>
            </a:r>
            <a:r>
              <a:t>. </a:t>
            </a:r>
            <a:r>
              <a:rPr i="1"/>
              <a:t>Do not touch what is unclean,</a:t>
            </a:r>
            <a:r>
              <a:t> </a:t>
            </a:r>
            <a:r>
              <a:rPr i="1"/>
              <a:t>And I will receive you.”</a:t>
            </a:r>
            <a:r>
              <a:t> </a:t>
            </a:r>
            <a:r>
              <a:rPr baseline="31999"/>
              <a:t>18</a:t>
            </a:r>
            <a:r>
              <a:t> </a:t>
            </a:r>
            <a:r>
              <a:rPr i="1"/>
              <a:t>“I</a:t>
            </a:r>
            <a:r>
              <a:t> </a:t>
            </a:r>
            <a:r>
              <a:rPr i="1"/>
              <a:t>will be a Father to you,</a:t>
            </a:r>
            <a:r>
              <a:t> and you shall be My sons and daughters, says the Lord Almighty.” </a:t>
            </a:r>
            <a:r>
              <a:rPr baseline="31999"/>
              <a:t>1</a:t>
            </a:r>
            <a:r>
              <a:t> Therefore, having these promises, beloved, let us cleanse ourselves from all filthiness of the flesh and spirit, perfecting holiness in the fear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Our Living Hope Our Living Hope" descr="Our Living Hope Our Living Hope"/>
          <p:cNvPicPr>
            <a:picLocks noChangeAspect="0"/>
          </p:cNvPicPr>
          <p:nvPr/>
        </p:nvPicPr>
        <p:blipFill>
          <a:blip r:embed="rId2">
            <a:extLst/>
          </a:blip>
          <a:stretch>
            <a:fillRect/>
          </a:stretch>
        </p:blipFill>
        <p:spPr>
          <a:xfrm>
            <a:off x="179189" y="169368"/>
            <a:ext cx="4995363" cy="812801"/>
          </a:xfrm>
          <a:prstGeom prst="rect">
            <a:avLst/>
          </a:prstGeom>
        </p:spPr>
      </p:pic>
      <p:grpSp>
        <p:nvGrpSpPr>
          <p:cNvPr id="304" name="Image"/>
          <p:cNvGrpSpPr/>
          <p:nvPr/>
        </p:nvGrpSpPr>
        <p:grpSpPr>
          <a:xfrm>
            <a:off x="35083" y="2379264"/>
            <a:ext cx="4240088" cy="7415655"/>
            <a:chOff x="0" y="0"/>
            <a:chExt cx="4240087" cy="7415654"/>
          </a:xfrm>
        </p:grpSpPr>
        <p:pic>
          <p:nvPicPr>
            <p:cNvPr id="303"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02"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305" name="The NATURE of OUR HOPE The NATURE of OUR HOPE" descr="The NATURE of OUR HOPE The NATURE of OUR HOPE"/>
          <p:cNvPicPr>
            <a:picLocks noChangeAspect="0"/>
          </p:cNvPicPr>
          <p:nvPr/>
        </p:nvPicPr>
        <p:blipFill>
          <a:blip r:embed="rId5">
            <a:extLst/>
          </a:blip>
          <a:stretch>
            <a:fillRect/>
          </a:stretch>
        </p:blipFill>
        <p:spPr>
          <a:xfrm>
            <a:off x="-79378" y="792296"/>
            <a:ext cx="13163557" cy="1841501"/>
          </a:xfrm>
          <a:prstGeom prst="rect">
            <a:avLst/>
          </a:prstGeom>
        </p:spPr>
      </p:pic>
      <p:sp>
        <p:nvSpPr>
          <p:cNvPr id="306" name="1 Peter 1:4 (NKJV)…"/>
          <p:cNvSpPr txBox="1"/>
          <p:nvPr/>
        </p:nvSpPr>
        <p:spPr>
          <a:xfrm>
            <a:off x="4749507" y="3271986"/>
            <a:ext cx="7884642" cy="563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300">
                <a:solidFill>
                  <a:srgbClr val="000000"/>
                </a:solidFill>
                <a:latin typeface="Times New Roman"/>
                <a:ea typeface="Times New Roman"/>
                <a:cs typeface="Times New Roman"/>
                <a:sym typeface="Times New Roman"/>
              </a:defRPr>
            </a:pPr>
            <a:r>
              <a:t>1 Peter 1:4 (NKJV) </a:t>
            </a:r>
          </a:p>
          <a:p>
            <a:pPr defTabSz="457200">
              <a:buClrTx/>
              <a:defRPr sz="6300">
                <a:solidFill>
                  <a:srgbClr val="000000"/>
                </a:solidFill>
                <a:latin typeface="Times New Roman"/>
                <a:ea typeface="Times New Roman"/>
                <a:cs typeface="Times New Roman"/>
                <a:sym typeface="Times New Roman"/>
              </a:defRPr>
            </a:pPr>
            <a:r>
              <a:rPr baseline="31999"/>
              <a:t>4</a:t>
            </a:r>
            <a:r>
              <a:t> to an inheritance incorruptible and undefiled and that does not fade away, reserved in heaven for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Our Living Hope Our Living Hope" descr="Our Living Hope Our Living Hope"/>
          <p:cNvPicPr>
            <a:picLocks noChangeAspect="0"/>
          </p:cNvPicPr>
          <p:nvPr/>
        </p:nvPicPr>
        <p:blipFill>
          <a:blip r:embed="rId2">
            <a:extLst/>
          </a:blip>
          <a:stretch>
            <a:fillRect/>
          </a:stretch>
        </p:blipFill>
        <p:spPr>
          <a:xfrm>
            <a:off x="179189" y="169368"/>
            <a:ext cx="4995363" cy="812801"/>
          </a:xfrm>
          <a:prstGeom prst="rect">
            <a:avLst/>
          </a:prstGeom>
        </p:spPr>
      </p:pic>
      <p:grpSp>
        <p:nvGrpSpPr>
          <p:cNvPr id="311" name="Image"/>
          <p:cNvGrpSpPr/>
          <p:nvPr/>
        </p:nvGrpSpPr>
        <p:grpSpPr>
          <a:xfrm>
            <a:off x="35083" y="2379264"/>
            <a:ext cx="4240088" cy="7415655"/>
            <a:chOff x="0" y="0"/>
            <a:chExt cx="4240087" cy="7415654"/>
          </a:xfrm>
        </p:grpSpPr>
        <p:pic>
          <p:nvPicPr>
            <p:cNvPr id="310"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09"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312" name="The CERTAINTY of OUR HOPE The CERTAINTY of OUR HOPE" descr="The CERTAINTY of OUR HOPE The CERTAINTY of OUR HOPE"/>
          <p:cNvPicPr>
            <a:picLocks noChangeAspect="0"/>
          </p:cNvPicPr>
          <p:nvPr/>
        </p:nvPicPr>
        <p:blipFill>
          <a:blip r:embed="rId5">
            <a:extLst/>
          </a:blip>
          <a:stretch>
            <a:fillRect/>
          </a:stretch>
        </p:blipFill>
        <p:spPr>
          <a:xfrm>
            <a:off x="-79378" y="792296"/>
            <a:ext cx="13163557" cy="1841501"/>
          </a:xfrm>
          <a:prstGeom prst="rect">
            <a:avLst/>
          </a:prstGeom>
        </p:spPr>
      </p:pic>
      <p:sp>
        <p:nvSpPr>
          <p:cNvPr id="313" name="1 Peter 1:5 (NKJV)…"/>
          <p:cNvSpPr txBox="1"/>
          <p:nvPr/>
        </p:nvSpPr>
        <p:spPr>
          <a:xfrm>
            <a:off x="4677021" y="2987080"/>
            <a:ext cx="7884642" cy="57058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400">
                <a:solidFill>
                  <a:srgbClr val="000000"/>
                </a:solidFill>
                <a:latin typeface="Times New Roman"/>
                <a:ea typeface="Times New Roman"/>
                <a:cs typeface="Times New Roman"/>
                <a:sym typeface="Times New Roman"/>
              </a:defRPr>
            </a:pPr>
            <a:r>
              <a:t>1 Peter 1:5 (NKJV)  </a:t>
            </a:r>
          </a:p>
          <a:p>
            <a:pPr defTabSz="457200">
              <a:buClrTx/>
              <a:defRPr sz="6400">
                <a:solidFill>
                  <a:srgbClr val="000000"/>
                </a:solidFill>
                <a:latin typeface="Times New Roman"/>
                <a:ea typeface="Times New Roman"/>
                <a:cs typeface="Times New Roman"/>
                <a:sym typeface="Times New Roman"/>
              </a:defRPr>
            </a:pPr>
            <a:r>
              <a:rPr baseline="31999"/>
              <a:t>5</a:t>
            </a:r>
            <a:r>
              <a:t> who are kept by the power of God through faith for salvation ready to be revealed in the last time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Our Living Hope Our Living Hope" descr="Our Living Hope Our Living Hope"/>
          <p:cNvPicPr>
            <a:picLocks noChangeAspect="0"/>
          </p:cNvPicPr>
          <p:nvPr/>
        </p:nvPicPr>
        <p:blipFill>
          <a:blip r:embed="rId2">
            <a:extLst/>
          </a:blip>
          <a:stretch>
            <a:fillRect/>
          </a:stretch>
        </p:blipFill>
        <p:spPr>
          <a:xfrm>
            <a:off x="179189" y="169368"/>
            <a:ext cx="4995363" cy="812801"/>
          </a:xfrm>
          <a:prstGeom prst="rect">
            <a:avLst/>
          </a:prstGeom>
        </p:spPr>
      </p:pic>
      <p:grpSp>
        <p:nvGrpSpPr>
          <p:cNvPr id="318" name="Image"/>
          <p:cNvGrpSpPr/>
          <p:nvPr/>
        </p:nvGrpSpPr>
        <p:grpSpPr>
          <a:xfrm>
            <a:off x="35083" y="2379264"/>
            <a:ext cx="4240088" cy="7415655"/>
            <a:chOff x="0" y="0"/>
            <a:chExt cx="4240087" cy="7415654"/>
          </a:xfrm>
        </p:grpSpPr>
        <p:pic>
          <p:nvPicPr>
            <p:cNvPr id="317"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316"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pic>
        <p:nvPicPr>
          <p:cNvPr id="319" name="WHAT HOPE DOES FOR US: WHAT HOPE DOES FOR US:" descr="WHAT HOPE DOES FOR US: WHAT HOPE DOES FOR US:"/>
          <p:cNvPicPr>
            <a:picLocks noChangeAspect="0"/>
          </p:cNvPicPr>
          <p:nvPr/>
        </p:nvPicPr>
        <p:blipFill>
          <a:blip r:embed="rId5">
            <a:extLst/>
          </a:blip>
          <a:stretch>
            <a:fillRect/>
          </a:stretch>
        </p:blipFill>
        <p:spPr>
          <a:xfrm>
            <a:off x="-79378" y="792296"/>
            <a:ext cx="13163557" cy="1841501"/>
          </a:xfrm>
          <a:prstGeom prst="rect">
            <a:avLst/>
          </a:prstGeom>
        </p:spPr>
      </p:pic>
      <p:sp>
        <p:nvSpPr>
          <p:cNvPr id="320" name="1 Peter 1:6–9 (NKJV)…"/>
          <p:cNvSpPr txBox="1"/>
          <p:nvPr/>
        </p:nvSpPr>
        <p:spPr>
          <a:xfrm>
            <a:off x="4502456" y="2539835"/>
            <a:ext cx="8057450" cy="6788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a:solidFill>
                  <a:srgbClr val="000000"/>
                </a:solidFill>
                <a:latin typeface="Times New Roman"/>
                <a:ea typeface="Times New Roman"/>
                <a:cs typeface="Times New Roman"/>
                <a:sym typeface="Times New Roman"/>
              </a:defRPr>
            </a:pPr>
            <a:r>
              <a:t>1 Peter 1:6–9 (NKJV)</a:t>
            </a:r>
          </a:p>
          <a:p>
            <a:pPr defTabSz="457200">
              <a:buClrTx/>
              <a:defRPr sz="3500">
                <a:solidFill>
                  <a:srgbClr val="000000"/>
                </a:solidFill>
                <a:latin typeface="Times New Roman"/>
                <a:ea typeface="Times New Roman"/>
                <a:cs typeface="Times New Roman"/>
                <a:sym typeface="Times New Roman"/>
              </a:defRPr>
            </a:pPr>
            <a:r>
              <a:rPr baseline="31999"/>
              <a:t>6</a:t>
            </a:r>
            <a:r>
              <a:t> In this you greatly rejoice, though now for a little while, if need be, you have been grieved by various trials, </a:t>
            </a:r>
            <a:r>
              <a:rPr baseline="31999"/>
              <a:t>7</a:t>
            </a:r>
            <a:r>
              <a:t> that the genuineness of your faith, </a:t>
            </a:r>
            <a:r>
              <a:rPr i="1"/>
              <a:t>being</a:t>
            </a:r>
            <a:r>
              <a:t> much more precious than gold that perishes, though it is tested by fire, may be found to praise, honor, and glory at the revelation of Jesus Christ, </a:t>
            </a:r>
            <a:r>
              <a:rPr baseline="31999"/>
              <a:t>8</a:t>
            </a:r>
            <a:r>
              <a:t> whom having not seen you love. Though now you do not see </a:t>
            </a:r>
            <a:r>
              <a:rPr i="1"/>
              <a:t>Him,</a:t>
            </a:r>
            <a:r>
              <a:t> yet believing, you rejoice with joy inexpressible and full of glory, </a:t>
            </a:r>
            <a:r>
              <a:rPr baseline="31999"/>
              <a:t>9</a:t>
            </a:r>
            <a:r>
              <a:t> receiving the end of your faith—the salvation of </a:t>
            </a:r>
            <a:r>
              <a:rPr i="1"/>
              <a:t>your</a:t>
            </a:r>
            <a:r>
              <a:t> souls.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ph type="pic" idx="13"/>
          </p:nvPr>
        </p:nvPicPr>
        <p:blipFill>
          <a:blip r:embed="rId2">
            <a:extLst/>
          </a:blip>
          <a:srcRect l="4285" t="0" r="4285" b="0"/>
          <a:stretch>
            <a:fillRect/>
          </a:stretch>
        </p:blipFill>
        <p:spPr>
          <a:xfrm>
            <a:off x="0" y="0"/>
            <a:ext cx="13004800" cy="9753600"/>
          </a:xfrm>
          <a:prstGeom prst="rect">
            <a:avLst/>
          </a:prstGeom>
        </p:spPr>
      </p:pic>
      <p:pic>
        <p:nvPicPr>
          <p:cNvPr id="323" name="“The Value of The O.T. Prophets To Our Faith” “The Value of The O.T. Prophets To Our Faith” " descr="“The Value of The O.T. Prophets To Our Faith” “The Value of The O.T. Prophets To Our Faith” "/>
          <p:cNvPicPr>
            <a:picLocks noChangeAspect="0"/>
          </p:cNvPicPr>
          <p:nvPr/>
        </p:nvPicPr>
        <p:blipFill>
          <a:blip r:embed="rId3">
            <a:extLst/>
          </a:blip>
          <a:stretch>
            <a:fillRect/>
          </a:stretch>
        </p:blipFill>
        <p:spPr>
          <a:xfrm>
            <a:off x="81629" y="7006545"/>
            <a:ext cx="12841542" cy="2717801"/>
          </a:xfrm>
          <a:prstGeom prst="rect">
            <a:avLst/>
          </a:prstGeom>
          <a:effectLst>
            <a:outerShdw sx="100000" sy="100000" kx="0" ky="0" algn="b" rotWithShape="0" blurRad="114300" dist="80127" dir="1607154">
              <a:srgbClr val="000000"/>
            </a:outerShdw>
          </a:effectLst>
        </p:spPr>
      </p:pic>
      <p:sp>
        <p:nvSpPr>
          <p:cNvPr id="324" name="1 Peter 1:10–12"/>
          <p:cNvSpPr txBox="1"/>
          <p:nvPr/>
        </p:nvSpPr>
        <p:spPr>
          <a:xfrm>
            <a:off x="627834" y="4145702"/>
            <a:ext cx="5638317" cy="1031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b="1" sz="6600">
                <a:solidFill>
                  <a:srgbClr val="000000"/>
                </a:solidFill>
                <a:effectLst>
                  <a:outerShdw sx="100000" sy="100000" kx="0" ky="0" algn="b" rotWithShape="0" blurRad="63500" dist="63500" dir="3482756">
                    <a:srgbClr val="FFFFFF"/>
                  </a:outerShdw>
                </a:effectLst>
                <a:latin typeface="Times New Roman"/>
                <a:ea typeface="Times New Roman"/>
                <a:cs typeface="Times New Roman"/>
                <a:sym typeface="Times New Roman"/>
              </a:defRPr>
            </a:lvl1pPr>
          </a:lstStyle>
          <a:p>
            <a:pPr/>
            <a:r>
              <a:t>1 Peter 1:10–12</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Image" descr="Image"/>
          <p:cNvPicPr>
            <a:picLocks noChangeAspect="1"/>
          </p:cNvPicPr>
          <p:nvPr>
            <p:ph type="pic" idx="13"/>
          </p:nvPr>
        </p:nvPicPr>
        <p:blipFill>
          <a:blip r:embed="rId2">
            <a:extLst/>
          </a:blip>
          <a:srcRect l="5466" t="0" r="5466" b="0"/>
          <a:stretch>
            <a:fillRect/>
          </a:stretch>
        </p:blipFill>
        <p:spPr>
          <a:xfrm>
            <a:off x="0" y="0"/>
            <a:ext cx="13004800" cy="9753600"/>
          </a:xfrm>
          <a:prstGeom prst="rect">
            <a:avLst/>
          </a:prstGeom>
        </p:spPr>
      </p:pic>
      <p:pic>
        <p:nvPicPr>
          <p:cNvPr id="327" name="Image" descr="Image"/>
          <p:cNvPicPr>
            <a:picLocks noChangeAspect="0"/>
          </p:cNvPicPr>
          <p:nvPr/>
        </p:nvPicPr>
        <p:blipFill>
          <a:blip r:embed="rId3">
            <a:extLst/>
          </a:blip>
          <a:stretch>
            <a:fillRect/>
          </a:stretch>
        </p:blipFill>
        <p:spPr>
          <a:xfrm>
            <a:off x="62048" y="55641"/>
            <a:ext cx="10428584" cy="2978075"/>
          </a:xfrm>
          <a:prstGeom prst="rect">
            <a:avLst/>
          </a:prstGeom>
        </p:spPr>
      </p:pic>
      <p:sp>
        <p:nvSpPr>
          <p:cNvPr id="328" name="1 Peter 1:13–21"/>
          <p:cNvSpPr txBox="1"/>
          <p:nvPr/>
        </p:nvSpPr>
        <p:spPr>
          <a:xfrm>
            <a:off x="2994331" y="2694165"/>
            <a:ext cx="5638317" cy="1031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b="1" sz="6600">
                <a:solidFill>
                  <a:srgbClr val="000000"/>
                </a:solidFill>
                <a:latin typeface="Times New Roman"/>
                <a:ea typeface="Times New Roman"/>
                <a:cs typeface="Times New Roman"/>
                <a:sym typeface="Times New Roman"/>
              </a:defRPr>
            </a:lvl1pPr>
          </a:lstStyle>
          <a:p>
            <a:pPr/>
            <a:r>
              <a:t>1 Peter 1:13–21</a:t>
            </a:r>
          </a:p>
        </p:txBody>
      </p:sp>
      <p:pic>
        <p:nvPicPr>
          <p:cNvPr id="329" name="15 but as He who called you is holy, you also be holy in all your conduct, 16 because it is written, “Be holy, for I am holy.” 15 but as He who called you is holy, you also be holy in all your conduct, 16 because it is written, “Be holy, for I am holy.”" descr="15 but as He who called you is holy, you also be holy in all your conduct, 16 because it is written, “Be holy, for I am holy.” 15 but as He who called you is holy, you also be holy in all your conduct, 16 because it is written, “Be holy, for I am holy.”"/>
          <p:cNvPicPr>
            <a:picLocks noChangeAspect="0"/>
          </p:cNvPicPr>
          <p:nvPr/>
        </p:nvPicPr>
        <p:blipFill>
          <a:blip r:embed="rId4">
            <a:extLst/>
          </a:blip>
          <a:stretch>
            <a:fillRect/>
          </a:stretch>
        </p:blipFill>
        <p:spPr>
          <a:xfrm>
            <a:off x="226583" y="8123597"/>
            <a:ext cx="12538934" cy="1465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2000">
        <p14:warp/>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Image"/>
          <p:cNvGrpSpPr/>
          <p:nvPr/>
        </p:nvGrpSpPr>
        <p:grpSpPr>
          <a:xfrm>
            <a:off x="35083" y="2379264"/>
            <a:ext cx="4240088" cy="7415655"/>
            <a:chOff x="0" y="0"/>
            <a:chExt cx="4240087" cy="7415654"/>
          </a:xfrm>
        </p:grpSpPr>
        <p:pic>
          <p:nvPicPr>
            <p:cNvPr id="332"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31"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34" name="Rectangle 1"/>
          <p:cNvSpPr txBox="1"/>
          <p:nvPr/>
        </p:nvSpPr>
        <p:spPr>
          <a:xfrm>
            <a:off x="4221991" y="2502127"/>
            <a:ext cx="8602985"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4"/>
              </a:buBlip>
              <a:defRPr b="1" sz="3400">
                <a:solidFill>
                  <a:srgbClr val="000000"/>
                </a:solidFill>
                <a:latin typeface="Century Gothic"/>
                <a:ea typeface="Century Gothic"/>
                <a:cs typeface="Century Gothic"/>
                <a:sym typeface="Century Gothic"/>
              </a:defRPr>
            </a:pPr>
            <a:r>
              <a:t>Since the “LIVING HOPE” to which we have been called is TRUE (1:3-12)</a:t>
            </a:r>
          </a:p>
          <a:p>
            <a:pPr lvl="1" marL="1143000" indent="-685800" algn="l">
              <a:spcBef>
                <a:spcPts val="1200"/>
              </a:spcBef>
              <a:buClrTx/>
              <a:buSzPct val="80000"/>
              <a:buBlip>
                <a:blip r:embed="rId5"/>
              </a:buBlip>
              <a:defRPr sz="3400">
                <a:solidFill>
                  <a:srgbClr val="000000"/>
                </a:solidFill>
                <a:latin typeface="Century Gothic"/>
                <a:ea typeface="Century Gothic"/>
                <a:cs typeface="Century Gothic"/>
                <a:sym typeface="Century Gothic"/>
              </a:defRPr>
            </a:pPr>
            <a:r>
              <a:t>FOCUS our minds and actions so we may ATTAIN IT — (1:13)</a:t>
            </a:r>
          </a:p>
          <a:p>
            <a:pPr lvl="1" marL="1143000" indent="-685800" algn="l">
              <a:spcBef>
                <a:spcPts val="1200"/>
              </a:spcBef>
              <a:buClrTx/>
              <a:buSzPct val="80000"/>
              <a:buBlip>
                <a:blip r:embed="rId5"/>
              </a:buBlip>
              <a:defRPr sz="3400">
                <a:solidFill>
                  <a:srgbClr val="000000"/>
                </a:solidFill>
                <a:latin typeface="Century Gothic"/>
                <a:ea typeface="Century Gothic"/>
                <a:cs typeface="Century Gothic"/>
                <a:sym typeface="Century Gothic"/>
              </a:defRPr>
            </a:pPr>
            <a:r>
              <a:t>TRUST God, LIVE an Obedient, Transformed &amp; Holy Life (1:13-16)</a:t>
            </a:r>
          </a:p>
          <a:p>
            <a:pPr lvl="1" marL="1143000" indent="-685800" algn="l">
              <a:spcBef>
                <a:spcPts val="1200"/>
              </a:spcBef>
              <a:buClrTx/>
              <a:buSzPct val="80000"/>
              <a:buBlip>
                <a:blip r:embed="rId5"/>
              </a:buBlip>
              <a:defRPr sz="3400">
                <a:solidFill>
                  <a:srgbClr val="000000"/>
                </a:solidFill>
                <a:latin typeface="Century Gothic"/>
                <a:ea typeface="Century Gothic"/>
                <a:cs typeface="Century Gothic"/>
                <a:sym typeface="Century Gothic"/>
              </a:defRPr>
            </a:pPr>
            <a:r>
              <a:t>Conduct Ourselves In Reverence &amp; Godly Fear - (1:17)</a:t>
            </a:r>
          </a:p>
          <a:p>
            <a:pPr lvl="1" marL="1143000" indent="-685800" algn="l">
              <a:spcBef>
                <a:spcPts val="1200"/>
              </a:spcBef>
              <a:buClrTx/>
              <a:buSzPct val="80000"/>
              <a:buBlip>
                <a:blip r:embed="rId5"/>
              </a:buBlip>
              <a:defRPr sz="3400">
                <a:solidFill>
                  <a:srgbClr val="000000"/>
                </a:solidFill>
                <a:latin typeface="Century Gothic"/>
                <a:ea typeface="Century Gothic"/>
                <a:cs typeface="Century Gothic"/>
                <a:sym typeface="Century Gothic"/>
              </a:defRPr>
            </a:pPr>
            <a:r>
              <a:t>HONOR the COST of our redemption by being HUMBLE, TRUSTING, OBEDIENT &amp; THANKFUL - (1:18-21)</a:t>
            </a:r>
          </a:p>
        </p:txBody>
      </p:sp>
      <p:pic>
        <p:nvPicPr>
          <p:cNvPr id="335" name="Image" descr="Image"/>
          <p:cNvPicPr>
            <a:picLocks noChangeAspect="0"/>
          </p:cNvPicPr>
          <p:nvPr/>
        </p:nvPicPr>
        <p:blipFill>
          <a:blip r:embed="rId6">
            <a:extLst/>
          </a:blip>
          <a:stretch>
            <a:fillRect/>
          </a:stretch>
        </p:blipFill>
        <p:spPr>
          <a:xfrm>
            <a:off x="142391" y="-155663"/>
            <a:ext cx="12720018" cy="27384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4">
                                            <p:txEl>
                                              <p:pRg st="1" end="1"/>
                                            </p:txEl>
                                          </p:spTgt>
                                        </p:tgtEl>
                                        <p:attrNameLst>
                                          <p:attrName>style.visibility</p:attrName>
                                        </p:attrNameLst>
                                      </p:cBhvr>
                                      <p:to>
                                        <p:strVal val="visible"/>
                                      </p:to>
                                    </p:set>
                                    <p:animEffect filter="fade" transition="in">
                                      <p:cBhvr>
                                        <p:cTn id="7" dur="2000"/>
                                        <p:tgtEl>
                                          <p:spTgt spid="3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4">
                                            <p:txEl>
                                              <p:pRg st="2" end="2"/>
                                            </p:txEl>
                                          </p:spTgt>
                                        </p:tgtEl>
                                        <p:attrNameLst>
                                          <p:attrName>style.visibility</p:attrName>
                                        </p:attrNameLst>
                                      </p:cBhvr>
                                      <p:to>
                                        <p:strVal val="visible"/>
                                      </p:to>
                                    </p:set>
                                    <p:animEffect filter="fade" transition="in">
                                      <p:cBhvr>
                                        <p:cTn id="12" dur="2000"/>
                                        <p:tgtEl>
                                          <p:spTgt spid="3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4">
                                            <p:txEl>
                                              <p:pRg st="3" end="3"/>
                                            </p:txEl>
                                          </p:spTgt>
                                        </p:tgtEl>
                                        <p:attrNameLst>
                                          <p:attrName>style.visibility</p:attrName>
                                        </p:attrNameLst>
                                      </p:cBhvr>
                                      <p:to>
                                        <p:strVal val="visible"/>
                                      </p:to>
                                    </p:set>
                                    <p:animEffect filter="fade" transition="in">
                                      <p:cBhvr>
                                        <p:cTn id="17" dur="2000"/>
                                        <p:tgtEl>
                                          <p:spTgt spid="3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34">
                                            <p:txEl>
                                              <p:pRg st="4" end="4"/>
                                            </p:txEl>
                                          </p:spTgt>
                                        </p:tgtEl>
                                        <p:attrNameLst>
                                          <p:attrName>style.visibility</p:attrName>
                                        </p:attrNameLst>
                                      </p:cBhvr>
                                      <p:to>
                                        <p:strVal val="visible"/>
                                      </p:to>
                                    </p:set>
                                    <p:animEffect filter="fade" transition="in">
                                      <p:cBhvr>
                                        <p:cTn id="22" dur="2000"/>
                                        <p:tgtEl>
                                          <p:spTgt spid="33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