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35" name="Shape 235"/>
          <p:cNvSpPr/>
          <p:nvPr>
            <p:ph type="sldImg"/>
          </p:nvPr>
        </p:nvSpPr>
        <p:spPr>
          <a:xfrm>
            <a:off x="1143000" y="685800"/>
            <a:ext cx="4572000" cy="3429000"/>
          </a:xfrm>
          <a:prstGeom prst="rect">
            <a:avLst/>
          </a:prstGeom>
        </p:spPr>
        <p:txBody>
          <a:bodyPr/>
          <a:lstStyle/>
          <a:p>
            <a:pPr/>
          </a:p>
        </p:txBody>
      </p:sp>
      <p:sp>
        <p:nvSpPr>
          <p:cNvPr id="236" name="Shape 23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r>
              <a:t>Turn! Turn! Turn!", sometimes known as "Turn! Turn! Turn! (To Everything There Is a Season)", is a song written by Pete Seeger in the late 1950s. The lyrics, except for the title, which is repeated throughout the song, and the final two lines, are adapted word-for-word from an English version of the first eight verses of the third chapter of the biblical Book of Ecclesiastes. The song was originally released in 1962 as "To Everything There Is a Season" on folk group the Limeliters' album Folk Matinee, and then some months later on Seeger's own The Bitter and the Sweet.[1]</a:t>
            </a:r>
          </a:p>
          <a:p>
            <a:pPr/>
          </a:p>
          <a:p>
            <a:pPr/>
            <a:r>
              <a:t>The song became an international hit in late 1965 when it was adapted by the American folk rock group the Byrds. The single entered the U.S. chart at number 80 on October 23, 1965, before reaching number one on the Billboard Hot 100 chart on December 4, 1965. In Canada, it reached number 3 on November 29, 1965, and also peaked at number 26 on the UK Singles Chart.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Shape 461"/>
          <p:cNvSpPr/>
          <p:nvPr>
            <p:ph type="sldImg"/>
          </p:nvPr>
        </p:nvSpPr>
        <p:spPr>
          <a:prstGeom prst="rect">
            <a:avLst/>
          </a:prstGeom>
        </p:spPr>
        <p:txBody>
          <a:bodyPr/>
          <a:lstStyle/>
          <a:p>
            <a:pPr/>
          </a:p>
        </p:txBody>
      </p:sp>
      <p:sp>
        <p:nvSpPr>
          <p:cNvPr id="462" name="Shape 462"/>
          <p:cNvSpPr/>
          <p:nvPr>
            <p:ph type="body" sz="quarter" idx="1"/>
          </p:nvPr>
        </p:nvSpPr>
        <p:spPr>
          <a:prstGeom prst="rect">
            <a:avLst/>
          </a:prstGeom>
        </p:spPr>
        <p:txBody>
          <a:bodyPr/>
          <a:lstStyle/>
          <a:p>
            <a:pPr/>
            <a:r>
              <a:t>Turn! Turn! Turn!", sometimes known as "Turn! Turn! Turn! (To Everything There Is a Season)", is a song written by Pete Seeger in the late 1950s. The lyrics, except for the title, which is repeated throughout the song, and the final two lines, are adapted word-for-word from an English version of the first eight verses of the third chapter of the biblical Book of Ecclesiastes. The song was originally released in 1962 as "To Everything There Is a Season" on folk group the Limeliters' album Folk Matinee, and then some months later on Seeger's own The Bitter and the Sweet.[1]</a:t>
            </a:r>
          </a:p>
          <a:p>
            <a:pPr/>
          </a:p>
          <a:p>
            <a:pPr/>
            <a:r>
              <a:t>The song became an international hit in late 1965 when it was adapted by the American folk rock group the Byrds. The single entered the U.S. chart at number 80 on October 23, 1965, before reaching number one on the Billboard Hot 100 chart on December 4, 1965. In Canada, it reached number 3 on November 29, 1965, and also peaked at number 26 on the UK Singles Chart.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5.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txBox="1"/>
          <p:nvPr>
            <p:ph type="body" sz="quarter" idx="1"/>
          </p:nvPr>
        </p:nvSpPr>
        <p:spPr>
          <a:xfrm>
            <a:off x="1016000" y="5359400"/>
            <a:ext cx="10972800" cy="1231900"/>
          </a:xfrm>
          <a:prstGeom prst="rect">
            <a:avLst/>
          </a:prstGeom>
        </p:spPr>
        <p:txBody>
          <a:bodyPr anchor="t"/>
          <a:lstStyle>
            <a:lvl1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96900"/>
          </a:xfrm>
          <a:prstGeom prst="rect">
            <a:avLst/>
          </a:prstGeom>
        </p:spPr>
        <p:txBody>
          <a:bodyPr anchor="t">
            <a:spAutoFit/>
          </a:bodyPr>
          <a:lstStyle>
            <a:lvl1pPr marL="0" indent="0" algn="ctr">
              <a:spcBef>
                <a:spcPts val="0"/>
              </a:spcBef>
              <a:buSzTx/>
              <a:buNone/>
              <a:defRPr sz="3400">
                <a:solidFill>
                  <a:srgbClr val="A29A85"/>
                </a:solidFill>
              </a:defRPr>
            </a:lvl1pPr>
          </a:lstStyle>
          <a:p>
            <a:pPr/>
            <a:r>
              <a:t>-Johnny Appleseed</a:t>
            </a:r>
          </a:p>
        </p:txBody>
      </p:sp>
      <p:sp>
        <p:nvSpPr>
          <p:cNvPr id="94" name="“Type a quote here.”"/>
          <p:cNvSpPr txBox="1"/>
          <p:nvPr>
            <p:ph type="body" sz="quarter" idx="14"/>
          </p:nvPr>
        </p:nvSpPr>
        <p:spPr>
          <a:xfrm>
            <a:off x="1270000" y="4210050"/>
            <a:ext cx="10464800" cy="800100"/>
          </a:xfrm>
          <a:prstGeom prst="rect">
            <a:avLst/>
          </a:prstGeom>
        </p:spPr>
        <p:txBody>
          <a:bodyPr>
            <a:spAutoFit/>
          </a:bodyPr>
          <a:lstStyle>
            <a:lvl1pPr marL="0" indent="0" algn="ctr">
              <a:spcBef>
                <a:spcPts val="3800"/>
              </a:spcBef>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57638500_2257x3000.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FF99"/>
            </a:gs>
            <a:gs pos="100000">
              <a:srgbClr val="FFFFC8"/>
            </a:gs>
          </a:gsLst>
          <a:path path="circle">
            <a:fillToRect l="50000" t="50000" r="50000" b="50000"/>
          </a:path>
        </a:grad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2607779" y="-1"/>
            <a:ext cx="397022" cy="389271"/>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
        <p:nvSpPr>
          <p:cNvPr id="118" name="Title Text"/>
          <p:cNvSpPr txBox="1"/>
          <p:nvPr>
            <p:ph type="title"/>
          </p:nvPr>
        </p:nvSpPr>
        <p:spPr>
          <a:xfrm>
            <a:off x="650239" y="390595"/>
            <a:ext cx="11704322" cy="1625601"/>
          </a:xfrm>
          <a:prstGeom prst="rect">
            <a:avLst/>
          </a:prstGeom>
        </p:spPr>
        <p:txBody>
          <a:bodyPr lIns="65023" tIns="65023" rIns="65023" bIns="65023"/>
          <a:lstStyle>
            <a:lvl1pPr defTabSz="1300480">
              <a:defRPr sz="6200">
                <a:solidFill>
                  <a:srgbClr val="000000"/>
                </a:solidFill>
                <a:latin typeface="Arial"/>
                <a:ea typeface="Arial"/>
                <a:cs typeface="Arial"/>
                <a:sym typeface="Arial"/>
              </a:defRPr>
            </a:lvl1pPr>
          </a:lstStyle>
          <a:p>
            <a:pPr/>
            <a:r>
              <a:t>Title Text</a:t>
            </a:r>
          </a:p>
        </p:txBody>
      </p:sp>
      <p:sp>
        <p:nvSpPr>
          <p:cNvPr id="119" name="Body Level One…"/>
          <p:cNvSpPr txBox="1"/>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ClrTx/>
              <a:buChar char="»"/>
              <a:defRPr sz="4400">
                <a:solidFill>
                  <a:srgbClr val="000000"/>
                </a:solidFill>
                <a:latin typeface="Arial"/>
                <a:ea typeface="Arial"/>
                <a:cs typeface="Arial"/>
                <a:sym typeface="Arial"/>
              </a:defRPr>
            </a:lvl1pPr>
            <a:lvl2pPr marL="906235" indent="-449035" defTabSz="1300480">
              <a:spcBef>
                <a:spcPts val="1000"/>
              </a:spcBef>
              <a:buClrTx/>
              <a:buChar char="–"/>
              <a:defRPr sz="4400">
                <a:solidFill>
                  <a:srgbClr val="000000"/>
                </a:solidFill>
                <a:latin typeface="Arial"/>
                <a:ea typeface="Arial"/>
                <a:cs typeface="Arial"/>
                <a:sym typeface="Arial"/>
              </a:defRPr>
            </a:lvl2pPr>
            <a:lvl3pPr marL="1333500" defTabSz="1300480">
              <a:spcBef>
                <a:spcPts val="1000"/>
              </a:spcBef>
              <a:buClrTx/>
              <a:defRPr sz="4400">
                <a:solidFill>
                  <a:srgbClr val="000000"/>
                </a:solidFill>
                <a:latin typeface="Arial"/>
                <a:ea typeface="Arial"/>
                <a:cs typeface="Arial"/>
                <a:sym typeface="Arial"/>
              </a:defRPr>
            </a:lvl3pPr>
            <a:lvl4pPr marL="1874520" indent="-502920" defTabSz="1300480">
              <a:spcBef>
                <a:spcPts val="1000"/>
              </a:spcBef>
              <a:buClrTx/>
              <a:buChar char="–"/>
              <a:defRPr sz="4400">
                <a:solidFill>
                  <a:srgbClr val="000000"/>
                </a:solidFill>
                <a:latin typeface="Arial"/>
                <a:ea typeface="Arial"/>
                <a:cs typeface="Arial"/>
                <a:sym typeface="Arial"/>
              </a:defRPr>
            </a:lvl4pPr>
            <a:lvl5pPr marL="2387600" indent="-558800" defTabSz="1300480">
              <a:spcBef>
                <a:spcPts val="1000"/>
              </a:spcBef>
              <a:buClrTx/>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27"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Title Text"/>
          <p:cNvSpPr txBox="1"/>
          <p:nvPr>
            <p:ph type="title"/>
          </p:nvPr>
        </p:nvSpPr>
        <p:spPr>
          <a:xfrm>
            <a:off x="355600" y="254000"/>
            <a:ext cx="12293600" cy="2438400"/>
          </a:xfrm>
          <a:prstGeom prst="rect">
            <a:avLst/>
          </a:prstGeom>
        </p:spPr>
        <p:txBody>
          <a:bodyPr/>
          <a:lstStyle>
            <a:lvl1pPr>
              <a:defRPr cap="all" sz="7200">
                <a:solidFill>
                  <a:srgbClr val="535353"/>
                </a:solidFill>
                <a:latin typeface="Gill Sans Light"/>
                <a:ea typeface="Gill Sans Light"/>
                <a:cs typeface="Gill Sans Light"/>
                <a:sym typeface="Gill Sans Light"/>
              </a:defRPr>
            </a:lvl1pPr>
          </a:lstStyle>
          <a:p>
            <a:pPr/>
            <a:r>
              <a:t>Title Text</a:t>
            </a:r>
          </a:p>
        </p:txBody>
      </p:sp>
      <p:sp>
        <p:nvSpPr>
          <p:cNvPr id="142" name="Body Level One…"/>
          <p:cNvSpPr txBox="1"/>
          <p:nvPr>
            <p:ph type="body" idx="1"/>
          </p:nvPr>
        </p:nvSpPr>
        <p:spPr>
          <a:xfrm>
            <a:off x="355600" y="2730500"/>
            <a:ext cx="12293600" cy="6299200"/>
          </a:xfrm>
          <a:prstGeom prst="rect">
            <a:avLst/>
          </a:prstGeom>
        </p:spPr>
        <p:txBody>
          <a:bodyPr/>
          <a:lstStyle>
            <a:lvl1pPr marL="520700" indent="-520700">
              <a:lnSpc>
                <a:spcPct val="120000"/>
              </a:lnSpc>
              <a:spcBef>
                <a:spcPts val="4600"/>
              </a:spcBef>
              <a:buClrTx/>
              <a:buSzPct val="82000"/>
              <a:defRPr sz="4600">
                <a:solidFill>
                  <a:srgbClr val="535353"/>
                </a:solidFill>
                <a:latin typeface="Gill Sans Light"/>
                <a:ea typeface="Gill Sans Light"/>
                <a:cs typeface="Gill Sans Light"/>
                <a:sym typeface="Gill Sans Light"/>
              </a:defRPr>
            </a:lvl1pPr>
            <a:lvl2pPr marL="1041400" indent="-520700">
              <a:lnSpc>
                <a:spcPct val="120000"/>
              </a:lnSpc>
              <a:spcBef>
                <a:spcPts val="4600"/>
              </a:spcBef>
              <a:buClrTx/>
              <a:buSzPct val="82000"/>
              <a:defRPr sz="4600">
                <a:solidFill>
                  <a:srgbClr val="535353"/>
                </a:solidFill>
                <a:latin typeface="Gill Sans Light"/>
                <a:ea typeface="Gill Sans Light"/>
                <a:cs typeface="Gill Sans Light"/>
                <a:sym typeface="Gill Sans Light"/>
              </a:defRPr>
            </a:lvl2pPr>
            <a:lvl3pPr marL="1562100" indent="-520700">
              <a:lnSpc>
                <a:spcPct val="120000"/>
              </a:lnSpc>
              <a:spcBef>
                <a:spcPts val="4600"/>
              </a:spcBef>
              <a:buClrTx/>
              <a:buSzPct val="82000"/>
              <a:defRPr sz="4600">
                <a:solidFill>
                  <a:srgbClr val="535353"/>
                </a:solidFill>
                <a:latin typeface="Gill Sans Light"/>
                <a:ea typeface="Gill Sans Light"/>
                <a:cs typeface="Gill Sans Light"/>
                <a:sym typeface="Gill Sans Light"/>
              </a:defRPr>
            </a:lvl3pPr>
            <a:lvl4pPr marL="2082800" indent="-520700">
              <a:lnSpc>
                <a:spcPct val="120000"/>
              </a:lnSpc>
              <a:spcBef>
                <a:spcPts val="4600"/>
              </a:spcBef>
              <a:buClrTx/>
              <a:buSzPct val="82000"/>
              <a:defRPr sz="4600">
                <a:solidFill>
                  <a:srgbClr val="535353"/>
                </a:solidFill>
                <a:latin typeface="Gill Sans Light"/>
                <a:ea typeface="Gill Sans Light"/>
                <a:cs typeface="Gill Sans Light"/>
                <a:sym typeface="Gill Sans Light"/>
              </a:defRPr>
            </a:lvl4pPr>
            <a:lvl5pPr marL="2603500" indent="-520700">
              <a:lnSpc>
                <a:spcPct val="120000"/>
              </a:lnSpc>
              <a:spcBef>
                <a:spcPts val="4600"/>
              </a:spcBef>
              <a:buClrTx/>
              <a:buSzPct val="82000"/>
              <a:defRPr sz="4600">
                <a:solidFill>
                  <a:srgbClr val="535353"/>
                </a:solidFill>
                <a:latin typeface="Gill Sans Light"/>
                <a:ea typeface="Gill Sans Light"/>
                <a:cs typeface="Gill Sans Light"/>
                <a:sym typeface="Gill Sans Light"/>
              </a:defRPr>
            </a:lvl5pPr>
          </a:lstStyle>
          <a:p>
            <a:pPr/>
            <a:r>
              <a:t>Body Level One</a:t>
            </a:r>
          </a:p>
          <a:p>
            <a:pPr lvl="1"/>
            <a:r>
              <a:t>Body Level Two</a:t>
            </a:r>
          </a:p>
          <a:p>
            <a:pPr lvl="2"/>
            <a:r>
              <a:t>Body Level Three</a:t>
            </a:r>
          </a:p>
          <a:p>
            <a:pPr lvl="3"/>
            <a:r>
              <a:t>Body Level Four</a:t>
            </a:r>
          </a:p>
          <a:p>
            <a:pPr lvl="4"/>
            <a:r>
              <a:t>Body Level Five</a:t>
            </a:r>
          </a:p>
        </p:txBody>
      </p:sp>
      <p:sp>
        <p:nvSpPr>
          <p:cNvPr id="143" name="Slide Number"/>
          <p:cNvSpPr txBox="1"/>
          <p:nvPr>
            <p:ph type="sldNum" sz="quarter" idx="2"/>
          </p:nvPr>
        </p:nvSpPr>
        <p:spPr>
          <a:xfrm>
            <a:off x="6324599" y="9271000"/>
            <a:ext cx="342901" cy="355600"/>
          </a:xfrm>
          <a:prstGeom prst="rect">
            <a:avLst/>
          </a:prstGeom>
        </p:spPr>
        <p:txBody>
          <a:bodyPr/>
          <a:lstStyle>
            <a:lvl1pPr>
              <a:defRPr>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50" name="Title Text"/>
          <p:cNvSpPr txBox="1"/>
          <p:nvPr>
            <p:ph type="title"/>
          </p:nvPr>
        </p:nvSpPr>
        <p:spPr>
          <a:xfrm>
            <a:off x="1270000" y="254000"/>
            <a:ext cx="10464800" cy="2438400"/>
          </a:xfrm>
          <a:prstGeom prst="rect">
            <a:avLst/>
          </a:prstGeom>
        </p:spPr>
        <p:txBody>
          <a:bodyPr>
            <a:noAutofit/>
          </a:bodyPr>
          <a:lstStyle>
            <a:lvl1pPr>
              <a:defRPr sz="8400">
                <a:solidFill>
                  <a:srgbClr val="FFFFFF"/>
                </a:solidFill>
                <a:latin typeface="Gill Sans"/>
                <a:ea typeface="Gill Sans"/>
                <a:cs typeface="Gill Sans"/>
                <a:sym typeface="Gill Sans"/>
              </a:defRPr>
            </a:lvl1pPr>
          </a:lstStyle>
          <a:p>
            <a:pPr/>
            <a:r>
              <a:t>Title Text</a:t>
            </a:r>
          </a:p>
        </p:txBody>
      </p:sp>
      <p:sp>
        <p:nvSpPr>
          <p:cNvPr id="151" name="Body Level One…"/>
          <p:cNvSpPr txBox="1"/>
          <p:nvPr>
            <p:ph type="body" idx="1"/>
          </p:nvPr>
        </p:nvSpPr>
        <p:spPr>
          <a:xfrm>
            <a:off x="1270000" y="2768600"/>
            <a:ext cx="10464800" cy="5715000"/>
          </a:xfrm>
          <a:prstGeom prst="rect">
            <a:avLst/>
          </a:prstGeom>
        </p:spPr>
        <p:txBody>
          <a:bodyPr>
            <a:noAutofit/>
          </a:bodyPr>
          <a:lstStyle>
            <a:lvl1pPr marL="889000" indent="-571500">
              <a:spcBef>
                <a:spcPts val="2400"/>
              </a:spcBef>
              <a:buClrTx/>
              <a:buSzPct val="171000"/>
              <a:defRPr sz="4200">
                <a:solidFill>
                  <a:srgbClr val="FFFFFF"/>
                </a:solidFill>
                <a:latin typeface="Gill Sans"/>
                <a:ea typeface="Gill Sans"/>
                <a:cs typeface="Gill Sans"/>
                <a:sym typeface="Gill Sans"/>
              </a:defRPr>
            </a:lvl1pPr>
            <a:lvl2pPr marL="1333500" indent="-571500">
              <a:spcBef>
                <a:spcPts val="2400"/>
              </a:spcBef>
              <a:buClrTx/>
              <a:buSzPct val="171000"/>
              <a:defRPr sz="4200">
                <a:solidFill>
                  <a:srgbClr val="FFFFFF"/>
                </a:solidFill>
                <a:latin typeface="Gill Sans"/>
                <a:ea typeface="Gill Sans"/>
                <a:cs typeface="Gill Sans"/>
                <a:sym typeface="Gill Sans"/>
              </a:defRPr>
            </a:lvl2pPr>
            <a:lvl3pPr marL="1778000" indent="-571500">
              <a:spcBef>
                <a:spcPts val="2400"/>
              </a:spcBef>
              <a:buClrTx/>
              <a:buSzPct val="171000"/>
              <a:defRPr sz="4200">
                <a:solidFill>
                  <a:srgbClr val="FFFFFF"/>
                </a:solidFill>
                <a:latin typeface="Gill Sans"/>
                <a:ea typeface="Gill Sans"/>
                <a:cs typeface="Gill Sans"/>
                <a:sym typeface="Gill Sans"/>
              </a:defRPr>
            </a:lvl3pPr>
            <a:lvl4pPr marL="2222500" indent="-571500">
              <a:spcBef>
                <a:spcPts val="2400"/>
              </a:spcBef>
              <a:buClrTx/>
              <a:buSzPct val="171000"/>
              <a:defRPr sz="4200">
                <a:solidFill>
                  <a:srgbClr val="FFFFFF"/>
                </a:solidFill>
                <a:latin typeface="Gill Sans"/>
                <a:ea typeface="Gill Sans"/>
                <a:cs typeface="Gill Sans"/>
                <a:sym typeface="Gill Sans"/>
              </a:defRPr>
            </a:lvl4pPr>
            <a:lvl5pPr marL="2667000" indent="-571500">
              <a:spcBef>
                <a:spcPts val="24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52" name="Slide Number"/>
          <p:cNvSpPr txBox="1"/>
          <p:nvPr>
            <p:ph type="sldNum" sz="quarter" idx="2"/>
          </p:nvPr>
        </p:nvSpPr>
        <p:spPr>
          <a:xfrm>
            <a:off x="6324600" y="9258300"/>
            <a:ext cx="342900" cy="368300"/>
          </a:xfrm>
          <a:prstGeom prst="rect">
            <a:avLst/>
          </a:prstGeom>
        </p:spPr>
        <p:txBody>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9" name="Image" descr="Image"/>
          <p:cNvPicPr>
            <a:picLocks noChangeAspect="1"/>
          </p:cNvPicPr>
          <p:nvPr/>
        </p:nvPicPr>
        <p:blipFill>
          <a:blip r:embed="rId3">
            <a:extLst/>
          </a:blip>
          <a:srcRect l="0" t="72621" r="0" b="8055"/>
          <a:stretch>
            <a:fillRect/>
          </a:stretch>
        </p:blipFill>
        <p:spPr>
          <a:xfrm>
            <a:off x="63103" y="7929146"/>
            <a:ext cx="12878762" cy="1865729"/>
          </a:xfrm>
          <a:prstGeom prst="rect">
            <a:avLst/>
          </a:prstGeom>
          <a:ln w="12700">
            <a:miter lim="400000"/>
          </a:ln>
          <a:effectLst>
            <a:outerShdw sx="100000" sy="100000" kx="0" ky="0" algn="b" rotWithShape="0" blurRad="114300" dist="63500" dir="5400000">
              <a:srgbClr val="000000"/>
            </a:outerShdw>
          </a:effectLst>
        </p:spPr>
      </p:pic>
      <p:pic>
        <p:nvPicPr>
          <p:cNvPr id="160" name="Image" descr="Image"/>
          <p:cNvPicPr>
            <a:picLocks noChangeAspect="1"/>
          </p:cNvPicPr>
          <p:nvPr/>
        </p:nvPicPr>
        <p:blipFill>
          <a:blip r:embed="rId3">
            <a:extLst/>
          </a:blip>
          <a:srcRect l="12110" t="72621" r="13056" b="8055"/>
          <a:stretch>
            <a:fillRect/>
          </a:stretch>
        </p:blipFill>
        <p:spPr>
          <a:xfrm flipH="1" rot="10800000">
            <a:off x="69056" y="60163"/>
            <a:ext cx="12866731" cy="2490863"/>
          </a:xfrm>
          <a:prstGeom prst="rect">
            <a:avLst/>
          </a:prstGeom>
          <a:ln w="12700">
            <a:miter lim="400000"/>
          </a:ln>
          <a:effectLst>
            <a:outerShdw sx="100000" sy="100000" kx="0" ky="0" algn="b" rotWithShape="0" blurRad="114300" dist="63500" dir="5400000">
              <a:srgbClr val="000000"/>
            </a:outerShdw>
          </a:effectLst>
        </p:spPr>
      </p:pic>
      <p:sp>
        <p:nvSpPr>
          <p:cNvPr id="161" name="Slide Number"/>
          <p:cNvSpPr txBox="1"/>
          <p:nvPr>
            <p:ph type="sldNum" sz="quarter" idx="2"/>
          </p:nvPr>
        </p:nvSpPr>
        <p:spPr>
          <a:xfrm>
            <a:off x="6311900" y="9080500"/>
            <a:ext cx="384506" cy="368300"/>
          </a:xfrm>
          <a:prstGeom prst="rect">
            <a:avLst/>
          </a:prstGeom>
        </p:spPr>
        <p:txBody>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8"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9" name="Slide Number"/>
          <p:cNvSpPr txBox="1"/>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txBox="1"/>
          <p:nvPr>
            <p:ph type="body" sz="quarter" idx="1"/>
          </p:nvPr>
        </p:nvSpPr>
        <p:spPr>
          <a:xfrm>
            <a:off x="1028700" y="8255000"/>
            <a:ext cx="10972800" cy="1193800"/>
          </a:xfrm>
          <a:prstGeom prst="rect">
            <a:avLst/>
          </a:prstGeom>
        </p:spPr>
        <p:txBody>
          <a:bodyPr anchor="t"/>
          <a:lstStyle>
            <a:lvl1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buClrTx/>
              <a:defRPr sz="1200">
                <a:solidFill>
                  <a:srgbClr val="000000"/>
                </a:solidFill>
                <a:latin typeface="Helvetica"/>
                <a:ea typeface="Helvetica"/>
                <a:cs typeface="Helvetica"/>
                <a:sym typeface="Helvetica"/>
              </a:defRPr>
            </a:pPr>
          </a:p>
        </p:txBody>
      </p:sp>
      <p:sp>
        <p:nvSpPr>
          <p:cNvPr id="177" name="Title Text"/>
          <p:cNvSpPr txBox="1"/>
          <p:nvPr>
            <p:ph type="title"/>
          </p:nvPr>
        </p:nvSpPr>
        <p:spPr>
          <a:xfrm>
            <a:off x="1270000" y="254000"/>
            <a:ext cx="10464800" cy="1714500"/>
          </a:xfrm>
          <a:prstGeom prst="rect">
            <a:avLst/>
          </a:prstGeom>
        </p:spPr>
        <p:txBody>
          <a:bodyPr anchor="b"/>
          <a:lstStyle>
            <a:lvl1pPr>
              <a:defRPr sz="6400">
                <a:solidFill>
                  <a:srgbClr val="000000"/>
                </a:solidFill>
              </a:defRPr>
            </a:lvl1pPr>
          </a:lstStyle>
          <a:p>
            <a:pPr/>
            <a:r>
              <a:t>Title Text</a:t>
            </a:r>
          </a:p>
        </p:txBody>
      </p:sp>
      <p:sp>
        <p:nvSpPr>
          <p:cNvPr id="178" name="Slide Number"/>
          <p:cNvSpPr txBox="1"/>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Slide Number"/>
          <p:cNvSpPr txBox="1"/>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2"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93" name="Title Text"/>
          <p:cNvSpPr txBox="1"/>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r>
              <a:t>Title Text</a:t>
            </a:r>
          </a:p>
        </p:txBody>
      </p:sp>
      <p:sp>
        <p:nvSpPr>
          <p:cNvPr id="194" name="Body Level One…"/>
          <p:cNvSpPr txBox="1"/>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95" name="Slide Number"/>
          <p:cNvSpPr txBox="1"/>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2"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03" name="Title Text"/>
          <p:cNvSpPr txBox="1"/>
          <p:nvPr>
            <p:ph type="title"/>
          </p:nvPr>
        </p:nvSpPr>
        <p:spPr>
          <a:xfrm>
            <a:off x="1079500" y="152400"/>
            <a:ext cx="10845800" cy="2095500"/>
          </a:xfrm>
          <a:prstGeom prst="rect">
            <a:avLst/>
          </a:prstGeom>
        </p:spPr>
        <p:txBody>
          <a:bodyPr/>
          <a:lstStyle>
            <a:lvl1pPr>
              <a:defRPr sz="7000">
                <a:solidFill>
                  <a:srgbClr val="FFFFFF"/>
                </a:solidFill>
                <a:latin typeface="American Typewriter"/>
                <a:ea typeface="American Typewriter"/>
                <a:cs typeface="American Typewriter"/>
                <a:sym typeface="American Typewriter"/>
              </a:defRPr>
            </a:lvl1pPr>
          </a:lstStyle>
          <a:p>
            <a:pPr/>
            <a:r>
              <a:t>Title Text</a:t>
            </a:r>
          </a:p>
        </p:txBody>
      </p:sp>
      <p:sp>
        <p:nvSpPr>
          <p:cNvPr id="204" name="Body Level One…"/>
          <p:cNvSpPr txBox="1"/>
          <p:nvPr>
            <p:ph type="body" idx="1"/>
          </p:nvPr>
        </p:nvSpPr>
        <p:spPr>
          <a:xfrm>
            <a:off x="1079500" y="2527300"/>
            <a:ext cx="10845800" cy="6108700"/>
          </a:xfrm>
          <a:prstGeom prst="rect">
            <a:avLst/>
          </a:prstGeom>
        </p:spPr>
        <p:txBody>
          <a:bodyPr/>
          <a:lstStyle>
            <a:lvl1pPr marL="904390"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6311900" y="9080500"/>
            <a:ext cx="384506" cy="368300"/>
          </a:xfrm>
          <a:prstGeom prst="rect">
            <a:avLst/>
          </a:prstGeom>
        </p:spPr>
        <p:txBody>
          <a:bodyPr>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12" name="Body Level One…"/>
          <p:cNvSpPr txBox="1"/>
          <p:nvPr>
            <p:ph type="body" idx="1"/>
          </p:nvPr>
        </p:nvSpPr>
        <p:spPr>
          <a:xfrm>
            <a:off x="1270000" y="1270000"/>
            <a:ext cx="10464800" cy="7213600"/>
          </a:xfrm>
          <a:prstGeom prst="rect">
            <a:avLst/>
          </a:prstGeom>
        </p:spPr>
        <p:txBody>
          <a:bodyPr/>
          <a:lstStyle>
            <a:lvl1pPr marL="889000" indent="-571500">
              <a:spcBef>
                <a:spcPts val="4800"/>
              </a:spcBef>
              <a:buClrTx/>
              <a:buSzPct val="171000"/>
              <a:defRPr sz="4200">
                <a:solidFill>
                  <a:srgbClr val="FFFFFF"/>
                </a:solidFill>
                <a:latin typeface="Gill Sans"/>
                <a:ea typeface="Gill Sans"/>
                <a:cs typeface="Gill Sans"/>
                <a:sym typeface="Gill Sans"/>
              </a:defRPr>
            </a:lvl1pPr>
            <a:lvl2pPr marL="1333500" indent="-571500">
              <a:spcBef>
                <a:spcPts val="4800"/>
              </a:spcBef>
              <a:buClrTx/>
              <a:buSzPct val="171000"/>
              <a:defRPr sz="4200">
                <a:solidFill>
                  <a:srgbClr val="FFFFFF"/>
                </a:solidFill>
                <a:latin typeface="Gill Sans"/>
                <a:ea typeface="Gill Sans"/>
                <a:cs typeface="Gill Sans"/>
                <a:sym typeface="Gill Sans"/>
              </a:defRPr>
            </a:lvl2pPr>
            <a:lvl3pPr marL="1778000" indent="-571500">
              <a:spcBef>
                <a:spcPts val="4800"/>
              </a:spcBef>
              <a:buClrTx/>
              <a:buSzPct val="171000"/>
              <a:defRPr sz="4200">
                <a:solidFill>
                  <a:srgbClr val="FFFFFF"/>
                </a:solidFill>
                <a:latin typeface="Gill Sans"/>
                <a:ea typeface="Gill Sans"/>
                <a:cs typeface="Gill Sans"/>
                <a:sym typeface="Gill Sans"/>
              </a:defRPr>
            </a:lvl3pPr>
            <a:lvl4pPr marL="2222500" indent="-571500">
              <a:spcBef>
                <a:spcPts val="4800"/>
              </a:spcBef>
              <a:buClrTx/>
              <a:buSzPct val="171000"/>
              <a:defRPr sz="4200">
                <a:solidFill>
                  <a:srgbClr val="FFFFFF"/>
                </a:solidFill>
                <a:latin typeface="Gill Sans"/>
                <a:ea typeface="Gill Sans"/>
                <a:cs typeface="Gill Sans"/>
                <a:sym typeface="Gill Sans"/>
              </a:defRPr>
            </a:lvl4pPr>
            <a:lvl5pPr marL="2667000" indent="-571500">
              <a:spcBef>
                <a:spcPts val="48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13" name="Slide Number"/>
          <p:cNvSpPr txBox="1"/>
          <p:nvPr>
            <p:ph type="sldNum" sz="quarter" idx="2"/>
          </p:nvPr>
        </p:nvSpPr>
        <p:spPr>
          <a:xfrm>
            <a:off x="6324600" y="9258300"/>
            <a:ext cx="342900" cy="368300"/>
          </a:xfrm>
          <a:prstGeom prst="rect">
            <a:avLst/>
          </a:prstGeom>
        </p:spPr>
        <p:txBody>
          <a:bodyPr>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0" name="Title Text"/>
          <p:cNvSpPr txBox="1"/>
          <p:nvPr>
            <p:ph type="title"/>
          </p:nvPr>
        </p:nvSpPr>
        <p:spPr>
          <a:xfrm>
            <a:off x="762000" y="203200"/>
            <a:ext cx="11480800" cy="2146300"/>
          </a:xfrm>
          <a:prstGeom prst="rect">
            <a:avLst/>
          </a:prstGeom>
        </p:spPr>
        <p:txBody>
          <a:bodyPr/>
          <a:lstStyle>
            <a:lvl1pPr>
              <a:defRPr b="1" sz="64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Title Text</a:t>
            </a:r>
          </a:p>
        </p:txBody>
      </p:sp>
      <p:sp>
        <p:nvSpPr>
          <p:cNvPr id="221" name="Body Level One…"/>
          <p:cNvSpPr txBox="1"/>
          <p:nvPr>
            <p:ph type="body" idx="1"/>
          </p:nvPr>
        </p:nvSpPr>
        <p:spPr>
          <a:xfrm>
            <a:off x="762000" y="2413000"/>
            <a:ext cx="11480800" cy="6362700"/>
          </a:xfrm>
          <a:prstGeom prst="rect">
            <a:avLst/>
          </a:prstGeom>
        </p:spPr>
        <p:txBody>
          <a:bodyPr/>
          <a:lstStyle>
            <a:lvl1pPr marL="4064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8128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12192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16256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2032000" indent="-406400">
              <a:spcBef>
                <a:spcPts val="4200"/>
              </a:spcBef>
              <a:buClrTx/>
              <a:buSzPct val="75000"/>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222" name="Slide Number"/>
          <p:cNvSpPr txBox="1"/>
          <p:nvPr>
            <p:ph type="sldNum" sz="quarter" idx="2"/>
          </p:nvPr>
        </p:nvSpPr>
        <p:spPr>
          <a:xfrm>
            <a:off x="6311798" y="9258300"/>
            <a:ext cx="368504" cy="374600"/>
          </a:xfrm>
          <a:prstGeom prst="rect">
            <a:avLst/>
          </a:prstGeom>
        </p:spPr>
        <p:txBody>
          <a:bodyP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29"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txBox="1"/>
          <p:nvPr>
            <p:ph type="body" sz="quarter" idx="1"/>
          </p:nvPr>
        </p:nvSpPr>
        <p:spPr>
          <a:xfrm>
            <a:off x="762000" y="5626100"/>
            <a:ext cx="6324600" cy="3238500"/>
          </a:xfrm>
          <a:prstGeom prst="rect">
            <a:avLst/>
          </a:prstGeom>
        </p:spPr>
        <p:txBody>
          <a:bodyPr anchor="t"/>
          <a:lstStyle>
            <a:lvl1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Image"/>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buClrTx/>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tif"/><Relationship Id="rId4" Type="http://schemas.openxmlformats.org/officeDocument/2006/relationships/image" Target="../media/image7.png"/><Relationship Id="rId5"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tif"/><Relationship Id="rId5" Type="http://schemas.openxmlformats.org/officeDocument/2006/relationships/image" Target="../media/image12.png"/><Relationship Id="rId6" Type="http://schemas.openxmlformats.org/officeDocument/2006/relationships/image" Target="../media/image1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tif"/><Relationship Id="rId5" Type="http://schemas.openxmlformats.org/officeDocument/2006/relationships/image" Target="../media/image12.png"/><Relationship Id="rId6" Type="http://schemas.openxmlformats.org/officeDocument/2006/relationships/image" Target="../media/image1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tif"/><Relationship Id="rId5" Type="http://schemas.openxmlformats.org/officeDocument/2006/relationships/image" Target="../media/image12.png"/><Relationship Id="rId6"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tif"/><Relationship Id="rId5" Type="http://schemas.openxmlformats.org/officeDocument/2006/relationships/image" Target="../media/image12.png"/><Relationship Id="rId6" Type="http://schemas.openxmlformats.org/officeDocument/2006/relationships/image" Target="../media/image1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tif"/><Relationship Id="rId5" Type="http://schemas.openxmlformats.org/officeDocument/2006/relationships/image" Target="../media/image12.png"/><Relationship Id="rId6" Type="http://schemas.openxmlformats.org/officeDocument/2006/relationships/image" Target="../media/image1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tif"/><Relationship Id="rId5" Type="http://schemas.openxmlformats.org/officeDocument/2006/relationships/image" Target="../media/image1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tif"/><Relationship Id="rId5" Type="http://schemas.openxmlformats.org/officeDocument/2006/relationships/image" Target="../media/image12.png"/><Relationship Id="rId6" Type="http://schemas.openxmlformats.org/officeDocument/2006/relationships/image" Target="../media/image1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tif"/><Relationship Id="rId5" Type="http://schemas.openxmlformats.org/officeDocument/2006/relationships/image" Target="../media/image1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tif"/><Relationship Id="rId5" Type="http://schemas.openxmlformats.org/officeDocument/2006/relationships/image" Target="../media/image12.png"/><Relationship Id="rId6" Type="http://schemas.openxmlformats.org/officeDocument/2006/relationships/image" Target="../media/image1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tif"/><Relationship Id="rId5" Type="http://schemas.openxmlformats.org/officeDocument/2006/relationships/image" Target="../media/image12.png"/><Relationship Id="rId6" Type="http://schemas.openxmlformats.org/officeDocument/2006/relationships/image" Target="../media/image1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tif"/><Relationship Id="rId4" Type="http://schemas.openxmlformats.org/officeDocument/2006/relationships/image" Target="../media/image7.png"/><Relationship Id="rId5" Type="http://schemas.openxmlformats.org/officeDocument/2006/relationships/image" Target="../media/image3.tif"/><Relationship Id="rId6" Type="http://schemas.openxmlformats.org/officeDocument/2006/relationships/image" Target="../media/image1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tif"/><Relationship Id="rId5" Type="http://schemas.openxmlformats.org/officeDocument/2006/relationships/image" Target="../media/image12.png"/><Relationship Id="rId6" Type="http://schemas.openxmlformats.org/officeDocument/2006/relationships/image" Target="../media/image1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3.tif"/><Relationship Id="rId5" Type="http://schemas.openxmlformats.org/officeDocument/2006/relationships/image" Target="../media/image12.png"/><Relationship Id="rId6"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Rounded Rectangle"/>
          <p:cNvSpPr/>
          <p:nvPr/>
        </p:nvSpPr>
        <p:spPr>
          <a:xfrm>
            <a:off x="295498" y="4489633"/>
            <a:ext cx="12413804" cy="2022861"/>
          </a:xfrm>
          <a:prstGeom prst="roundRect">
            <a:avLst>
              <a:gd name="adj" fmla="val 9417"/>
            </a:avLst>
          </a:prstGeom>
          <a:solidFill>
            <a:srgbClr val="FFFFFF">
              <a:alpha val="55934"/>
            </a:srgbClr>
          </a:solidFill>
          <a:ln w="12700">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defRPr>
            </a:pPr>
          </a:p>
        </p:txBody>
      </p:sp>
      <p:grpSp>
        <p:nvGrpSpPr>
          <p:cNvPr id="241" name="Image"/>
          <p:cNvGrpSpPr/>
          <p:nvPr/>
        </p:nvGrpSpPr>
        <p:grpSpPr>
          <a:xfrm>
            <a:off x="185842" y="155353"/>
            <a:ext cx="12633116" cy="3853419"/>
            <a:chOff x="0" y="0"/>
            <a:chExt cx="12633114" cy="3853418"/>
          </a:xfrm>
        </p:grpSpPr>
        <p:pic>
          <p:nvPicPr>
            <p:cNvPr id="240" name="Image" descr="Image"/>
            <p:cNvPicPr>
              <a:picLocks noChangeAspect="1"/>
            </p:cNvPicPr>
            <p:nvPr/>
          </p:nvPicPr>
          <p:blipFill>
            <a:blip r:embed="rId3">
              <a:extLst/>
            </a:blip>
            <a:stretch>
              <a:fillRect/>
            </a:stretch>
          </p:blipFill>
          <p:spPr>
            <a:xfrm>
              <a:off x="342900" y="342900"/>
              <a:ext cx="11947315" cy="3154919"/>
            </a:xfrm>
            <a:prstGeom prst="rect">
              <a:avLst/>
            </a:prstGeom>
            <a:ln>
              <a:noFill/>
            </a:ln>
            <a:effectLst/>
          </p:spPr>
        </p:pic>
        <p:pic>
          <p:nvPicPr>
            <p:cNvPr id="239" name="Image" descr="Image"/>
            <p:cNvPicPr>
              <a:picLocks noChangeAspect="0"/>
            </p:cNvPicPr>
            <p:nvPr/>
          </p:nvPicPr>
          <p:blipFill>
            <a:blip r:embed="rId4">
              <a:extLst/>
            </a:blip>
            <a:stretch>
              <a:fillRect/>
            </a:stretch>
          </p:blipFill>
          <p:spPr>
            <a:xfrm>
              <a:off x="0" y="0"/>
              <a:ext cx="12633115" cy="3853419"/>
            </a:xfrm>
            <a:prstGeom prst="rect">
              <a:avLst/>
            </a:prstGeom>
            <a:effectLst/>
          </p:spPr>
        </p:pic>
      </p:grpSp>
      <p:sp>
        <p:nvSpPr>
          <p:cNvPr id="242" name="“The Value of Diligent Persistence”"/>
          <p:cNvSpPr txBox="1"/>
          <p:nvPr/>
        </p:nvSpPr>
        <p:spPr>
          <a:xfrm>
            <a:off x="295498" y="4888907"/>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
        <p:nvSpPr>
          <p:cNvPr id="243" name="Ecclesiastes 11:6 (NKJV)…"/>
          <p:cNvSpPr txBox="1"/>
          <p:nvPr/>
        </p:nvSpPr>
        <p:spPr>
          <a:xfrm>
            <a:off x="887151" y="6993355"/>
            <a:ext cx="11230498" cy="21792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4700">
                <a:solidFill>
                  <a:srgbClr val="000000"/>
                </a:solidFill>
                <a:latin typeface="Times New Roman"/>
                <a:ea typeface="Times New Roman"/>
                <a:cs typeface="Times New Roman"/>
                <a:sym typeface="Times New Roman"/>
              </a:defRPr>
            </a:pPr>
            <a:r>
              <a:t>Ecclesiastes 11:6 (NKJV) </a:t>
            </a:r>
          </a:p>
          <a:p>
            <a:pPr defTabSz="457200">
              <a:buClrTx/>
              <a:defRPr sz="3300">
                <a:solidFill>
                  <a:srgbClr val="000000"/>
                </a:solidFill>
                <a:latin typeface="Times New Roman"/>
                <a:ea typeface="Times New Roman"/>
                <a:cs typeface="Times New Roman"/>
                <a:sym typeface="Times New Roman"/>
              </a:defRPr>
            </a:pPr>
            <a:r>
              <a:rPr baseline="31999"/>
              <a:t>6</a:t>
            </a:r>
            <a:r>
              <a:t> In the morning sow your seed, And in the evening do not withhold your hand; For you do not know which will prosper, Either this or that, Or whether both alike </a:t>
            </a:r>
            <a:r>
              <a:rPr i="1"/>
              <a:t>will be</a:t>
            </a:r>
            <a:r>
              <a:t> good.</a:t>
            </a:r>
          </a:p>
        </p:txBody>
      </p:sp>
      <p:pic>
        <p:nvPicPr>
          <p:cNvPr id="244" name="Image" descr="Image"/>
          <p:cNvPicPr>
            <a:picLocks noChangeAspect="1"/>
          </p:cNvPicPr>
          <p:nvPr/>
        </p:nvPicPr>
        <p:blipFill>
          <a:blip r:embed="rId5">
            <a:extLst/>
          </a:blip>
          <a:srcRect l="5" t="45458" r="19" b="47687"/>
          <a:stretch>
            <a:fillRect/>
          </a:stretch>
        </p:blipFill>
        <p:spPr>
          <a:xfrm flipH="1" rot="10800000">
            <a:off x="291584" y="6263319"/>
            <a:ext cx="12421632" cy="664158"/>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1"/>
                  <a:pt x="1948" y="6628"/>
                </a:cubicBezTo>
                <a:lnTo>
                  <a:pt x="1933" y="8217"/>
                </a:lnTo>
                <a:lnTo>
                  <a:pt x="1700" y="8229"/>
                </a:lnTo>
                <a:cubicBezTo>
                  <a:pt x="1474" y="8242"/>
                  <a:pt x="1466" y="8273"/>
                  <a:pt x="1383" y="9442"/>
                </a:cubicBezTo>
                <a:cubicBezTo>
                  <a:pt x="1264" y="11130"/>
                  <a:pt x="1219" y="11300"/>
                  <a:pt x="1150" y="10339"/>
                </a:cubicBezTo>
                <a:cubicBezTo>
                  <a:pt x="1040" y="8805"/>
                  <a:pt x="1098" y="6329"/>
                  <a:pt x="1225" y="7174"/>
                </a:cubicBezTo>
                <a:cubicBezTo>
                  <a:pt x="1300" y="7676"/>
                  <a:pt x="1309" y="7190"/>
                  <a:pt x="1240" y="6337"/>
                </a:cubicBezTo>
                <a:cubicBezTo>
                  <a:pt x="1177" y="5557"/>
                  <a:pt x="1094" y="5571"/>
                  <a:pt x="1044" y="6373"/>
                </a:cubicBezTo>
                <a:cubicBezTo>
                  <a:pt x="989" y="7260"/>
                  <a:pt x="990" y="9744"/>
                  <a:pt x="1048" y="10752"/>
                </a:cubicBezTo>
                <a:cubicBezTo>
                  <a:pt x="1090" y="11498"/>
                  <a:pt x="1107" y="11584"/>
                  <a:pt x="1222" y="11673"/>
                </a:cubicBezTo>
                <a:cubicBezTo>
                  <a:pt x="1272" y="11712"/>
                  <a:pt x="1276" y="11833"/>
                  <a:pt x="1270" y="13444"/>
                </a:cubicBezTo>
                <a:cubicBezTo>
                  <a:pt x="1266" y="14399"/>
                  <a:pt x="1255" y="15330"/>
                  <a:pt x="1246" y="15506"/>
                </a:cubicBezTo>
                <a:cubicBezTo>
                  <a:pt x="1236" y="15682"/>
                  <a:pt x="1176" y="15000"/>
                  <a:pt x="1112" y="14002"/>
                </a:cubicBezTo>
                <a:cubicBezTo>
                  <a:pt x="825" y="9498"/>
                  <a:pt x="547" y="9211"/>
                  <a:pt x="436" y="13286"/>
                </a:cubicBezTo>
                <a:cubicBezTo>
                  <a:pt x="390" y="14943"/>
                  <a:pt x="388" y="14961"/>
                  <a:pt x="337" y="14366"/>
                </a:cubicBezTo>
                <a:cubicBezTo>
                  <a:pt x="308" y="14032"/>
                  <a:pt x="248" y="13759"/>
                  <a:pt x="204" y="13759"/>
                </a:cubicBezTo>
                <a:cubicBezTo>
                  <a:pt x="28" y="13759"/>
                  <a:pt x="-65" y="16890"/>
                  <a:pt x="53" y="18841"/>
                </a:cubicBezTo>
                <a:cubicBezTo>
                  <a:pt x="101" y="19647"/>
                  <a:pt x="119" y="19711"/>
                  <a:pt x="188" y="19399"/>
                </a:cubicBezTo>
                <a:cubicBezTo>
                  <a:pt x="242" y="19156"/>
                  <a:pt x="274" y="18741"/>
                  <a:pt x="287" y="18101"/>
                </a:cubicBezTo>
                <a:cubicBezTo>
                  <a:pt x="306" y="17202"/>
                  <a:pt x="305" y="17188"/>
                  <a:pt x="266" y="17810"/>
                </a:cubicBezTo>
                <a:cubicBezTo>
                  <a:pt x="212" y="18670"/>
                  <a:pt x="168" y="18633"/>
                  <a:pt x="119" y="17689"/>
                </a:cubicBezTo>
                <a:cubicBezTo>
                  <a:pt x="87" y="17054"/>
                  <a:pt x="84" y="16749"/>
                  <a:pt x="104" y="15967"/>
                </a:cubicBezTo>
                <a:cubicBezTo>
                  <a:pt x="131" y="14924"/>
                  <a:pt x="211" y="14393"/>
                  <a:pt x="290" y="14742"/>
                </a:cubicBezTo>
                <a:cubicBezTo>
                  <a:pt x="318" y="14865"/>
                  <a:pt x="372" y="15756"/>
                  <a:pt x="412" y="16719"/>
                </a:cubicBezTo>
                <a:cubicBezTo>
                  <a:pt x="519" y="19358"/>
                  <a:pt x="619" y="20076"/>
                  <a:pt x="758" y="19217"/>
                </a:cubicBezTo>
                <a:cubicBezTo>
                  <a:pt x="904" y="18322"/>
                  <a:pt x="914" y="13444"/>
                  <a:pt x="770" y="13444"/>
                </a:cubicBezTo>
                <a:cubicBezTo>
                  <a:pt x="739" y="13444"/>
                  <a:pt x="739" y="13516"/>
                  <a:pt x="771" y="14148"/>
                </a:cubicBezTo>
                <a:cubicBezTo>
                  <a:pt x="824" y="15172"/>
                  <a:pt x="816" y="16363"/>
                  <a:pt x="750" y="17277"/>
                </a:cubicBezTo>
                <a:cubicBezTo>
                  <a:pt x="674" y="18330"/>
                  <a:pt x="628" y="18290"/>
                  <a:pt x="547" y="17083"/>
                </a:cubicBezTo>
                <a:cubicBezTo>
                  <a:pt x="437" y="15448"/>
                  <a:pt x="459" y="12525"/>
                  <a:pt x="589" y="11334"/>
                </a:cubicBezTo>
                <a:cubicBezTo>
                  <a:pt x="725" y="10096"/>
                  <a:pt x="868" y="11081"/>
                  <a:pt x="1092" y="14802"/>
                </a:cubicBezTo>
                <a:cubicBezTo>
                  <a:pt x="1295" y="18153"/>
                  <a:pt x="1443" y="19382"/>
                  <a:pt x="1619" y="19156"/>
                </a:cubicBezTo>
                <a:cubicBezTo>
                  <a:pt x="1726" y="19020"/>
                  <a:pt x="1760" y="18792"/>
                  <a:pt x="1809" y="17907"/>
                </a:cubicBezTo>
                <a:cubicBezTo>
                  <a:pt x="1860" y="16982"/>
                  <a:pt x="1861" y="16884"/>
                  <a:pt x="1820" y="17252"/>
                </a:cubicBezTo>
                <a:cubicBezTo>
                  <a:pt x="1734" y="18027"/>
                  <a:pt x="1660" y="17763"/>
                  <a:pt x="1581" y="16379"/>
                </a:cubicBezTo>
                <a:cubicBezTo>
                  <a:pt x="1483" y="14651"/>
                  <a:pt x="1480" y="12843"/>
                  <a:pt x="1570" y="11055"/>
                </a:cubicBezTo>
                <a:cubicBezTo>
                  <a:pt x="1627" y="9924"/>
                  <a:pt x="1645" y="9804"/>
                  <a:pt x="1760" y="9794"/>
                </a:cubicBezTo>
                <a:cubicBezTo>
                  <a:pt x="1900" y="9781"/>
                  <a:pt x="1893" y="9688"/>
                  <a:pt x="1979" y="13371"/>
                </a:cubicBezTo>
                <a:cubicBezTo>
                  <a:pt x="2019" y="15118"/>
                  <a:pt x="2156" y="17597"/>
                  <a:pt x="2269" y="18623"/>
                </a:cubicBezTo>
                <a:cubicBezTo>
                  <a:pt x="2306" y="18962"/>
                  <a:pt x="2388" y="19498"/>
                  <a:pt x="2452" y="19799"/>
                </a:cubicBezTo>
                <a:cubicBezTo>
                  <a:pt x="2688" y="20921"/>
                  <a:pt x="2871" y="20207"/>
                  <a:pt x="3172" y="16998"/>
                </a:cubicBezTo>
                <a:cubicBezTo>
                  <a:pt x="3414" y="14422"/>
                  <a:pt x="3624" y="12680"/>
                  <a:pt x="3694" y="12680"/>
                </a:cubicBezTo>
                <a:cubicBezTo>
                  <a:pt x="3767" y="12680"/>
                  <a:pt x="3851" y="14253"/>
                  <a:pt x="3841" y="15433"/>
                </a:cubicBezTo>
                <a:cubicBezTo>
                  <a:pt x="3831" y="16685"/>
                  <a:pt x="3721" y="17370"/>
                  <a:pt x="3682" y="16428"/>
                </a:cubicBezTo>
                <a:cubicBezTo>
                  <a:pt x="3642" y="15468"/>
                  <a:pt x="3627" y="15599"/>
                  <a:pt x="3627" y="16901"/>
                </a:cubicBezTo>
                <a:cubicBezTo>
                  <a:pt x="3627" y="18193"/>
                  <a:pt x="3676" y="18853"/>
                  <a:pt x="3773" y="18853"/>
                </a:cubicBezTo>
                <a:cubicBezTo>
                  <a:pt x="3959" y="18853"/>
                  <a:pt x="4014" y="14665"/>
                  <a:pt x="3853" y="12801"/>
                </a:cubicBezTo>
                <a:cubicBezTo>
                  <a:pt x="3748" y="11592"/>
                  <a:pt x="3635" y="11935"/>
                  <a:pt x="3395" y="14220"/>
                </a:cubicBezTo>
                <a:cubicBezTo>
                  <a:pt x="3018" y="17805"/>
                  <a:pt x="3018" y="17809"/>
                  <a:pt x="2883" y="17592"/>
                </a:cubicBezTo>
                <a:cubicBezTo>
                  <a:pt x="2731" y="17350"/>
                  <a:pt x="2680" y="16889"/>
                  <a:pt x="2342" y="12801"/>
                </a:cubicBezTo>
                <a:cubicBezTo>
                  <a:pt x="2045" y="9198"/>
                  <a:pt x="2037" y="8949"/>
                  <a:pt x="2116" y="5925"/>
                </a:cubicBezTo>
                <a:cubicBezTo>
                  <a:pt x="2171" y="3835"/>
                  <a:pt x="2237" y="2893"/>
                  <a:pt x="2327" y="2893"/>
                </a:cubicBezTo>
                <a:cubicBezTo>
                  <a:pt x="2464" y="2893"/>
                  <a:pt x="2540" y="5286"/>
                  <a:pt x="2454" y="6956"/>
                </a:cubicBezTo>
                <a:cubicBezTo>
                  <a:pt x="2411" y="7808"/>
                  <a:pt x="2360" y="7861"/>
                  <a:pt x="2303" y="7101"/>
                </a:cubicBezTo>
                <a:cubicBezTo>
                  <a:pt x="2244" y="6306"/>
                  <a:pt x="2228" y="6371"/>
                  <a:pt x="2228" y="7429"/>
                </a:cubicBezTo>
                <a:cubicBezTo>
                  <a:pt x="2228" y="8898"/>
                  <a:pt x="2294" y="9999"/>
                  <a:pt x="2397" y="10242"/>
                </a:cubicBezTo>
                <a:cubicBezTo>
                  <a:pt x="2587" y="10691"/>
                  <a:pt x="2706" y="8529"/>
                  <a:pt x="2679" y="5100"/>
                </a:cubicBezTo>
                <a:cubicBezTo>
                  <a:pt x="2662" y="2829"/>
                  <a:pt x="2614" y="1695"/>
                  <a:pt x="2498" y="697"/>
                </a:cubicBezTo>
                <a:cubicBezTo>
                  <a:pt x="2437" y="176"/>
                  <a:pt x="2375" y="-41"/>
                  <a:pt x="2316" y="6"/>
                </a:cubicBezTo>
                <a:close/>
                <a:moveTo>
                  <a:pt x="19207" y="6"/>
                </a:moveTo>
                <a:cubicBezTo>
                  <a:pt x="19148" y="-41"/>
                  <a:pt x="19087" y="176"/>
                  <a:pt x="19026" y="697"/>
                </a:cubicBezTo>
                <a:cubicBezTo>
                  <a:pt x="18909" y="1695"/>
                  <a:pt x="18863" y="2829"/>
                  <a:pt x="18845" y="5100"/>
                </a:cubicBezTo>
                <a:cubicBezTo>
                  <a:pt x="18818" y="8529"/>
                  <a:pt x="18937" y="10691"/>
                  <a:pt x="19127" y="10242"/>
                </a:cubicBezTo>
                <a:cubicBezTo>
                  <a:pt x="19230" y="9999"/>
                  <a:pt x="19295" y="8898"/>
                  <a:pt x="19295" y="7429"/>
                </a:cubicBezTo>
                <a:cubicBezTo>
                  <a:pt x="19295" y="6371"/>
                  <a:pt x="19281" y="6306"/>
                  <a:pt x="19221" y="7101"/>
                </a:cubicBezTo>
                <a:cubicBezTo>
                  <a:pt x="19166" y="7838"/>
                  <a:pt x="19123" y="7816"/>
                  <a:pt x="19073" y="7028"/>
                </a:cubicBezTo>
                <a:cubicBezTo>
                  <a:pt x="18979" y="5520"/>
                  <a:pt x="19057" y="2893"/>
                  <a:pt x="19197" y="2893"/>
                </a:cubicBezTo>
                <a:cubicBezTo>
                  <a:pt x="19287" y="2893"/>
                  <a:pt x="19354" y="3835"/>
                  <a:pt x="19408" y="5925"/>
                </a:cubicBezTo>
                <a:cubicBezTo>
                  <a:pt x="19487" y="8953"/>
                  <a:pt x="19478" y="9185"/>
                  <a:pt x="19177" y="12850"/>
                </a:cubicBezTo>
                <a:cubicBezTo>
                  <a:pt x="19028" y="14666"/>
                  <a:pt x="18863" y="16496"/>
                  <a:pt x="18811" y="16913"/>
                </a:cubicBezTo>
                <a:cubicBezTo>
                  <a:pt x="18663" y="18097"/>
                  <a:pt x="18524" y="17920"/>
                  <a:pt x="18355" y="16331"/>
                </a:cubicBezTo>
                <a:cubicBezTo>
                  <a:pt x="17953" y="12537"/>
                  <a:pt x="17907" y="12175"/>
                  <a:pt x="17817" y="12171"/>
                </a:cubicBezTo>
                <a:cubicBezTo>
                  <a:pt x="17657" y="12162"/>
                  <a:pt x="17550" y="14166"/>
                  <a:pt x="17580" y="16610"/>
                </a:cubicBezTo>
                <a:cubicBezTo>
                  <a:pt x="17616" y="19465"/>
                  <a:pt x="17897" y="19722"/>
                  <a:pt x="17897" y="16901"/>
                </a:cubicBezTo>
                <a:cubicBezTo>
                  <a:pt x="17897" y="15599"/>
                  <a:pt x="17882" y="15468"/>
                  <a:pt x="17842" y="16428"/>
                </a:cubicBezTo>
                <a:cubicBezTo>
                  <a:pt x="17819" y="16968"/>
                  <a:pt x="17802" y="17019"/>
                  <a:pt x="17752" y="16707"/>
                </a:cubicBezTo>
                <a:cubicBezTo>
                  <a:pt x="17670" y="16204"/>
                  <a:pt x="17658" y="14840"/>
                  <a:pt x="17724" y="13602"/>
                </a:cubicBezTo>
                <a:cubicBezTo>
                  <a:pt x="17812" y="11957"/>
                  <a:pt x="17918" y="12496"/>
                  <a:pt x="18301" y="16488"/>
                </a:cubicBezTo>
                <a:cubicBezTo>
                  <a:pt x="18433" y="17867"/>
                  <a:pt x="18596" y="19303"/>
                  <a:pt x="18662" y="19690"/>
                </a:cubicBezTo>
                <a:cubicBezTo>
                  <a:pt x="18981" y="21559"/>
                  <a:pt x="19430" y="18361"/>
                  <a:pt x="19545" y="13383"/>
                </a:cubicBezTo>
                <a:cubicBezTo>
                  <a:pt x="19631" y="9676"/>
                  <a:pt x="19624" y="9781"/>
                  <a:pt x="19764" y="9794"/>
                </a:cubicBezTo>
                <a:cubicBezTo>
                  <a:pt x="19879" y="9804"/>
                  <a:pt x="19896" y="9924"/>
                  <a:pt x="19953" y="11055"/>
                </a:cubicBezTo>
                <a:cubicBezTo>
                  <a:pt x="20044" y="12843"/>
                  <a:pt x="20040" y="14651"/>
                  <a:pt x="19942" y="16379"/>
                </a:cubicBezTo>
                <a:cubicBezTo>
                  <a:pt x="19864" y="17763"/>
                  <a:pt x="19790" y="18027"/>
                  <a:pt x="19704" y="17252"/>
                </a:cubicBezTo>
                <a:cubicBezTo>
                  <a:pt x="19663" y="16884"/>
                  <a:pt x="19665" y="16982"/>
                  <a:pt x="19715" y="17907"/>
                </a:cubicBezTo>
                <a:cubicBezTo>
                  <a:pt x="19764" y="18792"/>
                  <a:pt x="19798" y="19020"/>
                  <a:pt x="19905" y="19156"/>
                </a:cubicBezTo>
                <a:cubicBezTo>
                  <a:pt x="20082" y="19382"/>
                  <a:pt x="20230" y="18153"/>
                  <a:pt x="20432" y="14802"/>
                </a:cubicBezTo>
                <a:cubicBezTo>
                  <a:pt x="20656" y="11081"/>
                  <a:pt x="20799" y="10096"/>
                  <a:pt x="20934" y="11334"/>
                </a:cubicBezTo>
                <a:cubicBezTo>
                  <a:pt x="21065" y="12525"/>
                  <a:pt x="21086" y="15448"/>
                  <a:pt x="20976" y="17083"/>
                </a:cubicBezTo>
                <a:cubicBezTo>
                  <a:pt x="20895" y="18290"/>
                  <a:pt x="20850" y="18330"/>
                  <a:pt x="20774" y="17277"/>
                </a:cubicBezTo>
                <a:cubicBezTo>
                  <a:pt x="20708" y="16363"/>
                  <a:pt x="20700" y="15172"/>
                  <a:pt x="20752" y="14148"/>
                </a:cubicBezTo>
                <a:cubicBezTo>
                  <a:pt x="20785" y="13516"/>
                  <a:pt x="20785" y="13444"/>
                  <a:pt x="20754" y="13444"/>
                </a:cubicBezTo>
                <a:cubicBezTo>
                  <a:pt x="20610" y="13444"/>
                  <a:pt x="20620" y="18322"/>
                  <a:pt x="20766" y="19217"/>
                </a:cubicBezTo>
                <a:cubicBezTo>
                  <a:pt x="20906" y="20076"/>
                  <a:pt x="21005" y="19358"/>
                  <a:pt x="21113" y="16719"/>
                </a:cubicBezTo>
                <a:cubicBezTo>
                  <a:pt x="21152" y="15756"/>
                  <a:pt x="21207" y="14865"/>
                  <a:pt x="21234" y="14742"/>
                </a:cubicBezTo>
                <a:cubicBezTo>
                  <a:pt x="21369" y="14146"/>
                  <a:pt x="21483" y="16142"/>
                  <a:pt x="21404" y="17689"/>
                </a:cubicBezTo>
                <a:cubicBezTo>
                  <a:pt x="21356" y="18633"/>
                  <a:pt x="21311" y="18670"/>
                  <a:pt x="21258" y="17810"/>
                </a:cubicBezTo>
                <a:cubicBezTo>
                  <a:pt x="21219" y="17188"/>
                  <a:pt x="21218" y="17204"/>
                  <a:pt x="21237" y="18101"/>
                </a:cubicBezTo>
                <a:cubicBezTo>
                  <a:pt x="21249" y="18682"/>
                  <a:pt x="21283" y="19181"/>
                  <a:pt x="21326" y="19399"/>
                </a:cubicBezTo>
                <a:cubicBezTo>
                  <a:pt x="21417" y="19859"/>
                  <a:pt x="21510" y="18726"/>
                  <a:pt x="21520" y="17058"/>
                </a:cubicBezTo>
                <a:cubicBezTo>
                  <a:pt x="21535" y="14374"/>
                  <a:pt x="21329" y="12785"/>
                  <a:pt x="21181" y="14451"/>
                </a:cubicBezTo>
                <a:cubicBezTo>
                  <a:pt x="21136" y="14968"/>
                  <a:pt x="21131" y="14905"/>
                  <a:pt x="21091" y="13323"/>
                </a:cubicBezTo>
                <a:cubicBezTo>
                  <a:pt x="20988" y="9206"/>
                  <a:pt x="20708" y="9485"/>
                  <a:pt x="20413" y="14002"/>
                </a:cubicBezTo>
                <a:cubicBezTo>
                  <a:pt x="20348" y="14993"/>
                  <a:pt x="20287" y="15664"/>
                  <a:pt x="20278" y="15494"/>
                </a:cubicBezTo>
                <a:cubicBezTo>
                  <a:pt x="20269" y="15323"/>
                  <a:pt x="20257" y="14399"/>
                  <a:pt x="20254" y="13444"/>
                </a:cubicBezTo>
                <a:cubicBezTo>
                  <a:pt x="20248" y="11833"/>
                  <a:pt x="20252" y="11712"/>
                  <a:pt x="20302" y="11673"/>
                </a:cubicBezTo>
                <a:cubicBezTo>
                  <a:pt x="20418" y="11584"/>
                  <a:pt x="20434" y="11498"/>
                  <a:pt x="20476" y="10752"/>
                </a:cubicBezTo>
                <a:cubicBezTo>
                  <a:pt x="20530" y="9796"/>
                  <a:pt x="20534" y="7424"/>
                  <a:pt x="20483" y="6434"/>
                </a:cubicBezTo>
                <a:cubicBezTo>
                  <a:pt x="20439" y="5571"/>
                  <a:pt x="20349" y="5531"/>
                  <a:pt x="20283" y="6337"/>
                </a:cubicBezTo>
                <a:cubicBezTo>
                  <a:pt x="20214" y="7190"/>
                  <a:pt x="20224" y="7676"/>
                  <a:pt x="20299" y="7174"/>
                </a:cubicBezTo>
                <a:cubicBezTo>
                  <a:pt x="20426" y="6329"/>
                  <a:pt x="20484" y="8805"/>
                  <a:pt x="20373" y="10339"/>
                </a:cubicBezTo>
                <a:cubicBezTo>
                  <a:pt x="20304" y="11300"/>
                  <a:pt x="20259" y="11130"/>
                  <a:pt x="20140" y="9442"/>
                </a:cubicBezTo>
                <a:cubicBezTo>
                  <a:pt x="20058" y="8273"/>
                  <a:pt x="20050" y="8242"/>
                  <a:pt x="19823" y="8229"/>
                </a:cubicBezTo>
                <a:lnTo>
                  <a:pt x="19592" y="8217"/>
                </a:lnTo>
                <a:lnTo>
                  <a:pt x="19576" y="6628"/>
                </a:lnTo>
                <a:cubicBezTo>
                  <a:pt x="19538" y="2681"/>
                  <a:pt x="19384" y="148"/>
                  <a:pt x="19207" y="6"/>
                </a:cubicBezTo>
                <a:close/>
                <a:moveTo>
                  <a:pt x="2099" y="11928"/>
                </a:moveTo>
                <a:cubicBezTo>
                  <a:pt x="2125" y="11940"/>
                  <a:pt x="2183" y="12501"/>
                  <a:pt x="2303" y="13832"/>
                </a:cubicBezTo>
                <a:cubicBezTo>
                  <a:pt x="2417" y="15099"/>
                  <a:pt x="2567" y="16606"/>
                  <a:pt x="2637" y="17167"/>
                </a:cubicBezTo>
                <a:cubicBezTo>
                  <a:pt x="2706" y="17729"/>
                  <a:pt x="2777" y="18286"/>
                  <a:pt x="2793" y="18417"/>
                </a:cubicBezTo>
                <a:cubicBezTo>
                  <a:pt x="2809" y="18547"/>
                  <a:pt x="2821" y="18823"/>
                  <a:pt x="2820" y="19035"/>
                </a:cubicBezTo>
                <a:cubicBezTo>
                  <a:pt x="2818" y="19510"/>
                  <a:pt x="2609" y="19680"/>
                  <a:pt x="2534" y="19266"/>
                </a:cubicBezTo>
                <a:cubicBezTo>
                  <a:pt x="2445" y="18770"/>
                  <a:pt x="2304" y="17410"/>
                  <a:pt x="2232" y="16343"/>
                </a:cubicBezTo>
                <a:cubicBezTo>
                  <a:pt x="2146" y="15062"/>
                  <a:pt x="2067" y="12825"/>
                  <a:pt x="2083" y="12098"/>
                </a:cubicBezTo>
                <a:cubicBezTo>
                  <a:pt x="2085" y="11989"/>
                  <a:pt x="2090" y="11924"/>
                  <a:pt x="2099" y="11928"/>
                </a:cubicBezTo>
                <a:close/>
                <a:moveTo>
                  <a:pt x="19425" y="12219"/>
                </a:moveTo>
                <a:cubicBezTo>
                  <a:pt x="19457" y="12234"/>
                  <a:pt x="19447" y="12871"/>
                  <a:pt x="19399" y="14148"/>
                </a:cubicBezTo>
                <a:cubicBezTo>
                  <a:pt x="19325" y="16115"/>
                  <a:pt x="19107" y="18675"/>
                  <a:pt x="18967" y="19205"/>
                </a:cubicBezTo>
                <a:cubicBezTo>
                  <a:pt x="18832" y="19719"/>
                  <a:pt x="18734" y="19743"/>
                  <a:pt x="18718" y="19266"/>
                </a:cubicBezTo>
                <a:cubicBezTo>
                  <a:pt x="18703" y="18844"/>
                  <a:pt x="18721" y="18614"/>
                  <a:pt x="18881" y="17264"/>
                </a:cubicBezTo>
                <a:cubicBezTo>
                  <a:pt x="18947" y="16707"/>
                  <a:pt x="19093" y="15261"/>
                  <a:pt x="19206" y="14051"/>
                </a:cubicBezTo>
                <a:cubicBezTo>
                  <a:pt x="19322" y="12807"/>
                  <a:pt x="19394" y="12204"/>
                  <a:pt x="19425" y="12219"/>
                </a:cubicBezTo>
                <a:close/>
                <a:moveTo>
                  <a:pt x="10783" y="14220"/>
                </a:moveTo>
                <a:cubicBezTo>
                  <a:pt x="6318" y="14220"/>
                  <a:pt x="4064" y="14352"/>
                  <a:pt x="4064" y="14608"/>
                </a:cubicBezTo>
                <a:cubicBezTo>
                  <a:pt x="4064" y="14865"/>
                  <a:pt x="6318" y="14997"/>
                  <a:pt x="10783" y="14997"/>
                </a:cubicBezTo>
                <a:cubicBezTo>
                  <a:pt x="15248" y="14997"/>
                  <a:pt x="17503" y="14865"/>
                  <a:pt x="17503" y="14608"/>
                </a:cubicBezTo>
                <a:cubicBezTo>
                  <a:pt x="17503" y="14352"/>
                  <a:pt x="15248" y="14220"/>
                  <a:pt x="10783" y="14220"/>
                </a:cubicBezTo>
                <a:close/>
              </a:path>
            </a:pathLst>
          </a:custGeom>
          <a:ln w="12700">
            <a:miter lim="400000"/>
          </a:ln>
          <a:effectLst>
            <a:outerShdw sx="100000" sy="100000" kx="0" ky="0" algn="b" rotWithShape="0" blurRad="63500" dist="25400" dir="5400000">
              <a:srgbClr val="000000">
                <a:alpha val="50000"/>
              </a:srgbClr>
            </a:outerShdw>
          </a:effectLst>
        </p:spPr>
      </p:pic>
      <p:pic>
        <p:nvPicPr>
          <p:cNvPr id="245" name="Image" descr="Image"/>
          <p:cNvPicPr>
            <a:picLocks noChangeAspect="1"/>
          </p:cNvPicPr>
          <p:nvPr/>
        </p:nvPicPr>
        <p:blipFill>
          <a:blip r:embed="rId5">
            <a:extLst/>
          </a:blip>
          <a:srcRect l="5" t="45458" r="19" b="47687"/>
          <a:stretch>
            <a:fillRect/>
          </a:stretch>
        </p:blipFill>
        <p:spPr>
          <a:xfrm>
            <a:off x="291584" y="4046910"/>
            <a:ext cx="12421632" cy="664159"/>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1"/>
                  <a:pt x="1948" y="6628"/>
                </a:cubicBezTo>
                <a:lnTo>
                  <a:pt x="1933" y="8217"/>
                </a:lnTo>
                <a:lnTo>
                  <a:pt x="1700" y="8229"/>
                </a:lnTo>
                <a:cubicBezTo>
                  <a:pt x="1474" y="8242"/>
                  <a:pt x="1466" y="8273"/>
                  <a:pt x="1383" y="9442"/>
                </a:cubicBezTo>
                <a:cubicBezTo>
                  <a:pt x="1264" y="11130"/>
                  <a:pt x="1219" y="11300"/>
                  <a:pt x="1150" y="10339"/>
                </a:cubicBezTo>
                <a:cubicBezTo>
                  <a:pt x="1040" y="8805"/>
                  <a:pt x="1098" y="6329"/>
                  <a:pt x="1225" y="7174"/>
                </a:cubicBezTo>
                <a:cubicBezTo>
                  <a:pt x="1300" y="7676"/>
                  <a:pt x="1309" y="7190"/>
                  <a:pt x="1240" y="6337"/>
                </a:cubicBezTo>
                <a:cubicBezTo>
                  <a:pt x="1177" y="5557"/>
                  <a:pt x="1094" y="5571"/>
                  <a:pt x="1044" y="6373"/>
                </a:cubicBezTo>
                <a:cubicBezTo>
                  <a:pt x="989" y="7260"/>
                  <a:pt x="990" y="9744"/>
                  <a:pt x="1048" y="10752"/>
                </a:cubicBezTo>
                <a:cubicBezTo>
                  <a:pt x="1090" y="11498"/>
                  <a:pt x="1107" y="11584"/>
                  <a:pt x="1222" y="11673"/>
                </a:cubicBezTo>
                <a:cubicBezTo>
                  <a:pt x="1272" y="11712"/>
                  <a:pt x="1276" y="11833"/>
                  <a:pt x="1270" y="13444"/>
                </a:cubicBezTo>
                <a:cubicBezTo>
                  <a:pt x="1266" y="14399"/>
                  <a:pt x="1255" y="15330"/>
                  <a:pt x="1246" y="15506"/>
                </a:cubicBezTo>
                <a:cubicBezTo>
                  <a:pt x="1236" y="15682"/>
                  <a:pt x="1176" y="15000"/>
                  <a:pt x="1112" y="14002"/>
                </a:cubicBezTo>
                <a:cubicBezTo>
                  <a:pt x="825" y="9498"/>
                  <a:pt x="547" y="9211"/>
                  <a:pt x="436" y="13286"/>
                </a:cubicBezTo>
                <a:cubicBezTo>
                  <a:pt x="390" y="14943"/>
                  <a:pt x="388" y="14961"/>
                  <a:pt x="337" y="14366"/>
                </a:cubicBezTo>
                <a:cubicBezTo>
                  <a:pt x="308" y="14032"/>
                  <a:pt x="248" y="13759"/>
                  <a:pt x="204" y="13759"/>
                </a:cubicBezTo>
                <a:cubicBezTo>
                  <a:pt x="28" y="13759"/>
                  <a:pt x="-65" y="16890"/>
                  <a:pt x="53" y="18841"/>
                </a:cubicBezTo>
                <a:cubicBezTo>
                  <a:pt x="101" y="19647"/>
                  <a:pt x="119" y="19711"/>
                  <a:pt x="188" y="19399"/>
                </a:cubicBezTo>
                <a:cubicBezTo>
                  <a:pt x="242" y="19156"/>
                  <a:pt x="274" y="18741"/>
                  <a:pt x="287" y="18101"/>
                </a:cubicBezTo>
                <a:cubicBezTo>
                  <a:pt x="306" y="17202"/>
                  <a:pt x="305" y="17188"/>
                  <a:pt x="266" y="17810"/>
                </a:cubicBezTo>
                <a:cubicBezTo>
                  <a:pt x="212" y="18670"/>
                  <a:pt x="168" y="18633"/>
                  <a:pt x="119" y="17689"/>
                </a:cubicBezTo>
                <a:cubicBezTo>
                  <a:pt x="87" y="17054"/>
                  <a:pt x="84" y="16749"/>
                  <a:pt x="104" y="15967"/>
                </a:cubicBezTo>
                <a:cubicBezTo>
                  <a:pt x="131" y="14924"/>
                  <a:pt x="211" y="14393"/>
                  <a:pt x="290" y="14742"/>
                </a:cubicBezTo>
                <a:cubicBezTo>
                  <a:pt x="318" y="14865"/>
                  <a:pt x="372" y="15756"/>
                  <a:pt x="412" y="16719"/>
                </a:cubicBezTo>
                <a:cubicBezTo>
                  <a:pt x="519" y="19358"/>
                  <a:pt x="619" y="20076"/>
                  <a:pt x="758" y="19217"/>
                </a:cubicBezTo>
                <a:cubicBezTo>
                  <a:pt x="904" y="18322"/>
                  <a:pt x="914" y="13444"/>
                  <a:pt x="770" y="13444"/>
                </a:cubicBezTo>
                <a:cubicBezTo>
                  <a:pt x="739" y="13444"/>
                  <a:pt x="739" y="13516"/>
                  <a:pt x="771" y="14148"/>
                </a:cubicBezTo>
                <a:cubicBezTo>
                  <a:pt x="824" y="15172"/>
                  <a:pt x="816" y="16363"/>
                  <a:pt x="750" y="17277"/>
                </a:cubicBezTo>
                <a:cubicBezTo>
                  <a:pt x="674" y="18330"/>
                  <a:pt x="628" y="18290"/>
                  <a:pt x="547" y="17083"/>
                </a:cubicBezTo>
                <a:cubicBezTo>
                  <a:pt x="437" y="15448"/>
                  <a:pt x="459" y="12525"/>
                  <a:pt x="589" y="11334"/>
                </a:cubicBezTo>
                <a:cubicBezTo>
                  <a:pt x="725" y="10096"/>
                  <a:pt x="868" y="11081"/>
                  <a:pt x="1092" y="14802"/>
                </a:cubicBezTo>
                <a:cubicBezTo>
                  <a:pt x="1295" y="18153"/>
                  <a:pt x="1443" y="19382"/>
                  <a:pt x="1619" y="19156"/>
                </a:cubicBezTo>
                <a:cubicBezTo>
                  <a:pt x="1726" y="19020"/>
                  <a:pt x="1760" y="18792"/>
                  <a:pt x="1809" y="17907"/>
                </a:cubicBezTo>
                <a:cubicBezTo>
                  <a:pt x="1860" y="16982"/>
                  <a:pt x="1861" y="16884"/>
                  <a:pt x="1820" y="17252"/>
                </a:cubicBezTo>
                <a:cubicBezTo>
                  <a:pt x="1734" y="18027"/>
                  <a:pt x="1660" y="17763"/>
                  <a:pt x="1581" y="16379"/>
                </a:cubicBezTo>
                <a:cubicBezTo>
                  <a:pt x="1483" y="14651"/>
                  <a:pt x="1480" y="12843"/>
                  <a:pt x="1570" y="11055"/>
                </a:cubicBezTo>
                <a:cubicBezTo>
                  <a:pt x="1627" y="9924"/>
                  <a:pt x="1645" y="9804"/>
                  <a:pt x="1760" y="9794"/>
                </a:cubicBezTo>
                <a:cubicBezTo>
                  <a:pt x="1900" y="9781"/>
                  <a:pt x="1893" y="9688"/>
                  <a:pt x="1979" y="13371"/>
                </a:cubicBezTo>
                <a:cubicBezTo>
                  <a:pt x="2019" y="15118"/>
                  <a:pt x="2156" y="17597"/>
                  <a:pt x="2269" y="18623"/>
                </a:cubicBezTo>
                <a:cubicBezTo>
                  <a:pt x="2306" y="18962"/>
                  <a:pt x="2388" y="19498"/>
                  <a:pt x="2452" y="19799"/>
                </a:cubicBezTo>
                <a:cubicBezTo>
                  <a:pt x="2688" y="20921"/>
                  <a:pt x="2871" y="20207"/>
                  <a:pt x="3172" y="16998"/>
                </a:cubicBezTo>
                <a:cubicBezTo>
                  <a:pt x="3414" y="14422"/>
                  <a:pt x="3624" y="12680"/>
                  <a:pt x="3694" y="12680"/>
                </a:cubicBezTo>
                <a:cubicBezTo>
                  <a:pt x="3767" y="12680"/>
                  <a:pt x="3851" y="14253"/>
                  <a:pt x="3841" y="15433"/>
                </a:cubicBezTo>
                <a:cubicBezTo>
                  <a:pt x="3831" y="16685"/>
                  <a:pt x="3721" y="17370"/>
                  <a:pt x="3682" y="16428"/>
                </a:cubicBezTo>
                <a:cubicBezTo>
                  <a:pt x="3642" y="15468"/>
                  <a:pt x="3627" y="15599"/>
                  <a:pt x="3627" y="16901"/>
                </a:cubicBezTo>
                <a:cubicBezTo>
                  <a:pt x="3627" y="18193"/>
                  <a:pt x="3676" y="18853"/>
                  <a:pt x="3773" y="18853"/>
                </a:cubicBezTo>
                <a:cubicBezTo>
                  <a:pt x="3959" y="18853"/>
                  <a:pt x="4014" y="14665"/>
                  <a:pt x="3853" y="12801"/>
                </a:cubicBezTo>
                <a:cubicBezTo>
                  <a:pt x="3748" y="11592"/>
                  <a:pt x="3635" y="11935"/>
                  <a:pt x="3395" y="14220"/>
                </a:cubicBezTo>
                <a:cubicBezTo>
                  <a:pt x="3018" y="17805"/>
                  <a:pt x="3018" y="17809"/>
                  <a:pt x="2883" y="17592"/>
                </a:cubicBezTo>
                <a:cubicBezTo>
                  <a:pt x="2731" y="17350"/>
                  <a:pt x="2680" y="16889"/>
                  <a:pt x="2342" y="12801"/>
                </a:cubicBezTo>
                <a:cubicBezTo>
                  <a:pt x="2045" y="9198"/>
                  <a:pt x="2037" y="8949"/>
                  <a:pt x="2116" y="5925"/>
                </a:cubicBezTo>
                <a:cubicBezTo>
                  <a:pt x="2171" y="3835"/>
                  <a:pt x="2237" y="2893"/>
                  <a:pt x="2327" y="2893"/>
                </a:cubicBezTo>
                <a:cubicBezTo>
                  <a:pt x="2464" y="2893"/>
                  <a:pt x="2540" y="5286"/>
                  <a:pt x="2454" y="6956"/>
                </a:cubicBezTo>
                <a:cubicBezTo>
                  <a:pt x="2411" y="7808"/>
                  <a:pt x="2360" y="7861"/>
                  <a:pt x="2303" y="7101"/>
                </a:cubicBezTo>
                <a:cubicBezTo>
                  <a:pt x="2244" y="6306"/>
                  <a:pt x="2228" y="6371"/>
                  <a:pt x="2228" y="7429"/>
                </a:cubicBezTo>
                <a:cubicBezTo>
                  <a:pt x="2228" y="8898"/>
                  <a:pt x="2294" y="9999"/>
                  <a:pt x="2397" y="10242"/>
                </a:cubicBezTo>
                <a:cubicBezTo>
                  <a:pt x="2587" y="10691"/>
                  <a:pt x="2706" y="8529"/>
                  <a:pt x="2679" y="5100"/>
                </a:cubicBezTo>
                <a:cubicBezTo>
                  <a:pt x="2662" y="2829"/>
                  <a:pt x="2614" y="1695"/>
                  <a:pt x="2498" y="697"/>
                </a:cubicBezTo>
                <a:cubicBezTo>
                  <a:pt x="2437" y="176"/>
                  <a:pt x="2375" y="-41"/>
                  <a:pt x="2316" y="6"/>
                </a:cubicBezTo>
                <a:close/>
                <a:moveTo>
                  <a:pt x="19207" y="6"/>
                </a:moveTo>
                <a:cubicBezTo>
                  <a:pt x="19148" y="-41"/>
                  <a:pt x="19087" y="176"/>
                  <a:pt x="19026" y="697"/>
                </a:cubicBezTo>
                <a:cubicBezTo>
                  <a:pt x="18909" y="1695"/>
                  <a:pt x="18863" y="2829"/>
                  <a:pt x="18845" y="5100"/>
                </a:cubicBezTo>
                <a:cubicBezTo>
                  <a:pt x="18818" y="8529"/>
                  <a:pt x="18937" y="10691"/>
                  <a:pt x="19127" y="10242"/>
                </a:cubicBezTo>
                <a:cubicBezTo>
                  <a:pt x="19230" y="9999"/>
                  <a:pt x="19295" y="8898"/>
                  <a:pt x="19295" y="7429"/>
                </a:cubicBezTo>
                <a:cubicBezTo>
                  <a:pt x="19295" y="6371"/>
                  <a:pt x="19281" y="6306"/>
                  <a:pt x="19221" y="7101"/>
                </a:cubicBezTo>
                <a:cubicBezTo>
                  <a:pt x="19166" y="7838"/>
                  <a:pt x="19123" y="7816"/>
                  <a:pt x="19073" y="7028"/>
                </a:cubicBezTo>
                <a:cubicBezTo>
                  <a:pt x="18979" y="5520"/>
                  <a:pt x="19057" y="2893"/>
                  <a:pt x="19197" y="2893"/>
                </a:cubicBezTo>
                <a:cubicBezTo>
                  <a:pt x="19287" y="2893"/>
                  <a:pt x="19354" y="3835"/>
                  <a:pt x="19408" y="5925"/>
                </a:cubicBezTo>
                <a:cubicBezTo>
                  <a:pt x="19487" y="8953"/>
                  <a:pt x="19478" y="9185"/>
                  <a:pt x="19177" y="12850"/>
                </a:cubicBezTo>
                <a:cubicBezTo>
                  <a:pt x="19028" y="14666"/>
                  <a:pt x="18863" y="16496"/>
                  <a:pt x="18811" y="16913"/>
                </a:cubicBezTo>
                <a:cubicBezTo>
                  <a:pt x="18663" y="18097"/>
                  <a:pt x="18524" y="17920"/>
                  <a:pt x="18355" y="16331"/>
                </a:cubicBezTo>
                <a:cubicBezTo>
                  <a:pt x="17953" y="12537"/>
                  <a:pt x="17907" y="12175"/>
                  <a:pt x="17817" y="12171"/>
                </a:cubicBezTo>
                <a:cubicBezTo>
                  <a:pt x="17657" y="12162"/>
                  <a:pt x="17550" y="14166"/>
                  <a:pt x="17580" y="16610"/>
                </a:cubicBezTo>
                <a:cubicBezTo>
                  <a:pt x="17616" y="19465"/>
                  <a:pt x="17897" y="19722"/>
                  <a:pt x="17897" y="16901"/>
                </a:cubicBezTo>
                <a:cubicBezTo>
                  <a:pt x="17897" y="15599"/>
                  <a:pt x="17882" y="15468"/>
                  <a:pt x="17842" y="16428"/>
                </a:cubicBezTo>
                <a:cubicBezTo>
                  <a:pt x="17819" y="16968"/>
                  <a:pt x="17802" y="17019"/>
                  <a:pt x="17752" y="16707"/>
                </a:cubicBezTo>
                <a:cubicBezTo>
                  <a:pt x="17670" y="16204"/>
                  <a:pt x="17658" y="14840"/>
                  <a:pt x="17724" y="13602"/>
                </a:cubicBezTo>
                <a:cubicBezTo>
                  <a:pt x="17812" y="11957"/>
                  <a:pt x="17918" y="12496"/>
                  <a:pt x="18301" y="16488"/>
                </a:cubicBezTo>
                <a:cubicBezTo>
                  <a:pt x="18433" y="17867"/>
                  <a:pt x="18596" y="19303"/>
                  <a:pt x="18662" y="19690"/>
                </a:cubicBezTo>
                <a:cubicBezTo>
                  <a:pt x="18981" y="21559"/>
                  <a:pt x="19430" y="18361"/>
                  <a:pt x="19545" y="13383"/>
                </a:cubicBezTo>
                <a:cubicBezTo>
                  <a:pt x="19631" y="9676"/>
                  <a:pt x="19624" y="9781"/>
                  <a:pt x="19764" y="9794"/>
                </a:cubicBezTo>
                <a:cubicBezTo>
                  <a:pt x="19879" y="9804"/>
                  <a:pt x="19896" y="9924"/>
                  <a:pt x="19953" y="11055"/>
                </a:cubicBezTo>
                <a:cubicBezTo>
                  <a:pt x="20044" y="12843"/>
                  <a:pt x="20040" y="14651"/>
                  <a:pt x="19942" y="16379"/>
                </a:cubicBezTo>
                <a:cubicBezTo>
                  <a:pt x="19864" y="17763"/>
                  <a:pt x="19790" y="18027"/>
                  <a:pt x="19704" y="17252"/>
                </a:cubicBezTo>
                <a:cubicBezTo>
                  <a:pt x="19663" y="16884"/>
                  <a:pt x="19665" y="16982"/>
                  <a:pt x="19715" y="17907"/>
                </a:cubicBezTo>
                <a:cubicBezTo>
                  <a:pt x="19764" y="18792"/>
                  <a:pt x="19798" y="19020"/>
                  <a:pt x="19905" y="19156"/>
                </a:cubicBezTo>
                <a:cubicBezTo>
                  <a:pt x="20082" y="19382"/>
                  <a:pt x="20230" y="18153"/>
                  <a:pt x="20432" y="14802"/>
                </a:cubicBezTo>
                <a:cubicBezTo>
                  <a:pt x="20656" y="11081"/>
                  <a:pt x="20799" y="10096"/>
                  <a:pt x="20934" y="11334"/>
                </a:cubicBezTo>
                <a:cubicBezTo>
                  <a:pt x="21065" y="12525"/>
                  <a:pt x="21086" y="15448"/>
                  <a:pt x="20976" y="17083"/>
                </a:cubicBezTo>
                <a:cubicBezTo>
                  <a:pt x="20895" y="18290"/>
                  <a:pt x="20850" y="18330"/>
                  <a:pt x="20774" y="17277"/>
                </a:cubicBezTo>
                <a:cubicBezTo>
                  <a:pt x="20708" y="16363"/>
                  <a:pt x="20700" y="15172"/>
                  <a:pt x="20752" y="14148"/>
                </a:cubicBezTo>
                <a:cubicBezTo>
                  <a:pt x="20785" y="13516"/>
                  <a:pt x="20785" y="13444"/>
                  <a:pt x="20754" y="13444"/>
                </a:cubicBezTo>
                <a:cubicBezTo>
                  <a:pt x="20610" y="13444"/>
                  <a:pt x="20620" y="18322"/>
                  <a:pt x="20766" y="19217"/>
                </a:cubicBezTo>
                <a:cubicBezTo>
                  <a:pt x="20906" y="20076"/>
                  <a:pt x="21005" y="19358"/>
                  <a:pt x="21113" y="16719"/>
                </a:cubicBezTo>
                <a:cubicBezTo>
                  <a:pt x="21152" y="15756"/>
                  <a:pt x="21207" y="14865"/>
                  <a:pt x="21234" y="14742"/>
                </a:cubicBezTo>
                <a:cubicBezTo>
                  <a:pt x="21369" y="14146"/>
                  <a:pt x="21483" y="16142"/>
                  <a:pt x="21404" y="17689"/>
                </a:cubicBezTo>
                <a:cubicBezTo>
                  <a:pt x="21356" y="18633"/>
                  <a:pt x="21311" y="18670"/>
                  <a:pt x="21258" y="17810"/>
                </a:cubicBezTo>
                <a:cubicBezTo>
                  <a:pt x="21219" y="17188"/>
                  <a:pt x="21218" y="17204"/>
                  <a:pt x="21237" y="18101"/>
                </a:cubicBezTo>
                <a:cubicBezTo>
                  <a:pt x="21249" y="18682"/>
                  <a:pt x="21283" y="19181"/>
                  <a:pt x="21326" y="19399"/>
                </a:cubicBezTo>
                <a:cubicBezTo>
                  <a:pt x="21417" y="19859"/>
                  <a:pt x="21510" y="18726"/>
                  <a:pt x="21520" y="17058"/>
                </a:cubicBezTo>
                <a:cubicBezTo>
                  <a:pt x="21535" y="14374"/>
                  <a:pt x="21329" y="12785"/>
                  <a:pt x="21181" y="14451"/>
                </a:cubicBezTo>
                <a:cubicBezTo>
                  <a:pt x="21136" y="14968"/>
                  <a:pt x="21131" y="14905"/>
                  <a:pt x="21091" y="13323"/>
                </a:cubicBezTo>
                <a:cubicBezTo>
                  <a:pt x="20988" y="9206"/>
                  <a:pt x="20708" y="9485"/>
                  <a:pt x="20413" y="14002"/>
                </a:cubicBezTo>
                <a:cubicBezTo>
                  <a:pt x="20348" y="14993"/>
                  <a:pt x="20287" y="15664"/>
                  <a:pt x="20278" y="15494"/>
                </a:cubicBezTo>
                <a:cubicBezTo>
                  <a:pt x="20269" y="15323"/>
                  <a:pt x="20257" y="14399"/>
                  <a:pt x="20254" y="13444"/>
                </a:cubicBezTo>
                <a:cubicBezTo>
                  <a:pt x="20248" y="11833"/>
                  <a:pt x="20252" y="11712"/>
                  <a:pt x="20302" y="11673"/>
                </a:cubicBezTo>
                <a:cubicBezTo>
                  <a:pt x="20418" y="11584"/>
                  <a:pt x="20434" y="11498"/>
                  <a:pt x="20476" y="10752"/>
                </a:cubicBezTo>
                <a:cubicBezTo>
                  <a:pt x="20530" y="9796"/>
                  <a:pt x="20534" y="7424"/>
                  <a:pt x="20483" y="6434"/>
                </a:cubicBezTo>
                <a:cubicBezTo>
                  <a:pt x="20439" y="5571"/>
                  <a:pt x="20349" y="5531"/>
                  <a:pt x="20283" y="6337"/>
                </a:cubicBezTo>
                <a:cubicBezTo>
                  <a:pt x="20214" y="7190"/>
                  <a:pt x="20224" y="7676"/>
                  <a:pt x="20299" y="7174"/>
                </a:cubicBezTo>
                <a:cubicBezTo>
                  <a:pt x="20426" y="6329"/>
                  <a:pt x="20484" y="8805"/>
                  <a:pt x="20373" y="10339"/>
                </a:cubicBezTo>
                <a:cubicBezTo>
                  <a:pt x="20304" y="11300"/>
                  <a:pt x="20259" y="11130"/>
                  <a:pt x="20140" y="9442"/>
                </a:cubicBezTo>
                <a:cubicBezTo>
                  <a:pt x="20058" y="8273"/>
                  <a:pt x="20050" y="8242"/>
                  <a:pt x="19823" y="8229"/>
                </a:cubicBezTo>
                <a:lnTo>
                  <a:pt x="19592" y="8217"/>
                </a:lnTo>
                <a:lnTo>
                  <a:pt x="19576" y="6628"/>
                </a:lnTo>
                <a:cubicBezTo>
                  <a:pt x="19538" y="2681"/>
                  <a:pt x="19384" y="148"/>
                  <a:pt x="19207" y="6"/>
                </a:cubicBezTo>
                <a:close/>
                <a:moveTo>
                  <a:pt x="2099" y="11928"/>
                </a:moveTo>
                <a:cubicBezTo>
                  <a:pt x="2125" y="11940"/>
                  <a:pt x="2183" y="12501"/>
                  <a:pt x="2303" y="13832"/>
                </a:cubicBezTo>
                <a:cubicBezTo>
                  <a:pt x="2417" y="15099"/>
                  <a:pt x="2567" y="16606"/>
                  <a:pt x="2637" y="17167"/>
                </a:cubicBezTo>
                <a:cubicBezTo>
                  <a:pt x="2706" y="17729"/>
                  <a:pt x="2777" y="18286"/>
                  <a:pt x="2793" y="18417"/>
                </a:cubicBezTo>
                <a:cubicBezTo>
                  <a:pt x="2809" y="18547"/>
                  <a:pt x="2821" y="18823"/>
                  <a:pt x="2820" y="19035"/>
                </a:cubicBezTo>
                <a:cubicBezTo>
                  <a:pt x="2818" y="19510"/>
                  <a:pt x="2609" y="19680"/>
                  <a:pt x="2534" y="19266"/>
                </a:cubicBezTo>
                <a:cubicBezTo>
                  <a:pt x="2445" y="18770"/>
                  <a:pt x="2304" y="17410"/>
                  <a:pt x="2232" y="16343"/>
                </a:cubicBezTo>
                <a:cubicBezTo>
                  <a:pt x="2146" y="15062"/>
                  <a:pt x="2067" y="12825"/>
                  <a:pt x="2083" y="12098"/>
                </a:cubicBezTo>
                <a:cubicBezTo>
                  <a:pt x="2085" y="11989"/>
                  <a:pt x="2090" y="11924"/>
                  <a:pt x="2099" y="11928"/>
                </a:cubicBezTo>
                <a:close/>
                <a:moveTo>
                  <a:pt x="19425" y="12219"/>
                </a:moveTo>
                <a:cubicBezTo>
                  <a:pt x="19457" y="12234"/>
                  <a:pt x="19447" y="12871"/>
                  <a:pt x="19399" y="14148"/>
                </a:cubicBezTo>
                <a:cubicBezTo>
                  <a:pt x="19325" y="16115"/>
                  <a:pt x="19107" y="18675"/>
                  <a:pt x="18967" y="19205"/>
                </a:cubicBezTo>
                <a:cubicBezTo>
                  <a:pt x="18832" y="19719"/>
                  <a:pt x="18734" y="19743"/>
                  <a:pt x="18718" y="19266"/>
                </a:cubicBezTo>
                <a:cubicBezTo>
                  <a:pt x="18703" y="18844"/>
                  <a:pt x="18721" y="18614"/>
                  <a:pt x="18881" y="17264"/>
                </a:cubicBezTo>
                <a:cubicBezTo>
                  <a:pt x="18947" y="16707"/>
                  <a:pt x="19093" y="15261"/>
                  <a:pt x="19206" y="14051"/>
                </a:cubicBezTo>
                <a:cubicBezTo>
                  <a:pt x="19322" y="12807"/>
                  <a:pt x="19394" y="12204"/>
                  <a:pt x="19425" y="12219"/>
                </a:cubicBezTo>
                <a:close/>
                <a:moveTo>
                  <a:pt x="10783" y="14220"/>
                </a:moveTo>
                <a:cubicBezTo>
                  <a:pt x="6318" y="14220"/>
                  <a:pt x="4064" y="14352"/>
                  <a:pt x="4064" y="14608"/>
                </a:cubicBezTo>
                <a:cubicBezTo>
                  <a:pt x="4064" y="14865"/>
                  <a:pt x="6318" y="14997"/>
                  <a:pt x="10783" y="14997"/>
                </a:cubicBezTo>
                <a:cubicBezTo>
                  <a:pt x="15248" y="14997"/>
                  <a:pt x="17503" y="14865"/>
                  <a:pt x="17503" y="14608"/>
                </a:cubicBezTo>
                <a:cubicBezTo>
                  <a:pt x="17503" y="14352"/>
                  <a:pt x="15248" y="14220"/>
                  <a:pt x="10783" y="14220"/>
                </a:cubicBezTo>
                <a:close/>
              </a:path>
            </a:pathLst>
          </a:custGeom>
          <a:ln w="12700">
            <a:miter lim="400000"/>
          </a:ln>
          <a:effectLst>
            <a:outerShdw sx="100000" sy="100000" kx="0" ky="0" algn="b" rotWithShape="0" blurRad="63500" dist="25400" dir="5400000">
              <a:srgbClr val="000000">
                <a:alpha val="50000"/>
              </a:srgbClr>
            </a:outerShdw>
          </a:effectLst>
        </p:spPr>
      </p:pic>
      <p:sp>
        <p:nvSpPr>
          <p:cNvPr id="246" name="(Ecclesiastes 11:1-8)"/>
          <p:cNvSpPr txBox="1"/>
          <p:nvPr/>
        </p:nvSpPr>
        <p:spPr>
          <a:xfrm>
            <a:off x="4589856" y="5790646"/>
            <a:ext cx="382508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(Ecclesiastes 11:1-8)</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6" name="image.png"/>
          <p:cNvGrpSpPr/>
          <p:nvPr/>
        </p:nvGrpSpPr>
        <p:grpSpPr>
          <a:xfrm>
            <a:off x="176599" y="3041371"/>
            <a:ext cx="4549384" cy="6563354"/>
            <a:chOff x="0" y="0"/>
            <a:chExt cx="4549382" cy="6563352"/>
          </a:xfrm>
        </p:grpSpPr>
        <p:pic>
          <p:nvPicPr>
            <p:cNvPr id="305" name="image.png" descr="image.png"/>
            <p:cNvPicPr>
              <a:picLocks noChangeAspect="0"/>
            </p:cNvPicPr>
            <p:nvPr/>
          </p:nvPicPr>
          <p:blipFill>
            <a:blip r:embed="rId2">
              <a:extLst/>
            </a:blip>
            <a:srcRect l="24118" t="19035" r="13327" b="11386"/>
            <a:stretch>
              <a:fillRect/>
            </a:stretch>
          </p:blipFill>
          <p:spPr>
            <a:xfrm>
              <a:off x="342900" y="342900"/>
              <a:ext cx="3863583" cy="5864853"/>
            </a:xfrm>
            <a:prstGeom prst="rect">
              <a:avLst/>
            </a:prstGeom>
            <a:ln>
              <a:noFill/>
            </a:ln>
            <a:effectLst/>
          </p:spPr>
        </p:pic>
        <p:pic>
          <p:nvPicPr>
            <p:cNvPr id="304" name="image.png" descr="image.png"/>
            <p:cNvPicPr>
              <a:picLocks noChangeAspect="0"/>
            </p:cNvPicPr>
            <p:nvPr/>
          </p:nvPicPr>
          <p:blipFill>
            <a:blip r:embed="rId3">
              <a:extLst/>
            </a:blip>
            <a:stretch>
              <a:fillRect/>
            </a:stretch>
          </p:blipFill>
          <p:spPr>
            <a:xfrm>
              <a:off x="-1" y="-1"/>
              <a:ext cx="4549384" cy="6563354"/>
            </a:xfrm>
            <a:prstGeom prst="rect">
              <a:avLst/>
            </a:prstGeom>
            <a:effectLst/>
          </p:spPr>
        </p:pic>
      </p:grpSp>
      <p:pic>
        <p:nvPicPr>
          <p:cNvPr id="307"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08" name="There is CERTAIN reward for ALL who by faith persevere in doing good - 1 Cor 15:58:…"/>
          <p:cNvSpPr txBox="1"/>
          <p:nvPr/>
        </p:nvSpPr>
        <p:spPr>
          <a:xfrm>
            <a:off x="4784036" y="3042688"/>
            <a:ext cx="7952294" cy="623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800"/>
              </a:spcBef>
              <a:buClrTx/>
              <a:buSzPct val="80000"/>
              <a:buBlip>
                <a:blip r:embed="rId5"/>
              </a:buBlip>
              <a:defRPr b="1" sz="3800">
                <a:solidFill>
                  <a:srgbClr val="000000"/>
                </a:solidFill>
                <a:latin typeface="Century Gothic"/>
                <a:ea typeface="Century Gothic"/>
                <a:cs typeface="Century Gothic"/>
                <a:sym typeface="Century Gothic"/>
              </a:defRPr>
            </a:pPr>
            <a:r>
              <a:t>There is CERTAIN reward for ALL who by faith persevere in doing good - 1 Cor 15:58:</a:t>
            </a:r>
          </a:p>
          <a:p>
            <a:pPr lvl="1" marL="1206500" indent="-685800" algn="l">
              <a:spcBef>
                <a:spcPts val="900"/>
              </a:spcBef>
              <a:buClrTx/>
              <a:buSzPct val="80000"/>
              <a:buBlip>
                <a:blip r:embed="rId6"/>
              </a:buBlip>
              <a:defRPr sz="4100">
                <a:solidFill>
                  <a:srgbClr val="000000"/>
                </a:solidFill>
                <a:latin typeface="Century Gothic"/>
                <a:ea typeface="Century Gothic"/>
                <a:cs typeface="Century Gothic"/>
                <a:sym typeface="Century Gothic"/>
              </a:defRPr>
            </a:pPr>
            <a:r>
              <a:rPr b="1"/>
              <a:t>Job</a:t>
            </a:r>
            <a:r>
              <a:t> - James 5:11; Job 1:12,22; 2:10</a:t>
            </a:r>
          </a:p>
          <a:p>
            <a:pPr lvl="1" marL="1206500" indent="-685800" algn="l">
              <a:spcBef>
                <a:spcPts val="900"/>
              </a:spcBef>
              <a:buClrTx/>
              <a:buSzPct val="80000"/>
              <a:buBlip>
                <a:blip r:embed="rId6"/>
              </a:buBlip>
              <a:defRPr sz="4100">
                <a:solidFill>
                  <a:srgbClr val="000000"/>
                </a:solidFill>
                <a:latin typeface="Century Gothic"/>
                <a:ea typeface="Century Gothic"/>
                <a:cs typeface="Century Gothic"/>
                <a:sym typeface="Century Gothic"/>
              </a:defRPr>
            </a:pPr>
            <a:r>
              <a:rPr b="1"/>
              <a:t>Moses</a:t>
            </a:r>
            <a:r>
              <a:t> - Heb. 11:24-26</a:t>
            </a:r>
          </a:p>
          <a:p>
            <a:pPr lvl="1" marL="1206500" indent="-685800" algn="l">
              <a:spcBef>
                <a:spcPts val="900"/>
              </a:spcBef>
              <a:buClrTx/>
              <a:buSzPct val="80000"/>
              <a:buBlip>
                <a:blip r:embed="rId6"/>
              </a:buBlip>
              <a:defRPr sz="4100">
                <a:solidFill>
                  <a:srgbClr val="000000"/>
                </a:solidFill>
                <a:latin typeface="Century Gothic"/>
                <a:ea typeface="Century Gothic"/>
                <a:cs typeface="Century Gothic"/>
                <a:sym typeface="Century Gothic"/>
              </a:defRPr>
            </a:pPr>
            <a:r>
              <a:rPr b="1"/>
              <a:t>Paul</a:t>
            </a:r>
            <a:r>
              <a:t> - 2 Cor. 4:16-5:7</a:t>
            </a:r>
          </a:p>
          <a:p>
            <a:pPr lvl="1" marL="1280640" indent="-759940" algn="l">
              <a:spcBef>
                <a:spcPts val="900"/>
              </a:spcBef>
              <a:buClrTx/>
              <a:buSzPct val="80000"/>
              <a:buBlip>
                <a:blip r:embed="rId6"/>
              </a:buBlip>
              <a:defRPr sz="3700">
                <a:solidFill>
                  <a:srgbClr val="000000"/>
                </a:solidFill>
                <a:latin typeface="Century Gothic"/>
                <a:ea typeface="Century Gothic"/>
                <a:cs typeface="Century Gothic"/>
                <a:sym typeface="Century Gothic"/>
              </a:defRPr>
            </a:pPr>
            <a:r>
              <a:rPr b="1" sz="4100"/>
              <a:t>All faithful </a:t>
            </a:r>
            <a:r>
              <a:rPr sz="4100"/>
              <a:t>- 2 Tim 4:8; Rev 14:13; Gal. 6:7-9</a:t>
            </a:r>
          </a:p>
        </p:txBody>
      </p:sp>
      <p:sp>
        <p:nvSpPr>
          <p:cNvPr id="309" name="Ecclesiastes 11:1 ,2 (NKJV)…"/>
          <p:cNvSpPr txBox="1"/>
          <p:nvPr/>
        </p:nvSpPr>
        <p:spPr>
          <a:xfrm>
            <a:off x="525719" y="3929736"/>
            <a:ext cx="3851144" cy="4786624"/>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3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11:1 ,2 </a:t>
            </a:r>
            <a:r>
              <a:rPr baseline="31999" sz="3200"/>
              <a:t>(NKJV)</a:t>
            </a:r>
            <a:r>
              <a:t> </a:t>
            </a:r>
          </a:p>
          <a:p>
            <a:pPr defTabSz="457200">
              <a:buClrTx/>
              <a:defRPr sz="32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a:t>
            </a:r>
            <a:r>
              <a:t> Cast your bread upon the waters, For you will find it after many days.  </a:t>
            </a:r>
            <a:r>
              <a:rPr baseline="31999"/>
              <a:t>2</a:t>
            </a:r>
            <a:r>
              <a:t> Give a serving to seven, and also to eight, For you do not know what evil will be on the earth.</a:t>
            </a:r>
          </a:p>
        </p:txBody>
      </p:sp>
      <p:sp>
        <p:nvSpPr>
          <p:cNvPr id="310" name="PERSISTENCE PAYS IN THE END (11:1–2)"/>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8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PERSISTENCE PAYS IN THE END (11:1–2)</a:t>
            </a:r>
          </a:p>
        </p:txBody>
      </p:sp>
      <p:sp>
        <p:nvSpPr>
          <p:cNvPr id="311" name="“The Value of Diligent Persistence”"/>
          <p:cNvSpPr txBox="1"/>
          <p:nvPr/>
        </p:nvSpPr>
        <p:spPr>
          <a:xfrm>
            <a:off x="295498" y="283850"/>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8">
                                            <p:txEl>
                                              <p:pRg st="1" end="1"/>
                                            </p:txEl>
                                          </p:spTgt>
                                        </p:tgtEl>
                                        <p:attrNameLst>
                                          <p:attrName>style.visibility</p:attrName>
                                        </p:attrNameLst>
                                      </p:cBhvr>
                                      <p:to>
                                        <p:strVal val="visible"/>
                                      </p:to>
                                    </p:set>
                                    <p:animEffect filter="wipe(left)" transition="in">
                                      <p:cBhvr>
                                        <p:cTn id="7" dur="500"/>
                                        <p:tgtEl>
                                          <p:spTgt spid="30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8">
                                            <p:txEl>
                                              <p:pRg st="2" end="2"/>
                                            </p:txEl>
                                          </p:spTgt>
                                        </p:tgtEl>
                                        <p:attrNameLst>
                                          <p:attrName>style.visibility</p:attrName>
                                        </p:attrNameLst>
                                      </p:cBhvr>
                                      <p:to>
                                        <p:strVal val="visible"/>
                                      </p:to>
                                    </p:set>
                                    <p:animEffect filter="wipe(left)" transition="in">
                                      <p:cBhvr>
                                        <p:cTn id="12" dur="500"/>
                                        <p:tgtEl>
                                          <p:spTgt spid="3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08">
                                            <p:txEl>
                                              <p:pRg st="3" end="3"/>
                                            </p:txEl>
                                          </p:spTgt>
                                        </p:tgtEl>
                                        <p:attrNameLst>
                                          <p:attrName>style.visibility</p:attrName>
                                        </p:attrNameLst>
                                      </p:cBhvr>
                                      <p:to>
                                        <p:strVal val="visible"/>
                                      </p:to>
                                    </p:set>
                                    <p:animEffect filter="wipe(left)" transition="in">
                                      <p:cBhvr>
                                        <p:cTn id="17" dur="500"/>
                                        <p:tgtEl>
                                          <p:spTgt spid="30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08">
                                            <p:txEl>
                                              <p:pRg st="4" end="4"/>
                                            </p:txEl>
                                          </p:spTgt>
                                        </p:tgtEl>
                                        <p:attrNameLst>
                                          <p:attrName>style.visibility</p:attrName>
                                        </p:attrNameLst>
                                      </p:cBhvr>
                                      <p:to>
                                        <p:strVal val="visible"/>
                                      </p:to>
                                    </p:set>
                                    <p:animEffect filter="wipe(left)" transition="in">
                                      <p:cBhvr>
                                        <p:cTn id="22" dur="500"/>
                                        <p:tgtEl>
                                          <p:spTgt spid="30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8"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5" name="image.png"/>
          <p:cNvGrpSpPr/>
          <p:nvPr/>
        </p:nvGrpSpPr>
        <p:grpSpPr>
          <a:xfrm>
            <a:off x="176599" y="3041371"/>
            <a:ext cx="4549384" cy="6563354"/>
            <a:chOff x="0" y="0"/>
            <a:chExt cx="4549382" cy="6563352"/>
          </a:xfrm>
        </p:grpSpPr>
        <p:pic>
          <p:nvPicPr>
            <p:cNvPr id="314" name="image.png" descr="image.png"/>
            <p:cNvPicPr>
              <a:picLocks noChangeAspect="0"/>
            </p:cNvPicPr>
            <p:nvPr/>
          </p:nvPicPr>
          <p:blipFill>
            <a:blip r:embed="rId2">
              <a:extLst/>
            </a:blip>
            <a:srcRect l="24118" t="19035" r="13327" b="11386"/>
            <a:stretch>
              <a:fillRect/>
            </a:stretch>
          </p:blipFill>
          <p:spPr>
            <a:xfrm>
              <a:off x="342900" y="342900"/>
              <a:ext cx="3863583" cy="5864853"/>
            </a:xfrm>
            <a:prstGeom prst="rect">
              <a:avLst/>
            </a:prstGeom>
            <a:ln>
              <a:noFill/>
            </a:ln>
            <a:effectLst/>
          </p:spPr>
        </p:pic>
        <p:pic>
          <p:nvPicPr>
            <p:cNvPr id="313" name="image.png" descr="image.png"/>
            <p:cNvPicPr>
              <a:picLocks noChangeAspect="0"/>
            </p:cNvPicPr>
            <p:nvPr/>
          </p:nvPicPr>
          <p:blipFill>
            <a:blip r:embed="rId3">
              <a:extLst/>
            </a:blip>
            <a:stretch>
              <a:fillRect/>
            </a:stretch>
          </p:blipFill>
          <p:spPr>
            <a:xfrm>
              <a:off x="-1" y="-1"/>
              <a:ext cx="4549384" cy="6563354"/>
            </a:xfrm>
            <a:prstGeom prst="rect">
              <a:avLst/>
            </a:prstGeom>
            <a:effectLst/>
          </p:spPr>
        </p:pic>
      </p:grpSp>
      <p:pic>
        <p:nvPicPr>
          <p:cNvPr id="316"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17" name="“Give a serving to seven, &amp; also to eight” … Invest In Many / DIVERSIFY — (2)…"/>
          <p:cNvSpPr txBox="1"/>
          <p:nvPr/>
        </p:nvSpPr>
        <p:spPr>
          <a:xfrm>
            <a:off x="4784036" y="3042688"/>
            <a:ext cx="7952294" cy="626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800"/>
              </a:spcBef>
              <a:buClrTx/>
              <a:buSzPct val="80000"/>
              <a:buBlip>
                <a:blip r:embed="rId5"/>
              </a:buBlip>
              <a:defRPr b="1" sz="3800">
                <a:solidFill>
                  <a:srgbClr val="000000"/>
                </a:solidFill>
                <a:latin typeface="Century Gothic"/>
                <a:ea typeface="Century Gothic"/>
                <a:cs typeface="Century Gothic"/>
                <a:sym typeface="Century Gothic"/>
              </a:defRPr>
            </a:pPr>
            <a:r>
              <a:t>“Give a serving to seven, &amp; also to eight” … </a:t>
            </a:r>
            <a:r>
              <a:t>Invest In Many / DIVERSIFY — (2)</a:t>
            </a:r>
          </a:p>
          <a:p>
            <a:pPr lvl="1" marL="1206500" indent="-685800" algn="l">
              <a:spcBef>
                <a:spcPts val="900"/>
              </a:spcBef>
              <a:buClrTx/>
              <a:buSzPct val="80000"/>
              <a:buBlip>
                <a:blip r:embed="rId6"/>
              </a:buBlip>
              <a:defRPr sz="3300">
                <a:solidFill>
                  <a:srgbClr val="000000"/>
                </a:solidFill>
                <a:latin typeface="Century Gothic"/>
                <a:ea typeface="Century Gothic"/>
                <a:cs typeface="Century Gothic"/>
                <a:sym typeface="Century Gothic"/>
              </a:defRPr>
            </a:pPr>
            <a:r>
              <a:t>Do good for as many as you can / whenever you can / as often as you can — (Lk 6:30-35; 16:9; 1 Ti 6:18; Jam 4:17). </a:t>
            </a:r>
          </a:p>
          <a:p>
            <a:pPr lvl="1" marL="1206500" indent="-685800" algn="l">
              <a:spcBef>
                <a:spcPts val="900"/>
              </a:spcBef>
              <a:buClrTx/>
              <a:buSzPct val="80000"/>
              <a:buBlip>
                <a:blip r:embed="rId6"/>
              </a:buBlip>
              <a:defRPr sz="3300">
                <a:solidFill>
                  <a:srgbClr val="000000"/>
                </a:solidFill>
                <a:latin typeface="Century Gothic"/>
                <a:ea typeface="Century Gothic"/>
                <a:cs typeface="Century Gothic"/>
                <a:sym typeface="Century Gothic"/>
              </a:defRPr>
            </a:pPr>
            <a:r>
              <a:t>This is practical wisdom, (Luke 16:9), for we do not know when we may need help from others— (Ga. 6:1. Ep. 5:16)</a:t>
            </a:r>
          </a:p>
        </p:txBody>
      </p:sp>
      <p:sp>
        <p:nvSpPr>
          <p:cNvPr id="318" name="Ecclesiastes 11:1 ,2 (NKJV)…"/>
          <p:cNvSpPr txBox="1"/>
          <p:nvPr/>
        </p:nvSpPr>
        <p:spPr>
          <a:xfrm>
            <a:off x="525719" y="3929736"/>
            <a:ext cx="3851144" cy="4786624"/>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3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11:1 ,2 </a:t>
            </a:r>
            <a:r>
              <a:rPr baseline="31999" sz="3200"/>
              <a:t>(NKJV)</a:t>
            </a:r>
            <a:r>
              <a:t> </a:t>
            </a:r>
          </a:p>
          <a:p>
            <a:pPr defTabSz="457200">
              <a:buClrTx/>
              <a:defRPr sz="32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a:t>
            </a:r>
            <a:r>
              <a:t> Cast your bread upon the waters, For you will find it after many days.  </a:t>
            </a:r>
            <a:r>
              <a:rPr baseline="31999"/>
              <a:t>2</a:t>
            </a:r>
            <a:r>
              <a:t> Give a serving to seven, and also to eight, For you do not know what evil will be on the earth.</a:t>
            </a:r>
          </a:p>
        </p:txBody>
      </p:sp>
      <p:sp>
        <p:nvSpPr>
          <p:cNvPr id="319" name="PERSISTENCE PAYS IN THE END (11:1–2)"/>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8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PERSISTENCE PAYS IN THE END (11:1–2)</a:t>
            </a:r>
          </a:p>
        </p:txBody>
      </p:sp>
      <p:sp>
        <p:nvSpPr>
          <p:cNvPr id="320" name="“The Value of Diligent Persistence”"/>
          <p:cNvSpPr txBox="1"/>
          <p:nvPr/>
        </p:nvSpPr>
        <p:spPr>
          <a:xfrm>
            <a:off x="295498" y="283850"/>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7">
                                            <p:txEl>
                                              <p:pRg st="1" end="1"/>
                                            </p:txEl>
                                          </p:spTgt>
                                        </p:tgtEl>
                                        <p:attrNameLst>
                                          <p:attrName>style.visibility</p:attrName>
                                        </p:attrNameLst>
                                      </p:cBhvr>
                                      <p:to>
                                        <p:strVal val="visible"/>
                                      </p:to>
                                    </p:set>
                                    <p:animEffect filter="wipe(left)" transition="in">
                                      <p:cBhvr>
                                        <p:cTn id="7" dur="500"/>
                                        <p:tgtEl>
                                          <p:spTgt spid="3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7">
                                            <p:txEl>
                                              <p:pRg st="2" end="2"/>
                                            </p:txEl>
                                          </p:spTgt>
                                        </p:tgtEl>
                                        <p:attrNameLst>
                                          <p:attrName>style.visibility</p:attrName>
                                        </p:attrNameLst>
                                      </p:cBhvr>
                                      <p:to>
                                        <p:strVal val="visible"/>
                                      </p:to>
                                    </p:set>
                                    <p:animEffect filter="wipe(left)" transition="in">
                                      <p:cBhvr>
                                        <p:cTn id="12" dur="500"/>
                                        <p:tgtEl>
                                          <p:spTgt spid="31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7"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4" name="image.png"/>
          <p:cNvGrpSpPr/>
          <p:nvPr/>
        </p:nvGrpSpPr>
        <p:grpSpPr>
          <a:xfrm>
            <a:off x="176599" y="3041371"/>
            <a:ext cx="4549384" cy="6563354"/>
            <a:chOff x="0" y="0"/>
            <a:chExt cx="4549382" cy="6563352"/>
          </a:xfrm>
        </p:grpSpPr>
        <p:pic>
          <p:nvPicPr>
            <p:cNvPr id="323" name="image.png" descr="image.png"/>
            <p:cNvPicPr>
              <a:picLocks noChangeAspect="0"/>
            </p:cNvPicPr>
            <p:nvPr/>
          </p:nvPicPr>
          <p:blipFill>
            <a:blip r:embed="rId2">
              <a:extLst/>
            </a:blip>
            <a:srcRect l="24118" t="19035" r="13327" b="11386"/>
            <a:stretch>
              <a:fillRect/>
            </a:stretch>
          </p:blipFill>
          <p:spPr>
            <a:xfrm>
              <a:off x="342900" y="342900"/>
              <a:ext cx="3863583" cy="5864853"/>
            </a:xfrm>
            <a:prstGeom prst="rect">
              <a:avLst/>
            </a:prstGeom>
            <a:ln>
              <a:noFill/>
            </a:ln>
            <a:effectLst/>
          </p:spPr>
        </p:pic>
        <p:pic>
          <p:nvPicPr>
            <p:cNvPr id="322" name="image.png" descr="image.png"/>
            <p:cNvPicPr>
              <a:picLocks noChangeAspect="0"/>
            </p:cNvPicPr>
            <p:nvPr/>
          </p:nvPicPr>
          <p:blipFill>
            <a:blip r:embed="rId3">
              <a:extLst/>
            </a:blip>
            <a:stretch>
              <a:fillRect/>
            </a:stretch>
          </p:blipFill>
          <p:spPr>
            <a:xfrm>
              <a:off x="-1" y="-1"/>
              <a:ext cx="4549384" cy="6563354"/>
            </a:xfrm>
            <a:prstGeom prst="rect">
              <a:avLst/>
            </a:prstGeom>
            <a:effectLst/>
          </p:spPr>
        </p:pic>
      </p:grpSp>
      <p:pic>
        <p:nvPicPr>
          <p:cNvPr id="325"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26" name="Making Applications:…"/>
          <p:cNvSpPr txBox="1"/>
          <p:nvPr/>
        </p:nvSpPr>
        <p:spPr>
          <a:xfrm>
            <a:off x="4784036" y="3042688"/>
            <a:ext cx="7952294" cy="646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800"/>
              </a:spcBef>
              <a:buClrTx/>
              <a:buSzPct val="80000"/>
              <a:buBlip>
                <a:blip r:embed="rId5"/>
              </a:buBlip>
              <a:defRPr b="1" sz="4600">
                <a:solidFill>
                  <a:srgbClr val="000000"/>
                </a:solidFill>
                <a:latin typeface="Century Gothic"/>
                <a:ea typeface="Century Gothic"/>
                <a:cs typeface="Century Gothic"/>
                <a:sym typeface="Century Gothic"/>
              </a:defRPr>
            </a:pPr>
            <a:r>
              <a:t>Making Applications:</a:t>
            </a:r>
          </a:p>
          <a:p>
            <a:pPr lvl="1" marL="1206500" indent="-685800" algn="l">
              <a:spcBef>
                <a:spcPts val="900"/>
              </a:spcBef>
              <a:buClrTx/>
              <a:buSzPct val="80000"/>
              <a:buBlip>
                <a:blip r:embed="rId6"/>
              </a:buBlip>
              <a:defRPr sz="3300">
                <a:solidFill>
                  <a:srgbClr val="000000"/>
                </a:solidFill>
                <a:latin typeface="Century Gothic"/>
                <a:ea typeface="Century Gothic"/>
                <a:cs typeface="Century Gothic"/>
                <a:sym typeface="Century Gothic"/>
              </a:defRPr>
            </a:pPr>
            <a:r>
              <a:t>Being actively involved in </a:t>
            </a:r>
            <a:r>
              <a:rPr b="1"/>
              <a:t>GOOD WORKS</a:t>
            </a:r>
            <a:r>
              <a:t> - Mt 5:13-16; Rom 12:1,2; 1 Pet 3:1-6</a:t>
            </a:r>
          </a:p>
          <a:p>
            <a:pPr lvl="1" marL="1206500" indent="-685800" algn="l">
              <a:spcBef>
                <a:spcPts val="900"/>
              </a:spcBef>
              <a:buClrTx/>
              <a:buSzPct val="80000"/>
              <a:buBlip>
                <a:blip r:embed="rId6"/>
              </a:buBlip>
              <a:defRPr sz="3300">
                <a:solidFill>
                  <a:srgbClr val="000000"/>
                </a:solidFill>
                <a:latin typeface="Century Gothic"/>
                <a:ea typeface="Century Gothic"/>
                <a:cs typeface="Century Gothic"/>
                <a:sym typeface="Century Gothic"/>
              </a:defRPr>
            </a:pPr>
            <a:r>
              <a:t>Be </a:t>
            </a:r>
            <a:r>
              <a:rPr b="1"/>
              <a:t>MERCIFUL</a:t>
            </a:r>
            <a:r>
              <a:t> &amp; </a:t>
            </a:r>
            <a:r>
              <a:rPr b="1"/>
              <a:t>FORGIVING</a:t>
            </a:r>
            <a:r>
              <a:t> - Luke 6:38; James 2:13</a:t>
            </a:r>
          </a:p>
          <a:p>
            <a:pPr lvl="1" marL="1206500" indent="-685800" algn="l">
              <a:spcBef>
                <a:spcPts val="900"/>
              </a:spcBef>
              <a:buClrTx/>
              <a:buSzPct val="80000"/>
              <a:buBlip>
                <a:blip r:embed="rId6"/>
              </a:buBlip>
              <a:defRPr sz="3300">
                <a:solidFill>
                  <a:srgbClr val="000000"/>
                </a:solidFill>
                <a:latin typeface="Century Gothic"/>
                <a:ea typeface="Century Gothic"/>
                <a:cs typeface="Century Gothic"/>
                <a:sym typeface="Century Gothic"/>
              </a:defRPr>
            </a:pPr>
            <a:r>
              <a:rPr b="1"/>
              <a:t>EVANGELISM</a:t>
            </a:r>
            <a:r>
              <a:t> — </a:t>
            </a:r>
            <a:r>
              <a:rPr b="1"/>
              <a:t>SOWING SEED</a:t>
            </a:r>
            <a:r>
              <a:t> — Mk 16:15;  Mt 13:18-23; 28:19; 1 Cor 3:5-8; 9:19-23</a:t>
            </a:r>
          </a:p>
          <a:p>
            <a:pPr lvl="1" marL="1206500" indent="-685800" algn="l">
              <a:spcBef>
                <a:spcPts val="900"/>
              </a:spcBef>
              <a:buClrTx/>
              <a:buSzPct val="80000"/>
              <a:buBlip>
                <a:blip r:embed="rId6"/>
              </a:buBlip>
              <a:defRPr sz="3300">
                <a:solidFill>
                  <a:srgbClr val="000000"/>
                </a:solidFill>
                <a:latin typeface="Century Gothic"/>
                <a:ea typeface="Century Gothic"/>
                <a:cs typeface="Century Gothic"/>
                <a:sym typeface="Century Gothic"/>
              </a:defRPr>
            </a:pPr>
            <a:r>
              <a:rPr b="1"/>
              <a:t>SERVICE</a:t>
            </a:r>
            <a:r>
              <a:t> in the body — Rom 12:6,7; James 4:17</a:t>
            </a:r>
          </a:p>
        </p:txBody>
      </p:sp>
      <p:sp>
        <p:nvSpPr>
          <p:cNvPr id="327" name="Ecclesiastes 11:1 ,2 (NKJV)…"/>
          <p:cNvSpPr txBox="1"/>
          <p:nvPr/>
        </p:nvSpPr>
        <p:spPr>
          <a:xfrm>
            <a:off x="525719" y="3929736"/>
            <a:ext cx="3851144" cy="4786624"/>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3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11:1 ,2 </a:t>
            </a:r>
            <a:r>
              <a:rPr baseline="31999" sz="3200"/>
              <a:t>(NKJV)</a:t>
            </a:r>
            <a:r>
              <a:t> </a:t>
            </a:r>
          </a:p>
          <a:p>
            <a:pPr defTabSz="457200">
              <a:buClrTx/>
              <a:defRPr sz="32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a:t>
            </a:r>
            <a:r>
              <a:t> Cast your bread upon the waters, For you will find it after many days.  </a:t>
            </a:r>
            <a:r>
              <a:rPr baseline="31999"/>
              <a:t>2</a:t>
            </a:r>
            <a:r>
              <a:t> Give a serving to seven, and also to eight, For you do not know what evil will be on the earth.</a:t>
            </a:r>
          </a:p>
        </p:txBody>
      </p:sp>
      <p:sp>
        <p:nvSpPr>
          <p:cNvPr id="328" name="PERSISTENCE PAYS IN THE END (11:1–2)"/>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8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PERSISTENCE PAYS IN THE END (11:1–2)</a:t>
            </a:r>
          </a:p>
        </p:txBody>
      </p:sp>
      <p:sp>
        <p:nvSpPr>
          <p:cNvPr id="329" name="“The Value of Diligent Persistence”"/>
          <p:cNvSpPr txBox="1"/>
          <p:nvPr/>
        </p:nvSpPr>
        <p:spPr>
          <a:xfrm>
            <a:off x="295498" y="283850"/>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6">
                                            <p:txEl>
                                              <p:pRg st="1" end="1"/>
                                            </p:txEl>
                                          </p:spTgt>
                                        </p:tgtEl>
                                        <p:attrNameLst>
                                          <p:attrName>style.visibility</p:attrName>
                                        </p:attrNameLst>
                                      </p:cBhvr>
                                      <p:to>
                                        <p:strVal val="visible"/>
                                      </p:to>
                                    </p:set>
                                    <p:animEffect filter="wipe(left)" transition="in">
                                      <p:cBhvr>
                                        <p:cTn id="7" dur="500"/>
                                        <p:tgtEl>
                                          <p:spTgt spid="3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6">
                                            <p:txEl>
                                              <p:pRg st="2" end="2"/>
                                            </p:txEl>
                                          </p:spTgt>
                                        </p:tgtEl>
                                        <p:attrNameLst>
                                          <p:attrName>style.visibility</p:attrName>
                                        </p:attrNameLst>
                                      </p:cBhvr>
                                      <p:to>
                                        <p:strVal val="visible"/>
                                      </p:to>
                                    </p:set>
                                    <p:animEffect filter="wipe(left)" transition="in">
                                      <p:cBhvr>
                                        <p:cTn id="12" dur="500"/>
                                        <p:tgtEl>
                                          <p:spTgt spid="3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26">
                                            <p:txEl>
                                              <p:pRg st="3" end="3"/>
                                            </p:txEl>
                                          </p:spTgt>
                                        </p:tgtEl>
                                        <p:attrNameLst>
                                          <p:attrName>style.visibility</p:attrName>
                                        </p:attrNameLst>
                                      </p:cBhvr>
                                      <p:to>
                                        <p:strVal val="visible"/>
                                      </p:to>
                                    </p:set>
                                    <p:animEffect filter="wipe(left)" transition="in">
                                      <p:cBhvr>
                                        <p:cTn id="17" dur="500"/>
                                        <p:tgtEl>
                                          <p:spTgt spid="32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26">
                                            <p:txEl>
                                              <p:pRg st="4" end="4"/>
                                            </p:txEl>
                                          </p:spTgt>
                                        </p:tgtEl>
                                        <p:attrNameLst>
                                          <p:attrName>style.visibility</p:attrName>
                                        </p:attrNameLst>
                                      </p:cBhvr>
                                      <p:to>
                                        <p:strVal val="visible"/>
                                      </p:to>
                                    </p:set>
                                    <p:animEffect filter="wipe(left)" transition="in">
                                      <p:cBhvr>
                                        <p:cTn id="22" dur="500"/>
                                        <p:tgtEl>
                                          <p:spTgt spid="32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3" name="image.png"/>
          <p:cNvGrpSpPr/>
          <p:nvPr/>
        </p:nvGrpSpPr>
        <p:grpSpPr>
          <a:xfrm>
            <a:off x="176599" y="3041371"/>
            <a:ext cx="4549384" cy="6563354"/>
            <a:chOff x="0" y="0"/>
            <a:chExt cx="4549382" cy="6563352"/>
          </a:xfrm>
        </p:grpSpPr>
        <p:pic>
          <p:nvPicPr>
            <p:cNvPr id="332" name="image.png" descr="image.png"/>
            <p:cNvPicPr>
              <a:picLocks noChangeAspect="0"/>
            </p:cNvPicPr>
            <p:nvPr/>
          </p:nvPicPr>
          <p:blipFill>
            <a:blip r:embed="rId2">
              <a:extLst/>
            </a:blip>
            <a:srcRect l="24118" t="19035" r="13327" b="11386"/>
            <a:stretch>
              <a:fillRect/>
            </a:stretch>
          </p:blipFill>
          <p:spPr>
            <a:xfrm>
              <a:off x="342900" y="342900"/>
              <a:ext cx="3863583" cy="5864853"/>
            </a:xfrm>
            <a:prstGeom prst="rect">
              <a:avLst/>
            </a:prstGeom>
            <a:ln>
              <a:noFill/>
            </a:ln>
            <a:effectLst/>
          </p:spPr>
        </p:pic>
        <p:pic>
          <p:nvPicPr>
            <p:cNvPr id="331" name="image.png" descr="image.png"/>
            <p:cNvPicPr>
              <a:picLocks noChangeAspect="0"/>
            </p:cNvPicPr>
            <p:nvPr/>
          </p:nvPicPr>
          <p:blipFill>
            <a:blip r:embed="rId3">
              <a:extLst/>
            </a:blip>
            <a:stretch>
              <a:fillRect/>
            </a:stretch>
          </p:blipFill>
          <p:spPr>
            <a:xfrm>
              <a:off x="-1" y="-1"/>
              <a:ext cx="4549384" cy="6563354"/>
            </a:xfrm>
            <a:prstGeom prst="rect">
              <a:avLst/>
            </a:prstGeom>
            <a:effectLst/>
          </p:spPr>
        </p:pic>
      </p:grpSp>
      <p:pic>
        <p:nvPicPr>
          <p:cNvPr id="334"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35" name="Ecclesiastes 11:3–4 (NKJV)…"/>
          <p:cNvSpPr txBox="1"/>
          <p:nvPr/>
        </p:nvSpPr>
        <p:spPr>
          <a:xfrm>
            <a:off x="4883817" y="3306236"/>
            <a:ext cx="7766793" cy="6033624"/>
          </a:xfrm>
          <a:prstGeom prst="rect">
            <a:avLst/>
          </a:prstGeom>
          <a:solidFill>
            <a:srgbClr val="5F5857"/>
          </a:solidFill>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46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11:3–4 (NKJV) </a:t>
            </a:r>
          </a:p>
          <a:p>
            <a:pPr defTabSz="457200">
              <a:buClrTx/>
              <a:defRPr sz="45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3</a:t>
            </a:r>
            <a:r>
              <a:t> If the clouds are full of rain, They empty </a:t>
            </a:r>
            <a:r>
              <a:rPr i="1"/>
              <a:t>themselves</a:t>
            </a:r>
            <a:r>
              <a:t> upon the earth; And if a tree falls to the south or the north, In the place where the tree falls, there it shall lie. </a:t>
            </a:r>
            <a:r>
              <a:rPr baseline="31999"/>
              <a:t>4</a:t>
            </a:r>
            <a:r>
              <a:t> He who observes the wind will not sow, And he who regards the clouds will not reap.</a:t>
            </a:r>
          </a:p>
        </p:txBody>
      </p:sp>
      <p:sp>
        <p:nvSpPr>
          <p:cNvPr id="336" name="DISCIPLINE NECESSARY TO SUCCESS (11:3–4)"/>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2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DISCIPLINE NECESSARY TO SUCCESS (11:3–4)</a:t>
            </a:r>
          </a:p>
        </p:txBody>
      </p:sp>
      <p:sp>
        <p:nvSpPr>
          <p:cNvPr id="337" name="“The Value of Diligent Persistence”"/>
          <p:cNvSpPr txBox="1"/>
          <p:nvPr/>
        </p:nvSpPr>
        <p:spPr>
          <a:xfrm>
            <a:off x="295498" y="283850"/>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1" name="image.png"/>
          <p:cNvGrpSpPr/>
          <p:nvPr/>
        </p:nvGrpSpPr>
        <p:grpSpPr>
          <a:xfrm>
            <a:off x="176599" y="3041371"/>
            <a:ext cx="4549384" cy="6563354"/>
            <a:chOff x="0" y="0"/>
            <a:chExt cx="4549382" cy="6563352"/>
          </a:xfrm>
        </p:grpSpPr>
        <p:pic>
          <p:nvPicPr>
            <p:cNvPr id="340" name="image.png" descr="image.png"/>
            <p:cNvPicPr>
              <a:picLocks noChangeAspect="0"/>
            </p:cNvPicPr>
            <p:nvPr/>
          </p:nvPicPr>
          <p:blipFill>
            <a:blip r:embed="rId2">
              <a:extLst/>
            </a:blip>
            <a:srcRect l="24118" t="19035" r="13327" b="11386"/>
            <a:stretch>
              <a:fillRect/>
            </a:stretch>
          </p:blipFill>
          <p:spPr>
            <a:xfrm>
              <a:off x="342900" y="342900"/>
              <a:ext cx="3863583" cy="5864853"/>
            </a:xfrm>
            <a:prstGeom prst="rect">
              <a:avLst/>
            </a:prstGeom>
            <a:ln>
              <a:noFill/>
            </a:ln>
            <a:effectLst/>
          </p:spPr>
        </p:pic>
        <p:pic>
          <p:nvPicPr>
            <p:cNvPr id="339" name="image.png" descr="image.png"/>
            <p:cNvPicPr>
              <a:picLocks noChangeAspect="0"/>
            </p:cNvPicPr>
            <p:nvPr/>
          </p:nvPicPr>
          <p:blipFill>
            <a:blip r:embed="rId3">
              <a:extLst/>
            </a:blip>
            <a:stretch>
              <a:fillRect/>
            </a:stretch>
          </p:blipFill>
          <p:spPr>
            <a:xfrm>
              <a:off x="-1" y="-1"/>
              <a:ext cx="4549384" cy="6563354"/>
            </a:xfrm>
            <a:prstGeom prst="rect">
              <a:avLst/>
            </a:prstGeom>
            <a:effectLst/>
          </p:spPr>
        </p:pic>
      </p:grpSp>
      <p:pic>
        <p:nvPicPr>
          <p:cNvPr id="342"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43" name="DISCIPLINE NECESSARY TO SUCCESS (11:3–4)"/>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2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DISCIPLINE NECESSARY TO SUCCESS (11:3–4)</a:t>
            </a:r>
          </a:p>
        </p:txBody>
      </p:sp>
      <p:sp>
        <p:nvSpPr>
          <p:cNvPr id="344" name="“The Value of Diligent Persistence”"/>
          <p:cNvSpPr txBox="1"/>
          <p:nvPr/>
        </p:nvSpPr>
        <p:spPr>
          <a:xfrm>
            <a:off x="295498" y="283850"/>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
        <p:nvSpPr>
          <p:cNvPr id="345" name="We CANNOT use our circumstances as excuses for NOT doing what we should…"/>
          <p:cNvSpPr txBox="1"/>
          <p:nvPr/>
        </p:nvSpPr>
        <p:spPr>
          <a:xfrm>
            <a:off x="4784036" y="3042688"/>
            <a:ext cx="7952294" cy="626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800"/>
              </a:spcBef>
              <a:buClrTx/>
              <a:buSzPct val="80000"/>
              <a:buBlip>
                <a:blip r:embed="rId5"/>
              </a:buBlip>
              <a:defRPr b="1" sz="3800">
                <a:solidFill>
                  <a:srgbClr val="000000"/>
                </a:solidFill>
                <a:latin typeface="Century Gothic"/>
                <a:ea typeface="Century Gothic"/>
                <a:cs typeface="Century Gothic"/>
                <a:sym typeface="Century Gothic"/>
              </a:defRPr>
            </a:pPr>
            <a:r>
              <a:t>We CANNOT use our circumstances as excuses for NOT doing what we should</a:t>
            </a:r>
          </a:p>
          <a:p>
            <a:pPr lvl="1" marL="1206500" indent="-685800" algn="l">
              <a:spcBef>
                <a:spcPts val="900"/>
              </a:spcBef>
              <a:buClrTx/>
              <a:buSzPct val="80000"/>
              <a:buBlip>
                <a:blip r:embed="rId6"/>
              </a:buBlip>
              <a:defRPr sz="3300">
                <a:solidFill>
                  <a:srgbClr val="000000"/>
                </a:solidFill>
                <a:latin typeface="Century Gothic"/>
                <a:ea typeface="Century Gothic"/>
                <a:cs typeface="Century Gothic"/>
                <a:sym typeface="Century Gothic"/>
              </a:defRPr>
            </a:pPr>
            <a:r>
              <a:t>Its going to rain / trees fall …</a:t>
            </a:r>
          </a:p>
          <a:p>
            <a:pPr lvl="1" marL="1206500" indent="-685800" algn="l">
              <a:spcBef>
                <a:spcPts val="900"/>
              </a:spcBef>
              <a:buClrTx/>
              <a:buSzPct val="80000"/>
              <a:buBlip>
                <a:blip r:embed="rId6"/>
              </a:buBlip>
              <a:defRPr sz="3300">
                <a:solidFill>
                  <a:srgbClr val="000000"/>
                </a:solidFill>
                <a:latin typeface="Century Gothic"/>
                <a:ea typeface="Century Gothic"/>
                <a:cs typeface="Century Gothic"/>
                <a:sym typeface="Century Gothic"/>
              </a:defRPr>
            </a:pPr>
            <a:r>
              <a:t>The future is uncertain &amp; we may find ourselves HELPLESS against the forces of nature, BUT we cannot ALLOW uncertainty to rob us of our diligence &amp; our engagement in the necessary activities of life! — Eccl. 9:10</a:t>
            </a:r>
          </a:p>
        </p:txBody>
      </p:sp>
      <p:sp>
        <p:nvSpPr>
          <p:cNvPr id="346" name="Eccle 11:3–4 (NKJV)…"/>
          <p:cNvSpPr txBox="1"/>
          <p:nvPr/>
        </p:nvSpPr>
        <p:spPr>
          <a:xfrm>
            <a:off x="431861" y="3489200"/>
            <a:ext cx="4038860" cy="5571277"/>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1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 11:3–4 (NKJV) </a:t>
            </a:r>
          </a:p>
          <a:p>
            <a:pPr defTabSz="457200">
              <a:buClrTx/>
              <a:defRPr sz="31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3</a:t>
            </a:r>
            <a:r>
              <a:t> If the clouds are full of rain, They empty </a:t>
            </a:r>
            <a:r>
              <a:rPr i="1"/>
              <a:t>themselves</a:t>
            </a:r>
            <a:r>
              <a:t> upon the earth; And if a tree falls to the south or the north, In the place where the tree falls, there it shall lie. </a:t>
            </a:r>
            <a:r>
              <a:rPr baseline="31999"/>
              <a:t>4</a:t>
            </a:r>
            <a:r>
              <a:t> He who observes the wind will not sow, And he who regards the clouds will not reap.</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5">
                                            <p:txEl>
                                              <p:pRg st="1" end="1"/>
                                            </p:txEl>
                                          </p:spTgt>
                                        </p:tgtEl>
                                        <p:attrNameLst>
                                          <p:attrName>style.visibility</p:attrName>
                                        </p:attrNameLst>
                                      </p:cBhvr>
                                      <p:to>
                                        <p:strVal val="visible"/>
                                      </p:to>
                                    </p:set>
                                    <p:animEffect filter="wipe(left)" transition="in">
                                      <p:cBhvr>
                                        <p:cTn id="7" dur="500"/>
                                        <p:tgtEl>
                                          <p:spTgt spid="34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5">
                                            <p:txEl>
                                              <p:pRg st="2" end="2"/>
                                            </p:txEl>
                                          </p:spTgt>
                                        </p:tgtEl>
                                        <p:attrNameLst>
                                          <p:attrName>style.visibility</p:attrName>
                                        </p:attrNameLst>
                                      </p:cBhvr>
                                      <p:to>
                                        <p:strVal val="visible"/>
                                      </p:to>
                                    </p:set>
                                    <p:animEffect filter="wipe(left)" transition="in">
                                      <p:cBhvr>
                                        <p:cTn id="12" dur="500"/>
                                        <p:tgtEl>
                                          <p:spTgt spid="34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5"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0" name="image.png"/>
          <p:cNvGrpSpPr/>
          <p:nvPr/>
        </p:nvGrpSpPr>
        <p:grpSpPr>
          <a:xfrm>
            <a:off x="176599" y="3041371"/>
            <a:ext cx="4549384" cy="6563354"/>
            <a:chOff x="0" y="0"/>
            <a:chExt cx="4549382" cy="6563352"/>
          </a:xfrm>
        </p:grpSpPr>
        <p:pic>
          <p:nvPicPr>
            <p:cNvPr id="349" name="image.png" descr="image.png"/>
            <p:cNvPicPr>
              <a:picLocks noChangeAspect="0"/>
            </p:cNvPicPr>
            <p:nvPr/>
          </p:nvPicPr>
          <p:blipFill>
            <a:blip r:embed="rId2">
              <a:extLst/>
            </a:blip>
            <a:srcRect l="24118" t="19035" r="13327" b="11386"/>
            <a:stretch>
              <a:fillRect/>
            </a:stretch>
          </p:blipFill>
          <p:spPr>
            <a:xfrm>
              <a:off x="342900" y="342900"/>
              <a:ext cx="3863583" cy="5864853"/>
            </a:xfrm>
            <a:prstGeom prst="rect">
              <a:avLst/>
            </a:prstGeom>
            <a:ln>
              <a:noFill/>
            </a:ln>
            <a:effectLst/>
          </p:spPr>
        </p:pic>
        <p:pic>
          <p:nvPicPr>
            <p:cNvPr id="348" name="image.png" descr="image.png"/>
            <p:cNvPicPr>
              <a:picLocks noChangeAspect="0"/>
            </p:cNvPicPr>
            <p:nvPr/>
          </p:nvPicPr>
          <p:blipFill>
            <a:blip r:embed="rId3">
              <a:extLst/>
            </a:blip>
            <a:stretch>
              <a:fillRect/>
            </a:stretch>
          </p:blipFill>
          <p:spPr>
            <a:xfrm>
              <a:off x="-1" y="-1"/>
              <a:ext cx="4549384" cy="6563354"/>
            </a:xfrm>
            <a:prstGeom prst="rect">
              <a:avLst/>
            </a:prstGeom>
            <a:effectLst/>
          </p:spPr>
        </p:pic>
      </p:grpSp>
      <p:pic>
        <p:nvPicPr>
          <p:cNvPr id="351"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52" name="DISCIPLINE NECESSARY TO SUCCESS (11:3–4)"/>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2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DISCIPLINE NECESSARY TO SUCCESS (11:3–4)</a:t>
            </a:r>
          </a:p>
        </p:txBody>
      </p:sp>
      <p:sp>
        <p:nvSpPr>
          <p:cNvPr id="353" name="“The Value of Diligent Persistence”"/>
          <p:cNvSpPr txBox="1"/>
          <p:nvPr/>
        </p:nvSpPr>
        <p:spPr>
          <a:xfrm>
            <a:off x="295498" y="283850"/>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
        <p:nvSpPr>
          <p:cNvPr id="354" name="We CANNOT use our circumstances as excuses for NOT doing what we should…"/>
          <p:cNvSpPr txBox="1"/>
          <p:nvPr/>
        </p:nvSpPr>
        <p:spPr>
          <a:xfrm>
            <a:off x="4784036" y="3042688"/>
            <a:ext cx="7952294" cy="650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ClrTx/>
              <a:buSzPct val="80000"/>
              <a:buBlip>
                <a:blip r:embed="rId5"/>
              </a:buBlip>
              <a:defRPr b="1" sz="3800">
                <a:solidFill>
                  <a:srgbClr val="000000"/>
                </a:solidFill>
                <a:latin typeface="Century Gothic"/>
                <a:ea typeface="Century Gothic"/>
                <a:cs typeface="Century Gothic"/>
                <a:sym typeface="Century Gothic"/>
              </a:defRPr>
            </a:pPr>
            <a:r>
              <a:t>We CANNOT use our circumstances as excuses for NOT doing what we should</a:t>
            </a:r>
          </a:p>
          <a:p>
            <a:pPr lvl="1" marL="1206500" indent="-685800" algn="l">
              <a:spcBef>
                <a:spcPts val="600"/>
              </a:spcBef>
              <a:buClrTx/>
              <a:buSzPct val="80000"/>
              <a:buBlip>
                <a:blip r:embed="rId6"/>
              </a:buBlip>
              <a:defRPr sz="3200">
                <a:solidFill>
                  <a:srgbClr val="000000"/>
                </a:solidFill>
                <a:latin typeface="Century Gothic"/>
                <a:ea typeface="Century Gothic"/>
                <a:cs typeface="Century Gothic"/>
                <a:sym typeface="Century Gothic"/>
              </a:defRPr>
            </a:pPr>
            <a:r>
              <a:t>We cannot allow our focus to be on the negatives of life - doing good in the face of adverse circumstances requires SELF-DISCIPLINE - Pr. 3:27; Mat 14:28-31 </a:t>
            </a:r>
          </a:p>
          <a:p>
            <a:pPr lvl="1" marL="1206500" indent="-685800" algn="l">
              <a:spcBef>
                <a:spcPts val="900"/>
              </a:spcBef>
              <a:buClrTx/>
              <a:buSzPct val="80000"/>
              <a:buBlip>
                <a:blip r:embed="rId6"/>
              </a:buBlip>
              <a:defRPr sz="3200">
                <a:solidFill>
                  <a:srgbClr val="000000"/>
                </a:solidFill>
                <a:latin typeface="Century Gothic"/>
                <a:ea typeface="Century Gothic"/>
                <a:cs typeface="Century Gothic"/>
                <a:sym typeface="Century Gothic"/>
              </a:defRPr>
            </a:pPr>
            <a:r>
              <a:t>Do not let APPARENT lack of success  dissuade us from continued faithfulness - 1 Cor 3:5-8; James 4:17</a:t>
            </a:r>
          </a:p>
        </p:txBody>
      </p:sp>
      <p:sp>
        <p:nvSpPr>
          <p:cNvPr id="355" name="Eccle 11:3–4 (NKJV)…"/>
          <p:cNvSpPr txBox="1"/>
          <p:nvPr/>
        </p:nvSpPr>
        <p:spPr>
          <a:xfrm>
            <a:off x="431861" y="3489200"/>
            <a:ext cx="4038860" cy="5571277"/>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1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 11:3–4 (NKJV) </a:t>
            </a:r>
          </a:p>
          <a:p>
            <a:pPr defTabSz="457200">
              <a:buClrTx/>
              <a:defRPr sz="31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3</a:t>
            </a:r>
            <a:r>
              <a:t> If the clouds are full of rain, They empty </a:t>
            </a:r>
            <a:r>
              <a:rPr i="1"/>
              <a:t>themselves</a:t>
            </a:r>
            <a:r>
              <a:t> upon the earth; And if a tree falls to the south or the north, In the place where the tree falls, there it shall lie. </a:t>
            </a:r>
            <a:r>
              <a:rPr baseline="31999"/>
              <a:t>4</a:t>
            </a:r>
            <a:r>
              <a:t> He who observes the wind will not sow, And he who regards the clouds will not reap.</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4">
                                            <p:txEl>
                                              <p:pRg st="2" end="2"/>
                                            </p:txEl>
                                          </p:spTgt>
                                        </p:tgtEl>
                                        <p:attrNameLst>
                                          <p:attrName>style.visibility</p:attrName>
                                        </p:attrNameLst>
                                      </p:cBhvr>
                                      <p:to>
                                        <p:strVal val="visible"/>
                                      </p:to>
                                    </p:set>
                                    <p:animEffect filter="wipe(left)" transition="in">
                                      <p:cBhvr>
                                        <p:cTn id="7" dur="500"/>
                                        <p:tgtEl>
                                          <p:spTgt spid="35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4"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9" name="image.png"/>
          <p:cNvGrpSpPr/>
          <p:nvPr/>
        </p:nvGrpSpPr>
        <p:grpSpPr>
          <a:xfrm>
            <a:off x="176599" y="3041371"/>
            <a:ext cx="4549384" cy="6563354"/>
            <a:chOff x="0" y="0"/>
            <a:chExt cx="4549382" cy="6563352"/>
          </a:xfrm>
        </p:grpSpPr>
        <p:pic>
          <p:nvPicPr>
            <p:cNvPr id="358" name="image.png" descr="image.png"/>
            <p:cNvPicPr>
              <a:picLocks noChangeAspect="0"/>
            </p:cNvPicPr>
            <p:nvPr/>
          </p:nvPicPr>
          <p:blipFill>
            <a:blip r:embed="rId2">
              <a:extLst/>
            </a:blip>
            <a:srcRect l="24118" t="19035" r="13327" b="11386"/>
            <a:stretch>
              <a:fillRect/>
            </a:stretch>
          </p:blipFill>
          <p:spPr>
            <a:xfrm>
              <a:off x="342900" y="342900"/>
              <a:ext cx="3863583" cy="5864853"/>
            </a:xfrm>
            <a:prstGeom prst="rect">
              <a:avLst/>
            </a:prstGeom>
            <a:ln>
              <a:noFill/>
            </a:ln>
            <a:effectLst/>
          </p:spPr>
        </p:pic>
        <p:pic>
          <p:nvPicPr>
            <p:cNvPr id="357" name="image.png" descr="image.png"/>
            <p:cNvPicPr>
              <a:picLocks noChangeAspect="0"/>
            </p:cNvPicPr>
            <p:nvPr/>
          </p:nvPicPr>
          <p:blipFill>
            <a:blip r:embed="rId3">
              <a:extLst/>
            </a:blip>
            <a:stretch>
              <a:fillRect/>
            </a:stretch>
          </p:blipFill>
          <p:spPr>
            <a:xfrm>
              <a:off x="-1" y="-1"/>
              <a:ext cx="4549384" cy="6563354"/>
            </a:xfrm>
            <a:prstGeom prst="rect">
              <a:avLst/>
            </a:prstGeom>
            <a:effectLst/>
          </p:spPr>
        </p:pic>
      </p:grpSp>
      <p:pic>
        <p:nvPicPr>
          <p:cNvPr id="360"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61" name="DISCIPLINE NECESSARY TO SUCCESS (11:3–4)"/>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2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DISCIPLINE NECESSARY TO SUCCESS (11:3–4)</a:t>
            </a:r>
          </a:p>
        </p:txBody>
      </p:sp>
      <p:sp>
        <p:nvSpPr>
          <p:cNvPr id="362" name="“The Value of Diligent Persistence”"/>
          <p:cNvSpPr txBox="1"/>
          <p:nvPr/>
        </p:nvSpPr>
        <p:spPr>
          <a:xfrm>
            <a:off x="295498" y="283850"/>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
        <p:nvSpPr>
          <p:cNvPr id="363" name="Eccle 11:3–4 (NKJV)…"/>
          <p:cNvSpPr txBox="1"/>
          <p:nvPr/>
        </p:nvSpPr>
        <p:spPr>
          <a:xfrm>
            <a:off x="431861" y="3489200"/>
            <a:ext cx="4038860" cy="5571277"/>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1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 11:3–4 (NKJV) </a:t>
            </a:r>
          </a:p>
          <a:p>
            <a:pPr defTabSz="457200">
              <a:buClrTx/>
              <a:defRPr sz="31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3</a:t>
            </a:r>
            <a:r>
              <a:t> If the clouds are full of rain, They empty </a:t>
            </a:r>
            <a:r>
              <a:rPr i="1"/>
              <a:t>themselves</a:t>
            </a:r>
            <a:r>
              <a:t> upon the earth; And if a tree falls to the south or the north, In the place where the tree falls, there it shall lie. </a:t>
            </a:r>
            <a:r>
              <a:rPr baseline="31999"/>
              <a:t>4</a:t>
            </a:r>
            <a:r>
              <a:t> He who observes the wind will not sow, And he who regards the clouds will not reap.</a:t>
            </a:r>
          </a:p>
        </p:txBody>
      </p:sp>
      <p:sp>
        <p:nvSpPr>
          <p:cNvPr id="364" name="God will not accept our excuses!…"/>
          <p:cNvSpPr txBox="1"/>
          <p:nvPr/>
        </p:nvSpPr>
        <p:spPr>
          <a:xfrm>
            <a:off x="4871157" y="3176038"/>
            <a:ext cx="7852864" cy="619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500"/>
              </a:spcBef>
              <a:buClrTx/>
              <a:defRPr b="1" sz="3700">
                <a:solidFill>
                  <a:srgbClr val="000000"/>
                </a:solidFill>
                <a:latin typeface="Century Gothic"/>
                <a:ea typeface="Century Gothic"/>
                <a:cs typeface="Century Gothic"/>
                <a:sym typeface="Century Gothic"/>
              </a:defRPr>
            </a:pPr>
            <a:r>
              <a:t>God will not accept our excuses! </a:t>
            </a:r>
          </a:p>
          <a:p>
            <a:pPr>
              <a:spcBef>
                <a:spcPts val="1500"/>
              </a:spcBef>
              <a:buClrTx/>
              <a:defRPr sz="3200">
                <a:solidFill>
                  <a:srgbClr val="000000"/>
                </a:solidFill>
                <a:latin typeface="Century Gothic"/>
                <a:ea typeface="Century Gothic"/>
                <a:cs typeface="Century Gothic"/>
                <a:sym typeface="Century Gothic"/>
              </a:defRPr>
            </a:pPr>
            <a:r>
              <a:rPr b="1"/>
              <a:t>Proverbs 20:4</a:t>
            </a:r>
            <a:r>
              <a:t> (NKJV) </a:t>
            </a:r>
            <a:r>
              <a:rPr baseline="31999"/>
              <a:t>4</a:t>
            </a:r>
            <a:r>
              <a:t> The lazy </a:t>
            </a:r>
            <a:r>
              <a:rPr i="1"/>
              <a:t>man</a:t>
            </a:r>
            <a:r>
              <a:t> will not plow because of winter; He will beg during harvest and </a:t>
            </a:r>
            <a:r>
              <a:rPr i="1"/>
              <a:t>have</a:t>
            </a:r>
            <a:r>
              <a:t> nothing. </a:t>
            </a:r>
          </a:p>
          <a:p>
            <a:pPr>
              <a:spcBef>
                <a:spcPts val="1500"/>
              </a:spcBef>
              <a:buClrTx/>
              <a:defRPr sz="3200">
                <a:solidFill>
                  <a:srgbClr val="000000"/>
                </a:solidFill>
                <a:latin typeface="Century Gothic"/>
                <a:ea typeface="Century Gothic"/>
                <a:cs typeface="Century Gothic"/>
                <a:sym typeface="Century Gothic"/>
              </a:defRPr>
            </a:pPr>
            <a:r>
              <a:rPr b="1"/>
              <a:t>Proverbs 22:13</a:t>
            </a:r>
            <a:r>
              <a:t> (NKJV) </a:t>
            </a:r>
            <a:r>
              <a:rPr baseline="31999"/>
              <a:t>13</a:t>
            </a:r>
            <a:r>
              <a:t> The lazy </a:t>
            </a:r>
            <a:r>
              <a:rPr i="1"/>
              <a:t>man</a:t>
            </a:r>
            <a:r>
              <a:t> says, “</a:t>
            </a:r>
            <a:r>
              <a:rPr i="1"/>
              <a:t>There is</a:t>
            </a:r>
            <a:r>
              <a:t> a lion outside! I shall be slain in the streets!”</a:t>
            </a:r>
          </a:p>
          <a:p>
            <a:pPr>
              <a:spcBef>
                <a:spcPts val="1500"/>
              </a:spcBef>
              <a:buClrTx/>
              <a:defRPr sz="3200">
                <a:solidFill>
                  <a:srgbClr val="000000"/>
                </a:solidFill>
                <a:latin typeface="Century Gothic"/>
                <a:ea typeface="Century Gothic"/>
                <a:cs typeface="Century Gothic"/>
                <a:sym typeface="Century Gothic"/>
              </a:defRPr>
            </a:pPr>
            <a:r>
              <a:rPr b="1"/>
              <a:t>Matthew 25:41</a:t>
            </a:r>
            <a:r>
              <a:t> (NKJV) </a:t>
            </a:r>
            <a:r>
              <a:rPr baseline="31999"/>
              <a:t>41</a:t>
            </a:r>
            <a:r>
              <a:t> “…‘Depart from Me, you cursed, into the everlasting fire prepared for the devil and his angels: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4">
                                            <p:txEl>
                                              <p:pRg st="1" end="1"/>
                                            </p:txEl>
                                          </p:spTgt>
                                        </p:tgtEl>
                                        <p:attrNameLst>
                                          <p:attrName>style.visibility</p:attrName>
                                        </p:attrNameLst>
                                      </p:cBhvr>
                                      <p:to>
                                        <p:strVal val="visible"/>
                                      </p:to>
                                    </p:set>
                                    <p:animEffect filter="wipe(left)" transition="in">
                                      <p:cBhvr>
                                        <p:cTn id="7" dur="1500"/>
                                        <p:tgtEl>
                                          <p:spTgt spid="3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4">
                                            <p:txEl>
                                              <p:pRg st="2" end="2"/>
                                            </p:txEl>
                                          </p:spTgt>
                                        </p:tgtEl>
                                        <p:attrNameLst>
                                          <p:attrName>style.visibility</p:attrName>
                                        </p:attrNameLst>
                                      </p:cBhvr>
                                      <p:to>
                                        <p:strVal val="visible"/>
                                      </p:to>
                                    </p:set>
                                    <p:animEffect filter="wipe(left)" transition="in">
                                      <p:cBhvr>
                                        <p:cTn id="12" dur="1500"/>
                                        <p:tgtEl>
                                          <p:spTgt spid="36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64">
                                            <p:txEl>
                                              <p:pRg st="3" end="3"/>
                                            </p:txEl>
                                          </p:spTgt>
                                        </p:tgtEl>
                                        <p:attrNameLst>
                                          <p:attrName>style.visibility</p:attrName>
                                        </p:attrNameLst>
                                      </p:cBhvr>
                                      <p:to>
                                        <p:strVal val="visible"/>
                                      </p:to>
                                    </p:set>
                                    <p:animEffect filter="wipe(left)" transition="in">
                                      <p:cBhvr>
                                        <p:cTn id="17" dur="1500"/>
                                        <p:tgtEl>
                                          <p:spTgt spid="36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4"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8" name="image.png"/>
          <p:cNvGrpSpPr/>
          <p:nvPr/>
        </p:nvGrpSpPr>
        <p:grpSpPr>
          <a:xfrm>
            <a:off x="176599" y="3041371"/>
            <a:ext cx="4549384" cy="6563354"/>
            <a:chOff x="0" y="0"/>
            <a:chExt cx="4549382" cy="6563352"/>
          </a:xfrm>
        </p:grpSpPr>
        <p:pic>
          <p:nvPicPr>
            <p:cNvPr id="367" name="image.png" descr="image.png"/>
            <p:cNvPicPr>
              <a:picLocks noChangeAspect="0"/>
            </p:cNvPicPr>
            <p:nvPr/>
          </p:nvPicPr>
          <p:blipFill>
            <a:blip r:embed="rId2">
              <a:extLst/>
            </a:blip>
            <a:srcRect l="24118" t="19035" r="13327" b="11386"/>
            <a:stretch>
              <a:fillRect/>
            </a:stretch>
          </p:blipFill>
          <p:spPr>
            <a:xfrm>
              <a:off x="342900" y="342900"/>
              <a:ext cx="3863583" cy="5864853"/>
            </a:xfrm>
            <a:prstGeom prst="rect">
              <a:avLst/>
            </a:prstGeom>
            <a:ln>
              <a:noFill/>
            </a:ln>
            <a:effectLst/>
          </p:spPr>
        </p:pic>
        <p:pic>
          <p:nvPicPr>
            <p:cNvPr id="366" name="image.png" descr="image.png"/>
            <p:cNvPicPr>
              <a:picLocks noChangeAspect="0"/>
            </p:cNvPicPr>
            <p:nvPr/>
          </p:nvPicPr>
          <p:blipFill>
            <a:blip r:embed="rId3">
              <a:extLst/>
            </a:blip>
            <a:stretch>
              <a:fillRect/>
            </a:stretch>
          </p:blipFill>
          <p:spPr>
            <a:xfrm>
              <a:off x="-1" y="-1"/>
              <a:ext cx="4549384" cy="6563354"/>
            </a:xfrm>
            <a:prstGeom prst="rect">
              <a:avLst/>
            </a:prstGeom>
            <a:effectLst/>
          </p:spPr>
        </p:pic>
      </p:grpSp>
      <p:pic>
        <p:nvPicPr>
          <p:cNvPr id="369"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70" name="Ecclesiastes 11:5–6 (NKJV)…"/>
          <p:cNvSpPr txBox="1"/>
          <p:nvPr/>
        </p:nvSpPr>
        <p:spPr>
          <a:xfrm>
            <a:off x="4941924" y="3088718"/>
            <a:ext cx="7766794" cy="6468660"/>
          </a:xfrm>
          <a:prstGeom prst="rect">
            <a:avLst/>
          </a:prstGeom>
          <a:solidFill>
            <a:srgbClr val="5F5857"/>
          </a:solidFill>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46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11:5–6 (NKJV) </a:t>
            </a:r>
          </a:p>
          <a:p>
            <a:pPr defTabSz="457200">
              <a:buClrTx/>
              <a:defRPr sz="39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5</a:t>
            </a:r>
            <a:r>
              <a:t> As you do not know what </a:t>
            </a:r>
            <a:r>
              <a:rPr i="1"/>
              <a:t>is</a:t>
            </a:r>
            <a:r>
              <a:t> the way of the wind, </a:t>
            </a:r>
            <a:r>
              <a:rPr i="1"/>
              <a:t>Or</a:t>
            </a:r>
            <a:r>
              <a:t> how the bones </a:t>
            </a:r>
            <a:r>
              <a:rPr i="1"/>
              <a:t>grow</a:t>
            </a:r>
            <a:r>
              <a:t> in the womb of her who is with child, So you do not know the works of God who makes everything. </a:t>
            </a:r>
            <a:r>
              <a:rPr baseline="31999"/>
              <a:t>6</a:t>
            </a:r>
            <a:r>
              <a:t> In the morning sow your seed, And in the evening do not withhold your hand; For you do not know which will prosper, Either this or that, Or whether both alike </a:t>
            </a:r>
            <a:r>
              <a:rPr i="1"/>
              <a:t>will be</a:t>
            </a:r>
            <a:r>
              <a:t> good</a:t>
            </a:r>
          </a:p>
        </p:txBody>
      </p:sp>
      <p:sp>
        <p:nvSpPr>
          <p:cNvPr id="371" name="“The Value of Diligent Persistence”"/>
          <p:cNvSpPr txBox="1"/>
          <p:nvPr/>
        </p:nvSpPr>
        <p:spPr>
          <a:xfrm>
            <a:off x="295498" y="283850"/>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
        <p:nvSpPr>
          <p:cNvPr id="372" name="Need For Persistent Faithfulness (11:5–6)"/>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49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Need For Persistent Faithfulness (11:5–6)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6" name="image.png"/>
          <p:cNvGrpSpPr/>
          <p:nvPr/>
        </p:nvGrpSpPr>
        <p:grpSpPr>
          <a:xfrm>
            <a:off x="176599" y="3041371"/>
            <a:ext cx="4549384" cy="6563354"/>
            <a:chOff x="0" y="0"/>
            <a:chExt cx="4549382" cy="6563352"/>
          </a:xfrm>
        </p:grpSpPr>
        <p:pic>
          <p:nvPicPr>
            <p:cNvPr id="375" name="image.png" descr="image.png"/>
            <p:cNvPicPr>
              <a:picLocks noChangeAspect="0"/>
            </p:cNvPicPr>
            <p:nvPr/>
          </p:nvPicPr>
          <p:blipFill>
            <a:blip r:embed="rId2">
              <a:extLst/>
            </a:blip>
            <a:srcRect l="24118" t="19035" r="13327" b="11386"/>
            <a:stretch>
              <a:fillRect/>
            </a:stretch>
          </p:blipFill>
          <p:spPr>
            <a:xfrm>
              <a:off x="342900" y="342900"/>
              <a:ext cx="3863583" cy="5864853"/>
            </a:xfrm>
            <a:prstGeom prst="rect">
              <a:avLst/>
            </a:prstGeom>
            <a:ln>
              <a:noFill/>
            </a:ln>
            <a:effectLst/>
          </p:spPr>
        </p:pic>
        <p:pic>
          <p:nvPicPr>
            <p:cNvPr id="374" name="image.png" descr="image.png"/>
            <p:cNvPicPr>
              <a:picLocks noChangeAspect="0"/>
            </p:cNvPicPr>
            <p:nvPr/>
          </p:nvPicPr>
          <p:blipFill>
            <a:blip r:embed="rId3">
              <a:extLst/>
            </a:blip>
            <a:stretch>
              <a:fillRect/>
            </a:stretch>
          </p:blipFill>
          <p:spPr>
            <a:xfrm>
              <a:off x="-1" y="-1"/>
              <a:ext cx="4549384" cy="6563354"/>
            </a:xfrm>
            <a:prstGeom prst="rect">
              <a:avLst/>
            </a:prstGeom>
            <a:effectLst/>
          </p:spPr>
        </p:pic>
      </p:grpSp>
      <p:pic>
        <p:nvPicPr>
          <p:cNvPr id="377"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78" name="Eccle 11:5–6 (NKJV)…"/>
          <p:cNvSpPr txBox="1"/>
          <p:nvPr/>
        </p:nvSpPr>
        <p:spPr>
          <a:xfrm>
            <a:off x="406864" y="3255584"/>
            <a:ext cx="4088854" cy="6068734"/>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2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 11:5–6 (NKJV) </a:t>
            </a:r>
          </a:p>
          <a:p>
            <a:pPr defTabSz="457200">
              <a:buClrTx/>
              <a:defRPr sz="2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5</a:t>
            </a:r>
            <a:r>
              <a:t> As you do not know what </a:t>
            </a:r>
            <a:r>
              <a:rPr i="1"/>
              <a:t>is</a:t>
            </a:r>
            <a:r>
              <a:t> the way of the wind, </a:t>
            </a:r>
            <a:r>
              <a:rPr i="1"/>
              <a:t>Or</a:t>
            </a:r>
            <a:r>
              <a:t> how the bones </a:t>
            </a:r>
            <a:r>
              <a:rPr i="1"/>
              <a:t>grow</a:t>
            </a:r>
            <a:r>
              <a:t> in the womb of her who is with child, So you do not know the works of God who makes everything. </a:t>
            </a:r>
            <a:r>
              <a:rPr baseline="31999"/>
              <a:t>6</a:t>
            </a:r>
            <a:r>
              <a:t> In the morning sow your seed, And in the evening do not withhold your hand; For you do not know which will prosper, Either this or that, Or whether both alike </a:t>
            </a:r>
            <a:r>
              <a:rPr i="1"/>
              <a:t>will be</a:t>
            </a:r>
            <a:r>
              <a:t> good</a:t>
            </a:r>
          </a:p>
        </p:txBody>
      </p:sp>
      <p:sp>
        <p:nvSpPr>
          <p:cNvPr id="379" name="Need For Persistent Faithfulness (11:5–6)"/>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49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Need For Persistent Faithfulness (11:5–6)</a:t>
            </a:r>
          </a:p>
        </p:txBody>
      </p:sp>
      <p:sp>
        <p:nvSpPr>
          <p:cNvPr id="380" name="“The Value of Diligent Persistence”"/>
          <p:cNvSpPr txBox="1"/>
          <p:nvPr/>
        </p:nvSpPr>
        <p:spPr>
          <a:xfrm>
            <a:off x="295498" y="283850"/>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
        <p:nvSpPr>
          <p:cNvPr id="381" name="OBEDIENCE REGARDLESS …"/>
          <p:cNvSpPr txBox="1"/>
          <p:nvPr/>
        </p:nvSpPr>
        <p:spPr>
          <a:xfrm>
            <a:off x="4784036" y="3042688"/>
            <a:ext cx="7952294"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900"/>
              </a:spcBef>
              <a:buClrTx/>
              <a:buSzPct val="80000"/>
              <a:buBlip>
                <a:blip r:embed="rId5"/>
              </a:buBlip>
              <a:defRPr b="1" sz="3800">
                <a:solidFill>
                  <a:srgbClr val="000000"/>
                </a:solidFill>
                <a:latin typeface="Century Gothic"/>
                <a:ea typeface="Century Gothic"/>
                <a:cs typeface="Century Gothic"/>
                <a:sym typeface="Century Gothic"/>
              </a:defRPr>
            </a:lvl1pPr>
          </a:lstStyle>
          <a:p>
            <a:pPr/>
            <a:r>
              <a:t>OBEDIENCE REGARDLESS …</a:t>
            </a:r>
          </a:p>
        </p:txBody>
      </p:sp>
      <p:sp>
        <p:nvSpPr>
          <p:cNvPr id="382" name="OBEY IN FAITH DESPITE Our Ignorance of The FUTURE or THE WHY &amp; HOW of GOD’s INSTRUCTIONS"/>
          <p:cNvSpPr txBox="1"/>
          <p:nvPr/>
        </p:nvSpPr>
        <p:spPr>
          <a:xfrm>
            <a:off x="5235189" y="3774510"/>
            <a:ext cx="7049989" cy="558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5900">
                <a:solidFill>
                  <a:srgbClr val="000000"/>
                </a:solidFill>
                <a:latin typeface="Century Gothic"/>
                <a:ea typeface="Century Gothic"/>
                <a:cs typeface="Century Gothic"/>
                <a:sym typeface="Century Gothic"/>
              </a:defRPr>
            </a:lvl1pPr>
          </a:lstStyle>
          <a:p>
            <a:pPr/>
            <a:r>
              <a:t>OBEY IN FAITH DESPITE Our Ignorance of The FUTURE or THE WHY &amp; HOW of GOD’s INSTRUCTIONS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6" name="image.png"/>
          <p:cNvGrpSpPr/>
          <p:nvPr/>
        </p:nvGrpSpPr>
        <p:grpSpPr>
          <a:xfrm>
            <a:off x="176599" y="3041371"/>
            <a:ext cx="4549384" cy="6563354"/>
            <a:chOff x="0" y="0"/>
            <a:chExt cx="4549382" cy="6563352"/>
          </a:xfrm>
        </p:grpSpPr>
        <p:pic>
          <p:nvPicPr>
            <p:cNvPr id="385" name="image.png" descr="image.png"/>
            <p:cNvPicPr>
              <a:picLocks noChangeAspect="0"/>
            </p:cNvPicPr>
            <p:nvPr/>
          </p:nvPicPr>
          <p:blipFill>
            <a:blip r:embed="rId2">
              <a:extLst/>
            </a:blip>
            <a:srcRect l="24118" t="19035" r="13327" b="11386"/>
            <a:stretch>
              <a:fillRect/>
            </a:stretch>
          </p:blipFill>
          <p:spPr>
            <a:xfrm>
              <a:off x="342900" y="342900"/>
              <a:ext cx="3863583" cy="5864853"/>
            </a:xfrm>
            <a:prstGeom prst="rect">
              <a:avLst/>
            </a:prstGeom>
            <a:ln>
              <a:noFill/>
            </a:ln>
            <a:effectLst/>
          </p:spPr>
        </p:pic>
        <p:pic>
          <p:nvPicPr>
            <p:cNvPr id="384" name="image.png" descr="image.png"/>
            <p:cNvPicPr>
              <a:picLocks noChangeAspect="0"/>
            </p:cNvPicPr>
            <p:nvPr/>
          </p:nvPicPr>
          <p:blipFill>
            <a:blip r:embed="rId3">
              <a:extLst/>
            </a:blip>
            <a:stretch>
              <a:fillRect/>
            </a:stretch>
          </p:blipFill>
          <p:spPr>
            <a:xfrm>
              <a:off x="-1" y="-1"/>
              <a:ext cx="4549384" cy="6563354"/>
            </a:xfrm>
            <a:prstGeom prst="rect">
              <a:avLst/>
            </a:prstGeom>
            <a:effectLst/>
          </p:spPr>
        </p:pic>
      </p:grpSp>
      <p:pic>
        <p:nvPicPr>
          <p:cNvPr id="387"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88" name="Eccle 11:5–6 (NKJV)…"/>
          <p:cNvSpPr txBox="1"/>
          <p:nvPr/>
        </p:nvSpPr>
        <p:spPr>
          <a:xfrm>
            <a:off x="406864" y="3255584"/>
            <a:ext cx="4088854" cy="6068734"/>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2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 11:5–6 (NKJV) </a:t>
            </a:r>
          </a:p>
          <a:p>
            <a:pPr defTabSz="457200">
              <a:buClrTx/>
              <a:defRPr sz="2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5</a:t>
            </a:r>
            <a:r>
              <a:t> As you do not know what </a:t>
            </a:r>
            <a:r>
              <a:rPr i="1"/>
              <a:t>is</a:t>
            </a:r>
            <a:r>
              <a:t> the way of the wind, </a:t>
            </a:r>
            <a:r>
              <a:rPr i="1"/>
              <a:t>Or</a:t>
            </a:r>
            <a:r>
              <a:t> how the bones </a:t>
            </a:r>
            <a:r>
              <a:rPr i="1"/>
              <a:t>grow</a:t>
            </a:r>
            <a:r>
              <a:t> in the womb of her who is with child, So you do not know the works of God who makes everything. </a:t>
            </a:r>
            <a:r>
              <a:rPr baseline="31999"/>
              <a:t>6</a:t>
            </a:r>
            <a:r>
              <a:t> In the morning sow your seed, And in the evening do not withhold your hand; For you do not know which will prosper, Either this or that, Or whether both alike </a:t>
            </a:r>
            <a:r>
              <a:rPr i="1"/>
              <a:t>will be</a:t>
            </a:r>
            <a:r>
              <a:t> good</a:t>
            </a:r>
          </a:p>
        </p:txBody>
      </p:sp>
      <p:sp>
        <p:nvSpPr>
          <p:cNvPr id="389" name="Need For Persistent Faithfulness (11:5–6)"/>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49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Need For Persistent Faithfulness (11:5–6)</a:t>
            </a:r>
          </a:p>
        </p:txBody>
      </p:sp>
      <p:sp>
        <p:nvSpPr>
          <p:cNvPr id="390" name="“The Value of Diligent Persistence”"/>
          <p:cNvSpPr txBox="1"/>
          <p:nvPr/>
        </p:nvSpPr>
        <p:spPr>
          <a:xfrm>
            <a:off x="295498" y="283850"/>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
        <p:nvSpPr>
          <p:cNvPr id="391" name="OBEDIENCE REGARDLESS ……"/>
          <p:cNvSpPr txBox="1"/>
          <p:nvPr/>
        </p:nvSpPr>
        <p:spPr>
          <a:xfrm>
            <a:off x="4784036" y="3042688"/>
            <a:ext cx="7952294" cy="632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ClrTx/>
              <a:buSzPct val="80000"/>
              <a:buBlip>
                <a:blip r:embed="rId5"/>
              </a:buBlip>
              <a:defRPr b="1" sz="3800">
                <a:solidFill>
                  <a:srgbClr val="000000"/>
                </a:solidFill>
                <a:latin typeface="Century Gothic"/>
                <a:ea typeface="Century Gothic"/>
                <a:cs typeface="Century Gothic"/>
                <a:sym typeface="Century Gothic"/>
              </a:defRPr>
            </a:pPr>
            <a:r>
              <a:t>OBEDIENCE REGARDLESS …</a:t>
            </a:r>
          </a:p>
          <a:p>
            <a:pPr lvl="1" marL="1206500" indent="-685800" algn="l">
              <a:spcBef>
                <a:spcPts val="600"/>
              </a:spcBef>
              <a:buClrTx/>
              <a:buSzPct val="80000"/>
              <a:buBlip>
                <a:blip r:embed="rId6"/>
              </a:buBlip>
              <a:defRPr sz="3200">
                <a:solidFill>
                  <a:srgbClr val="000000"/>
                </a:solidFill>
                <a:latin typeface="Century Gothic"/>
                <a:ea typeface="Century Gothic"/>
                <a:cs typeface="Century Gothic"/>
                <a:sym typeface="Century Gothic"/>
              </a:defRPr>
            </a:pPr>
            <a:r>
              <a:t>There are MANY things we CANNOT know — Deut 29:29; Rom 11:33-36; etc.</a:t>
            </a:r>
          </a:p>
          <a:p>
            <a:pPr lvl="1" marL="1206500" indent="-685800" algn="l">
              <a:spcBef>
                <a:spcPts val="600"/>
              </a:spcBef>
              <a:buClrTx/>
              <a:buSzPct val="80000"/>
              <a:buBlip>
                <a:blip r:embed="rId6"/>
              </a:buBlip>
              <a:defRPr sz="3200">
                <a:solidFill>
                  <a:srgbClr val="000000"/>
                </a:solidFill>
                <a:latin typeface="Century Gothic"/>
                <a:ea typeface="Century Gothic"/>
                <a:cs typeface="Century Gothic"/>
                <a:sym typeface="Century Gothic"/>
              </a:defRPr>
            </a:pPr>
            <a:r>
              <a:t>If we REALLY TRUST God we will continue to obey His commands, even if and when we do NOT fully understand the why of it, or the how it will accomplish God’s will - Josh. 6; 2 Ki 5; Gen 16-18; 22; Dan. 3:17,18; Mark 16:16; Acts 2:38; Eph 5:19; etc.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1">
                                            <p:txEl>
                                              <p:pRg st="2" end="2"/>
                                            </p:txEl>
                                          </p:spTgt>
                                        </p:tgtEl>
                                        <p:attrNameLst>
                                          <p:attrName>style.visibility</p:attrName>
                                        </p:attrNameLst>
                                      </p:cBhvr>
                                      <p:to>
                                        <p:strVal val="visible"/>
                                      </p:to>
                                    </p:set>
                                    <p:animEffect filter="wipe(left)" transition="in">
                                      <p:cBhvr>
                                        <p:cTn id="7" dur="500"/>
                                        <p:tgtEl>
                                          <p:spTgt spid="39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1"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Image" descr="Image"/>
          <p:cNvPicPr>
            <a:picLocks noChangeAspect="1"/>
          </p:cNvPicPr>
          <p:nvPr>
            <p:ph type="pic" idx="13"/>
          </p:nvPr>
        </p:nvPicPr>
        <p:blipFill>
          <a:blip r:embed="rId2">
            <a:extLst/>
          </a:blip>
          <a:srcRect l="4067" t="793" r="14622" b="17479"/>
          <a:stretch>
            <a:fillRect/>
          </a:stretch>
        </p:blipFill>
        <p:spPr>
          <a:prstGeom prst="rect">
            <a:avLst/>
          </a:prstGeom>
        </p:spPr>
      </p:pic>
      <p:sp>
        <p:nvSpPr>
          <p:cNvPr id="251" name="Rounded Rectangle"/>
          <p:cNvSpPr/>
          <p:nvPr/>
        </p:nvSpPr>
        <p:spPr>
          <a:xfrm>
            <a:off x="1127422" y="459311"/>
            <a:ext cx="10749956" cy="1433202"/>
          </a:xfrm>
          <a:prstGeom prst="roundRect">
            <a:avLst>
              <a:gd name="adj" fmla="val 50000"/>
            </a:avLst>
          </a:prstGeom>
          <a:solidFill>
            <a:srgbClr val="FFFFFF">
              <a:alpha val="55934"/>
            </a:srgbClr>
          </a:solidFill>
          <a:ln w="12700">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defRPr>
            </a:pPr>
          </a:p>
        </p:txBody>
      </p:sp>
      <p:sp>
        <p:nvSpPr>
          <p:cNvPr id="252" name="&quot;The  Words  of The  Preacher&quot;"/>
          <p:cNvSpPr txBox="1"/>
          <p:nvPr/>
        </p:nvSpPr>
        <p:spPr>
          <a:xfrm>
            <a:off x="1062372" y="601305"/>
            <a:ext cx="10880056" cy="10287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6300">
                <a:solidFill>
                  <a:srgbClr val="000000"/>
                </a:solidFill>
              </a:defRPr>
            </a:lvl1pPr>
          </a:lstStyle>
          <a:p>
            <a:pPr/>
            <a:r>
              <a:t>"The  Words  of The  Preacher" </a:t>
            </a:r>
          </a:p>
        </p:txBody>
      </p:sp>
      <p:pic>
        <p:nvPicPr>
          <p:cNvPr id="253" name="Image" descr="Image"/>
          <p:cNvPicPr>
            <a:picLocks noChangeAspect="1"/>
          </p:cNvPicPr>
          <p:nvPr/>
        </p:nvPicPr>
        <p:blipFill>
          <a:blip r:embed="rId3">
            <a:extLst/>
          </a:blip>
          <a:srcRect l="5" t="45458" r="19" b="47687"/>
          <a:stretch>
            <a:fillRect/>
          </a:stretch>
        </p:blipFill>
        <p:spPr>
          <a:xfrm flipH="1" rot="10800000">
            <a:off x="1091499" y="1751456"/>
            <a:ext cx="10821802" cy="578641"/>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pic>
        <p:nvPicPr>
          <p:cNvPr id="254" name="Image" descr="Image"/>
          <p:cNvPicPr>
            <a:picLocks noChangeAspect="1"/>
          </p:cNvPicPr>
          <p:nvPr/>
        </p:nvPicPr>
        <p:blipFill>
          <a:blip r:embed="rId3">
            <a:extLst/>
          </a:blip>
          <a:srcRect l="5" t="45458" r="19" b="47687"/>
          <a:stretch>
            <a:fillRect/>
          </a:stretch>
        </p:blipFill>
        <p:spPr>
          <a:xfrm>
            <a:off x="1091499" y="2815"/>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255" name="The main focus of the book is the VANITY of of material, earthly things — 1:1-11:9…"/>
          <p:cNvSpPr txBox="1"/>
          <p:nvPr/>
        </p:nvSpPr>
        <p:spPr>
          <a:xfrm>
            <a:off x="145561" y="3999647"/>
            <a:ext cx="9195759" cy="5181601"/>
          </a:xfrm>
          <a:prstGeom prst="rect">
            <a:avLst/>
          </a:prstGeom>
          <a:ln w="12700">
            <a:miter lim="400000"/>
          </a:ln>
          <a:effectLst>
            <a:outerShdw sx="100000" sy="100000" kx="0" ky="0" algn="b" rotWithShape="0" blurRad="63500" dist="83429" dir="5400000">
              <a:srgbClr val="000000">
                <a:alpha val="9795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500"/>
              </a:spcBef>
              <a:buSzPct val="66000"/>
              <a:buBlip>
                <a:blip r:embed="rId4"/>
              </a:buBlip>
              <a:defRPr sz="45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t>The main focus of the book is the VANITY of of material, earthly things — 1:1-11:9 </a:t>
            </a:r>
          </a:p>
          <a:p>
            <a:pPr marL="685800" indent="-685800" algn="l" defTabSz="457200">
              <a:spcBef>
                <a:spcPts val="1500"/>
              </a:spcBef>
              <a:buSzPct val="66000"/>
              <a:buBlip>
                <a:blip r:embed="rId4"/>
              </a:buBlip>
              <a:defRPr sz="45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t>The main point of the book is the importance of serving God throughout life — cf. 11:9-12:1, 13-14</a:t>
            </a:r>
          </a:p>
        </p:txBody>
      </p:sp>
      <p:sp>
        <p:nvSpPr>
          <p:cNvPr id="256" name="“Life under the sun”"/>
          <p:cNvSpPr/>
          <p:nvPr/>
        </p:nvSpPr>
        <p:spPr>
          <a:xfrm>
            <a:off x="306680" y="2464246"/>
            <a:ext cx="8873520" cy="1295401"/>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01600" dist="1016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8100">
                <a:solidFill>
                  <a:srgbClr val="000000"/>
                </a:solidFill>
                <a:latin typeface="Gill Sans Light"/>
                <a:ea typeface="Gill Sans Light"/>
                <a:cs typeface="Gill Sans Light"/>
                <a:sym typeface="Gill Sans Light"/>
              </a:defRPr>
            </a:lvl1pPr>
          </a:lstStyle>
          <a:p>
            <a:pPr/>
            <a:r>
              <a:t>“Life under the sun”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55">
                                            <p:bg/>
                                          </p:spTgt>
                                        </p:tgtEl>
                                        <p:attrNameLst>
                                          <p:attrName>style.visibility</p:attrName>
                                        </p:attrNameLst>
                                      </p:cBhvr>
                                      <p:to>
                                        <p:strVal val="visible"/>
                                      </p:to>
                                    </p:set>
                                    <p:anim calcmode="lin" valueType="num">
                                      <p:cBhvr>
                                        <p:cTn id="7" dur="2500" fill="hold"/>
                                        <p:tgtEl>
                                          <p:spTgt spid="255">
                                            <p:bg/>
                                          </p:spTgt>
                                        </p:tgtEl>
                                        <p:attrNameLst>
                                          <p:attrName>ppt_w</p:attrName>
                                        </p:attrNameLst>
                                      </p:cBhvr>
                                      <p:tavLst>
                                        <p:tav tm="0">
                                          <p:val>
                                            <p:fltVal val="0"/>
                                          </p:val>
                                        </p:tav>
                                        <p:tav tm="100000">
                                          <p:val>
                                            <p:strVal val="#ppt_w"/>
                                          </p:val>
                                        </p:tav>
                                      </p:tavLst>
                                    </p:anim>
                                    <p:anim calcmode="lin" valueType="num">
                                      <p:cBhvr>
                                        <p:cTn id="8" dur="2500" fill="hold"/>
                                        <p:tgtEl>
                                          <p:spTgt spid="255">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55">
                                            <p:txEl>
                                              <p:pRg st="0" end="0"/>
                                            </p:txEl>
                                          </p:spTgt>
                                        </p:tgtEl>
                                        <p:attrNameLst>
                                          <p:attrName>style.visibility</p:attrName>
                                        </p:attrNameLst>
                                      </p:cBhvr>
                                      <p:to>
                                        <p:strVal val="visible"/>
                                      </p:to>
                                    </p:set>
                                    <p:anim calcmode="lin" valueType="num">
                                      <p:cBhvr>
                                        <p:cTn id="11" dur="2500" fill="hold"/>
                                        <p:tgtEl>
                                          <p:spTgt spid="255">
                                            <p:txEl>
                                              <p:pRg st="0" end="0"/>
                                            </p:txEl>
                                          </p:spTgt>
                                        </p:tgtEl>
                                        <p:attrNameLst>
                                          <p:attrName>ppt_w</p:attrName>
                                        </p:attrNameLst>
                                      </p:cBhvr>
                                      <p:tavLst>
                                        <p:tav tm="0">
                                          <p:val>
                                            <p:fltVal val="0"/>
                                          </p:val>
                                        </p:tav>
                                        <p:tav tm="100000">
                                          <p:val>
                                            <p:strVal val="#ppt_w"/>
                                          </p:val>
                                        </p:tav>
                                      </p:tavLst>
                                    </p:anim>
                                    <p:anim calcmode="lin" valueType="num">
                                      <p:cBhvr>
                                        <p:cTn id="12" dur="2500" fill="hold"/>
                                        <p:tgtEl>
                                          <p:spTgt spid="2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255">
                                            <p:txEl>
                                              <p:pRg st="1" end="1"/>
                                            </p:txEl>
                                          </p:spTgt>
                                        </p:tgtEl>
                                        <p:attrNameLst>
                                          <p:attrName>style.visibility</p:attrName>
                                        </p:attrNameLst>
                                      </p:cBhvr>
                                      <p:to>
                                        <p:strVal val="visible"/>
                                      </p:to>
                                    </p:set>
                                    <p:anim calcmode="lin" valueType="num">
                                      <p:cBhvr>
                                        <p:cTn id="17" dur="2500" fill="hold"/>
                                        <p:tgtEl>
                                          <p:spTgt spid="255">
                                            <p:txEl>
                                              <p:pRg st="1" end="1"/>
                                            </p:txEl>
                                          </p:spTgt>
                                        </p:tgtEl>
                                        <p:attrNameLst>
                                          <p:attrName>ppt_w</p:attrName>
                                        </p:attrNameLst>
                                      </p:cBhvr>
                                      <p:tavLst>
                                        <p:tav tm="0">
                                          <p:val>
                                            <p:fltVal val="0"/>
                                          </p:val>
                                        </p:tav>
                                        <p:tav tm="100000">
                                          <p:val>
                                            <p:strVal val="#ppt_w"/>
                                          </p:val>
                                        </p:tav>
                                      </p:tavLst>
                                    </p:anim>
                                    <p:anim calcmode="lin" valueType="num">
                                      <p:cBhvr>
                                        <p:cTn id="18" dur="2500" fill="hold"/>
                                        <p:tgtEl>
                                          <p:spTgt spid="255">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5"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5" name="image.png"/>
          <p:cNvGrpSpPr/>
          <p:nvPr/>
        </p:nvGrpSpPr>
        <p:grpSpPr>
          <a:xfrm>
            <a:off x="176599" y="3041371"/>
            <a:ext cx="4549384" cy="6563354"/>
            <a:chOff x="0" y="0"/>
            <a:chExt cx="4549382" cy="6563352"/>
          </a:xfrm>
        </p:grpSpPr>
        <p:pic>
          <p:nvPicPr>
            <p:cNvPr id="394" name="image.png" descr="image.png"/>
            <p:cNvPicPr>
              <a:picLocks noChangeAspect="0"/>
            </p:cNvPicPr>
            <p:nvPr/>
          </p:nvPicPr>
          <p:blipFill>
            <a:blip r:embed="rId2">
              <a:extLst/>
            </a:blip>
            <a:srcRect l="24118" t="19035" r="13327" b="11386"/>
            <a:stretch>
              <a:fillRect/>
            </a:stretch>
          </p:blipFill>
          <p:spPr>
            <a:xfrm>
              <a:off x="342900" y="342900"/>
              <a:ext cx="3863583" cy="5864853"/>
            </a:xfrm>
            <a:prstGeom prst="rect">
              <a:avLst/>
            </a:prstGeom>
            <a:ln>
              <a:noFill/>
            </a:ln>
            <a:effectLst/>
          </p:spPr>
        </p:pic>
        <p:pic>
          <p:nvPicPr>
            <p:cNvPr id="393" name="image.png" descr="image.png"/>
            <p:cNvPicPr>
              <a:picLocks noChangeAspect="0"/>
            </p:cNvPicPr>
            <p:nvPr/>
          </p:nvPicPr>
          <p:blipFill>
            <a:blip r:embed="rId3">
              <a:extLst/>
            </a:blip>
            <a:stretch>
              <a:fillRect/>
            </a:stretch>
          </p:blipFill>
          <p:spPr>
            <a:xfrm>
              <a:off x="-1" y="-1"/>
              <a:ext cx="4549384" cy="6563354"/>
            </a:xfrm>
            <a:prstGeom prst="rect">
              <a:avLst/>
            </a:prstGeom>
            <a:effectLst/>
          </p:spPr>
        </p:pic>
      </p:grpSp>
      <p:pic>
        <p:nvPicPr>
          <p:cNvPr id="396"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97" name="BE DILIGENT TODAY (11:7–8)"/>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62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BE DILIGENT TODAY (11:7–8)</a:t>
            </a:r>
          </a:p>
        </p:txBody>
      </p:sp>
      <p:sp>
        <p:nvSpPr>
          <p:cNvPr id="398" name="“The Value of Diligent Persistence”"/>
          <p:cNvSpPr txBox="1"/>
          <p:nvPr/>
        </p:nvSpPr>
        <p:spPr>
          <a:xfrm>
            <a:off x="295498" y="283850"/>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
        <p:nvSpPr>
          <p:cNvPr id="399" name="Ecclesiastes 11:7–8 (NKJV)…"/>
          <p:cNvSpPr txBox="1"/>
          <p:nvPr/>
        </p:nvSpPr>
        <p:spPr>
          <a:xfrm>
            <a:off x="4941925" y="3088718"/>
            <a:ext cx="7766793" cy="6299244"/>
          </a:xfrm>
          <a:prstGeom prst="rect">
            <a:avLst/>
          </a:prstGeom>
          <a:solidFill>
            <a:srgbClr val="5F5857"/>
          </a:solidFill>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51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11:7–8 (NKJV) </a:t>
            </a:r>
          </a:p>
          <a:p>
            <a:pPr defTabSz="457200">
              <a:buClrTx/>
              <a:defRPr sz="4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7</a:t>
            </a:r>
            <a:r>
              <a:t> Truly the light is sweet, And </a:t>
            </a:r>
            <a:r>
              <a:rPr i="1"/>
              <a:t>it is</a:t>
            </a:r>
            <a:r>
              <a:t> pleasant for the eyes to behold the sun; </a:t>
            </a:r>
            <a:r>
              <a:rPr baseline="31999"/>
              <a:t>8</a:t>
            </a:r>
            <a:r>
              <a:t> But if a man lives many years </a:t>
            </a:r>
            <a:r>
              <a:rPr i="1"/>
              <a:t>And</a:t>
            </a:r>
            <a:r>
              <a:t> rejoices in them all, Yet let him remember the days of darkness, For they will be many. All that is coming </a:t>
            </a:r>
            <a:r>
              <a:rPr i="1"/>
              <a:t>is</a:t>
            </a:r>
            <a:r>
              <a:t> vanity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3" name="image.png"/>
          <p:cNvGrpSpPr/>
          <p:nvPr/>
        </p:nvGrpSpPr>
        <p:grpSpPr>
          <a:xfrm>
            <a:off x="176599" y="3041371"/>
            <a:ext cx="4549384" cy="6563354"/>
            <a:chOff x="0" y="0"/>
            <a:chExt cx="4549382" cy="6563352"/>
          </a:xfrm>
        </p:grpSpPr>
        <p:pic>
          <p:nvPicPr>
            <p:cNvPr id="402" name="image.png" descr="image.png"/>
            <p:cNvPicPr>
              <a:picLocks noChangeAspect="0"/>
            </p:cNvPicPr>
            <p:nvPr/>
          </p:nvPicPr>
          <p:blipFill>
            <a:blip r:embed="rId2">
              <a:extLst/>
            </a:blip>
            <a:srcRect l="24118" t="19035" r="13327" b="11386"/>
            <a:stretch>
              <a:fillRect/>
            </a:stretch>
          </p:blipFill>
          <p:spPr>
            <a:xfrm>
              <a:off x="342900" y="342900"/>
              <a:ext cx="3863583" cy="5864853"/>
            </a:xfrm>
            <a:prstGeom prst="rect">
              <a:avLst/>
            </a:prstGeom>
            <a:ln>
              <a:noFill/>
            </a:ln>
            <a:effectLst/>
          </p:spPr>
        </p:pic>
        <p:pic>
          <p:nvPicPr>
            <p:cNvPr id="401" name="image.png" descr="image.png"/>
            <p:cNvPicPr>
              <a:picLocks noChangeAspect="0"/>
            </p:cNvPicPr>
            <p:nvPr/>
          </p:nvPicPr>
          <p:blipFill>
            <a:blip r:embed="rId3">
              <a:extLst/>
            </a:blip>
            <a:stretch>
              <a:fillRect/>
            </a:stretch>
          </p:blipFill>
          <p:spPr>
            <a:xfrm>
              <a:off x="-1" y="-1"/>
              <a:ext cx="4549384" cy="6563354"/>
            </a:xfrm>
            <a:prstGeom prst="rect">
              <a:avLst/>
            </a:prstGeom>
            <a:effectLst/>
          </p:spPr>
        </p:pic>
      </p:grpSp>
      <p:pic>
        <p:nvPicPr>
          <p:cNvPr id="404"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405" name="BE DILIGENT TODAY (11:7–8)"/>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62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BE DILIGENT TODAY (11:7–8)</a:t>
            </a:r>
          </a:p>
        </p:txBody>
      </p:sp>
      <p:sp>
        <p:nvSpPr>
          <p:cNvPr id="406" name="“The Value of Diligent Persistence”"/>
          <p:cNvSpPr txBox="1"/>
          <p:nvPr/>
        </p:nvSpPr>
        <p:spPr>
          <a:xfrm>
            <a:off x="295498" y="283850"/>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
        <p:nvSpPr>
          <p:cNvPr id="407" name="Eccle 11:7–8 (NKJV)…"/>
          <p:cNvSpPr txBox="1"/>
          <p:nvPr/>
        </p:nvSpPr>
        <p:spPr>
          <a:xfrm>
            <a:off x="540246" y="3531060"/>
            <a:ext cx="3822090" cy="5583976"/>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2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 11:7–8 (NKJV) </a:t>
            </a:r>
          </a:p>
          <a:p>
            <a:pPr defTabSz="457200">
              <a:buClrTx/>
              <a:defRPr sz="31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7</a:t>
            </a:r>
            <a:r>
              <a:t> Truly the light is sweet, And </a:t>
            </a:r>
            <a:r>
              <a:rPr i="1"/>
              <a:t>it is</a:t>
            </a:r>
            <a:r>
              <a:t> pleasant for the eyes to behold the sun; </a:t>
            </a:r>
            <a:r>
              <a:rPr baseline="31999"/>
              <a:t>8</a:t>
            </a:r>
            <a:r>
              <a:t> But if a man lives many years </a:t>
            </a:r>
            <a:r>
              <a:rPr i="1"/>
              <a:t>And</a:t>
            </a:r>
            <a:r>
              <a:t> rejoices in them all, Yet let him remember the days of darkness, For they will be many. All that is coming </a:t>
            </a:r>
            <a:r>
              <a:rPr i="1"/>
              <a:t>is</a:t>
            </a:r>
            <a:r>
              <a:t> vanity</a:t>
            </a:r>
          </a:p>
        </p:txBody>
      </p:sp>
      <p:pic>
        <p:nvPicPr>
          <p:cNvPr id="408" name="“When one acts benevolently and works diligently as Koheleth has previously advised, life is worth living, and affords continuous enjoyment for the faithful worker. ……" descr="“When one acts benevolently and works diligently as Koheleth has previously advised, life is worth living, and affords continuous enjoyment for the faithful worker. ……"/>
          <p:cNvPicPr>
            <a:picLocks noChangeAspect="0"/>
          </p:cNvPicPr>
          <p:nvPr/>
        </p:nvPicPr>
        <p:blipFill>
          <a:blip r:embed="rId5">
            <a:extLst/>
          </a:blip>
          <a:stretch>
            <a:fillRect/>
          </a:stretch>
        </p:blipFill>
        <p:spPr>
          <a:xfrm>
            <a:off x="4470950" y="2671798"/>
            <a:ext cx="8542491" cy="73025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12" name="image.png"/>
          <p:cNvGrpSpPr/>
          <p:nvPr/>
        </p:nvGrpSpPr>
        <p:grpSpPr>
          <a:xfrm>
            <a:off x="176599" y="3041371"/>
            <a:ext cx="4549384" cy="6563354"/>
            <a:chOff x="0" y="0"/>
            <a:chExt cx="4549382" cy="6563352"/>
          </a:xfrm>
        </p:grpSpPr>
        <p:pic>
          <p:nvPicPr>
            <p:cNvPr id="411" name="image.png" descr="image.png"/>
            <p:cNvPicPr>
              <a:picLocks noChangeAspect="0"/>
            </p:cNvPicPr>
            <p:nvPr/>
          </p:nvPicPr>
          <p:blipFill>
            <a:blip r:embed="rId2">
              <a:extLst/>
            </a:blip>
            <a:srcRect l="24118" t="19035" r="13327" b="11386"/>
            <a:stretch>
              <a:fillRect/>
            </a:stretch>
          </p:blipFill>
          <p:spPr>
            <a:xfrm>
              <a:off x="342900" y="342900"/>
              <a:ext cx="3863583" cy="5864853"/>
            </a:xfrm>
            <a:prstGeom prst="rect">
              <a:avLst/>
            </a:prstGeom>
            <a:ln>
              <a:noFill/>
            </a:ln>
            <a:effectLst/>
          </p:spPr>
        </p:pic>
        <p:pic>
          <p:nvPicPr>
            <p:cNvPr id="410" name="image.png" descr="image.png"/>
            <p:cNvPicPr>
              <a:picLocks noChangeAspect="0"/>
            </p:cNvPicPr>
            <p:nvPr/>
          </p:nvPicPr>
          <p:blipFill>
            <a:blip r:embed="rId3">
              <a:extLst/>
            </a:blip>
            <a:stretch>
              <a:fillRect/>
            </a:stretch>
          </p:blipFill>
          <p:spPr>
            <a:xfrm>
              <a:off x="-1" y="-1"/>
              <a:ext cx="4549384" cy="6563354"/>
            </a:xfrm>
            <a:prstGeom prst="rect">
              <a:avLst/>
            </a:prstGeom>
            <a:effectLst/>
          </p:spPr>
        </p:pic>
      </p:grpSp>
      <p:pic>
        <p:nvPicPr>
          <p:cNvPr id="413"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414" name="BE DILIGENT TODAY (11:7–8)"/>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62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BE DILIGENT TODAY (11:7–8)</a:t>
            </a:r>
          </a:p>
        </p:txBody>
      </p:sp>
      <p:sp>
        <p:nvSpPr>
          <p:cNvPr id="415" name="“The Value of Diligent Persistence”"/>
          <p:cNvSpPr txBox="1"/>
          <p:nvPr/>
        </p:nvSpPr>
        <p:spPr>
          <a:xfrm>
            <a:off x="295498" y="283850"/>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
        <p:nvSpPr>
          <p:cNvPr id="416" name="Eccle 11:7–8 (NKJV)…"/>
          <p:cNvSpPr txBox="1"/>
          <p:nvPr/>
        </p:nvSpPr>
        <p:spPr>
          <a:xfrm>
            <a:off x="540246" y="3531060"/>
            <a:ext cx="3822090" cy="5583976"/>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2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 11:7–8 (NKJV) </a:t>
            </a:r>
          </a:p>
          <a:p>
            <a:pPr defTabSz="457200">
              <a:buClrTx/>
              <a:defRPr sz="31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7</a:t>
            </a:r>
            <a:r>
              <a:t> Truly the light is sweet, And </a:t>
            </a:r>
            <a:r>
              <a:rPr i="1"/>
              <a:t>it is</a:t>
            </a:r>
            <a:r>
              <a:t> pleasant for the eyes to behold the sun; </a:t>
            </a:r>
            <a:r>
              <a:rPr baseline="31999"/>
              <a:t>8</a:t>
            </a:r>
            <a:r>
              <a:t> But if a man lives many years </a:t>
            </a:r>
            <a:r>
              <a:rPr i="1"/>
              <a:t>And</a:t>
            </a:r>
            <a:r>
              <a:t> rejoices in them all, Yet let him remember the days of darkness, For they will be many. All that is coming </a:t>
            </a:r>
            <a:r>
              <a:rPr i="1"/>
              <a:t>is</a:t>
            </a:r>
            <a:r>
              <a:t> vanity</a:t>
            </a:r>
          </a:p>
        </p:txBody>
      </p:sp>
      <p:sp>
        <p:nvSpPr>
          <p:cNvPr id="417" name="Today is the day of salvation — (2 Cor. 6:2; Heb. 3:7,13)…"/>
          <p:cNvSpPr txBox="1"/>
          <p:nvPr/>
        </p:nvSpPr>
        <p:spPr>
          <a:xfrm>
            <a:off x="4784036" y="3042688"/>
            <a:ext cx="7952294" cy="632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800"/>
              </a:spcBef>
              <a:buClrTx/>
              <a:buSzPct val="80000"/>
              <a:buBlip>
                <a:blip r:embed="rId5"/>
              </a:buBlip>
              <a:defRPr b="1" sz="3800">
                <a:solidFill>
                  <a:srgbClr val="000000"/>
                </a:solidFill>
                <a:latin typeface="Century Gothic"/>
                <a:ea typeface="Century Gothic"/>
                <a:cs typeface="Century Gothic"/>
                <a:sym typeface="Century Gothic"/>
              </a:defRPr>
            </a:pPr>
            <a:r>
              <a:t>Today is the day of salvation — (2 Cor. 6:2; Heb. 3:7,13)</a:t>
            </a:r>
          </a:p>
          <a:p>
            <a:pPr lvl="1" marL="1206500" indent="-685800" algn="l">
              <a:spcBef>
                <a:spcPts val="1400"/>
              </a:spcBef>
              <a:buClrTx/>
              <a:buSzPct val="80000"/>
              <a:buBlip>
                <a:blip r:embed="rId6"/>
              </a:buBlip>
              <a:defRPr sz="3600">
                <a:solidFill>
                  <a:srgbClr val="000000"/>
                </a:solidFill>
                <a:latin typeface="Century Gothic"/>
                <a:ea typeface="Century Gothic"/>
                <a:cs typeface="Century Gothic"/>
                <a:sym typeface="Century Gothic"/>
              </a:defRPr>
            </a:pPr>
            <a:r>
              <a:t>A believer is to enjoy their physical life (Ecc 2:24; 3:12,22; 5:18; 8:15).</a:t>
            </a:r>
          </a:p>
          <a:p>
            <a:pPr lvl="1" marL="1206500" indent="-685800" algn="l">
              <a:spcBef>
                <a:spcPts val="1400"/>
              </a:spcBef>
              <a:buClrTx/>
              <a:buSzPct val="80000"/>
              <a:buBlip>
                <a:blip r:embed="rId6"/>
              </a:buBlip>
              <a:defRPr sz="3600">
                <a:solidFill>
                  <a:srgbClr val="000000"/>
                </a:solidFill>
                <a:latin typeface="Century Gothic"/>
                <a:ea typeface="Century Gothic"/>
                <a:cs typeface="Century Gothic"/>
                <a:sym typeface="Century Gothic"/>
              </a:defRPr>
            </a:pPr>
            <a:r>
              <a:t>There is beauty in every stage of life - (Eccl 3:1-11)</a:t>
            </a:r>
          </a:p>
          <a:p>
            <a:pPr lvl="1" marL="1206500" indent="-685800" algn="l">
              <a:spcBef>
                <a:spcPts val="1400"/>
              </a:spcBef>
              <a:buClrTx/>
              <a:buSzPct val="80000"/>
              <a:buBlip>
                <a:blip r:embed="rId6"/>
              </a:buBlip>
              <a:defRPr sz="3600">
                <a:solidFill>
                  <a:srgbClr val="000000"/>
                </a:solidFill>
                <a:latin typeface="Century Gothic"/>
                <a:ea typeface="Century Gothic"/>
                <a:cs typeface="Century Gothic"/>
                <a:sym typeface="Century Gothic"/>
              </a:defRPr>
            </a:pPr>
            <a:r>
              <a:t>True joy can ONLY be realized by through faith &amp; obedience- (Phili 4:6-13).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7">
                                            <p:txEl>
                                              <p:pRg st="1" end="1"/>
                                            </p:txEl>
                                          </p:spTgt>
                                        </p:tgtEl>
                                        <p:attrNameLst>
                                          <p:attrName>style.visibility</p:attrName>
                                        </p:attrNameLst>
                                      </p:cBhvr>
                                      <p:to>
                                        <p:strVal val="visible"/>
                                      </p:to>
                                    </p:set>
                                    <p:animEffect filter="wipe(left)" transition="in">
                                      <p:cBhvr>
                                        <p:cTn id="7" dur="500"/>
                                        <p:tgtEl>
                                          <p:spTgt spid="4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17">
                                            <p:txEl>
                                              <p:pRg st="2" end="2"/>
                                            </p:txEl>
                                          </p:spTgt>
                                        </p:tgtEl>
                                        <p:attrNameLst>
                                          <p:attrName>style.visibility</p:attrName>
                                        </p:attrNameLst>
                                      </p:cBhvr>
                                      <p:to>
                                        <p:strVal val="visible"/>
                                      </p:to>
                                    </p:set>
                                    <p:animEffect filter="wipe(left)" transition="in">
                                      <p:cBhvr>
                                        <p:cTn id="12" dur="500"/>
                                        <p:tgtEl>
                                          <p:spTgt spid="4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17">
                                            <p:txEl>
                                              <p:pRg st="3" end="3"/>
                                            </p:txEl>
                                          </p:spTgt>
                                        </p:tgtEl>
                                        <p:attrNameLst>
                                          <p:attrName>style.visibility</p:attrName>
                                        </p:attrNameLst>
                                      </p:cBhvr>
                                      <p:to>
                                        <p:strVal val="visible"/>
                                      </p:to>
                                    </p:set>
                                    <p:animEffect filter="wipe(left)" transition="in">
                                      <p:cBhvr>
                                        <p:cTn id="17" dur="500"/>
                                        <p:tgtEl>
                                          <p:spTgt spid="41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7"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1" name="image.png"/>
          <p:cNvGrpSpPr/>
          <p:nvPr/>
        </p:nvGrpSpPr>
        <p:grpSpPr>
          <a:xfrm>
            <a:off x="176599" y="3041371"/>
            <a:ext cx="4549384" cy="6563354"/>
            <a:chOff x="0" y="0"/>
            <a:chExt cx="4549382" cy="6563352"/>
          </a:xfrm>
        </p:grpSpPr>
        <p:pic>
          <p:nvPicPr>
            <p:cNvPr id="420" name="image.png" descr="image.png"/>
            <p:cNvPicPr>
              <a:picLocks noChangeAspect="0"/>
            </p:cNvPicPr>
            <p:nvPr/>
          </p:nvPicPr>
          <p:blipFill>
            <a:blip r:embed="rId2">
              <a:extLst/>
            </a:blip>
            <a:srcRect l="24118" t="19035" r="13327" b="11386"/>
            <a:stretch>
              <a:fillRect/>
            </a:stretch>
          </p:blipFill>
          <p:spPr>
            <a:xfrm>
              <a:off x="342900" y="342900"/>
              <a:ext cx="3863583" cy="5864853"/>
            </a:xfrm>
            <a:prstGeom prst="rect">
              <a:avLst/>
            </a:prstGeom>
            <a:ln>
              <a:noFill/>
            </a:ln>
            <a:effectLst/>
          </p:spPr>
        </p:pic>
        <p:pic>
          <p:nvPicPr>
            <p:cNvPr id="419" name="image.png" descr="image.png"/>
            <p:cNvPicPr>
              <a:picLocks noChangeAspect="0"/>
            </p:cNvPicPr>
            <p:nvPr/>
          </p:nvPicPr>
          <p:blipFill>
            <a:blip r:embed="rId3">
              <a:extLst/>
            </a:blip>
            <a:stretch>
              <a:fillRect/>
            </a:stretch>
          </p:blipFill>
          <p:spPr>
            <a:xfrm>
              <a:off x="-1" y="-1"/>
              <a:ext cx="4549384" cy="6563354"/>
            </a:xfrm>
            <a:prstGeom prst="rect">
              <a:avLst/>
            </a:prstGeom>
            <a:effectLst/>
          </p:spPr>
        </p:pic>
      </p:grpSp>
      <p:pic>
        <p:nvPicPr>
          <p:cNvPr id="422"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423" name="BE DILIGENT TODAY (11:7–8)"/>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62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BE DILIGENT TODAY (11:7–8)</a:t>
            </a:r>
          </a:p>
        </p:txBody>
      </p:sp>
      <p:sp>
        <p:nvSpPr>
          <p:cNvPr id="424" name="“The Value of Diligent Persistence”"/>
          <p:cNvSpPr txBox="1"/>
          <p:nvPr/>
        </p:nvSpPr>
        <p:spPr>
          <a:xfrm>
            <a:off x="295498" y="283850"/>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
        <p:nvSpPr>
          <p:cNvPr id="425" name="Eccle 11:7–8 (NKJV)…"/>
          <p:cNvSpPr txBox="1"/>
          <p:nvPr/>
        </p:nvSpPr>
        <p:spPr>
          <a:xfrm>
            <a:off x="540246" y="3531060"/>
            <a:ext cx="3822090" cy="5583976"/>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2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 11:7–8 (NKJV) </a:t>
            </a:r>
          </a:p>
          <a:p>
            <a:pPr defTabSz="457200">
              <a:buClrTx/>
              <a:defRPr sz="31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7</a:t>
            </a:r>
            <a:r>
              <a:t> Truly the light is sweet, And </a:t>
            </a:r>
            <a:r>
              <a:rPr i="1"/>
              <a:t>it is</a:t>
            </a:r>
            <a:r>
              <a:t> pleasant for the eyes to behold the sun; </a:t>
            </a:r>
            <a:r>
              <a:rPr baseline="31999"/>
              <a:t>8</a:t>
            </a:r>
            <a:r>
              <a:t> But if a man lives many years </a:t>
            </a:r>
            <a:r>
              <a:rPr i="1"/>
              <a:t>And</a:t>
            </a:r>
            <a:r>
              <a:t> rejoices in them all, Yet let him remember the days of darkness, For they will be many. All that is coming </a:t>
            </a:r>
            <a:r>
              <a:rPr i="1"/>
              <a:t>is</a:t>
            </a:r>
            <a:r>
              <a:t> vanity</a:t>
            </a:r>
          </a:p>
        </p:txBody>
      </p:sp>
      <p:sp>
        <p:nvSpPr>
          <p:cNvPr id="426" name="Today is the day of salvation — (2 Cor. 6:2; Heb. 3:7,13)…"/>
          <p:cNvSpPr txBox="1"/>
          <p:nvPr/>
        </p:nvSpPr>
        <p:spPr>
          <a:xfrm>
            <a:off x="4784036" y="3042688"/>
            <a:ext cx="7952294" cy="622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ClrTx/>
              <a:buSzPct val="80000"/>
              <a:buBlip>
                <a:blip r:embed="rId5"/>
              </a:buBlip>
              <a:defRPr b="1" sz="3800">
                <a:solidFill>
                  <a:srgbClr val="000000"/>
                </a:solidFill>
                <a:latin typeface="Century Gothic"/>
                <a:ea typeface="Century Gothic"/>
                <a:cs typeface="Century Gothic"/>
                <a:sym typeface="Century Gothic"/>
              </a:defRPr>
            </a:pPr>
            <a:r>
              <a:t>Today is the day of salvation — (2 Cor. 6:2; Heb. 3:7,13)</a:t>
            </a:r>
          </a:p>
          <a:p>
            <a:pPr lvl="1" marL="1206500" indent="-685800" algn="l">
              <a:spcBef>
                <a:spcPts val="600"/>
              </a:spcBef>
              <a:buClrTx/>
              <a:buSzPct val="80000"/>
              <a:buBlip>
                <a:blip r:embed="rId6"/>
              </a:buBlip>
              <a:defRPr sz="3400">
                <a:solidFill>
                  <a:srgbClr val="000000"/>
                </a:solidFill>
                <a:latin typeface="Century Gothic"/>
                <a:ea typeface="Century Gothic"/>
                <a:cs typeface="Century Gothic"/>
                <a:sym typeface="Century Gothic"/>
              </a:defRPr>
            </a:pPr>
            <a:r>
              <a:t>Daily faithfulness brings true fulfillment and joy to life — (Acts 16:34; Phili 4:6-13). </a:t>
            </a:r>
          </a:p>
          <a:p>
            <a:pPr lvl="1" marL="1206500" indent="-685800" algn="l">
              <a:spcBef>
                <a:spcPts val="600"/>
              </a:spcBef>
              <a:buClrTx/>
              <a:buSzPct val="80000"/>
              <a:buBlip>
                <a:blip r:embed="rId6"/>
              </a:buBlip>
              <a:defRPr sz="3400">
                <a:solidFill>
                  <a:srgbClr val="000000"/>
                </a:solidFill>
                <a:latin typeface="Century Gothic"/>
                <a:ea typeface="Century Gothic"/>
                <a:cs typeface="Century Gothic"/>
                <a:sym typeface="Century Gothic"/>
              </a:defRPr>
            </a:pPr>
            <a:r>
              <a:t>We have today, we do not know what will be tomorrow — (Eccl. 9:10; Mat 6:33,34; Eph 5:16; James 4:13-17) </a:t>
            </a:r>
          </a:p>
          <a:p>
            <a:pPr lvl="1" marL="1206500" indent="-685800" algn="l">
              <a:spcBef>
                <a:spcPts val="600"/>
              </a:spcBef>
              <a:buClrTx/>
              <a:buSzPct val="80000"/>
              <a:buBlip>
                <a:blip r:embed="rId6"/>
              </a:buBlip>
              <a:defRPr sz="3400">
                <a:solidFill>
                  <a:srgbClr val="000000"/>
                </a:solidFill>
                <a:latin typeface="Century Gothic"/>
                <a:ea typeface="Century Gothic"/>
                <a:cs typeface="Century Gothic"/>
                <a:sym typeface="Century Gothic"/>
              </a:defRPr>
            </a:pPr>
            <a:r>
              <a:t>One day, tomorrow will not come! — (Luke 12:13-21)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6">
                                            <p:txEl>
                                              <p:pRg st="2" end="2"/>
                                            </p:txEl>
                                          </p:spTgt>
                                        </p:tgtEl>
                                        <p:attrNameLst>
                                          <p:attrName>style.visibility</p:attrName>
                                        </p:attrNameLst>
                                      </p:cBhvr>
                                      <p:to>
                                        <p:strVal val="visible"/>
                                      </p:to>
                                    </p:set>
                                    <p:animEffect filter="wipe(left)" transition="in">
                                      <p:cBhvr>
                                        <p:cTn id="7" dur="500"/>
                                        <p:tgtEl>
                                          <p:spTgt spid="42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26">
                                            <p:txEl>
                                              <p:pRg st="3" end="3"/>
                                            </p:txEl>
                                          </p:spTgt>
                                        </p:tgtEl>
                                        <p:attrNameLst>
                                          <p:attrName>style.visibility</p:attrName>
                                        </p:attrNameLst>
                                      </p:cBhvr>
                                      <p:to>
                                        <p:strVal val="visible"/>
                                      </p:to>
                                    </p:set>
                                    <p:animEffect filter="wipe(left)" transition="in">
                                      <p:cBhvr>
                                        <p:cTn id="12" dur="500"/>
                                        <p:tgtEl>
                                          <p:spTgt spid="42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6"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8" name="Image" descr="Image"/>
          <p:cNvPicPr>
            <a:picLocks noChangeAspect="1"/>
          </p:cNvPicPr>
          <p:nvPr>
            <p:ph type="pic" idx="13"/>
          </p:nvPr>
        </p:nvPicPr>
        <p:blipFill>
          <a:blip r:embed="rId2">
            <a:extLst/>
          </a:blip>
          <a:srcRect l="4067" t="793" r="14622" b="17479"/>
          <a:stretch>
            <a:fillRect/>
          </a:stretch>
        </p:blipFill>
        <p:spPr>
          <a:prstGeom prst="rect">
            <a:avLst/>
          </a:prstGeom>
        </p:spPr>
      </p:pic>
      <p:sp>
        <p:nvSpPr>
          <p:cNvPr id="429" name="Rounded Rectangle"/>
          <p:cNvSpPr/>
          <p:nvPr/>
        </p:nvSpPr>
        <p:spPr>
          <a:xfrm>
            <a:off x="1127422" y="459311"/>
            <a:ext cx="10749956" cy="1433202"/>
          </a:xfrm>
          <a:prstGeom prst="roundRect">
            <a:avLst>
              <a:gd name="adj" fmla="val 50000"/>
            </a:avLst>
          </a:prstGeom>
          <a:solidFill>
            <a:srgbClr val="FFFFFF">
              <a:alpha val="55934"/>
            </a:srgbClr>
          </a:solidFill>
          <a:ln w="12700">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defRPr>
            </a:pPr>
          </a:p>
        </p:txBody>
      </p:sp>
      <p:pic>
        <p:nvPicPr>
          <p:cNvPr id="430" name="Image" descr="Image"/>
          <p:cNvPicPr>
            <a:picLocks noChangeAspect="1"/>
          </p:cNvPicPr>
          <p:nvPr/>
        </p:nvPicPr>
        <p:blipFill>
          <a:blip r:embed="rId3">
            <a:extLst/>
          </a:blip>
          <a:srcRect l="5" t="45458" r="19" b="47687"/>
          <a:stretch>
            <a:fillRect/>
          </a:stretch>
        </p:blipFill>
        <p:spPr>
          <a:xfrm flipH="1" rot="10800000">
            <a:off x="1091499" y="1751456"/>
            <a:ext cx="10821802" cy="578641"/>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pic>
        <p:nvPicPr>
          <p:cNvPr id="431" name="Image" descr="Image"/>
          <p:cNvPicPr>
            <a:picLocks noChangeAspect="1"/>
          </p:cNvPicPr>
          <p:nvPr/>
        </p:nvPicPr>
        <p:blipFill>
          <a:blip r:embed="rId3">
            <a:extLst/>
          </a:blip>
          <a:srcRect l="5" t="45458" r="19" b="47687"/>
          <a:stretch>
            <a:fillRect/>
          </a:stretch>
        </p:blipFill>
        <p:spPr>
          <a:xfrm>
            <a:off x="1091499" y="2815"/>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432" name="ARE WE INVESTING our resources, time, efforts, &amp; abilities IN THINGS which will LAST ETERNALLY or in things that will PERISH?"/>
          <p:cNvSpPr txBox="1"/>
          <p:nvPr/>
        </p:nvSpPr>
        <p:spPr>
          <a:xfrm>
            <a:off x="145561" y="3999647"/>
            <a:ext cx="9195759" cy="4229101"/>
          </a:xfrm>
          <a:prstGeom prst="rect">
            <a:avLst/>
          </a:prstGeom>
          <a:ln w="12700">
            <a:miter lim="400000"/>
          </a:ln>
          <a:effectLst>
            <a:outerShdw sx="100000" sy="100000" kx="0" ky="0" algn="b" rotWithShape="0" blurRad="63500" dist="83429" dir="5400000">
              <a:srgbClr val="000000">
                <a:alpha val="9795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500"/>
              </a:spcBef>
              <a:buSzPct val="66000"/>
              <a:buBlip>
                <a:blip r:embed="rId4"/>
              </a:buBlip>
              <a:defRPr sz="53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rPr b="1"/>
              <a:t>ARE WE INVESTING</a:t>
            </a:r>
            <a:r>
              <a:t> our resources, time, efforts, &amp; abilities </a:t>
            </a:r>
            <a:r>
              <a:rPr b="1"/>
              <a:t>IN THINGS</a:t>
            </a:r>
            <a:r>
              <a:t> which will </a:t>
            </a:r>
            <a:r>
              <a:rPr b="1"/>
              <a:t>LAST </a:t>
            </a:r>
            <a:r>
              <a:rPr b="1">
                <a:solidFill>
                  <a:srgbClr val="9CCED5"/>
                </a:solidFill>
              </a:rPr>
              <a:t>ETERNALLY</a:t>
            </a:r>
            <a:r>
              <a:t> or in things that will </a:t>
            </a:r>
            <a:r>
              <a:rPr b="1">
                <a:solidFill>
                  <a:srgbClr val="FFCE57"/>
                </a:solidFill>
              </a:rPr>
              <a:t>PERISH</a:t>
            </a:r>
            <a:r>
              <a:t>?</a:t>
            </a:r>
          </a:p>
        </p:txBody>
      </p:sp>
      <p:sp>
        <p:nvSpPr>
          <p:cNvPr id="433" name="“Life under the sun”"/>
          <p:cNvSpPr/>
          <p:nvPr/>
        </p:nvSpPr>
        <p:spPr>
          <a:xfrm>
            <a:off x="306680" y="2464246"/>
            <a:ext cx="8873520" cy="1295401"/>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01600" dist="1016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8100">
                <a:solidFill>
                  <a:srgbClr val="000000"/>
                </a:solidFill>
                <a:latin typeface="Gill Sans Light"/>
                <a:ea typeface="Gill Sans Light"/>
                <a:cs typeface="Gill Sans Light"/>
                <a:sym typeface="Gill Sans Light"/>
              </a:defRPr>
            </a:lvl1pPr>
          </a:lstStyle>
          <a:p>
            <a:pPr/>
            <a:r>
              <a:t>“Life under the sun”</a:t>
            </a:r>
          </a:p>
        </p:txBody>
      </p:sp>
      <p:sp>
        <p:nvSpPr>
          <p:cNvPr id="434" name="“The Value of Diligent Persistence”"/>
          <p:cNvSpPr txBox="1"/>
          <p:nvPr/>
        </p:nvSpPr>
        <p:spPr>
          <a:xfrm>
            <a:off x="295498" y="598607"/>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
        <p:nvSpPr>
          <p:cNvPr id="435" name="(Ecclesiastes 11:1-8)"/>
          <p:cNvSpPr txBox="1"/>
          <p:nvPr/>
        </p:nvSpPr>
        <p:spPr>
          <a:xfrm>
            <a:off x="4589856" y="1249800"/>
            <a:ext cx="382508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000000"/>
                </a:solidFill>
              </a:defRPr>
            </a:lvl1pPr>
          </a:lstStyle>
          <a:p>
            <a:pPr/>
            <a:r>
              <a:t>(Ecclesiastes 11:1-8)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7" name="Image" descr="Image"/>
          <p:cNvPicPr>
            <a:picLocks noChangeAspect="1"/>
          </p:cNvPicPr>
          <p:nvPr>
            <p:ph type="pic" idx="13"/>
          </p:nvPr>
        </p:nvPicPr>
        <p:blipFill>
          <a:blip r:embed="rId2">
            <a:extLst/>
          </a:blip>
          <a:srcRect l="4067" t="793" r="14622" b="17479"/>
          <a:stretch>
            <a:fillRect/>
          </a:stretch>
        </p:blipFill>
        <p:spPr>
          <a:prstGeom prst="rect">
            <a:avLst/>
          </a:prstGeom>
        </p:spPr>
      </p:pic>
      <p:sp>
        <p:nvSpPr>
          <p:cNvPr id="438" name="Rounded Rectangle"/>
          <p:cNvSpPr/>
          <p:nvPr/>
        </p:nvSpPr>
        <p:spPr>
          <a:xfrm>
            <a:off x="1127422" y="459311"/>
            <a:ext cx="10749956" cy="1433202"/>
          </a:xfrm>
          <a:prstGeom prst="roundRect">
            <a:avLst>
              <a:gd name="adj" fmla="val 50000"/>
            </a:avLst>
          </a:prstGeom>
          <a:solidFill>
            <a:srgbClr val="FFFFFF">
              <a:alpha val="55934"/>
            </a:srgbClr>
          </a:solidFill>
          <a:ln w="12700">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defRPr>
            </a:pPr>
          </a:p>
        </p:txBody>
      </p:sp>
      <p:pic>
        <p:nvPicPr>
          <p:cNvPr id="439" name="Image" descr="Image"/>
          <p:cNvPicPr>
            <a:picLocks noChangeAspect="1"/>
          </p:cNvPicPr>
          <p:nvPr/>
        </p:nvPicPr>
        <p:blipFill>
          <a:blip r:embed="rId3">
            <a:extLst/>
          </a:blip>
          <a:srcRect l="5" t="45458" r="19" b="47687"/>
          <a:stretch>
            <a:fillRect/>
          </a:stretch>
        </p:blipFill>
        <p:spPr>
          <a:xfrm flipH="1" rot="10800000">
            <a:off x="1091499" y="1751456"/>
            <a:ext cx="10821802" cy="578641"/>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pic>
        <p:nvPicPr>
          <p:cNvPr id="440" name="Image" descr="Image"/>
          <p:cNvPicPr>
            <a:picLocks noChangeAspect="1"/>
          </p:cNvPicPr>
          <p:nvPr/>
        </p:nvPicPr>
        <p:blipFill>
          <a:blip r:embed="rId3">
            <a:extLst/>
          </a:blip>
          <a:srcRect l="5" t="45458" r="19" b="47687"/>
          <a:stretch>
            <a:fillRect/>
          </a:stretch>
        </p:blipFill>
        <p:spPr>
          <a:xfrm>
            <a:off x="1091499" y="2815"/>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441" name="Directing my values on spiritual things — Mat. 6:19-21,33…"/>
          <p:cNvSpPr txBox="1"/>
          <p:nvPr/>
        </p:nvSpPr>
        <p:spPr>
          <a:xfrm>
            <a:off x="131034" y="3633776"/>
            <a:ext cx="9195759" cy="5969001"/>
          </a:xfrm>
          <a:prstGeom prst="rect">
            <a:avLst/>
          </a:prstGeom>
          <a:ln w="12700">
            <a:miter lim="400000"/>
          </a:ln>
          <a:effectLst>
            <a:outerShdw sx="100000" sy="100000" kx="0" ky="0" algn="b" rotWithShape="0" blurRad="63500" dist="83429" dir="5400000">
              <a:srgbClr val="000000">
                <a:alpha val="9795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800"/>
              </a:spcBef>
              <a:buSzPct val="66000"/>
              <a:buBlip>
                <a:blip r:embed="rId4"/>
              </a:buBlip>
              <a:defRPr sz="35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t>Directing my values on spiritual things — Mat. 6:19-21,33</a:t>
            </a:r>
          </a:p>
          <a:p>
            <a:pPr marL="685800" indent="-685800" algn="l" defTabSz="457200">
              <a:spcBef>
                <a:spcPts val="800"/>
              </a:spcBef>
              <a:buSzPct val="66000"/>
              <a:buBlip>
                <a:blip r:embed="rId4"/>
              </a:buBlip>
              <a:defRPr sz="35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t>Increasing my spiritual focus — (Mat 6:22,23; Col. 3:1,2)</a:t>
            </a:r>
          </a:p>
          <a:p>
            <a:pPr marL="685800" indent="-685800" algn="l" defTabSz="457200">
              <a:spcBef>
                <a:spcPts val="800"/>
              </a:spcBef>
              <a:buSzPct val="66000"/>
              <a:buBlip>
                <a:blip r:embed="rId4"/>
              </a:buBlip>
              <a:defRPr sz="35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t>Increasing my loyalty to Jesus — (Mat. 6:24; Luke 9:23)</a:t>
            </a:r>
          </a:p>
          <a:p>
            <a:pPr marL="685800" indent="-685800" algn="l" defTabSz="457200">
              <a:spcBef>
                <a:spcPts val="800"/>
              </a:spcBef>
              <a:buSzPct val="66000"/>
              <a:buBlip>
                <a:blip r:embed="rId4"/>
              </a:buBlip>
              <a:defRPr sz="35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t>Bearing fruit / growing in Christ and in His likeness — (Gal. 5:22,23; Phili 2)</a:t>
            </a:r>
          </a:p>
          <a:p>
            <a:pPr marL="685800" indent="-685800" algn="l" defTabSz="457200">
              <a:spcBef>
                <a:spcPts val="800"/>
              </a:spcBef>
              <a:buSzPct val="66000"/>
              <a:buBlip>
                <a:blip r:embed="rId4"/>
              </a:buBlip>
              <a:defRPr sz="35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t>Press even more diligently towards the goal — (Phili 3:14)</a:t>
            </a:r>
          </a:p>
        </p:txBody>
      </p:sp>
      <p:sp>
        <p:nvSpPr>
          <p:cNvPr id="442" name="DILIGENT PERSISTENCE"/>
          <p:cNvSpPr/>
          <p:nvPr/>
        </p:nvSpPr>
        <p:spPr>
          <a:xfrm>
            <a:off x="292153" y="2565846"/>
            <a:ext cx="8873520" cy="1028701"/>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01600" dist="1016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6200">
                <a:solidFill>
                  <a:srgbClr val="000000"/>
                </a:solidFill>
                <a:latin typeface="Gill Sans Light"/>
                <a:ea typeface="Gill Sans Light"/>
                <a:cs typeface="Gill Sans Light"/>
                <a:sym typeface="Gill Sans Light"/>
              </a:defRPr>
            </a:lvl1pPr>
          </a:lstStyle>
          <a:p>
            <a:pPr/>
            <a:r>
              <a:t>DILIGENT PERSISTENCE</a:t>
            </a:r>
          </a:p>
        </p:txBody>
      </p:sp>
      <p:sp>
        <p:nvSpPr>
          <p:cNvPr id="443" name="“The Value of Diligent Persistence”"/>
          <p:cNvSpPr txBox="1"/>
          <p:nvPr/>
        </p:nvSpPr>
        <p:spPr>
          <a:xfrm>
            <a:off x="295498" y="598607"/>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
        <p:nvSpPr>
          <p:cNvPr id="444" name="(Ecclesiastes 11:1-8)"/>
          <p:cNvSpPr txBox="1"/>
          <p:nvPr/>
        </p:nvSpPr>
        <p:spPr>
          <a:xfrm>
            <a:off x="4589856" y="1249800"/>
            <a:ext cx="382508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000000"/>
                </a:solidFill>
              </a:defRPr>
            </a:lvl1pPr>
          </a:lstStyle>
          <a:p>
            <a:pPr/>
            <a:r>
              <a:t>(Ecclesiastes 11:1-8)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41">
                                            <p:txEl>
                                              <p:pRg st="1" end="1"/>
                                            </p:txEl>
                                          </p:spTgt>
                                        </p:tgtEl>
                                        <p:attrNameLst>
                                          <p:attrName>style.visibility</p:attrName>
                                        </p:attrNameLst>
                                      </p:cBhvr>
                                      <p:to>
                                        <p:strVal val="visible"/>
                                      </p:to>
                                    </p:set>
                                    <p:anim calcmode="lin" valueType="num">
                                      <p:cBhvr>
                                        <p:cTn id="7" dur="2500" fill="hold"/>
                                        <p:tgtEl>
                                          <p:spTgt spid="441">
                                            <p:txEl>
                                              <p:pRg st="1" end="1"/>
                                            </p:txEl>
                                          </p:spTgt>
                                        </p:tgtEl>
                                        <p:attrNameLst>
                                          <p:attrName>ppt_w</p:attrName>
                                        </p:attrNameLst>
                                      </p:cBhvr>
                                      <p:tavLst>
                                        <p:tav tm="0">
                                          <p:val>
                                            <p:fltVal val="0"/>
                                          </p:val>
                                        </p:tav>
                                        <p:tav tm="100000">
                                          <p:val>
                                            <p:strVal val="#ppt_w"/>
                                          </p:val>
                                        </p:tav>
                                      </p:tavLst>
                                    </p:anim>
                                    <p:anim calcmode="lin" valueType="num">
                                      <p:cBhvr>
                                        <p:cTn id="8" dur="2500" fill="hold"/>
                                        <p:tgtEl>
                                          <p:spTgt spid="44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1" fill="hold">
                                  <p:stCondLst>
                                    <p:cond delay="0"/>
                                  </p:stCondLst>
                                  <p:iterate type="el" backwards="0">
                                    <p:tmAbs val="0"/>
                                  </p:iterate>
                                  <p:childTnLst>
                                    <p:set>
                                      <p:cBhvr>
                                        <p:cTn id="12" fill="hold"/>
                                        <p:tgtEl>
                                          <p:spTgt spid="441">
                                            <p:txEl>
                                              <p:pRg st="2" end="2"/>
                                            </p:txEl>
                                          </p:spTgt>
                                        </p:tgtEl>
                                        <p:attrNameLst>
                                          <p:attrName>style.visibility</p:attrName>
                                        </p:attrNameLst>
                                      </p:cBhvr>
                                      <p:to>
                                        <p:strVal val="visible"/>
                                      </p:to>
                                    </p:set>
                                    <p:anim calcmode="lin" valueType="num">
                                      <p:cBhvr>
                                        <p:cTn id="13" dur="2500" fill="hold"/>
                                        <p:tgtEl>
                                          <p:spTgt spid="441">
                                            <p:txEl>
                                              <p:pRg st="2" end="2"/>
                                            </p:txEl>
                                          </p:spTgt>
                                        </p:tgtEl>
                                        <p:attrNameLst>
                                          <p:attrName>ppt_w</p:attrName>
                                        </p:attrNameLst>
                                      </p:cBhvr>
                                      <p:tavLst>
                                        <p:tav tm="0">
                                          <p:val>
                                            <p:fltVal val="0"/>
                                          </p:val>
                                        </p:tav>
                                        <p:tav tm="100000">
                                          <p:val>
                                            <p:strVal val="#ppt_w"/>
                                          </p:val>
                                        </p:tav>
                                      </p:tavLst>
                                    </p:anim>
                                    <p:anim calcmode="lin" valueType="num">
                                      <p:cBhvr>
                                        <p:cTn id="14" dur="2500" fill="hold"/>
                                        <p:tgtEl>
                                          <p:spTgt spid="44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1" fill="hold">
                                  <p:stCondLst>
                                    <p:cond delay="0"/>
                                  </p:stCondLst>
                                  <p:iterate type="el" backwards="0">
                                    <p:tmAbs val="0"/>
                                  </p:iterate>
                                  <p:childTnLst>
                                    <p:set>
                                      <p:cBhvr>
                                        <p:cTn id="18" fill="hold"/>
                                        <p:tgtEl>
                                          <p:spTgt spid="441">
                                            <p:txEl>
                                              <p:pRg st="3" end="3"/>
                                            </p:txEl>
                                          </p:spTgt>
                                        </p:tgtEl>
                                        <p:attrNameLst>
                                          <p:attrName>style.visibility</p:attrName>
                                        </p:attrNameLst>
                                      </p:cBhvr>
                                      <p:to>
                                        <p:strVal val="visible"/>
                                      </p:to>
                                    </p:set>
                                    <p:anim calcmode="lin" valueType="num">
                                      <p:cBhvr>
                                        <p:cTn id="19" dur="2500" fill="hold"/>
                                        <p:tgtEl>
                                          <p:spTgt spid="441">
                                            <p:txEl>
                                              <p:pRg st="3" end="3"/>
                                            </p:txEl>
                                          </p:spTgt>
                                        </p:tgtEl>
                                        <p:attrNameLst>
                                          <p:attrName>ppt_w</p:attrName>
                                        </p:attrNameLst>
                                      </p:cBhvr>
                                      <p:tavLst>
                                        <p:tav tm="0">
                                          <p:val>
                                            <p:fltVal val="0"/>
                                          </p:val>
                                        </p:tav>
                                        <p:tav tm="100000">
                                          <p:val>
                                            <p:strVal val="#ppt_w"/>
                                          </p:val>
                                        </p:tav>
                                      </p:tavLst>
                                    </p:anim>
                                    <p:anim calcmode="lin" valueType="num">
                                      <p:cBhvr>
                                        <p:cTn id="20" dur="2500" fill="hold"/>
                                        <p:tgtEl>
                                          <p:spTgt spid="44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1" fill="hold">
                                  <p:stCondLst>
                                    <p:cond delay="0"/>
                                  </p:stCondLst>
                                  <p:iterate type="el" backwards="0">
                                    <p:tmAbs val="0"/>
                                  </p:iterate>
                                  <p:childTnLst>
                                    <p:set>
                                      <p:cBhvr>
                                        <p:cTn id="24" fill="hold"/>
                                        <p:tgtEl>
                                          <p:spTgt spid="441">
                                            <p:txEl>
                                              <p:pRg st="4" end="4"/>
                                            </p:txEl>
                                          </p:spTgt>
                                        </p:tgtEl>
                                        <p:attrNameLst>
                                          <p:attrName>style.visibility</p:attrName>
                                        </p:attrNameLst>
                                      </p:cBhvr>
                                      <p:to>
                                        <p:strVal val="visible"/>
                                      </p:to>
                                    </p:set>
                                    <p:anim calcmode="lin" valueType="num">
                                      <p:cBhvr>
                                        <p:cTn id="25" dur="2500" fill="hold"/>
                                        <p:tgtEl>
                                          <p:spTgt spid="441">
                                            <p:txEl>
                                              <p:pRg st="4" end="4"/>
                                            </p:txEl>
                                          </p:spTgt>
                                        </p:tgtEl>
                                        <p:attrNameLst>
                                          <p:attrName>ppt_w</p:attrName>
                                        </p:attrNameLst>
                                      </p:cBhvr>
                                      <p:tavLst>
                                        <p:tav tm="0">
                                          <p:val>
                                            <p:fltVal val="0"/>
                                          </p:val>
                                        </p:tav>
                                        <p:tav tm="100000">
                                          <p:val>
                                            <p:strVal val="#ppt_w"/>
                                          </p:val>
                                        </p:tav>
                                      </p:tavLst>
                                    </p:anim>
                                    <p:anim calcmode="lin" valueType="num">
                                      <p:cBhvr>
                                        <p:cTn id="26" dur="2500" fill="hold"/>
                                        <p:tgtEl>
                                          <p:spTgt spid="441">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1"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46" name="65th St church of Christ - Nov 14, 2004"/>
          <p:cNvSpPr txBox="1"/>
          <p:nvPr/>
        </p:nvSpPr>
        <p:spPr>
          <a:xfrm>
            <a:off x="7586133" y="9320107"/>
            <a:ext cx="5418667" cy="38703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buClrTx/>
              <a:defRPr sz="1800">
                <a:solidFill>
                  <a:srgbClr val="000000"/>
                </a:solidFill>
                <a:latin typeface="Times New Roman"/>
                <a:ea typeface="Times New Roman"/>
                <a:cs typeface="Times New Roman"/>
                <a:sym typeface="Times New Roman"/>
              </a:defRPr>
            </a:lvl1pPr>
          </a:lstStyle>
          <a:p>
            <a:pPr/>
            <a:r>
              <a:t>65th St church of Christ - Nov 14, 2004</a:t>
            </a:r>
          </a:p>
        </p:txBody>
      </p:sp>
      <p:sp>
        <p:nvSpPr>
          <p:cNvPr id="447" name="Slide Number"/>
          <p:cNvSpPr txBox="1"/>
          <p:nvPr>
            <p:ph type="sldNum" sz="quarter" idx="2"/>
          </p:nvPr>
        </p:nvSpPr>
        <p:spPr>
          <a:xfrm>
            <a:off x="12607779" y="-1"/>
            <a:ext cx="397022"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8" name="Title"/>
          <p:cNvSpPr txBox="1"/>
          <p:nvPr>
            <p:ph type="title"/>
          </p:nvPr>
        </p:nvSpPr>
        <p:spPr>
          <a:xfrm>
            <a:off x="650239" y="390595"/>
            <a:ext cx="11704322" cy="1625601"/>
          </a:xfrm>
          <a:prstGeom prst="rect">
            <a:avLst/>
          </a:prstGeom>
        </p:spPr>
        <p:txBody>
          <a:bodyPr/>
          <a:lstStyle/>
          <a:p>
            <a:pPr/>
          </a:p>
        </p:txBody>
      </p:sp>
      <p:sp>
        <p:nvSpPr>
          <p:cNvPr id="449" name="Body"/>
          <p:cNvSpPr txBox="1"/>
          <p:nvPr>
            <p:ph type="body" idx="1"/>
          </p:nvPr>
        </p:nvSpPr>
        <p:spPr>
          <a:prstGeom prst="rect">
            <a:avLst/>
          </a:prstGeom>
        </p:spPr>
        <p:txBody>
          <a:bodyPr/>
          <a:lstStyle/>
          <a:p>
            <a:pPr>
              <a:buChar char="•"/>
            </a:pPr>
          </a:p>
        </p:txBody>
      </p:sp>
      <p:sp>
        <p:nvSpPr>
          <p:cNvPr id="450" name="Don McClain"/>
          <p:cNvSpPr txBox="1"/>
          <p:nvPr/>
        </p:nvSpPr>
        <p:spPr>
          <a:xfrm>
            <a:off x="-1" y="9320107"/>
            <a:ext cx="3034455" cy="38703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buClrTx/>
              <a:defRPr sz="1800">
                <a:solidFill>
                  <a:srgbClr val="000000"/>
                </a:solidFill>
                <a:latin typeface="Times New Roman"/>
                <a:ea typeface="Times New Roman"/>
                <a:cs typeface="Times New Roman"/>
                <a:sym typeface="Times New Roman"/>
              </a:defRPr>
            </a:lvl1pPr>
          </a:lstStyle>
          <a:p>
            <a:pPr/>
            <a:r>
              <a:t>Don McClain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Rounded Rectangle"/>
          <p:cNvSpPr/>
          <p:nvPr/>
        </p:nvSpPr>
        <p:spPr>
          <a:xfrm>
            <a:off x="295498" y="4489633"/>
            <a:ext cx="12413804" cy="2022861"/>
          </a:xfrm>
          <a:prstGeom prst="roundRect">
            <a:avLst>
              <a:gd name="adj" fmla="val 9417"/>
            </a:avLst>
          </a:prstGeom>
          <a:solidFill>
            <a:srgbClr val="FFFFFF">
              <a:alpha val="55934"/>
            </a:srgbClr>
          </a:solidFill>
          <a:ln w="12700">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defRPr>
            </a:pPr>
          </a:p>
        </p:txBody>
      </p:sp>
      <p:grpSp>
        <p:nvGrpSpPr>
          <p:cNvPr id="455" name="Image"/>
          <p:cNvGrpSpPr/>
          <p:nvPr/>
        </p:nvGrpSpPr>
        <p:grpSpPr>
          <a:xfrm>
            <a:off x="185842" y="155353"/>
            <a:ext cx="12633116" cy="3853419"/>
            <a:chOff x="0" y="0"/>
            <a:chExt cx="12633114" cy="3853418"/>
          </a:xfrm>
        </p:grpSpPr>
        <p:pic>
          <p:nvPicPr>
            <p:cNvPr id="454" name="Image" descr="Image"/>
            <p:cNvPicPr>
              <a:picLocks noChangeAspect="1"/>
            </p:cNvPicPr>
            <p:nvPr/>
          </p:nvPicPr>
          <p:blipFill>
            <a:blip r:embed="rId3">
              <a:extLst/>
            </a:blip>
            <a:stretch>
              <a:fillRect/>
            </a:stretch>
          </p:blipFill>
          <p:spPr>
            <a:xfrm>
              <a:off x="342900" y="342900"/>
              <a:ext cx="11947315" cy="3154919"/>
            </a:xfrm>
            <a:prstGeom prst="rect">
              <a:avLst/>
            </a:prstGeom>
            <a:ln>
              <a:noFill/>
            </a:ln>
            <a:effectLst/>
          </p:spPr>
        </p:pic>
        <p:pic>
          <p:nvPicPr>
            <p:cNvPr id="453" name="Image" descr="Image"/>
            <p:cNvPicPr>
              <a:picLocks noChangeAspect="0"/>
            </p:cNvPicPr>
            <p:nvPr/>
          </p:nvPicPr>
          <p:blipFill>
            <a:blip r:embed="rId4">
              <a:extLst/>
            </a:blip>
            <a:stretch>
              <a:fillRect/>
            </a:stretch>
          </p:blipFill>
          <p:spPr>
            <a:xfrm>
              <a:off x="0" y="0"/>
              <a:ext cx="12633115" cy="3853419"/>
            </a:xfrm>
            <a:prstGeom prst="rect">
              <a:avLst/>
            </a:prstGeom>
            <a:effectLst/>
          </p:spPr>
        </p:pic>
      </p:grpSp>
      <p:pic>
        <p:nvPicPr>
          <p:cNvPr id="456" name="Image" descr="Image"/>
          <p:cNvPicPr>
            <a:picLocks noChangeAspect="1"/>
          </p:cNvPicPr>
          <p:nvPr/>
        </p:nvPicPr>
        <p:blipFill>
          <a:blip r:embed="rId5">
            <a:extLst/>
          </a:blip>
          <a:srcRect l="5" t="45458" r="19" b="47687"/>
          <a:stretch>
            <a:fillRect/>
          </a:stretch>
        </p:blipFill>
        <p:spPr>
          <a:xfrm flipH="1" rot="10800000">
            <a:off x="291584" y="6263319"/>
            <a:ext cx="12421632" cy="664158"/>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1"/>
                  <a:pt x="1948" y="6628"/>
                </a:cubicBezTo>
                <a:lnTo>
                  <a:pt x="1933" y="8217"/>
                </a:lnTo>
                <a:lnTo>
                  <a:pt x="1700" y="8229"/>
                </a:lnTo>
                <a:cubicBezTo>
                  <a:pt x="1474" y="8242"/>
                  <a:pt x="1466" y="8273"/>
                  <a:pt x="1383" y="9442"/>
                </a:cubicBezTo>
                <a:cubicBezTo>
                  <a:pt x="1264" y="11130"/>
                  <a:pt x="1219" y="11300"/>
                  <a:pt x="1150" y="10339"/>
                </a:cubicBezTo>
                <a:cubicBezTo>
                  <a:pt x="1040" y="8805"/>
                  <a:pt x="1098" y="6329"/>
                  <a:pt x="1225" y="7174"/>
                </a:cubicBezTo>
                <a:cubicBezTo>
                  <a:pt x="1300" y="7676"/>
                  <a:pt x="1309" y="7190"/>
                  <a:pt x="1240" y="6337"/>
                </a:cubicBezTo>
                <a:cubicBezTo>
                  <a:pt x="1177" y="5557"/>
                  <a:pt x="1094" y="5571"/>
                  <a:pt x="1044" y="6373"/>
                </a:cubicBezTo>
                <a:cubicBezTo>
                  <a:pt x="989" y="7260"/>
                  <a:pt x="990" y="9744"/>
                  <a:pt x="1048" y="10752"/>
                </a:cubicBezTo>
                <a:cubicBezTo>
                  <a:pt x="1090" y="11498"/>
                  <a:pt x="1107" y="11584"/>
                  <a:pt x="1222" y="11673"/>
                </a:cubicBezTo>
                <a:cubicBezTo>
                  <a:pt x="1272" y="11712"/>
                  <a:pt x="1276" y="11833"/>
                  <a:pt x="1270" y="13444"/>
                </a:cubicBezTo>
                <a:cubicBezTo>
                  <a:pt x="1266" y="14399"/>
                  <a:pt x="1255" y="15330"/>
                  <a:pt x="1246" y="15506"/>
                </a:cubicBezTo>
                <a:cubicBezTo>
                  <a:pt x="1236" y="15682"/>
                  <a:pt x="1176" y="15000"/>
                  <a:pt x="1112" y="14002"/>
                </a:cubicBezTo>
                <a:cubicBezTo>
                  <a:pt x="825" y="9498"/>
                  <a:pt x="547" y="9211"/>
                  <a:pt x="436" y="13286"/>
                </a:cubicBezTo>
                <a:cubicBezTo>
                  <a:pt x="390" y="14943"/>
                  <a:pt x="388" y="14961"/>
                  <a:pt x="337" y="14366"/>
                </a:cubicBezTo>
                <a:cubicBezTo>
                  <a:pt x="308" y="14032"/>
                  <a:pt x="248" y="13759"/>
                  <a:pt x="204" y="13759"/>
                </a:cubicBezTo>
                <a:cubicBezTo>
                  <a:pt x="28" y="13759"/>
                  <a:pt x="-65" y="16890"/>
                  <a:pt x="53" y="18841"/>
                </a:cubicBezTo>
                <a:cubicBezTo>
                  <a:pt x="101" y="19647"/>
                  <a:pt x="119" y="19711"/>
                  <a:pt x="188" y="19399"/>
                </a:cubicBezTo>
                <a:cubicBezTo>
                  <a:pt x="242" y="19156"/>
                  <a:pt x="274" y="18741"/>
                  <a:pt x="287" y="18101"/>
                </a:cubicBezTo>
                <a:cubicBezTo>
                  <a:pt x="306" y="17202"/>
                  <a:pt x="305" y="17188"/>
                  <a:pt x="266" y="17810"/>
                </a:cubicBezTo>
                <a:cubicBezTo>
                  <a:pt x="212" y="18670"/>
                  <a:pt x="168" y="18633"/>
                  <a:pt x="119" y="17689"/>
                </a:cubicBezTo>
                <a:cubicBezTo>
                  <a:pt x="87" y="17054"/>
                  <a:pt x="84" y="16749"/>
                  <a:pt x="104" y="15967"/>
                </a:cubicBezTo>
                <a:cubicBezTo>
                  <a:pt x="131" y="14924"/>
                  <a:pt x="211" y="14393"/>
                  <a:pt x="290" y="14742"/>
                </a:cubicBezTo>
                <a:cubicBezTo>
                  <a:pt x="318" y="14865"/>
                  <a:pt x="372" y="15756"/>
                  <a:pt x="412" y="16719"/>
                </a:cubicBezTo>
                <a:cubicBezTo>
                  <a:pt x="519" y="19358"/>
                  <a:pt x="619" y="20076"/>
                  <a:pt x="758" y="19217"/>
                </a:cubicBezTo>
                <a:cubicBezTo>
                  <a:pt x="904" y="18322"/>
                  <a:pt x="914" y="13444"/>
                  <a:pt x="770" y="13444"/>
                </a:cubicBezTo>
                <a:cubicBezTo>
                  <a:pt x="739" y="13444"/>
                  <a:pt x="739" y="13516"/>
                  <a:pt x="771" y="14148"/>
                </a:cubicBezTo>
                <a:cubicBezTo>
                  <a:pt x="824" y="15172"/>
                  <a:pt x="816" y="16363"/>
                  <a:pt x="750" y="17277"/>
                </a:cubicBezTo>
                <a:cubicBezTo>
                  <a:pt x="674" y="18330"/>
                  <a:pt x="628" y="18290"/>
                  <a:pt x="547" y="17083"/>
                </a:cubicBezTo>
                <a:cubicBezTo>
                  <a:pt x="437" y="15448"/>
                  <a:pt x="459" y="12525"/>
                  <a:pt x="589" y="11334"/>
                </a:cubicBezTo>
                <a:cubicBezTo>
                  <a:pt x="725" y="10096"/>
                  <a:pt x="868" y="11081"/>
                  <a:pt x="1092" y="14802"/>
                </a:cubicBezTo>
                <a:cubicBezTo>
                  <a:pt x="1295" y="18153"/>
                  <a:pt x="1443" y="19382"/>
                  <a:pt x="1619" y="19156"/>
                </a:cubicBezTo>
                <a:cubicBezTo>
                  <a:pt x="1726" y="19020"/>
                  <a:pt x="1760" y="18792"/>
                  <a:pt x="1809" y="17907"/>
                </a:cubicBezTo>
                <a:cubicBezTo>
                  <a:pt x="1860" y="16982"/>
                  <a:pt x="1861" y="16884"/>
                  <a:pt x="1820" y="17252"/>
                </a:cubicBezTo>
                <a:cubicBezTo>
                  <a:pt x="1734" y="18027"/>
                  <a:pt x="1660" y="17763"/>
                  <a:pt x="1581" y="16379"/>
                </a:cubicBezTo>
                <a:cubicBezTo>
                  <a:pt x="1483" y="14651"/>
                  <a:pt x="1480" y="12843"/>
                  <a:pt x="1570" y="11055"/>
                </a:cubicBezTo>
                <a:cubicBezTo>
                  <a:pt x="1627" y="9924"/>
                  <a:pt x="1645" y="9804"/>
                  <a:pt x="1760" y="9794"/>
                </a:cubicBezTo>
                <a:cubicBezTo>
                  <a:pt x="1900" y="9781"/>
                  <a:pt x="1893" y="9688"/>
                  <a:pt x="1979" y="13371"/>
                </a:cubicBezTo>
                <a:cubicBezTo>
                  <a:pt x="2019" y="15118"/>
                  <a:pt x="2156" y="17597"/>
                  <a:pt x="2269" y="18623"/>
                </a:cubicBezTo>
                <a:cubicBezTo>
                  <a:pt x="2306" y="18962"/>
                  <a:pt x="2388" y="19498"/>
                  <a:pt x="2452" y="19799"/>
                </a:cubicBezTo>
                <a:cubicBezTo>
                  <a:pt x="2688" y="20921"/>
                  <a:pt x="2871" y="20207"/>
                  <a:pt x="3172" y="16998"/>
                </a:cubicBezTo>
                <a:cubicBezTo>
                  <a:pt x="3414" y="14422"/>
                  <a:pt x="3624" y="12680"/>
                  <a:pt x="3694" y="12680"/>
                </a:cubicBezTo>
                <a:cubicBezTo>
                  <a:pt x="3767" y="12680"/>
                  <a:pt x="3851" y="14253"/>
                  <a:pt x="3841" y="15433"/>
                </a:cubicBezTo>
                <a:cubicBezTo>
                  <a:pt x="3831" y="16685"/>
                  <a:pt x="3721" y="17370"/>
                  <a:pt x="3682" y="16428"/>
                </a:cubicBezTo>
                <a:cubicBezTo>
                  <a:pt x="3642" y="15468"/>
                  <a:pt x="3627" y="15599"/>
                  <a:pt x="3627" y="16901"/>
                </a:cubicBezTo>
                <a:cubicBezTo>
                  <a:pt x="3627" y="18193"/>
                  <a:pt x="3676" y="18853"/>
                  <a:pt x="3773" y="18853"/>
                </a:cubicBezTo>
                <a:cubicBezTo>
                  <a:pt x="3959" y="18853"/>
                  <a:pt x="4014" y="14665"/>
                  <a:pt x="3853" y="12801"/>
                </a:cubicBezTo>
                <a:cubicBezTo>
                  <a:pt x="3748" y="11592"/>
                  <a:pt x="3635" y="11935"/>
                  <a:pt x="3395" y="14220"/>
                </a:cubicBezTo>
                <a:cubicBezTo>
                  <a:pt x="3018" y="17805"/>
                  <a:pt x="3018" y="17809"/>
                  <a:pt x="2883" y="17592"/>
                </a:cubicBezTo>
                <a:cubicBezTo>
                  <a:pt x="2731" y="17350"/>
                  <a:pt x="2680" y="16889"/>
                  <a:pt x="2342" y="12801"/>
                </a:cubicBezTo>
                <a:cubicBezTo>
                  <a:pt x="2045" y="9198"/>
                  <a:pt x="2037" y="8949"/>
                  <a:pt x="2116" y="5925"/>
                </a:cubicBezTo>
                <a:cubicBezTo>
                  <a:pt x="2171" y="3835"/>
                  <a:pt x="2237" y="2893"/>
                  <a:pt x="2327" y="2893"/>
                </a:cubicBezTo>
                <a:cubicBezTo>
                  <a:pt x="2464" y="2893"/>
                  <a:pt x="2540" y="5286"/>
                  <a:pt x="2454" y="6956"/>
                </a:cubicBezTo>
                <a:cubicBezTo>
                  <a:pt x="2411" y="7808"/>
                  <a:pt x="2360" y="7861"/>
                  <a:pt x="2303" y="7101"/>
                </a:cubicBezTo>
                <a:cubicBezTo>
                  <a:pt x="2244" y="6306"/>
                  <a:pt x="2228" y="6371"/>
                  <a:pt x="2228" y="7429"/>
                </a:cubicBezTo>
                <a:cubicBezTo>
                  <a:pt x="2228" y="8898"/>
                  <a:pt x="2294" y="9999"/>
                  <a:pt x="2397" y="10242"/>
                </a:cubicBezTo>
                <a:cubicBezTo>
                  <a:pt x="2587" y="10691"/>
                  <a:pt x="2706" y="8529"/>
                  <a:pt x="2679" y="5100"/>
                </a:cubicBezTo>
                <a:cubicBezTo>
                  <a:pt x="2662" y="2829"/>
                  <a:pt x="2614" y="1695"/>
                  <a:pt x="2498" y="697"/>
                </a:cubicBezTo>
                <a:cubicBezTo>
                  <a:pt x="2437" y="176"/>
                  <a:pt x="2375" y="-41"/>
                  <a:pt x="2316" y="6"/>
                </a:cubicBezTo>
                <a:close/>
                <a:moveTo>
                  <a:pt x="19207" y="6"/>
                </a:moveTo>
                <a:cubicBezTo>
                  <a:pt x="19148" y="-41"/>
                  <a:pt x="19087" y="176"/>
                  <a:pt x="19026" y="697"/>
                </a:cubicBezTo>
                <a:cubicBezTo>
                  <a:pt x="18909" y="1695"/>
                  <a:pt x="18863" y="2829"/>
                  <a:pt x="18845" y="5100"/>
                </a:cubicBezTo>
                <a:cubicBezTo>
                  <a:pt x="18818" y="8529"/>
                  <a:pt x="18937" y="10691"/>
                  <a:pt x="19127" y="10242"/>
                </a:cubicBezTo>
                <a:cubicBezTo>
                  <a:pt x="19230" y="9999"/>
                  <a:pt x="19295" y="8898"/>
                  <a:pt x="19295" y="7429"/>
                </a:cubicBezTo>
                <a:cubicBezTo>
                  <a:pt x="19295" y="6371"/>
                  <a:pt x="19281" y="6306"/>
                  <a:pt x="19221" y="7101"/>
                </a:cubicBezTo>
                <a:cubicBezTo>
                  <a:pt x="19166" y="7838"/>
                  <a:pt x="19123" y="7816"/>
                  <a:pt x="19073" y="7028"/>
                </a:cubicBezTo>
                <a:cubicBezTo>
                  <a:pt x="18979" y="5520"/>
                  <a:pt x="19057" y="2893"/>
                  <a:pt x="19197" y="2893"/>
                </a:cubicBezTo>
                <a:cubicBezTo>
                  <a:pt x="19287" y="2893"/>
                  <a:pt x="19354" y="3835"/>
                  <a:pt x="19408" y="5925"/>
                </a:cubicBezTo>
                <a:cubicBezTo>
                  <a:pt x="19487" y="8953"/>
                  <a:pt x="19478" y="9185"/>
                  <a:pt x="19177" y="12850"/>
                </a:cubicBezTo>
                <a:cubicBezTo>
                  <a:pt x="19028" y="14666"/>
                  <a:pt x="18863" y="16496"/>
                  <a:pt x="18811" y="16913"/>
                </a:cubicBezTo>
                <a:cubicBezTo>
                  <a:pt x="18663" y="18097"/>
                  <a:pt x="18524" y="17920"/>
                  <a:pt x="18355" y="16331"/>
                </a:cubicBezTo>
                <a:cubicBezTo>
                  <a:pt x="17953" y="12537"/>
                  <a:pt x="17907" y="12175"/>
                  <a:pt x="17817" y="12171"/>
                </a:cubicBezTo>
                <a:cubicBezTo>
                  <a:pt x="17657" y="12162"/>
                  <a:pt x="17550" y="14166"/>
                  <a:pt x="17580" y="16610"/>
                </a:cubicBezTo>
                <a:cubicBezTo>
                  <a:pt x="17616" y="19465"/>
                  <a:pt x="17897" y="19722"/>
                  <a:pt x="17897" y="16901"/>
                </a:cubicBezTo>
                <a:cubicBezTo>
                  <a:pt x="17897" y="15599"/>
                  <a:pt x="17882" y="15468"/>
                  <a:pt x="17842" y="16428"/>
                </a:cubicBezTo>
                <a:cubicBezTo>
                  <a:pt x="17819" y="16968"/>
                  <a:pt x="17802" y="17019"/>
                  <a:pt x="17752" y="16707"/>
                </a:cubicBezTo>
                <a:cubicBezTo>
                  <a:pt x="17670" y="16204"/>
                  <a:pt x="17658" y="14840"/>
                  <a:pt x="17724" y="13602"/>
                </a:cubicBezTo>
                <a:cubicBezTo>
                  <a:pt x="17812" y="11957"/>
                  <a:pt x="17918" y="12496"/>
                  <a:pt x="18301" y="16488"/>
                </a:cubicBezTo>
                <a:cubicBezTo>
                  <a:pt x="18433" y="17867"/>
                  <a:pt x="18596" y="19303"/>
                  <a:pt x="18662" y="19690"/>
                </a:cubicBezTo>
                <a:cubicBezTo>
                  <a:pt x="18981" y="21559"/>
                  <a:pt x="19430" y="18361"/>
                  <a:pt x="19545" y="13383"/>
                </a:cubicBezTo>
                <a:cubicBezTo>
                  <a:pt x="19631" y="9676"/>
                  <a:pt x="19624" y="9781"/>
                  <a:pt x="19764" y="9794"/>
                </a:cubicBezTo>
                <a:cubicBezTo>
                  <a:pt x="19879" y="9804"/>
                  <a:pt x="19896" y="9924"/>
                  <a:pt x="19953" y="11055"/>
                </a:cubicBezTo>
                <a:cubicBezTo>
                  <a:pt x="20044" y="12843"/>
                  <a:pt x="20040" y="14651"/>
                  <a:pt x="19942" y="16379"/>
                </a:cubicBezTo>
                <a:cubicBezTo>
                  <a:pt x="19864" y="17763"/>
                  <a:pt x="19790" y="18027"/>
                  <a:pt x="19704" y="17252"/>
                </a:cubicBezTo>
                <a:cubicBezTo>
                  <a:pt x="19663" y="16884"/>
                  <a:pt x="19665" y="16982"/>
                  <a:pt x="19715" y="17907"/>
                </a:cubicBezTo>
                <a:cubicBezTo>
                  <a:pt x="19764" y="18792"/>
                  <a:pt x="19798" y="19020"/>
                  <a:pt x="19905" y="19156"/>
                </a:cubicBezTo>
                <a:cubicBezTo>
                  <a:pt x="20082" y="19382"/>
                  <a:pt x="20230" y="18153"/>
                  <a:pt x="20432" y="14802"/>
                </a:cubicBezTo>
                <a:cubicBezTo>
                  <a:pt x="20656" y="11081"/>
                  <a:pt x="20799" y="10096"/>
                  <a:pt x="20934" y="11334"/>
                </a:cubicBezTo>
                <a:cubicBezTo>
                  <a:pt x="21065" y="12525"/>
                  <a:pt x="21086" y="15448"/>
                  <a:pt x="20976" y="17083"/>
                </a:cubicBezTo>
                <a:cubicBezTo>
                  <a:pt x="20895" y="18290"/>
                  <a:pt x="20850" y="18330"/>
                  <a:pt x="20774" y="17277"/>
                </a:cubicBezTo>
                <a:cubicBezTo>
                  <a:pt x="20708" y="16363"/>
                  <a:pt x="20700" y="15172"/>
                  <a:pt x="20752" y="14148"/>
                </a:cubicBezTo>
                <a:cubicBezTo>
                  <a:pt x="20785" y="13516"/>
                  <a:pt x="20785" y="13444"/>
                  <a:pt x="20754" y="13444"/>
                </a:cubicBezTo>
                <a:cubicBezTo>
                  <a:pt x="20610" y="13444"/>
                  <a:pt x="20620" y="18322"/>
                  <a:pt x="20766" y="19217"/>
                </a:cubicBezTo>
                <a:cubicBezTo>
                  <a:pt x="20906" y="20076"/>
                  <a:pt x="21005" y="19358"/>
                  <a:pt x="21113" y="16719"/>
                </a:cubicBezTo>
                <a:cubicBezTo>
                  <a:pt x="21152" y="15756"/>
                  <a:pt x="21207" y="14865"/>
                  <a:pt x="21234" y="14742"/>
                </a:cubicBezTo>
                <a:cubicBezTo>
                  <a:pt x="21369" y="14146"/>
                  <a:pt x="21483" y="16142"/>
                  <a:pt x="21404" y="17689"/>
                </a:cubicBezTo>
                <a:cubicBezTo>
                  <a:pt x="21356" y="18633"/>
                  <a:pt x="21311" y="18670"/>
                  <a:pt x="21258" y="17810"/>
                </a:cubicBezTo>
                <a:cubicBezTo>
                  <a:pt x="21219" y="17188"/>
                  <a:pt x="21218" y="17204"/>
                  <a:pt x="21237" y="18101"/>
                </a:cubicBezTo>
                <a:cubicBezTo>
                  <a:pt x="21249" y="18682"/>
                  <a:pt x="21283" y="19181"/>
                  <a:pt x="21326" y="19399"/>
                </a:cubicBezTo>
                <a:cubicBezTo>
                  <a:pt x="21417" y="19859"/>
                  <a:pt x="21510" y="18726"/>
                  <a:pt x="21520" y="17058"/>
                </a:cubicBezTo>
                <a:cubicBezTo>
                  <a:pt x="21535" y="14374"/>
                  <a:pt x="21329" y="12785"/>
                  <a:pt x="21181" y="14451"/>
                </a:cubicBezTo>
                <a:cubicBezTo>
                  <a:pt x="21136" y="14968"/>
                  <a:pt x="21131" y="14905"/>
                  <a:pt x="21091" y="13323"/>
                </a:cubicBezTo>
                <a:cubicBezTo>
                  <a:pt x="20988" y="9206"/>
                  <a:pt x="20708" y="9485"/>
                  <a:pt x="20413" y="14002"/>
                </a:cubicBezTo>
                <a:cubicBezTo>
                  <a:pt x="20348" y="14993"/>
                  <a:pt x="20287" y="15664"/>
                  <a:pt x="20278" y="15494"/>
                </a:cubicBezTo>
                <a:cubicBezTo>
                  <a:pt x="20269" y="15323"/>
                  <a:pt x="20257" y="14399"/>
                  <a:pt x="20254" y="13444"/>
                </a:cubicBezTo>
                <a:cubicBezTo>
                  <a:pt x="20248" y="11833"/>
                  <a:pt x="20252" y="11712"/>
                  <a:pt x="20302" y="11673"/>
                </a:cubicBezTo>
                <a:cubicBezTo>
                  <a:pt x="20418" y="11584"/>
                  <a:pt x="20434" y="11498"/>
                  <a:pt x="20476" y="10752"/>
                </a:cubicBezTo>
                <a:cubicBezTo>
                  <a:pt x="20530" y="9796"/>
                  <a:pt x="20534" y="7424"/>
                  <a:pt x="20483" y="6434"/>
                </a:cubicBezTo>
                <a:cubicBezTo>
                  <a:pt x="20439" y="5571"/>
                  <a:pt x="20349" y="5531"/>
                  <a:pt x="20283" y="6337"/>
                </a:cubicBezTo>
                <a:cubicBezTo>
                  <a:pt x="20214" y="7190"/>
                  <a:pt x="20224" y="7676"/>
                  <a:pt x="20299" y="7174"/>
                </a:cubicBezTo>
                <a:cubicBezTo>
                  <a:pt x="20426" y="6329"/>
                  <a:pt x="20484" y="8805"/>
                  <a:pt x="20373" y="10339"/>
                </a:cubicBezTo>
                <a:cubicBezTo>
                  <a:pt x="20304" y="11300"/>
                  <a:pt x="20259" y="11130"/>
                  <a:pt x="20140" y="9442"/>
                </a:cubicBezTo>
                <a:cubicBezTo>
                  <a:pt x="20058" y="8273"/>
                  <a:pt x="20050" y="8242"/>
                  <a:pt x="19823" y="8229"/>
                </a:cubicBezTo>
                <a:lnTo>
                  <a:pt x="19592" y="8217"/>
                </a:lnTo>
                <a:lnTo>
                  <a:pt x="19576" y="6628"/>
                </a:lnTo>
                <a:cubicBezTo>
                  <a:pt x="19538" y="2681"/>
                  <a:pt x="19384" y="148"/>
                  <a:pt x="19207" y="6"/>
                </a:cubicBezTo>
                <a:close/>
                <a:moveTo>
                  <a:pt x="2099" y="11928"/>
                </a:moveTo>
                <a:cubicBezTo>
                  <a:pt x="2125" y="11940"/>
                  <a:pt x="2183" y="12501"/>
                  <a:pt x="2303" y="13832"/>
                </a:cubicBezTo>
                <a:cubicBezTo>
                  <a:pt x="2417" y="15099"/>
                  <a:pt x="2567" y="16606"/>
                  <a:pt x="2637" y="17167"/>
                </a:cubicBezTo>
                <a:cubicBezTo>
                  <a:pt x="2706" y="17729"/>
                  <a:pt x="2777" y="18286"/>
                  <a:pt x="2793" y="18417"/>
                </a:cubicBezTo>
                <a:cubicBezTo>
                  <a:pt x="2809" y="18547"/>
                  <a:pt x="2821" y="18823"/>
                  <a:pt x="2820" y="19035"/>
                </a:cubicBezTo>
                <a:cubicBezTo>
                  <a:pt x="2818" y="19510"/>
                  <a:pt x="2609" y="19680"/>
                  <a:pt x="2534" y="19266"/>
                </a:cubicBezTo>
                <a:cubicBezTo>
                  <a:pt x="2445" y="18770"/>
                  <a:pt x="2304" y="17410"/>
                  <a:pt x="2232" y="16343"/>
                </a:cubicBezTo>
                <a:cubicBezTo>
                  <a:pt x="2146" y="15062"/>
                  <a:pt x="2067" y="12825"/>
                  <a:pt x="2083" y="12098"/>
                </a:cubicBezTo>
                <a:cubicBezTo>
                  <a:pt x="2085" y="11989"/>
                  <a:pt x="2090" y="11924"/>
                  <a:pt x="2099" y="11928"/>
                </a:cubicBezTo>
                <a:close/>
                <a:moveTo>
                  <a:pt x="19425" y="12219"/>
                </a:moveTo>
                <a:cubicBezTo>
                  <a:pt x="19457" y="12234"/>
                  <a:pt x="19447" y="12871"/>
                  <a:pt x="19399" y="14148"/>
                </a:cubicBezTo>
                <a:cubicBezTo>
                  <a:pt x="19325" y="16115"/>
                  <a:pt x="19107" y="18675"/>
                  <a:pt x="18967" y="19205"/>
                </a:cubicBezTo>
                <a:cubicBezTo>
                  <a:pt x="18832" y="19719"/>
                  <a:pt x="18734" y="19743"/>
                  <a:pt x="18718" y="19266"/>
                </a:cubicBezTo>
                <a:cubicBezTo>
                  <a:pt x="18703" y="18844"/>
                  <a:pt x="18721" y="18614"/>
                  <a:pt x="18881" y="17264"/>
                </a:cubicBezTo>
                <a:cubicBezTo>
                  <a:pt x="18947" y="16707"/>
                  <a:pt x="19093" y="15261"/>
                  <a:pt x="19206" y="14051"/>
                </a:cubicBezTo>
                <a:cubicBezTo>
                  <a:pt x="19322" y="12807"/>
                  <a:pt x="19394" y="12204"/>
                  <a:pt x="19425" y="12219"/>
                </a:cubicBezTo>
                <a:close/>
                <a:moveTo>
                  <a:pt x="10783" y="14220"/>
                </a:moveTo>
                <a:cubicBezTo>
                  <a:pt x="6318" y="14220"/>
                  <a:pt x="4064" y="14352"/>
                  <a:pt x="4064" y="14608"/>
                </a:cubicBezTo>
                <a:cubicBezTo>
                  <a:pt x="4064" y="14865"/>
                  <a:pt x="6318" y="14997"/>
                  <a:pt x="10783" y="14997"/>
                </a:cubicBezTo>
                <a:cubicBezTo>
                  <a:pt x="15248" y="14997"/>
                  <a:pt x="17503" y="14865"/>
                  <a:pt x="17503" y="14608"/>
                </a:cubicBezTo>
                <a:cubicBezTo>
                  <a:pt x="17503" y="14352"/>
                  <a:pt x="15248" y="14220"/>
                  <a:pt x="10783" y="14220"/>
                </a:cubicBezTo>
                <a:close/>
              </a:path>
            </a:pathLst>
          </a:custGeom>
          <a:ln w="12700">
            <a:miter lim="400000"/>
          </a:ln>
          <a:effectLst>
            <a:outerShdw sx="100000" sy="100000" kx="0" ky="0" algn="b" rotWithShape="0" blurRad="63500" dist="25400" dir="5400000">
              <a:srgbClr val="000000">
                <a:alpha val="50000"/>
              </a:srgbClr>
            </a:outerShdw>
          </a:effectLst>
        </p:spPr>
      </p:pic>
      <p:pic>
        <p:nvPicPr>
          <p:cNvPr id="457" name="Image" descr="Image"/>
          <p:cNvPicPr>
            <a:picLocks noChangeAspect="1"/>
          </p:cNvPicPr>
          <p:nvPr/>
        </p:nvPicPr>
        <p:blipFill>
          <a:blip r:embed="rId5">
            <a:extLst/>
          </a:blip>
          <a:srcRect l="5" t="45458" r="19" b="47687"/>
          <a:stretch>
            <a:fillRect/>
          </a:stretch>
        </p:blipFill>
        <p:spPr>
          <a:xfrm>
            <a:off x="291584" y="4046910"/>
            <a:ext cx="12421632" cy="664159"/>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1"/>
                  <a:pt x="1948" y="6628"/>
                </a:cubicBezTo>
                <a:lnTo>
                  <a:pt x="1933" y="8217"/>
                </a:lnTo>
                <a:lnTo>
                  <a:pt x="1700" y="8229"/>
                </a:lnTo>
                <a:cubicBezTo>
                  <a:pt x="1474" y="8242"/>
                  <a:pt x="1466" y="8273"/>
                  <a:pt x="1383" y="9442"/>
                </a:cubicBezTo>
                <a:cubicBezTo>
                  <a:pt x="1264" y="11130"/>
                  <a:pt x="1219" y="11300"/>
                  <a:pt x="1150" y="10339"/>
                </a:cubicBezTo>
                <a:cubicBezTo>
                  <a:pt x="1040" y="8805"/>
                  <a:pt x="1098" y="6329"/>
                  <a:pt x="1225" y="7174"/>
                </a:cubicBezTo>
                <a:cubicBezTo>
                  <a:pt x="1300" y="7676"/>
                  <a:pt x="1309" y="7190"/>
                  <a:pt x="1240" y="6337"/>
                </a:cubicBezTo>
                <a:cubicBezTo>
                  <a:pt x="1177" y="5557"/>
                  <a:pt x="1094" y="5571"/>
                  <a:pt x="1044" y="6373"/>
                </a:cubicBezTo>
                <a:cubicBezTo>
                  <a:pt x="989" y="7260"/>
                  <a:pt x="990" y="9744"/>
                  <a:pt x="1048" y="10752"/>
                </a:cubicBezTo>
                <a:cubicBezTo>
                  <a:pt x="1090" y="11498"/>
                  <a:pt x="1107" y="11584"/>
                  <a:pt x="1222" y="11673"/>
                </a:cubicBezTo>
                <a:cubicBezTo>
                  <a:pt x="1272" y="11712"/>
                  <a:pt x="1276" y="11833"/>
                  <a:pt x="1270" y="13444"/>
                </a:cubicBezTo>
                <a:cubicBezTo>
                  <a:pt x="1266" y="14399"/>
                  <a:pt x="1255" y="15330"/>
                  <a:pt x="1246" y="15506"/>
                </a:cubicBezTo>
                <a:cubicBezTo>
                  <a:pt x="1236" y="15682"/>
                  <a:pt x="1176" y="15000"/>
                  <a:pt x="1112" y="14002"/>
                </a:cubicBezTo>
                <a:cubicBezTo>
                  <a:pt x="825" y="9498"/>
                  <a:pt x="547" y="9211"/>
                  <a:pt x="436" y="13286"/>
                </a:cubicBezTo>
                <a:cubicBezTo>
                  <a:pt x="390" y="14943"/>
                  <a:pt x="388" y="14961"/>
                  <a:pt x="337" y="14366"/>
                </a:cubicBezTo>
                <a:cubicBezTo>
                  <a:pt x="308" y="14032"/>
                  <a:pt x="248" y="13759"/>
                  <a:pt x="204" y="13759"/>
                </a:cubicBezTo>
                <a:cubicBezTo>
                  <a:pt x="28" y="13759"/>
                  <a:pt x="-65" y="16890"/>
                  <a:pt x="53" y="18841"/>
                </a:cubicBezTo>
                <a:cubicBezTo>
                  <a:pt x="101" y="19647"/>
                  <a:pt x="119" y="19711"/>
                  <a:pt x="188" y="19399"/>
                </a:cubicBezTo>
                <a:cubicBezTo>
                  <a:pt x="242" y="19156"/>
                  <a:pt x="274" y="18741"/>
                  <a:pt x="287" y="18101"/>
                </a:cubicBezTo>
                <a:cubicBezTo>
                  <a:pt x="306" y="17202"/>
                  <a:pt x="305" y="17188"/>
                  <a:pt x="266" y="17810"/>
                </a:cubicBezTo>
                <a:cubicBezTo>
                  <a:pt x="212" y="18670"/>
                  <a:pt x="168" y="18633"/>
                  <a:pt x="119" y="17689"/>
                </a:cubicBezTo>
                <a:cubicBezTo>
                  <a:pt x="87" y="17054"/>
                  <a:pt x="84" y="16749"/>
                  <a:pt x="104" y="15967"/>
                </a:cubicBezTo>
                <a:cubicBezTo>
                  <a:pt x="131" y="14924"/>
                  <a:pt x="211" y="14393"/>
                  <a:pt x="290" y="14742"/>
                </a:cubicBezTo>
                <a:cubicBezTo>
                  <a:pt x="318" y="14865"/>
                  <a:pt x="372" y="15756"/>
                  <a:pt x="412" y="16719"/>
                </a:cubicBezTo>
                <a:cubicBezTo>
                  <a:pt x="519" y="19358"/>
                  <a:pt x="619" y="20076"/>
                  <a:pt x="758" y="19217"/>
                </a:cubicBezTo>
                <a:cubicBezTo>
                  <a:pt x="904" y="18322"/>
                  <a:pt x="914" y="13444"/>
                  <a:pt x="770" y="13444"/>
                </a:cubicBezTo>
                <a:cubicBezTo>
                  <a:pt x="739" y="13444"/>
                  <a:pt x="739" y="13516"/>
                  <a:pt x="771" y="14148"/>
                </a:cubicBezTo>
                <a:cubicBezTo>
                  <a:pt x="824" y="15172"/>
                  <a:pt x="816" y="16363"/>
                  <a:pt x="750" y="17277"/>
                </a:cubicBezTo>
                <a:cubicBezTo>
                  <a:pt x="674" y="18330"/>
                  <a:pt x="628" y="18290"/>
                  <a:pt x="547" y="17083"/>
                </a:cubicBezTo>
                <a:cubicBezTo>
                  <a:pt x="437" y="15448"/>
                  <a:pt x="459" y="12525"/>
                  <a:pt x="589" y="11334"/>
                </a:cubicBezTo>
                <a:cubicBezTo>
                  <a:pt x="725" y="10096"/>
                  <a:pt x="868" y="11081"/>
                  <a:pt x="1092" y="14802"/>
                </a:cubicBezTo>
                <a:cubicBezTo>
                  <a:pt x="1295" y="18153"/>
                  <a:pt x="1443" y="19382"/>
                  <a:pt x="1619" y="19156"/>
                </a:cubicBezTo>
                <a:cubicBezTo>
                  <a:pt x="1726" y="19020"/>
                  <a:pt x="1760" y="18792"/>
                  <a:pt x="1809" y="17907"/>
                </a:cubicBezTo>
                <a:cubicBezTo>
                  <a:pt x="1860" y="16982"/>
                  <a:pt x="1861" y="16884"/>
                  <a:pt x="1820" y="17252"/>
                </a:cubicBezTo>
                <a:cubicBezTo>
                  <a:pt x="1734" y="18027"/>
                  <a:pt x="1660" y="17763"/>
                  <a:pt x="1581" y="16379"/>
                </a:cubicBezTo>
                <a:cubicBezTo>
                  <a:pt x="1483" y="14651"/>
                  <a:pt x="1480" y="12843"/>
                  <a:pt x="1570" y="11055"/>
                </a:cubicBezTo>
                <a:cubicBezTo>
                  <a:pt x="1627" y="9924"/>
                  <a:pt x="1645" y="9804"/>
                  <a:pt x="1760" y="9794"/>
                </a:cubicBezTo>
                <a:cubicBezTo>
                  <a:pt x="1900" y="9781"/>
                  <a:pt x="1893" y="9688"/>
                  <a:pt x="1979" y="13371"/>
                </a:cubicBezTo>
                <a:cubicBezTo>
                  <a:pt x="2019" y="15118"/>
                  <a:pt x="2156" y="17597"/>
                  <a:pt x="2269" y="18623"/>
                </a:cubicBezTo>
                <a:cubicBezTo>
                  <a:pt x="2306" y="18962"/>
                  <a:pt x="2388" y="19498"/>
                  <a:pt x="2452" y="19799"/>
                </a:cubicBezTo>
                <a:cubicBezTo>
                  <a:pt x="2688" y="20921"/>
                  <a:pt x="2871" y="20207"/>
                  <a:pt x="3172" y="16998"/>
                </a:cubicBezTo>
                <a:cubicBezTo>
                  <a:pt x="3414" y="14422"/>
                  <a:pt x="3624" y="12680"/>
                  <a:pt x="3694" y="12680"/>
                </a:cubicBezTo>
                <a:cubicBezTo>
                  <a:pt x="3767" y="12680"/>
                  <a:pt x="3851" y="14253"/>
                  <a:pt x="3841" y="15433"/>
                </a:cubicBezTo>
                <a:cubicBezTo>
                  <a:pt x="3831" y="16685"/>
                  <a:pt x="3721" y="17370"/>
                  <a:pt x="3682" y="16428"/>
                </a:cubicBezTo>
                <a:cubicBezTo>
                  <a:pt x="3642" y="15468"/>
                  <a:pt x="3627" y="15599"/>
                  <a:pt x="3627" y="16901"/>
                </a:cubicBezTo>
                <a:cubicBezTo>
                  <a:pt x="3627" y="18193"/>
                  <a:pt x="3676" y="18853"/>
                  <a:pt x="3773" y="18853"/>
                </a:cubicBezTo>
                <a:cubicBezTo>
                  <a:pt x="3959" y="18853"/>
                  <a:pt x="4014" y="14665"/>
                  <a:pt x="3853" y="12801"/>
                </a:cubicBezTo>
                <a:cubicBezTo>
                  <a:pt x="3748" y="11592"/>
                  <a:pt x="3635" y="11935"/>
                  <a:pt x="3395" y="14220"/>
                </a:cubicBezTo>
                <a:cubicBezTo>
                  <a:pt x="3018" y="17805"/>
                  <a:pt x="3018" y="17809"/>
                  <a:pt x="2883" y="17592"/>
                </a:cubicBezTo>
                <a:cubicBezTo>
                  <a:pt x="2731" y="17350"/>
                  <a:pt x="2680" y="16889"/>
                  <a:pt x="2342" y="12801"/>
                </a:cubicBezTo>
                <a:cubicBezTo>
                  <a:pt x="2045" y="9198"/>
                  <a:pt x="2037" y="8949"/>
                  <a:pt x="2116" y="5925"/>
                </a:cubicBezTo>
                <a:cubicBezTo>
                  <a:pt x="2171" y="3835"/>
                  <a:pt x="2237" y="2893"/>
                  <a:pt x="2327" y="2893"/>
                </a:cubicBezTo>
                <a:cubicBezTo>
                  <a:pt x="2464" y="2893"/>
                  <a:pt x="2540" y="5286"/>
                  <a:pt x="2454" y="6956"/>
                </a:cubicBezTo>
                <a:cubicBezTo>
                  <a:pt x="2411" y="7808"/>
                  <a:pt x="2360" y="7861"/>
                  <a:pt x="2303" y="7101"/>
                </a:cubicBezTo>
                <a:cubicBezTo>
                  <a:pt x="2244" y="6306"/>
                  <a:pt x="2228" y="6371"/>
                  <a:pt x="2228" y="7429"/>
                </a:cubicBezTo>
                <a:cubicBezTo>
                  <a:pt x="2228" y="8898"/>
                  <a:pt x="2294" y="9999"/>
                  <a:pt x="2397" y="10242"/>
                </a:cubicBezTo>
                <a:cubicBezTo>
                  <a:pt x="2587" y="10691"/>
                  <a:pt x="2706" y="8529"/>
                  <a:pt x="2679" y="5100"/>
                </a:cubicBezTo>
                <a:cubicBezTo>
                  <a:pt x="2662" y="2829"/>
                  <a:pt x="2614" y="1695"/>
                  <a:pt x="2498" y="697"/>
                </a:cubicBezTo>
                <a:cubicBezTo>
                  <a:pt x="2437" y="176"/>
                  <a:pt x="2375" y="-41"/>
                  <a:pt x="2316" y="6"/>
                </a:cubicBezTo>
                <a:close/>
                <a:moveTo>
                  <a:pt x="19207" y="6"/>
                </a:moveTo>
                <a:cubicBezTo>
                  <a:pt x="19148" y="-41"/>
                  <a:pt x="19087" y="176"/>
                  <a:pt x="19026" y="697"/>
                </a:cubicBezTo>
                <a:cubicBezTo>
                  <a:pt x="18909" y="1695"/>
                  <a:pt x="18863" y="2829"/>
                  <a:pt x="18845" y="5100"/>
                </a:cubicBezTo>
                <a:cubicBezTo>
                  <a:pt x="18818" y="8529"/>
                  <a:pt x="18937" y="10691"/>
                  <a:pt x="19127" y="10242"/>
                </a:cubicBezTo>
                <a:cubicBezTo>
                  <a:pt x="19230" y="9999"/>
                  <a:pt x="19295" y="8898"/>
                  <a:pt x="19295" y="7429"/>
                </a:cubicBezTo>
                <a:cubicBezTo>
                  <a:pt x="19295" y="6371"/>
                  <a:pt x="19281" y="6306"/>
                  <a:pt x="19221" y="7101"/>
                </a:cubicBezTo>
                <a:cubicBezTo>
                  <a:pt x="19166" y="7838"/>
                  <a:pt x="19123" y="7816"/>
                  <a:pt x="19073" y="7028"/>
                </a:cubicBezTo>
                <a:cubicBezTo>
                  <a:pt x="18979" y="5520"/>
                  <a:pt x="19057" y="2893"/>
                  <a:pt x="19197" y="2893"/>
                </a:cubicBezTo>
                <a:cubicBezTo>
                  <a:pt x="19287" y="2893"/>
                  <a:pt x="19354" y="3835"/>
                  <a:pt x="19408" y="5925"/>
                </a:cubicBezTo>
                <a:cubicBezTo>
                  <a:pt x="19487" y="8953"/>
                  <a:pt x="19478" y="9185"/>
                  <a:pt x="19177" y="12850"/>
                </a:cubicBezTo>
                <a:cubicBezTo>
                  <a:pt x="19028" y="14666"/>
                  <a:pt x="18863" y="16496"/>
                  <a:pt x="18811" y="16913"/>
                </a:cubicBezTo>
                <a:cubicBezTo>
                  <a:pt x="18663" y="18097"/>
                  <a:pt x="18524" y="17920"/>
                  <a:pt x="18355" y="16331"/>
                </a:cubicBezTo>
                <a:cubicBezTo>
                  <a:pt x="17953" y="12537"/>
                  <a:pt x="17907" y="12175"/>
                  <a:pt x="17817" y="12171"/>
                </a:cubicBezTo>
                <a:cubicBezTo>
                  <a:pt x="17657" y="12162"/>
                  <a:pt x="17550" y="14166"/>
                  <a:pt x="17580" y="16610"/>
                </a:cubicBezTo>
                <a:cubicBezTo>
                  <a:pt x="17616" y="19465"/>
                  <a:pt x="17897" y="19722"/>
                  <a:pt x="17897" y="16901"/>
                </a:cubicBezTo>
                <a:cubicBezTo>
                  <a:pt x="17897" y="15599"/>
                  <a:pt x="17882" y="15468"/>
                  <a:pt x="17842" y="16428"/>
                </a:cubicBezTo>
                <a:cubicBezTo>
                  <a:pt x="17819" y="16968"/>
                  <a:pt x="17802" y="17019"/>
                  <a:pt x="17752" y="16707"/>
                </a:cubicBezTo>
                <a:cubicBezTo>
                  <a:pt x="17670" y="16204"/>
                  <a:pt x="17658" y="14840"/>
                  <a:pt x="17724" y="13602"/>
                </a:cubicBezTo>
                <a:cubicBezTo>
                  <a:pt x="17812" y="11957"/>
                  <a:pt x="17918" y="12496"/>
                  <a:pt x="18301" y="16488"/>
                </a:cubicBezTo>
                <a:cubicBezTo>
                  <a:pt x="18433" y="17867"/>
                  <a:pt x="18596" y="19303"/>
                  <a:pt x="18662" y="19690"/>
                </a:cubicBezTo>
                <a:cubicBezTo>
                  <a:pt x="18981" y="21559"/>
                  <a:pt x="19430" y="18361"/>
                  <a:pt x="19545" y="13383"/>
                </a:cubicBezTo>
                <a:cubicBezTo>
                  <a:pt x="19631" y="9676"/>
                  <a:pt x="19624" y="9781"/>
                  <a:pt x="19764" y="9794"/>
                </a:cubicBezTo>
                <a:cubicBezTo>
                  <a:pt x="19879" y="9804"/>
                  <a:pt x="19896" y="9924"/>
                  <a:pt x="19953" y="11055"/>
                </a:cubicBezTo>
                <a:cubicBezTo>
                  <a:pt x="20044" y="12843"/>
                  <a:pt x="20040" y="14651"/>
                  <a:pt x="19942" y="16379"/>
                </a:cubicBezTo>
                <a:cubicBezTo>
                  <a:pt x="19864" y="17763"/>
                  <a:pt x="19790" y="18027"/>
                  <a:pt x="19704" y="17252"/>
                </a:cubicBezTo>
                <a:cubicBezTo>
                  <a:pt x="19663" y="16884"/>
                  <a:pt x="19665" y="16982"/>
                  <a:pt x="19715" y="17907"/>
                </a:cubicBezTo>
                <a:cubicBezTo>
                  <a:pt x="19764" y="18792"/>
                  <a:pt x="19798" y="19020"/>
                  <a:pt x="19905" y="19156"/>
                </a:cubicBezTo>
                <a:cubicBezTo>
                  <a:pt x="20082" y="19382"/>
                  <a:pt x="20230" y="18153"/>
                  <a:pt x="20432" y="14802"/>
                </a:cubicBezTo>
                <a:cubicBezTo>
                  <a:pt x="20656" y="11081"/>
                  <a:pt x="20799" y="10096"/>
                  <a:pt x="20934" y="11334"/>
                </a:cubicBezTo>
                <a:cubicBezTo>
                  <a:pt x="21065" y="12525"/>
                  <a:pt x="21086" y="15448"/>
                  <a:pt x="20976" y="17083"/>
                </a:cubicBezTo>
                <a:cubicBezTo>
                  <a:pt x="20895" y="18290"/>
                  <a:pt x="20850" y="18330"/>
                  <a:pt x="20774" y="17277"/>
                </a:cubicBezTo>
                <a:cubicBezTo>
                  <a:pt x="20708" y="16363"/>
                  <a:pt x="20700" y="15172"/>
                  <a:pt x="20752" y="14148"/>
                </a:cubicBezTo>
                <a:cubicBezTo>
                  <a:pt x="20785" y="13516"/>
                  <a:pt x="20785" y="13444"/>
                  <a:pt x="20754" y="13444"/>
                </a:cubicBezTo>
                <a:cubicBezTo>
                  <a:pt x="20610" y="13444"/>
                  <a:pt x="20620" y="18322"/>
                  <a:pt x="20766" y="19217"/>
                </a:cubicBezTo>
                <a:cubicBezTo>
                  <a:pt x="20906" y="20076"/>
                  <a:pt x="21005" y="19358"/>
                  <a:pt x="21113" y="16719"/>
                </a:cubicBezTo>
                <a:cubicBezTo>
                  <a:pt x="21152" y="15756"/>
                  <a:pt x="21207" y="14865"/>
                  <a:pt x="21234" y="14742"/>
                </a:cubicBezTo>
                <a:cubicBezTo>
                  <a:pt x="21369" y="14146"/>
                  <a:pt x="21483" y="16142"/>
                  <a:pt x="21404" y="17689"/>
                </a:cubicBezTo>
                <a:cubicBezTo>
                  <a:pt x="21356" y="18633"/>
                  <a:pt x="21311" y="18670"/>
                  <a:pt x="21258" y="17810"/>
                </a:cubicBezTo>
                <a:cubicBezTo>
                  <a:pt x="21219" y="17188"/>
                  <a:pt x="21218" y="17204"/>
                  <a:pt x="21237" y="18101"/>
                </a:cubicBezTo>
                <a:cubicBezTo>
                  <a:pt x="21249" y="18682"/>
                  <a:pt x="21283" y="19181"/>
                  <a:pt x="21326" y="19399"/>
                </a:cubicBezTo>
                <a:cubicBezTo>
                  <a:pt x="21417" y="19859"/>
                  <a:pt x="21510" y="18726"/>
                  <a:pt x="21520" y="17058"/>
                </a:cubicBezTo>
                <a:cubicBezTo>
                  <a:pt x="21535" y="14374"/>
                  <a:pt x="21329" y="12785"/>
                  <a:pt x="21181" y="14451"/>
                </a:cubicBezTo>
                <a:cubicBezTo>
                  <a:pt x="21136" y="14968"/>
                  <a:pt x="21131" y="14905"/>
                  <a:pt x="21091" y="13323"/>
                </a:cubicBezTo>
                <a:cubicBezTo>
                  <a:pt x="20988" y="9206"/>
                  <a:pt x="20708" y="9485"/>
                  <a:pt x="20413" y="14002"/>
                </a:cubicBezTo>
                <a:cubicBezTo>
                  <a:pt x="20348" y="14993"/>
                  <a:pt x="20287" y="15664"/>
                  <a:pt x="20278" y="15494"/>
                </a:cubicBezTo>
                <a:cubicBezTo>
                  <a:pt x="20269" y="15323"/>
                  <a:pt x="20257" y="14399"/>
                  <a:pt x="20254" y="13444"/>
                </a:cubicBezTo>
                <a:cubicBezTo>
                  <a:pt x="20248" y="11833"/>
                  <a:pt x="20252" y="11712"/>
                  <a:pt x="20302" y="11673"/>
                </a:cubicBezTo>
                <a:cubicBezTo>
                  <a:pt x="20418" y="11584"/>
                  <a:pt x="20434" y="11498"/>
                  <a:pt x="20476" y="10752"/>
                </a:cubicBezTo>
                <a:cubicBezTo>
                  <a:pt x="20530" y="9796"/>
                  <a:pt x="20534" y="7424"/>
                  <a:pt x="20483" y="6434"/>
                </a:cubicBezTo>
                <a:cubicBezTo>
                  <a:pt x="20439" y="5571"/>
                  <a:pt x="20349" y="5531"/>
                  <a:pt x="20283" y="6337"/>
                </a:cubicBezTo>
                <a:cubicBezTo>
                  <a:pt x="20214" y="7190"/>
                  <a:pt x="20224" y="7676"/>
                  <a:pt x="20299" y="7174"/>
                </a:cubicBezTo>
                <a:cubicBezTo>
                  <a:pt x="20426" y="6329"/>
                  <a:pt x="20484" y="8805"/>
                  <a:pt x="20373" y="10339"/>
                </a:cubicBezTo>
                <a:cubicBezTo>
                  <a:pt x="20304" y="11300"/>
                  <a:pt x="20259" y="11130"/>
                  <a:pt x="20140" y="9442"/>
                </a:cubicBezTo>
                <a:cubicBezTo>
                  <a:pt x="20058" y="8273"/>
                  <a:pt x="20050" y="8242"/>
                  <a:pt x="19823" y="8229"/>
                </a:cubicBezTo>
                <a:lnTo>
                  <a:pt x="19592" y="8217"/>
                </a:lnTo>
                <a:lnTo>
                  <a:pt x="19576" y="6628"/>
                </a:lnTo>
                <a:cubicBezTo>
                  <a:pt x="19538" y="2681"/>
                  <a:pt x="19384" y="148"/>
                  <a:pt x="19207" y="6"/>
                </a:cubicBezTo>
                <a:close/>
                <a:moveTo>
                  <a:pt x="2099" y="11928"/>
                </a:moveTo>
                <a:cubicBezTo>
                  <a:pt x="2125" y="11940"/>
                  <a:pt x="2183" y="12501"/>
                  <a:pt x="2303" y="13832"/>
                </a:cubicBezTo>
                <a:cubicBezTo>
                  <a:pt x="2417" y="15099"/>
                  <a:pt x="2567" y="16606"/>
                  <a:pt x="2637" y="17167"/>
                </a:cubicBezTo>
                <a:cubicBezTo>
                  <a:pt x="2706" y="17729"/>
                  <a:pt x="2777" y="18286"/>
                  <a:pt x="2793" y="18417"/>
                </a:cubicBezTo>
                <a:cubicBezTo>
                  <a:pt x="2809" y="18547"/>
                  <a:pt x="2821" y="18823"/>
                  <a:pt x="2820" y="19035"/>
                </a:cubicBezTo>
                <a:cubicBezTo>
                  <a:pt x="2818" y="19510"/>
                  <a:pt x="2609" y="19680"/>
                  <a:pt x="2534" y="19266"/>
                </a:cubicBezTo>
                <a:cubicBezTo>
                  <a:pt x="2445" y="18770"/>
                  <a:pt x="2304" y="17410"/>
                  <a:pt x="2232" y="16343"/>
                </a:cubicBezTo>
                <a:cubicBezTo>
                  <a:pt x="2146" y="15062"/>
                  <a:pt x="2067" y="12825"/>
                  <a:pt x="2083" y="12098"/>
                </a:cubicBezTo>
                <a:cubicBezTo>
                  <a:pt x="2085" y="11989"/>
                  <a:pt x="2090" y="11924"/>
                  <a:pt x="2099" y="11928"/>
                </a:cubicBezTo>
                <a:close/>
                <a:moveTo>
                  <a:pt x="19425" y="12219"/>
                </a:moveTo>
                <a:cubicBezTo>
                  <a:pt x="19457" y="12234"/>
                  <a:pt x="19447" y="12871"/>
                  <a:pt x="19399" y="14148"/>
                </a:cubicBezTo>
                <a:cubicBezTo>
                  <a:pt x="19325" y="16115"/>
                  <a:pt x="19107" y="18675"/>
                  <a:pt x="18967" y="19205"/>
                </a:cubicBezTo>
                <a:cubicBezTo>
                  <a:pt x="18832" y="19719"/>
                  <a:pt x="18734" y="19743"/>
                  <a:pt x="18718" y="19266"/>
                </a:cubicBezTo>
                <a:cubicBezTo>
                  <a:pt x="18703" y="18844"/>
                  <a:pt x="18721" y="18614"/>
                  <a:pt x="18881" y="17264"/>
                </a:cubicBezTo>
                <a:cubicBezTo>
                  <a:pt x="18947" y="16707"/>
                  <a:pt x="19093" y="15261"/>
                  <a:pt x="19206" y="14051"/>
                </a:cubicBezTo>
                <a:cubicBezTo>
                  <a:pt x="19322" y="12807"/>
                  <a:pt x="19394" y="12204"/>
                  <a:pt x="19425" y="12219"/>
                </a:cubicBezTo>
                <a:close/>
                <a:moveTo>
                  <a:pt x="10783" y="14220"/>
                </a:moveTo>
                <a:cubicBezTo>
                  <a:pt x="6318" y="14220"/>
                  <a:pt x="4064" y="14352"/>
                  <a:pt x="4064" y="14608"/>
                </a:cubicBezTo>
                <a:cubicBezTo>
                  <a:pt x="4064" y="14865"/>
                  <a:pt x="6318" y="14997"/>
                  <a:pt x="10783" y="14997"/>
                </a:cubicBezTo>
                <a:cubicBezTo>
                  <a:pt x="15248" y="14997"/>
                  <a:pt x="17503" y="14865"/>
                  <a:pt x="17503" y="14608"/>
                </a:cubicBezTo>
                <a:cubicBezTo>
                  <a:pt x="17503" y="14352"/>
                  <a:pt x="15248" y="14220"/>
                  <a:pt x="10783" y="14220"/>
                </a:cubicBezTo>
                <a:close/>
              </a:path>
            </a:pathLst>
          </a:custGeom>
          <a:ln w="12700">
            <a:miter lim="400000"/>
          </a:ln>
          <a:effectLst>
            <a:outerShdw sx="100000" sy="100000" kx="0" ky="0" algn="b" rotWithShape="0" blurRad="63500" dist="25400" dir="5400000">
              <a:srgbClr val="000000">
                <a:alpha val="50000"/>
              </a:srgbClr>
            </a:outerShdw>
          </a:effectLst>
        </p:spPr>
      </p:pic>
      <p:pic>
        <p:nvPicPr>
          <p:cNvPr id="458" name="Charts by Don McClain…" descr="Charts by Don McClain…"/>
          <p:cNvPicPr>
            <a:picLocks noChangeAspect="0"/>
          </p:cNvPicPr>
          <p:nvPr/>
        </p:nvPicPr>
        <p:blipFill>
          <a:blip r:embed="rId6">
            <a:extLst/>
          </a:blip>
          <a:stretch>
            <a:fillRect/>
          </a:stretch>
        </p:blipFill>
        <p:spPr>
          <a:xfrm>
            <a:off x="-218624" y="6666457"/>
            <a:ext cx="13442048" cy="3170611"/>
          </a:xfrm>
          <a:prstGeom prst="rect">
            <a:avLst/>
          </a:prstGeom>
        </p:spPr>
      </p:pic>
      <p:sp>
        <p:nvSpPr>
          <p:cNvPr id="459" name="“The Value of Diligent Persistence”"/>
          <p:cNvSpPr txBox="1"/>
          <p:nvPr/>
        </p:nvSpPr>
        <p:spPr>
          <a:xfrm>
            <a:off x="295498" y="4888907"/>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
        <p:nvSpPr>
          <p:cNvPr id="460" name="(Ecclesiastes 11:1-8)"/>
          <p:cNvSpPr txBox="1"/>
          <p:nvPr/>
        </p:nvSpPr>
        <p:spPr>
          <a:xfrm>
            <a:off x="4589856" y="5790646"/>
            <a:ext cx="382508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(Ecclesiastes 11:1-8)</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2 Peter 1:5–11 (NKJV)…"/>
          <p:cNvSpPr txBox="1"/>
          <p:nvPr/>
        </p:nvSpPr>
        <p:spPr>
          <a:xfrm>
            <a:off x="681132" y="298449"/>
            <a:ext cx="11642536" cy="880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sz="5900">
                <a:solidFill>
                  <a:srgbClr val="000000"/>
                </a:solidFill>
                <a:latin typeface="Thames Nude Roman"/>
                <a:ea typeface="Thames Nude Roman"/>
                <a:cs typeface="Thames Nude Roman"/>
                <a:sym typeface="Thames Nude Roman"/>
              </a:defRPr>
            </a:pPr>
            <a:r>
              <a:t>2 Peter 1:5–11 (NKJV) </a:t>
            </a:r>
          </a:p>
          <a:p>
            <a:pPr defTabSz="457200">
              <a:buClrTx/>
              <a:defRPr sz="5300">
                <a:solidFill>
                  <a:srgbClr val="000000"/>
                </a:solidFill>
                <a:latin typeface="Adelon"/>
                <a:ea typeface="Adelon"/>
                <a:cs typeface="Adelon"/>
                <a:sym typeface="Adelon"/>
              </a:defRPr>
            </a:pPr>
            <a:r>
              <a:rPr baseline="31999"/>
              <a:t>5</a:t>
            </a:r>
            <a:r>
              <a:t> But also for this very reason, giving all diligence, add to your faith virtue, to virtue knowledge, </a:t>
            </a:r>
            <a:r>
              <a:rPr baseline="31999"/>
              <a:t>6</a:t>
            </a:r>
            <a:r>
              <a:t> to knowledge self-control, to self-control perseverance, to perseverance godliness, </a:t>
            </a:r>
            <a:r>
              <a:rPr baseline="31999"/>
              <a:t>7</a:t>
            </a:r>
            <a:r>
              <a:t> to godliness brotherly kindness, and to brotherly kindness love. </a:t>
            </a:r>
            <a:r>
              <a:rPr baseline="31999"/>
              <a:t>8</a:t>
            </a:r>
            <a:r>
              <a:t> For if these things are yours and abound, </a:t>
            </a:r>
            <a:r>
              <a:t>you will be</a:t>
            </a:r>
            <a:r>
              <a:t> neither barren nor unfruitful in the knowledge of our Lord Jesus Christ.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2 Peter 1:5–11 (NKJV)…"/>
          <p:cNvSpPr txBox="1"/>
          <p:nvPr/>
        </p:nvSpPr>
        <p:spPr>
          <a:xfrm>
            <a:off x="681132" y="298449"/>
            <a:ext cx="11642536" cy="905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sz="5900">
                <a:solidFill>
                  <a:srgbClr val="000000"/>
                </a:solidFill>
                <a:latin typeface="Thames Nude Roman"/>
                <a:ea typeface="Thames Nude Roman"/>
                <a:cs typeface="Thames Nude Roman"/>
                <a:sym typeface="Thames Nude Roman"/>
              </a:defRPr>
            </a:pPr>
            <a:r>
              <a:t>2 Peter 1:5–11 (NKJV) </a:t>
            </a:r>
          </a:p>
          <a:p>
            <a:pPr defTabSz="457200">
              <a:buClrTx/>
              <a:defRPr sz="5400">
                <a:solidFill>
                  <a:srgbClr val="000000"/>
                </a:solidFill>
                <a:latin typeface="Adelon"/>
                <a:ea typeface="Adelon"/>
                <a:cs typeface="Adelon"/>
                <a:sym typeface="Adelon"/>
              </a:defRPr>
            </a:pPr>
            <a:r>
              <a:rPr baseline="31999"/>
              <a:t>9</a:t>
            </a:r>
            <a:r>
              <a:t> For he who lacks these things is shortsighted, even to blindness, and has forgotten that he was cleansed from his old sins. </a:t>
            </a:r>
            <a:r>
              <a:rPr baseline="31999"/>
              <a:t>10</a:t>
            </a:r>
            <a:r>
              <a:t> Therefore, brethren, be even more diligent to make your call and election sure, for if you do these things you will never stumble; </a:t>
            </a:r>
            <a:r>
              <a:rPr baseline="31999"/>
              <a:t>11</a:t>
            </a:r>
            <a:r>
              <a:t> for so an entrance will be supplied to you abundantly into the everlasting kingdom of our Lord and Savior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Image" descr="Image"/>
          <p:cNvPicPr>
            <a:picLocks noChangeAspect="1"/>
          </p:cNvPicPr>
          <p:nvPr>
            <p:ph type="pic" idx="13"/>
          </p:nvPr>
        </p:nvPicPr>
        <p:blipFill>
          <a:blip r:embed="rId2">
            <a:extLst/>
          </a:blip>
          <a:srcRect l="4067" t="793" r="14622" b="17479"/>
          <a:stretch>
            <a:fillRect/>
          </a:stretch>
        </p:blipFill>
        <p:spPr>
          <a:prstGeom prst="rect">
            <a:avLst/>
          </a:prstGeom>
        </p:spPr>
      </p:pic>
      <p:sp>
        <p:nvSpPr>
          <p:cNvPr id="259" name="Rounded Rectangle"/>
          <p:cNvSpPr/>
          <p:nvPr/>
        </p:nvSpPr>
        <p:spPr>
          <a:xfrm>
            <a:off x="1127422" y="459311"/>
            <a:ext cx="10749956" cy="1433202"/>
          </a:xfrm>
          <a:prstGeom prst="roundRect">
            <a:avLst>
              <a:gd name="adj" fmla="val 50000"/>
            </a:avLst>
          </a:prstGeom>
          <a:solidFill>
            <a:srgbClr val="FFFFFF">
              <a:alpha val="55934"/>
            </a:srgbClr>
          </a:solidFill>
          <a:ln w="12700">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defRPr>
            </a:pPr>
          </a:p>
        </p:txBody>
      </p:sp>
      <p:sp>
        <p:nvSpPr>
          <p:cNvPr id="260" name="&quot;The  Words  of The  Preacher&quot;"/>
          <p:cNvSpPr txBox="1"/>
          <p:nvPr/>
        </p:nvSpPr>
        <p:spPr>
          <a:xfrm>
            <a:off x="1062372" y="601305"/>
            <a:ext cx="10880056" cy="10287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6300">
                <a:solidFill>
                  <a:srgbClr val="000000"/>
                </a:solidFill>
              </a:defRPr>
            </a:lvl1pPr>
          </a:lstStyle>
          <a:p>
            <a:pPr/>
            <a:r>
              <a:t>"The  Words  of The  Preacher" </a:t>
            </a:r>
          </a:p>
        </p:txBody>
      </p:sp>
      <p:pic>
        <p:nvPicPr>
          <p:cNvPr id="261" name="Image" descr="Image"/>
          <p:cNvPicPr>
            <a:picLocks noChangeAspect="1"/>
          </p:cNvPicPr>
          <p:nvPr/>
        </p:nvPicPr>
        <p:blipFill>
          <a:blip r:embed="rId3">
            <a:extLst/>
          </a:blip>
          <a:srcRect l="5" t="45458" r="19" b="47687"/>
          <a:stretch>
            <a:fillRect/>
          </a:stretch>
        </p:blipFill>
        <p:spPr>
          <a:xfrm flipH="1" rot="10800000">
            <a:off x="1091499" y="1751456"/>
            <a:ext cx="10821802" cy="578641"/>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pic>
        <p:nvPicPr>
          <p:cNvPr id="262" name="Image" descr="Image"/>
          <p:cNvPicPr>
            <a:picLocks noChangeAspect="1"/>
          </p:cNvPicPr>
          <p:nvPr/>
        </p:nvPicPr>
        <p:blipFill>
          <a:blip r:embed="rId3">
            <a:extLst/>
          </a:blip>
          <a:srcRect l="5" t="45458" r="19" b="47687"/>
          <a:stretch>
            <a:fillRect/>
          </a:stretch>
        </p:blipFill>
        <p:spPr>
          <a:xfrm>
            <a:off x="1091499" y="2815"/>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263" name="“Life under the sun”"/>
          <p:cNvSpPr/>
          <p:nvPr/>
        </p:nvSpPr>
        <p:spPr>
          <a:xfrm>
            <a:off x="306680" y="2464246"/>
            <a:ext cx="8873520" cy="1295401"/>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01600" dist="1016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8100">
                <a:solidFill>
                  <a:srgbClr val="000000"/>
                </a:solidFill>
                <a:latin typeface="Gill Sans Light"/>
                <a:ea typeface="Gill Sans Light"/>
                <a:cs typeface="Gill Sans Light"/>
                <a:sym typeface="Gill Sans Light"/>
              </a:defRPr>
            </a:lvl1pPr>
          </a:lstStyle>
          <a:p>
            <a:pPr/>
            <a:r>
              <a:t>“Life under the sun”</a:t>
            </a:r>
          </a:p>
        </p:txBody>
      </p:sp>
      <p:sp>
        <p:nvSpPr>
          <p:cNvPr id="264" name="Life is frequently disappointing, unfair, oppressive, tragic, and seemingly without point or meaning."/>
          <p:cNvSpPr txBox="1"/>
          <p:nvPr/>
        </p:nvSpPr>
        <p:spPr>
          <a:xfrm>
            <a:off x="689643" y="4331381"/>
            <a:ext cx="8385965" cy="4038601"/>
          </a:xfrm>
          <a:prstGeom prst="rect">
            <a:avLst/>
          </a:prstGeom>
          <a:ln w="12700">
            <a:miter lim="400000"/>
          </a:ln>
          <a:effectLst>
            <a:outerShdw sx="100000" sy="100000" kx="0" ky="0" algn="b" rotWithShape="0" blurRad="177800" dist="127615"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100"/>
              </a:spcBef>
              <a:buClrTx/>
              <a:buSzPct val="60000"/>
              <a:buBlip>
                <a:blip r:embed="rId4"/>
              </a:buBlip>
              <a:defRPr sz="51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Life is frequently </a:t>
            </a:r>
            <a:r>
              <a:rPr b="1"/>
              <a:t>disappointing</a:t>
            </a:r>
            <a:r>
              <a:t>, </a:t>
            </a:r>
            <a:r>
              <a:rPr b="1"/>
              <a:t>unfair</a:t>
            </a:r>
            <a:r>
              <a:t>, </a:t>
            </a:r>
            <a:r>
              <a:rPr b="1"/>
              <a:t>oppressive</a:t>
            </a:r>
            <a:r>
              <a:t>, </a:t>
            </a:r>
            <a:r>
              <a:rPr b="1"/>
              <a:t>tragic</a:t>
            </a:r>
            <a:r>
              <a:t>, and </a:t>
            </a:r>
            <a:r>
              <a:rPr u="sng"/>
              <a:t>seemingly</a:t>
            </a:r>
            <a:r>
              <a:t> </a:t>
            </a:r>
            <a:r>
              <a:rPr b="1"/>
              <a:t>without point or meaning</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Image" descr="Image"/>
          <p:cNvPicPr>
            <a:picLocks noChangeAspect="1"/>
          </p:cNvPicPr>
          <p:nvPr>
            <p:ph type="pic" idx="13"/>
          </p:nvPr>
        </p:nvPicPr>
        <p:blipFill>
          <a:blip r:embed="rId2">
            <a:extLst/>
          </a:blip>
          <a:srcRect l="4067" t="793" r="14622" b="17479"/>
          <a:stretch>
            <a:fillRect/>
          </a:stretch>
        </p:blipFill>
        <p:spPr>
          <a:prstGeom prst="rect">
            <a:avLst/>
          </a:prstGeom>
        </p:spPr>
      </p:pic>
      <p:sp>
        <p:nvSpPr>
          <p:cNvPr id="267" name="Rounded Rectangle"/>
          <p:cNvSpPr/>
          <p:nvPr/>
        </p:nvSpPr>
        <p:spPr>
          <a:xfrm>
            <a:off x="1127422" y="459311"/>
            <a:ext cx="10749956" cy="1433202"/>
          </a:xfrm>
          <a:prstGeom prst="roundRect">
            <a:avLst>
              <a:gd name="adj" fmla="val 50000"/>
            </a:avLst>
          </a:prstGeom>
          <a:solidFill>
            <a:srgbClr val="FFFFFF">
              <a:alpha val="55934"/>
            </a:srgbClr>
          </a:solidFill>
          <a:ln w="12700">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defRPr>
            </a:pPr>
          </a:p>
        </p:txBody>
      </p:sp>
      <p:sp>
        <p:nvSpPr>
          <p:cNvPr id="268" name="&quot;The  Words  of The  Preacher&quot;"/>
          <p:cNvSpPr txBox="1"/>
          <p:nvPr/>
        </p:nvSpPr>
        <p:spPr>
          <a:xfrm>
            <a:off x="1062372" y="601305"/>
            <a:ext cx="10880056" cy="10287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6300">
                <a:solidFill>
                  <a:srgbClr val="000000"/>
                </a:solidFill>
              </a:defRPr>
            </a:lvl1pPr>
          </a:lstStyle>
          <a:p>
            <a:pPr/>
            <a:r>
              <a:t>"The  Words  of The  Preacher" </a:t>
            </a:r>
          </a:p>
        </p:txBody>
      </p:sp>
      <p:pic>
        <p:nvPicPr>
          <p:cNvPr id="269" name="Image" descr="Image"/>
          <p:cNvPicPr>
            <a:picLocks noChangeAspect="1"/>
          </p:cNvPicPr>
          <p:nvPr/>
        </p:nvPicPr>
        <p:blipFill>
          <a:blip r:embed="rId3">
            <a:extLst/>
          </a:blip>
          <a:srcRect l="5" t="45458" r="19" b="47687"/>
          <a:stretch>
            <a:fillRect/>
          </a:stretch>
        </p:blipFill>
        <p:spPr>
          <a:xfrm flipH="1" rot="10800000">
            <a:off x="1091499" y="1751456"/>
            <a:ext cx="10821802" cy="578641"/>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pic>
        <p:nvPicPr>
          <p:cNvPr id="270" name="Image" descr="Image"/>
          <p:cNvPicPr>
            <a:picLocks noChangeAspect="1"/>
          </p:cNvPicPr>
          <p:nvPr/>
        </p:nvPicPr>
        <p:blipFill>
          <a:blip r:embed="rId3">
            <a:extLst/>
          </a:blip>
          <a:srcRect l="5" t="45458" r="19" b="47687"/>
          <a:stretch>
            <a:fillRect/>
          </a:stretch>
        </p:blipFill>
        <p:spPr>
          <a:xfrm>
            <a:off x="1091499" y="2815"/>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271" name="“Life under the sun”"/>
          <p:cNvSpPr/>
          <p:nvPr/>
        </p:nvSpPr>
        <p:spPr>
          <a:xfrm>
            <a:off x="306680" y="2464246"/>
            <a:ext cx="8873520" cy="1295401"/>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01600" dist="1016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8100">
                <a:solidFill>
                  <a:srgbClr val="000000"/>
                </a:solidFill>
                <a:latin typeface="Gill Sans Light"/>
                <a:ea typeface="Gill Sans Light"/>
                <a:cs typeface="Gill Sans Light"/>
                <a:sym typeface="Gill Sans Light"/>
              </a:defRPr>
            </a:lvl1pPr>
          </a:lstStyle>
          <a:p>
            <a:pPr/>
            <a:r>
              <a:t>“Life under the sun”</a:t>
            </a:r>
          </a:p>
        </p:txBody>
      </p:sp>
      <p:sp>
        <p:nvSpPr>
          <p:cNvPr id="272" name="BUT, we should NOT take the message of Ecclesiastes to be predominately negative!…"/>
          <p:cNvSpPr txBox="1"/>
          <p:nvPr/>
        </p:nvSpPr>
        <p:spPr>
          <a:xfrm>
            <a:off x="206818" y="4331381"/>
            <a:ext cx="9328375" cy="4330701"/>
          </a:xfrm>
          <a:prstGeom prst="rect">
            <a:avLst/>
          </a:prstGeom>
          <a:ln w="12700">
            <a:miter lim="400000"/>
          </a:ln>
          <a:effectLst>
            <a:outerShdw sx="100000" sy="100000" kx="0" ky="0" algn="b" rotWithShape="0" blurRad="177800" dist="127615"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100"/>
              </a:spcBef>
              <a:buClrTx/>
              <a:buSzPct val="55000"/>
              <a:buBlip>
                <a:blip r:embed="rId4"/>
              </a:buBlip>
              <a:defRPr sz="43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BUT, we should NOT take the message of Ecclesiastes to be predominately negative!</a:t>
            </a:r>
          </a:p>
          <a:p>
            <a:pPr marL="685800" indent="-685800" algn="l">
              <a:spcBef>
                <a:spcPts val="2100"/>
              </a:spcBef>
              <a:buClrTx/>
              <a:buSzPct val="55000"/>
              <a:buBlip>
                <a:blip r:embed="rId4"/>
              </a:buBlip>
              <a:defRPr sz="43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The wise man points us away from worthless things to the things in life that </a:t>
            </a:r>
            <a:r>
              <a:rPr b="1"/>
              <a:t>REALLY</a:t>
            </a:r>
            <a:r>
              <a:t> </a:t>
            </a:r>
            <a:r>
              <a:rPr b="1"/>
              <a:t>MATTER</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272">
                                            <p:txEl>
                                              <p:pRg st="1" end="1"/>
                                            </p:txEl>
                                          </p:spTgt>
                                        </p:tgtEl>
                                        <p:attrNameLst>
                                          <p:attrName>style.visibility</p:attrName>
                                        </p:attrNameLst>
                                      </p:cBhvr>
                                      <p:to>
                                        <p:strVal val="visible"/>
                                      </p:to>
                                    </p:set>
                                    <p:animEffect filter="wipe(up)" transition="in">
                                      <p:cBhvr>
                                        <p:cTn id="7" dur="1000"/>
                                        <p:tgtEl>
                                          <p:spTgt spid="27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2"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Image" descr="Image"/>
          <p:cNvPicPr>
            <a:picLocks noChangeAspect="1"/>
          </p:cNvPicPr>
          <p:nvPr>
            <p:ph type="pic" idx="13"/>
          </p:nvPr>
        </p:nvPicPr>
        <p:blipFill>
          <a:blip r:embed="rId2">
            <a:extLst/>
          </a:blip>
          <a:srcRect l="4067" t="793" r="14622" b="17479"/>
          <a:stretch>
            <a:fillRect/>
          </a:stretch>
        </p:blipFill>
        <p:spPr>
          <a:prstGeom prst="rect">
            <a:avLst/>
          </a:prstGeom>
        </p:spPr>
      </p:pic>
      <p:sp>
        <p:nvSpPr>
          <p:cNvPr id="275" name="Rounded Rectangle"/>
          <p:cNvSpPr/>
          <p:nvPr/>
        </p:nvSpPr>
        <p:spPr>
          <a:xfrm>
            <a:off x="1127422" y="459311"/>
            <a:ext cx="10749956" cy="1433202"/>
          </a:xfrm>
          <a:prstGeom prst="roundRect">
            <a:avLst>
              <a:gd name="adj" fmla="val 50000"/>
            </a:avLst>
          </a:prstGeom>
          <a:solidFill>
            <a:srgbClr val="FFFFFF">
              <a:alpha val="55934"/>
            </a:srgbClr>
          </a:solidFill>
          <a:ln w="12700">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defRPr>
            </a:pPr>
          </a:p>
        </p:txBody>
      </p:sp>
      <p:sp>
        <p:nvSpPr>
          <p:cNvPr id="276" name="&quot;The  Words  of The  Preacher&quot;"/>
          <p:cNvSpPr txBox="1"/>
          <p:nvPr/>
        </p:nvSpPr>
        <p:spPr>
          <a:xfrm>
            <a:off x="1062372" y="601305"/>
            <a:ext cx="10880056" cy="10287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6300">
                <a:solidFill>
                  <a:srgbClr val="000000"/>
                </a:solidFill>
              </a:defRPr>
            </a:lvl1pPr>
          </a:lstStyle>
          <a:p>
            <a:pPr/>
            <a:r>
              <a:t>"The  Words  of The  Preacher" </a:t>
            </a:r>
          </a:p>
        </p:txBody>
      </p:sp>
      <p:pic>
        <p:nvPicPr>
          <p:cNvPr id="277" name="Image" descr="Image"/>
          <p:cNvPicPr>
            <a:picLocks noChangeAspect="1"/>
          </p:cNvPicPr>
          <p:nvPr/>
        </p:nvPicPr>
        <p:blipFill>
          <a:blip r:embed="rId3">
            <a:extLst/>
          </a:blip>
          <a:srcRect l="5" t="45458" r="19" b="47687"/>
          <a:stretch>
            <a:fillRect/>
          </a:stretch>
        </p:blipFill>
        <p:spPr>
          <a:xfrm flipH="1" rot="10800000">
            <a:off x="1091499" y="1751456"/>
            <a:ext cx="10821802" cy="578641"/>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pic>
        <p:nvPicPr>
          <p:cNvPr id="278" name="Image" descr="Image"/>
          <p:cNvPicPr>
            <a:picLocks noChangeAspect="1"/>
          </p:cNvPicPr>
          <p:nvPr/>
        </p:nvPicPr>
        <p:blipFill>
          <a:blip r:embed="rId3">
            <a:extLst/>
          </a:blip>
          <a:srcRect l="5" t="45458" r="19" b="47687"/>
          <a:stretch>
            <a:fillRect/>
          </a:stretch>
        </p:blipFill>
        <p:spPr>
          <a:xfrm>
            <a:off x="1091499" y="2815"/>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279" name="“Life under the sun”"/>
          <p:cNvSpPr/>
          <p:nvPr/>
        </p:nvSpPr>
        <p:spPr>
          <a:xfrm>
            <a:off x="306680" y="2464246"/>
            <a:ext cx="8873520" cy="1295401"/>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01600" dist="1016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8100">
                <a:solidFill>
                  <a:srgbClr val="000000"/>
                </a:solidFill>
                <a:latin typeface="Gill Sans Light"/>
                <a:ea typeface="Gill Sans Light"/>
                <a:cs typeface="Gill Sans Light"/>
                <a:sym typeface="Gill Sans Light"/>
              </a:defRPr>
            </a:lvl1pPr>
          </a:lstStyle>
          <a:p>
            <a:pPr/>
            <a:r>
              <a:t>“Life under the sun”</a:t>
            </a:r>
          </a:p>
        </p:txBody>
      </p:sp>
      <p:sp>
        <p:nvSpPr>
          <p:cNvPr id="280" name="The last 2 chapters emphasize the need to INVEST our resources, time, efforts, &amp; abilities toward that which will LAST instead of towards things that will PERISH — 12:7…"/>
          <p:cNvSpPr txBox="1"/>
          <p:nvPr/>
        </p:nvSpPr>
        <p:spPr>
          <a:xfrm>
            <a:off x="242924" y="3830297"/>
            <a:ext cx="8211609" cy="5854701"/>
          </a:xfrm>
          <a:prstGeom prst="rect">
            <a:avLst/>
          </a:prstGeom>
          <a:ln w="12700">
            <a:miter lim="400000"/>
          </a:ln>
          <a:effectLst>
            <a:outerShdw sx="100000" sy="100000" kx="0" ky="0" algn="b" rotWithShape="0" blurRad="177800" dist="127615"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2100"/>
              </a:spcBef>
              <a:buClrTx/>
              <a:buSzPct val="52999"/>
              <a:buBlip>
                <a:blip r:embed="rId4"/>
              </a:buBlip>
              <a:defRPr sz="39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The last 2 chapters emphasize the need to </a:t>
            </a:r>
            <a:r>
              <a:rPr b="1"/>
              <a:t>INVEST</a:t>
            </a:r>
            <a:r>
              <a:t> our resources, time, efforts, &amp; abilities toward that which will </a:t>
            </a:r>
            <a:r>
              <a:rPr b="1"/>
              <a:t>LAST</a:t>
            </a:r>
            <a:r>
              <a:t> instead of towards things that will </a:t>
            </a:r>
            <a:r>
              <a:rPr b="1"/>
              <a:t>PERISH</a:t>
            </a:r>
            <a:r>
              <a:t> — 12:7</a:t>
            </a:r>
          </a:p>
          <a:p>
            <a:pPr marL="685799" indent="-685799" algn="l">
              <a:spcBef>
                <a:spcPts val="2100"/>
              </a:spcBef>
              <a:buClrTx/>
              <a:buSzPct val="52999"/>
              <a:buBlip>
                <a:blip r:embed="rId4"/>
              </a:buBlip>
              <a:defRPr sz="39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God will hold us all accountable to our </a:t>
            </a:r>
            <a:r>
              <a:rPr b="1"/>
              <a:t>PURPOSE</a:t>
            </a:r>
            <a:r>
              <a:t> in the end. — 12:13,14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0">
                                            <p:txEl>
                                              <p:pRg st="1" end="1"/>
                                            </p:txEl>
                                          </p:spTgt>
                                        </p:tgtEl>
                                        <p:attrNameLst>
                                          <p:attrName>style.visibility</p:attrName>
                                        </p:attrNameLst>
                                      </p:cBhvr>
                                      <p:to>
                                        <p:strVal val="visible"/>
                                      </p:to>
                                    </p:set>
                                    <p:animEffect filter="wipe(left)" transition="in">
                                      <p:cBhvr>
                                        <p:cTn id="7" dur="1500"/>
                                        <p:tgtEl>
                                          <p:spTgt spid="28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0"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Ecclesiastes 11:1–8 (NKJV)…"/>
          <p:cNvSpPr txBox="1"/>
          <p:nvPr/>
        </p:nvSpPr>
        <p:spPr>
          <a:xfrm>
            <a:off x="501327" y="425449"/>
            <a:ext cx="12002146" cy="85693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6000">
                <a:solidFill>
                  <a:srgbClr val="000000"/>
                </a:solidFill>
                <a:latin typeface="Times New Roman"/>
                <a:ea typeface="Times New Roman"/>
                <a:cs typeface="Times New Roman"/>
                <a:sym typeface="Times New Roman"/>
              </a:defRPr>
            </a:pPr>
            <a:r>
              <a:t>Ecclesiastes 11:1–8 (NKJV) </a:t>
            </a:r>
          </a:p>
          <a:p>
            <a:pPr defTabSz="457200">
              <a:buClrTx/>
              <a:defRPr sz="5300">
                <a:solidFill>
                  <a:srgbClr val="000000"/>
                </a:solidFill>
                <a:latin typeface="Times New Roman"/>
                <a:ea typeface="Times New Roman"/>
                <a:cs typeface="Times New Roman"/>
                <a:sym typeface="Times New Roman"/>
              </a:defRPr>
            </a:pPr>
            <a:r>
              <a:rPr baseline="31999"/>
              <a:t>1</a:t>
            </a:r>
            <a:r>
              <a:t> Cast your bread upon the waters, For you will find it after many days. </a:t>
            </a:r>
            <a:r>
              <a:rPr baseline="31999"/>
              <a:t>2</a:t>
            </a:r>
            <a:r>
              <a:t> Give a serving to seven, and also to eight, For you do not know what evil will be on the earth. </a:t>
            </a:r>
            <a:r>
              <a:rPr baseline="31999"/>
              <a:t>3</a:t>
            </a:r>
            <a:r>
              <a:t> If the clouds are full of rain, They empty </a:t>
            </a:r>
            <a:r>
              <a:rPr i="1"/>
              <a:t>themselves</a:t>
            </a:r>
            <a:r>
              <a:t> upon the earth; And if a tree falls to the south or the north, In the place where the tree falls, there it shall lie. </a:t>
            </a:r>
            <a:r>
              <a:rPr baseline="31999"/>
              <a:t>4</a:t>
            </a:r>
            <a:r>
              <a:t> He who observes the wind will not sow, And he who regards the clouds will not reap.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Ecclesiastes 11:1–8 (NKJV)…"/>
          <p:cNvSpPr txBox="1"/>
          <p:nvPr/>
        </p:nvSpPr>
        <p:spPr>
          <a:xfrm>
            <a:off x="501327" y="425449"/>
            <a:ext cx="12002146" cy="90302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6000">
                <a:solidFill>
                  <a:srgbClr val="000000"/>
                </a:solidFill>
                <a:latin typeface="Times New Roman"/>
                <a:ea typeface="Times New Roman"/>
                <a:cs typeface="Times New Roman"/>
                <a:sym typeface="Times New Roman"/>
              </a:defRPr>
            </a:pPr>
            <a:r>
              <a:t>Ecclesiastes 11:1–8 (NKJV) </a:t>
            </a:r>
          </a:p>
          <a:p>
            <a:pPr defTabSz="457200">
              <a:buClrTx/>
              <a:defRPr sz="4600">
                <a:solidFill>
                  <a:srgbClr val="000000"/>
                </a:solidFill>
                <a:latin typeface="Times New Roman"/>
                <a:ea typeface="Times New Roman"/>
                <a:cs typeface="Times New Roman"/>
                <a:sym typeface="Times New Roman"/>
              </a:defRPr>
            </a:pPr>
            <a:r>
              <a:rPr baseline="31999"/>
              <a:t>5</a:t>
            </a:r>
            <a:r>
              <a:t> As you do not know what </a:t>
            </a:r>
            <a:r>
              <a:rPr i="1"/>
              <a:t>is</a:t>
            </a:r>
            <a:r>
              <a:t> the way of the wind, </a:t>
            </a:r>
            <a:r>
              <a:rPr i="1"/>
              <a:t>Or</a:t>
            </a:r>
            <a:r>
              <a:t> how the bones </a:t>
            </a:r>
            <a:r>
              <a:rPr i="1"/>
              <a:t>grow</a:t>
            </a:r>
            <a:r>
              <a:t> in the womb of her who is with child, So you do not know the works of God who makes everything. </a:t>
            </a:r>
            <a:r>
              <a:rPr baseline="31999"/>
              <a:t>6</a:t>
            </a:r>
            <a:r>
              <a:t> In the morning sow your seed, And in the evening do not withhold your hand; For you do not know which will prosper, Either this or that, Or whether both alike </a:t>
            </a:r>
            <a:r>
              <a:rPr i="1"/>
              <a:t>will be</a:t>
            </a:r>
            <a:r>
              <a:t> good. </a:t>
            </a:r>
            <a:r>
              <a:rPr baseline="31999"/>
              <a:t>7</a:t>
            </a:r>
            <a:r>
              <a:t> Truly the light is sweet, And </a:t>
            </a:r>
            <a:r>
              <a:rPr i="1"/>
              <a:t>it is</a:t>
            </a:r>
            <a:r>
              <a:t> pleasant for the eyes to behold the sun; </a:t>
            </a:r>
            <a:r>
              <a:rPr baseline="31999"/>
              <a:t>8</a:t>
            </a:r>
            <a:r>
              <a:t> But if a man lives many years </a:t>
            </a:r>
            <a:r>
              <a:rPr i="1"/>
              <a:t>And</a:t>
            </a:r>
            <a:r>
              <a:t> rejoices in them all, Yet let him remember the days of darkness, For they will be many. All that is coming </a:t>
            </a:r>
            <a:r>
              <a:rPr i="1"/>
              <a:t>is</a:t>
            </a:r>
            <a:r>
              <a:t> vanity.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8" name="image.png"/>
          <p:cNvGrpSpPr/>
          <p:nvPr/>
        </p:nvGrpSpPr>
        <p:grpSpPr>
          <a:xfrm>
            <a:off x="176599" y="3041371"/>
            <a:ext cx="4549384" cy="6563354"/>
            <a:chOff x="0" y="0"/>
            <a:chExt cx="4549382" cy="6563352"/>
          </a:xfrm>
        </p:grpSpPr>
        <p:pic>
          <p:nvPicPr>
            <p:cNvPr id="287" name="image.png" descr="image.png"/>
            <p:cNvPicPr>
              <a:picLocks noChangeAspect="0"/>
            </p:cNvPicPr>
            <p:nvPr/>
          </p:nvPicPr>
          <p:blipFill>
            <a:blip r:embed="rId2">
              <a:extLst/>
            </a:blip>
            <a:srcRect l="24118" t="19035" r="13327" b="11386"/>
            <a:stretch>
              <a:fillRect/>
            </a:stretch>
          </p:blipFill>
          <p:spPr>
            <a:xfrm>
              <a:off x="342900" y="342900"/>
              <a:ext cx="3863583" cy="5864853"/>
            </a:xfrm>
            <a:prstGeom prst="rect">
              <a:avLst/>
            </a:prstGeom>
            <a:ln>
              <a:noFill/>
            </a:ln>
            <a:effectLst/>
          </p:spPr>
        </p:pic>
        <p:pic>
          <p:nvPicPr>
            <p:cNvPr id="286" name="image.png" descr="image.png"/>
            <p:cNvPicPr>
              <a:picLocks noChangeAspect="0"/>
            </p:cNvPicPr>
            <p:nvPr/>
          </p:nvPicPr>
          <p:blipFill>
            <a:blip r:embed="rId3">
              <a:extLst/>
            </a:blip>
            <a:stretch>
              <a:fillRect/>
            </a:stretch>
          </p:blipFill>
          <p:spPr>
            <a:xfrm>
              <a:off x="-1" y="-1"/>
              <a:ext cx="4549384" cy="6563354"/>
            </a:xfrm>
            <a:prstGeom prst="rect">
              <a:avLst/>
            </a:prstGeom>
            <a:effectLst/>
          </p:spPr>
        </p:pic>
      </p:grpSp>
      <p:pic>
        <p:nvPicPr>
          <p:cNvPr id="289"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290" name="Various interpretations have been given:…"/>
          <p:cNvSpPr txBox="1"/>
          <p:nvPr/>
        </p:nvSpPr>
        <p:spPr>
          <a:xfrm>
            <a:off x="4784036" y="3042688"/>
            <a:ext cx="7952294" cy="556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800"/>
              </a:spcBef>
              <a:buClrTx/>
              <a:buSzPct val="80000"/>
              <a:buBlip>
                <a:blip r:embed="rId5"/>
              </a:buBlip>
              <a:defRPr b="1" sz="4800">
                <a:solidFill>
                  <a:srgbClr val="000000"/>
                </a:solidFill>
                <a:latin typeface="Century Gothic"/>
                <a:ea typeface="Century Gothic"/>
                <a:cs typeface="Century Gothic"/>
                <a:sym typeface="Century Gothic"/>
              </a:defRPr>
            </a:pPr>
            <a:r>
              <a:t>Various interpretations have been given:</a:t>
            </a:r>
          </a:p>
          <a:p>
            <a:pPr lvl="1" marL="1206500" indent="-685800" algn="l">
              <a:spcBef>
                <a:spcPts val="1800"/>
              </a:spcBef>
              <a:buClrTx/>
              <a:buSzPct val="80000"/>
              <a:buBlip>
                <a:blip r:embed="rId6"/>
              </a:buBlip>
              <a:defRPr sz="3900">
                <a:solidFill>
                  <a:srgbClr val="000000"/>
                </a:solidFill>
                <a:latin typeface="Century Gothic"/>
                <a:ea typeface="Century Gothic"/>
                <a:cs typeface="Century Gothic"/>
                <a:sym typeface="Century Gothic"/>
              </a:defRPr>
            </a:pPr>
            <a:r>
              <a:t>Sowing seed in wetlands -</a:t>
            </a:r>
          </a:p>
          <a:p>
            <a:pPr lvl="1" marL="1206500" indent="-685800" algn="l">
              <a:spcBef>
                <a:spcPts val="1800"/>
              </a:spcBef>
              <a:buClrTx/>
              <a:buSzPct val="80000"/>
              <a:buBlip>
                <a:blip r:embed="rId6"/>
              </a:buBlip>
              <a:defRPr sz="3900">
                <a:solidFill>
                  <a:srgbClr val="000000"/>
                </a:solidFill>
                <a:latin typeface="Century Gothic"/>
                <a:ea typeface="Century Gothic"/>
                <a:cs typeface="Century Gothic"/>
                <a:sym typeface="Century Gothic"/>
              </a:defRPr>
            </a:pPr>
            <a:r>
              <a:t>A merchant sending food abroad on ships -</a:t>
            </a:r>
          </a:p>
          <a:p>
            <a:pPr lvl="1" marL="1206500" indent="-685800" algn="l">
              <a:spcBef>
                <a:spcPts val="1800"/>
              </a:spcBef>
              <a:buClrTx/>
              <a:buSzPct val="80000"/>
              <a:buBlip>
                <a:blip r:embed="rId6"/>
              </a:buBlip>
              <a:defRPr sz="3900">
                <a:solidFill>
                  <a:srgbClr val="000000"/>
                </a:solidFill>
                <a:latin typeface="Century Gothic"/>
                <a:ea typeface="Century Gothic"/>
                <a:cs typeface="Century Gothic"/>
                <a:sym typeface="Century Gothic"/>
              </a:defRPr>
            </a:pPr>
            <a:r>
              <a:t>Be willing to take risks -</a:t>
            </a:r>
          </a:p>
          <a:p>
            <a:pPr lvl="1" marL="1206500" indent="-685800" algn="l">
              <a:spcBef>
                <a:spcPts val="1800"/>
              </a:spcBef>
              <a:buClrTx/>
              <a:buSzPct val="80000"/>
              <a:buBlip>
                <a:blip r:embed="rId6"/>
              </a:buBlip>
              <a:defRPr sz="3900">
                <a:solidFill>
                  <a:srgbClr val="000000"/>
                </a:solidFill>
                <a:latin typeface="Century Gothic"/>
                <a:ea typeface="Century Gothic"/>
                <a:cs typeface="Century Gothic"/>
                <a:sym typeface="Century Gothic"/>
              </a:defRPr>
            </a:pPr>
            <a:r>
              <a:t>Engaging in thankless tasks</a:t>
            </a:r>
          </a:p>
        </p:txBody>
      </p:sp>
      <p:sp>
        <p:nvSpPr>
          <p:cNvPr id="291" name="Ecclesiastes 11:1 ,2 (NKJV)…"/>
          <p:cNvSpPr txBox="1"/>
          <p:nvPr/>
        </p:nvSpPr>
        <p:spPr>
          <a:xfrm>
            <a:off x="525719" y="3929736"/>
            <a:ext cx="3851144" cy="4786624"/>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3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11:1 ,2 </a:t>
            </a:r>
            <a:r>
              <a:rPr baseline="31999" sz="3200"/>
              <a:t>(NKJV)</a:t>
            </a:r>
            <a:r>
              <a:t> </a:t>
            </a:r>
          </a:p>
          <a:p>
            <a:pPr defTabSz="457200">
              <a:buClrTx/>
              <a:defRPr sz="32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a:t>
            </a:r>
            <a:r>
              <a:t> Cast your bread upon the waters, For you will find it after many days.  </a:t>
            </a:r>
            <a:r>
              <a:rPr baseline="31999"/>
              <a:t>2</a:t>
            </a:r>
            <a:r>
              <a:t> Give a serving to seven, and also to eight, For you do not know what evil will be on the earth.</a:t>
            </a:r>
          </a:p>
        </p:txBody>
      </p:sp>
      <p:sp>
        <p:nvSpPr>
          <p:cNvPr id="292" name="PERSISTENCE PAYS IN THE END (11:1–2)"/>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8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PERSISTENCE PAYS IN THE END (11:1–2)</a:t>
            </a:r>
          </a:p>
        </p:txBody>
      </p:sp>
      <p:sp>
        <p:nvSpPr>
          <p:cNvPr id="293" name="“The Value of Diligent Persistence”"/>
          <p:cNvSpPr txBox="1"/>
          <p:nvPr/>
        </p:nvSpPr>
        <p:spPr>
          <a:xfrm>
            <a:off x="295498" y="283850"/>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0">
                                            <p:txEl>
                                              <p:pRg st="1" end="1"/>
                                            </p:txEl>
                                          </p:spTgt>
                                        </p:tgtEl>
                                        <p:attrNameLst>
                                          <p:attrName>style.visibility</p:attrName>
                                        </p:attrNameLst>
                                      </p:cBhvr>
                                      <p:to>
                                        <p:strVal val="visible"/>
                                      </p:to>
                                    </p:set>
                                    <p:animEffect filter="wipe(left)" transition="in">
                                      <p:cBhvr>
                                        <p:cTn id="7" dur="500"/>
                                        <p:tgtEl>
                                          <p:spTgt spid="29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0">
                                            <p:txEl>
                                              <p:pRg st="2" end="2"/>
                                            </p:txEl>
                                          </p:spTgt>
                                        </p:tgtEl>
                                        <p:attrNameLst>
                                          <p:attrName>style.visibility</p:attrName>
                                        </p:attrNameLst>
                                      </p:cBhvr>
                                      <p:to>
                                        <p:strVal val="visible"/>
                                      </p:to>
                                    </p:set>
                                    <p:animEffect filter="wipe(left)" transition="in">
                                      <p:cBhvr>
                                        <p:cTn id="12" dur="500"/>
                                        <p:tgtEl>
                                          <p:spTgt spid="29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0">
                                            <p:txEl>
                                              <p:pRg st="3" end="3"/>
                                            </p:txEl>
                                          </p:spTgt>
                                        </p:tgtEl>
                                        <p:attrNameLst>
                                          <p:attrName>style.visibility</p:attrName>
                                        </p:attrNameLst>
                                      </p:cBhvr>
                                      <p:to>
                                        <p:strVal val="visible"/>
                                      </p:to>
                                    </p:set>
                                    <p:animEffect filter="wipe(left)" transition="in">
                                      <p:cBhvr>
                                        <p:cTn id="17" dur="500"/>
                                        <p:tgtEl>
                                          <p:spTgt spid="29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90">
                                            <p:txEl>
                                              <p:pRg st="4" end="4"/>
                                            </p:txEl>
                                          </p:spTgt>
                                        </p:tgtEl>
                                        <p:attrNameLst>
                                          <p:attrName>style.visibility</p:attrName>
                                        </p:attrNameLst>
                                      </p:cBhvr>
                                      <p:to>
                                        <p:strVal val="visible"/>
                                      </p:to>
                                    </p:set>
                                    <p:animEffect filter="wipe(left)" transition="in">
                                      <p:cBhvr>
                                        <p:cTn id="22" dur="500"/>
                                        <p:tgtEl>
                                          <p:spTgt spid="29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0"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7" name="image.png"/>
          <p:cNvGrpSpPr/>
          <p:nvPr/>
        </p:nvGrpSpPr>
        <p:grpSpPr>
          <a:xfrm>
            <a:off x="176599" y="3041371"/>
            <a:ext cx="4549384" cy="6563354"/>
            <a:chOff x="0" y="0"/>
            <a:chExt cx="4549382" cy="6563352"/>
          </a:xfrm>
        </p:grpSpPr>
        <p:pic>
          <p:nvPicPr>
            <p:cNvPr id="296" name="image.png" descr="image.png"/>
            <p:cNvPicPr>
              <a:picLocks noChangeAspect="0"/>
            </p:cNvPicPr>
            <p:nvPr/>
          </p:nvPicPr>
          <p:blipFill>
            <a:blip r:embed="rId2">
              <a:extLst/>
            </a:blip>
            <a:srcRect l="24118" t="19035" r="13327" b="11386"/>
            <a:stretch>
              <a:fillRect/>
            </a:stretch>
          </p:blipFill>
          <p:spPr>
            <a:xfrm>
              <a:off x="342900" y="342900"/>
              <a:ext cx="3863583" cy="5864853"/>
            </a:xfrm>
            <a:prstGeom prst="rect">
              <a:avLst/>
            </a:prstGeom>
            <a:ln>
              <a:noFill/>
            </a:ln>
            <a:effectLst/>
          </p:spPr>
        </p:pic>
        <p:pic>
          <p:nvPicPr>
            <p:cNvPr id="295" name="image.png" descr="image.png"/>
            <p:cNvPicPr>
              <a:picLocks noChangeAspect="0"/>
            </p:cNvPicPr>
            <p:nvPr/>
          </p:nvPicPr>
          <p:blipFill>
            <a:blip r:embed="rId3">
              <a:extLst/>
            </a:blip>
            <a:stretch>
              <a:fillRect/>
            </a:stretch>
          </p:blipFill>
          <p:spPr>
            <a:xfrm>
              <a:off x="-1" y="-1"/>
              <a:ext cx="4549384" cy="6563354"/>
            </a:xfrm>
            <a:prstGeom prst="rect">
              <a:avLst/>
            </a:prstGeom>
            <a:effectLst/>
          </p:spPr>
        </p:pic>
      </p:grpSp>
      <p:pic>
        <p:nvPicPr>
          <p:cNvPr id="298"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299" name="Various interpretations have been given:…"/>
          <p:cNvSpPr txBox="1"/>
          <p:nvPr/>
        </p:nvSpPr>
        <p:spPr>
          <a:xfrm>
            <a:off x="4784036" y="3042688"/>
            <a:ext cx="7952294" cy="590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800"/>
              </a:spcBef>
              <a:buClrTx/>
              <a:buSzPct val="80000"/>
              <a:buBlip>
                <a:blip r:embed="rId5"/>
              </a:buBlip>
              <a:defRPr b="1" sz="4800">
                <a:solidFill>
                  <a:srgbClr val="000000"/>
                </a:solidFill>
                <a:latin typeface="Century Gothic"/>
                <a:ea typeface="Century Gothic"/>
                <a:cs typeface="Century Gothic"/>
                <a:sym typeface="Century Gothic"/>
              </a:defRPr>
            </a:pPr>
            <a:r>
              <a:t>Various interpretations have been given:</a:t>
            </a:r>
          </a:p>
          <a:p>
            <a:pPr lvl="1" marL="1206500" indent="-685800" algn="l">
              <a:spcBef>
                <a:spcPts val="900"/>
              </a:spcBef>
              <a:buClrTx/>
              <a:buSzPct val="80000"/>
              <a:buBlip>
                <a:blip r:embed="rId6"/>
              </a:buBlip>
              <a:defRPr sz="3200">
                <a:solidFill>
                  <a:srgbClr val="000000"/>
                </a:solidFill>
                <a:latin typeface="Century Gothic"/>
                <a:ea typeface="Century Gothic"/>
                <a:cs typeface="Century Gothic"/>
                <a:sym typeface="Century Gothic"/>
              </a:defRPr>
            </a:pPr>
            <a:r>
              <a:t>The traditional Jewish view is one of charity, i.e., one’s giving should be practiced freely without a view to personal return. - </a:t>
            </a:r>
          </a:p>
          <a:p>
            <a:pPr lvl="1" marL="1206500" indent="-685800" algn="l">
              <a:spcBef>
                <a:spcPts val="900"/>
              </a:spcBef>
              <a:buClrTx/>
              <a:buSzPct val="80000"/>
              <a:buBlip>
                <a:blip r:embed="rId6"/>
              </a:buBlip>
              <a:defRPr sz="3200">
                <a:solidFill>
                  <a:srgbClr val="000000"/>
                </a:solidFill>
                <a:latin typeface="Century Gothic"/>
                <a:ea typeface="Century Gothic"/>
                <a:cs typeface="Century Gothic"/>
                <a:sym typeface="Century Gothic"/>
              </a:defRPr>
            </a:pPr>
            <a:r>
              <a:t>The general principle - we reap what we sow - (Deut. 15:10; Prov. 19:17; Mt 7:2; Luke 6:38; Mt. 10:42; 2 Cor. 9:8; Gal. 6:9, 10; Heb. 6:10). </a:t>
            </a:r>
          </a:p>
        </p:txBody>
      </p:sp>
      <p:sp>
        <p:nvSpPr>
          <p:cNvPr id="300" name="Ecclesiastes 11:1 ,2 (NKJV)…"/>
          <p:cNvSpPr txBox="1"/>
          <p:nvPr/>
        </p:nvSpPr>
        <p:spPr>
          <a:xfrm>
            <a:off x="525719" y="3929736"/>
            <a:ext cx="3851144" cy="4786624"/>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3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11:1 ,2 </a:t>
            </a:r>
            <a:r>
              <a:rPr baseline="31999" sz="3200"/>
              <a:t>(NKJV)</a:t>
            </a:r>
            <a:r>
              <a:t> </a:t>
            </a:r>
          </a:p>
          <a:p>
            <a:pPr defTabSz="457200">
              <a:buClrTx/>
              <a:defRPr sz="32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a:t>
            </a:r>
            <a:r>
              <a:t> Cast your bread upon the waters, For you will find it after many days.  </a:t>
            </a:r>
            <a:r>
              <a:rPr baseline="31999"/>
              <a:t>2</a:t>
            </a:r>
            <a:r>
              <a:t> Give a serving to seven, and also to eight, For you do not know what evil will be on the earth.</a:t>
            </a:r>
          </a:p>
        </p:txBody>
      </p:sp>
      <p:sp>
        <p:nvSpPr>
          <p:cNvPr id="301" name="PERSISTENCE PAYS IN THE END (11:1–2)"/>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8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PERSISTENCE PAYS IN THE END (11:1–2)</a:t>
            </a:r>
          </a:p>
        </p:txBody>
      </p:sp>
      <p:sp>
        <p:nvSpPr>
          <p:cNvPr id="302" name="“The Value of Diligent Persistence”"/>
          <p:cNvSpPr txBox="1"/>
          <p:nvPr/>
        </p:nvSpPr>
        <p:spPr>
          <a:xfrm>
            <a:off x="295498" y="283850"/>
            <a:ext cx="12413804" cy="8128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4900">
                <a:solidFill>
                  <a:srgbClr val="000000"/>
                </a:solidFill>
              </a:defRPr>
            </a:lvl1pPr>
          </a:lstStyle>
          <a:p>
            <a:pPr/>
            <a:r>
              <a:t>“The Value of Diligent Persistence”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9">
                                            <p:txEl>
                                              <p:pRg st="2" end="2"/>
                                            </p:txEl>
                                          </p:spTgt>
                                        </p:tgtEl>
                                        <p:attrNameLst>
                                          <p:attrName>style.visibility</p:attrName>
                                        </p:attrNameLst>
                                      </p:cBhvr>
                                      <p:to>
                                        <p:strVal val="visible"/>
                                      </p:to>
                                    </p:set>
                                    <p:animEffect filter="fade" transition="in">
                                      <p:cBhvr>
                                        <p:cTn id="7" dur="1500"/>
                                        <p:tgtEl>
                                          <p:spTgt spid="29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9"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