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5" name="Shape 2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tif"/><Relationship Id="rId4" Type="http://schemas.openxmlformats.org/officeDocument/2006/relationships/image" Target="../media/image6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2552700" y="0"/>
            <a:ext cx="17339734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Body Level One…"/>
          <p:cNvSpPr txBox="1"/>
          <p:nvPr>
            <p:ph type="body" sz="quarter" idx="1"/>
          </p:nvPr>
        </p:nvSpPr>
        <p:spPr>
          <a:xfrm>
            <a:off x="650239" y="5261943"/>
            <a:ext cx="11812695" cy="1625601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1300480">
              <a:spcBef>
                <a:spcPts val="800"/>
              </a:spcBef>
              <a:buSzTx/>
              <a:buNone/>
              <a:defRPr spc="136" sz="3000">
                <a:solidFill>
                  <a:srgbClr val="BEDBFE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indent="457200" algn="ctr" defTabSz="1300480">
              <a:spcBef>
                <a:spcPts val="800"/>
              </a:spcBef>
              <a:buSzTx/>
              <a:buNone/>
              <a:defRPr spc="136" sz="3000">
                <a:solidFill>
                  <a:srgbClr val="BEDBFE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indent="914400" algn="ctr" defTabSz="1300480">
              <a:spcBef>
                <a:spcPts val="800"/>
              </a:spcBef>
              <a:buSzTx/>
              <a:buNone/>
              <a:defRPr spc="136" sz="3000">
                <a:solidFill>
                  <a:srgbClr val="BEDBFE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indent="1371600" algn="ctr" defTabSz="1300480">
              <a:spcBef>
                <a:spcPts val="800"/>
              </a:spcBef>
              <a:buSzTx/>
              <a:buNone/>
              <a:defRPr spc="136" sz="3000">
                <a:solidFill>
                  <a:srgbClr val="BEDBFE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indent="1828800" algn="ctr" defTabSz="1300480">
              <a:spcBef>
                <a:spcPts val="800"/>
              </a:spcBef>
              <a:buSzTx/>
              <a:buNone/>
              <a:defRPr spc="136" sz="3000">
                <a:solidFill>
                  <a:srgbClr val="BEDBFE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Title Text"/>
          <p:cNvSpPr txBox="1"/>
          <p:nvPr>
            <p:ph type="title"/>
          </p:nvPr>
        </p:nvSpPr>
        <p:spPr>
          <a:xfrm>
            <a:off x="650239" y="2039085"/>
            <a:ext cx="11812695" cy="2817708"/>
          </a:xfrm>
          <a:prstGeom prst="rect">
            <a:avLst/>
          </a:prstGeom>
        </p:spPr>
        <p:txBody>
          <a:bodyPr lIns="65023" tIns="65023" rIns="65023" bIns="65023" anchor="b"/>
          <a:lstStyle>
            <a:lvl1pPr defTabSz="1300480">
              <a:defRPr cap="none" spc="-141" sz="6800">
                <a:ln w="3200" cap="flat">
                  <a:solidFill>
                    <a:srgbClr val="143052"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9" name="Straight Connector 7"/>
          <p:cNvSpPr/>
          <p:nvPr/>
        </p:nvSpPr>
        <p:spPr>
          <a:xfrm>
            <a:off x="2081601" y="5049068"/>
            <a:ext cx="4226561" cy="2259"/>
          </a:xfrm>
          <a:prstGeom prst="line">
            <a:avLst/>
          </a:prstGeom>
          <a:ln w="12700">
            <a:solidFill>
              <a:srgbClr val="E7E7E9"/>
            </a:solidFill>
          </a:ln>
          <a:effectLst>
            <a:outerShdw sx="100000" sy="100000" kx="0" ky="0" algn="b" rotWithShape="0" blurRad="50800" dist="0" dir="2700000">
              <a:srgbClr val="000000">
                <a:alpha val="55000"/>
              </a:srgbClr>
            </a:outerShdw>
          </a:effectLst>
        </p:spPr>
        <p:txBody>
          <a:bodyPr lIns="65023" tIns="65023" rIns="65023" bIns="65023"/>
          <a:lstStyle/>
          <a:p>
            <a:pPr algn="l" defTabSz="1300480">
              <a:defRPr sz="240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defRPr>
            </a:pPr>
          </a:p>
        </p:txBody>
      </p:sp>
      <p:sp>
        <p:nvSpPr>
          <p:cNvPr id="120" name="Straight Connector 12"/>
          <p:cNvSpPr/>
          <p:nvPr/>
        </p:nvSpPr>
        <p:spPr>
          <a:xfrm>
            <a:off x="6696638" y="5049068"/>
            <a:ext cx="4226561" cy="2259"/>
          </a:xfrm>
          <a:prstGeom prst="line">
            <a:avLst/>
          </a:prstGeom>
          <a:ln w="12700">
            <a:solidFill>
              <a:srgbClr val="E7E7E9"/>
            </a:solidFill>
          </a:ln>
          <a:effectLst>
            <a:outerShdw sx="100000" sy="100000" kx="0" ky="0" algn="b" rotWithShape="0" blurRad="50800" dist="0" dir="2700000">
              <a:srgbClr val="000000">
                <a:alpha val="55000"/>
              </a:srgbClr>
            </a:outerShdw>
          </a:effectLst>
        </p:spPr>
        <p:txBody>
          <a:bodyPr lIns="65023" tIns="65023" rIns="65023" bIns="65023"/>
          <a:lstStyle/>
          <a:p>
            <a:pPr algn="l" defTabSz="1300480">
              <a:defRPr sz="240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defRPr>
            </a:pPr>
          </a:p>
        </p:txBody>
      </p:sp>
      <p:sp>
        <p:nvSpPr>
          <p:cNvPr id="121" name="Oval 13"/>
          <p:cNvSpPr/>
          <p:nvPr/>
        </p:nvSpPr>
        <p:spPr>
          <a:xfrm>
            <a:off x="6457383" y="5015184"/>
            <a:ext cx="65025" cy="65025"/>
          </a:xfrm>
          <a:prstGeom prst="ellipse">
            <a:avLst/>
          </a:prstGeom>
          <a:solidFill>
            <a:srgbClr val="165996"/>
          </a:solidFill>
          <a:ln w="50800">
            <a:solidFill>
              <a:srgbClr val="165996"/>
            </a:solidFill>
          </a:ln>
          <a:effectLst>
            <a:outerShdw sx="100000" sy="100000" kx="0" ky="0" algn="b" rotWithShape="0" blurRad="50800" dist="0" dir="2700000">
              <a:srgbClr val="000000">
                <a:alpha val="55000"/>
              </a:srgbClr>
            </a:outerShdw>
          </a:effectLst>
        </p:spPr>
        <p:txBody>
          <a:bodyPr lIns="65023" tIns="65023" rIns="65023" bIns="65023" anchor="ctr"/>
          <a:lstStyle/>
          <a:p>
            <a:pPr defTabSz="1300480">
              <a:defRPr sz="240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defRPr>
            </a:pPr>
          </a:p>
        </p:txBody>
      </p:sp>
      <p:sp>
        <p:nvSpPr>
          <p:cNvPr id="122" name="Slide Number"/>
          <p:cNvSpPr txBox="1"/>
          <p:nvPr>
            <p:ph type="sldNum" sz="quarter" idx="2"/>
          </p:nvPr>
        </p:nvSpPr>
        <p:spPr>
          <a:xfrm>
            <a:off x="12269886" y="8976012"/>
            <a:ext cx="250628" cy="281237"/>
          </a:xfrm>
          <a:prstGeom prst="rect">
            <a:avLst/>
          </a:prstGeom>
        </p:spPr>
        <p:txBody>
          <a:bodyPr lIns="0" tIns="0" rIns="0" bIns="0" anchor="ctr"/>
          <a:lstStyle>
            <a:lvl1pPr defTabSz="1300480">
              <a:defRPr sz="2200">
                <a:solidFill>
                  <a:srgbClr val="BEDBFE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lide Number"/>
          <p:cNvSpPr txBox="1"/>
          <p:nvPr>
            <p:ph type="sldNum" sz="quarter" idx="2"/>
          </p:nvPr>
        </p:nvSpPr>
        <p:spPr>
          <a:xfrm>
            <a:off x="12269886" y="8976012"/>
            <a:ext cx="250628" cy="281237"/>
          </a:xfrm>
          <a:prstGeom prst="rect">
            <a:avLst/>
          </a:prstGeom>
        </p:spPr>
        <p:txBody>
          <a:bodyPr lIns="0" tIns="0" rIns="0" bIns="0" anchor="ctr"/>
          <a:lstStyle>
            <a:lvl1pPr defTabSz="1300480">
              <a:defRPr sz="2200">
                <a:solidFill>
                  <a:srgbClr val="BEDBFE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Body Level One…"/>
          <p:cNvSpPr txBox="1"/>
          <p:nvPr>
            <p:ph type="body" idx="1"/>
          </p:nvPr>
        </p:nvSpPr>
        <p:spPr>
          <a:xfrm>
            <a:off x="650239" y="2167466"/>
            <a:ext cx="11704322" cy="6502401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379827" indent="-379827" defTabSz="1300480">
              <a:spcBef>
                <a:spcPts val="800"/>
              </a:spcBef>
              <a:buClr>
                <a:srgbClr val="000000"/>
              </a:buClr>
              <a:buSzPct val="85000"/>
              <a:buChar char="●"/>
              <a:defRPr sz="36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777240" indent="-411480" defTabSz="1300480">
              <a:spcBef>
                <a:spcPts val="800"/>
              </a:spcBef>
              <a:buClr>
                <a:srgbClr val="000000"/>
              </a:buClr>
              <a:buSzPct val="85000"/>
              <a:buChar char="●"/>
              <a:defRPr sz="36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169125" indent="-391885" defTabSz="1300480">
              <a:spcBef>
                <a:spcPts val="800"/>
              </a:spcBef>
              <a:buClr>
                <a:srgbClr val="000000"/>
              </a:buClr>
              <a:buSzPct val="85000"/>
              <a:buChar char="●"/>
              <a:defRPr sz="36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484696" indent="-433136" defTabSz="1300480">
              <a:spcBef>
                <a:spcPts val="800"/>
              </a:spcBef>
              <a:buClr>
                <a:srgbClr val="000000"/>
              </a:buClr>
              <a:buSzPct val="85000"/>
              <a:buChar char="●"/>
              <a:defRPr sz="36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40229" indent="-514349" defTabSz="1300480">
              <a:spcBef>
                <a:spcPts val="800"/>
              </a:spcBef>
              <a:buClr>
                <a:srgbClr val="000000"/>
              </a:buClr>
              <a:buSzPct val="85000"/>
              <a:buChar char="●"/>
              <a:defRPr sz="36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Title Text"/>
          <p:cNvSpPr txBox="1"/>
          <p:nvPr>
            <p:ph type="title"/>
          </p:nvPr>
        </p:nvSpPr>
        <p:spPr>
          <a:xfrm>
            <a:off x="650239" y="216746"/>
            <a:ext cx="11704322" cy="1733974"/>
          </a:xfrm>
          <a:prstGeom prst="rect">
            <a:avLst/>
          </a:prstGeom>
        </p:spPr>
        <p:txBody>
          <a:bodyPr lIns="65023" tIns="65023" rIns="65023" bIns="65023" anchor="b"/>
          <a:lstStyle>
            <a:lvl1pPr algn="l" defTabSz="1300480">
              <a:defRPr cap="none" spc="-138" sz="5800">
                <a:ln w="3200" cap="flat">
                  <a:solidFill>
                    <a:srgbClr val="D8AC5F"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12269886" y="8976012"/>
            <a:ext cx="250628" cy="281237"/>
          </a:xfrm>
          <a:prstGeom prst="rect">
            <a:avLst/>
          </a:prstGeom>
        </p:spPr>
        <p:txBody>
          <a:bodyPr lIns="0" tIns="0" rIns="0" bIns="0" anchor="ctr"/>
          <a:lstStyle>
            <a:lvl1pPr defTabSz="1300480">
              <a:defRPr sz="2200">
                <a:solidFill>
                  <a:srgbClr val="888888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12269886" y="8976012"/>
            <a:ext cx="250628" cy="281237"/>
          </a:xfrm>
          <a:prstGeom prst="rect">
            <a:avLst/>
          </a:prstGeom>
        </p:spPr>
        <p:txBody>
          <a:bodyPr lIns="0" tIns="0" rIns="0" bIns="0" anchor="ctr"/>
          <a:lstStyle>
            <a:lvl1pPr defTabSz="1300480">
              <a:defRPr sz="2200">
                <a:solidFill>
                  <a:srgbClr val="888888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gradFill flip="none" rotWithShape="1">
          <a:gsLst>
            <a:gs pos="0">
              <a:schemeClr val="accent6">
                <a:hueOff val="-193447"/>
                <a:satOff val="3713"/>
                <a:lumOff val="11329"/>
              </a:schemeClr>
            </a:gs>
            <a:gs pos="100000">
              <a:srgbClr val="D6D6D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lide Number"/>
          <p:cNvSpPr txBox="1"/>
          <p:nvPr>
            <p:ph type="sldNum" sz="quarter" idx="2"/>
          </p:nvPr>
        </p:nvSpPr>
        <p:spPr>
          <a:xfrm>
            <a:off x="12658852" y="133095"/>
            <a:ext cx="345949" cy="3840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i="1" sz="1600">
                <a:ln w="1841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gradFill flip="none" rotWithShape="1">
          <a:gsLst>
            <a:gs pos="0">
              <a:srgbClr val="738AC8"/>
            </a:gs>
            <a:gs pos="52000">
              <a:srgbClr val="D8D8D8"/>
            </a:gs>
            <a:gs pos="100000">
              <a:srgbClr val="003F75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0667" y="-1"/>
            <a:ext cx="7504134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itle Text"/>
          <p:cNvSpPr txBox="1"/>
          <p:nvPr>
            <p:ph type="title"/>
          </p:nvPr>
        </p:nvSpPr>
        <p:spPr>
          <a:xfrm>
            <a:off x="650239" y="2774809"/>
            <a:ext cx="7044268" cy="3120116"/>
          </a:xfrm>
          <a:prstGeom prst="rect">
            <a:avLst/>
          </a:prstGeom>
        </p:spPr>
        <p:txBody>
          <a:bodyPr lIns="65023" tIns="65023" rIns="65023" bIns="65023" anchor="b"/>
          <a:lstStyle>
            <a:lvl1pPr algn="l" defTabSz="1300480">
              <a:defRPr cap="none" spc="141" sz="6800">
                <a:solidFill>
                  <a:srgbClr val="4E5B6F"/>
                </a:solidFill>
                <a:effectLst>
                  <a:outerShdw sx="100000" sy="100000" kx="0" ky="0" algn="b" rotWithShape="0" blurRad="127000" dist="0" dir="0">
                    <a:srgbClr val="FEC32E">
                      <a:alpha val="50000"/>
                    </a:srgbClr>
                  </a:outerShdw>
                </a:effectLst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1" name="Body Level One…"/>
          <p:cNvSpPr txBox="1"/>
          <p:nvPr>
            <p:ph type="body" sz="quarter" idx="1"/>
          </p:nvPr>
        </p:nvSpPr>
        <p:spPr>
          <a:xfrm>
            <a:off x="650239" y="6264345"/>
            <a:ext cx="8128002" cy="201027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defTabSz="1300480">
              <a:spcBef>
                <a:spcPts val="2200"/>
              </a:spcBef>
              <a:buSzTx/>
              <a:buNone/>
              <a:defRPr sz="2400">
                <a:solidFill>
                  <a:srgbClr val="4E5B6F"/>
                </a:solidFill>
                <a:effectLst>
                  <a:outerShdw sx="100000" sy="100000" kx="0" ky="0" algn="b" rotWithShape="0" blurRad="12700" dist="12700" dir="3000000">
                    <a:srgbClr val="FEB601">
                      <a:alpha val="60000"/>
                    </a:srgbClr>
                  </a:outerShdw>
                </a:effectLst>
                <a:latin typeface="Corbel"/>
                <a:ea typeface="Corbel"/>
                <a:cs typeface="Corbel"/>
                <a:sym typeface="Corbel"/>
              </a:defRPr>
            </a:lvl1pPr>
            <a:lvl2pPr marL="0" indent="457200" defTabSz="1300480">
              <a:spcBef>
                <a:spcPts val="2200"/>
              </a:spcBef>
              <a:buSzTx/>
              <a:buNone/>
              <a:defRPr sz="2400">
                <a:solidFill>
                  <a:srgbClr val="4E5B6F"/>
                </a:solidFill>
                <a:effectLst>
                  <a:outerShdw sx="100000" sy="100000" kx="0" ky="0" algn="b" rotWithShape="0" blurRad="12700" dist="12700" dir="3000000">
                    <a:srgbClr val="FEB601">
                      <a:alpha val="60000"/>
                    </a:srgbClr>
                  </a:outerShdw>
                </a:effectLst>
                <a:latin typeface="Corbel"/>
                <a:ea typeface="Corbel"/>
                <a:cs typeface="Corbel"/>
                <a:sym typeface="Corbel"/>
              </a:defRPr>
            </a:lvl2pPr>
            <a:lvl3pPr marL="0" indent="914400" defTabSz="1300480">
              <a:spcBef>
                <a:spcPts val="2200"/>
              </a:spcBef>
              <a:buSzTx/>
              <a:buNone/>
              <a:defRPr sz="2400">
                <a:solidFill>
                  <a:srgbClr val="4E5B6F"/>
                </a:solidFill>
                <a:effectLst>
                  <a:outerShdw sx="100000" sy="100000" kx="0" ky="0" algn="b" rotWithShape="0" blurRad="12700" dist="12700" dir="3000000">
                    <a:srgbClr val="FEB601">
                      <a:alpha val="60000"/>
                    </a:srgbClr>
                  </a:outerShdw>
                </a:effectLst>
                <a:latin typeface="Corbel"/>
                <a:ea typeface="Corbel"/>
                <a:cs typeface="Corbel"/>
                <a:sym typeface="Corbel"/>
              </a:defRPr>
            </a:lvl3pPr>
            <a:lvl4pPr marL="0" indent="1371600" defTabSz="1300480">
              <a:spcBef>
                <a:spcPts val="2200"/>
              </a:spcBef>
              <a:buSzTx/>
              <a:buNone/>
              <a:defRPr sz="2400">
                <a:solidFill>
                  <a:srgbClr val="4E5B6F"/>
                </a:solidFill>
                <a:effectLst>
                  <a:outerShdw sx="100000" sy="100000" kx="0" ky="0" algn="b" rotWithShape="0" blurRad="12700" dist="12700" dir="3000000">
                    <a:srgbClr val="FEB601">
                      <a:alpha val="60000"/>
                    </a:srgbClr>
                  </a:outerShdw>
                </a:effectLst>
                <a:latin typeface="Corbel"/>
                <a:ea typeface="Corbel"/>
                <a:cs typeface="Corbel"/>
                <a:sym typeface="Corbel"/>
              </a:defRPr>
            </a:lvl4pPr>
            <a:lvl5pPr marL="0" indent="1828800" defTabSz="1300480">
              <a:spcBef>
                <a:spcPts val="2200"/>
              </a:spcBef>
              <a:buSzTx/>
              <a:buNone/>
              <a:defRPr sz="2400">
                <a:solidFill>
                  <a:srgbClr val="4E5B6F"/>
                </a:solidFill>
                <a:effectLst>
                  <a:outerShdw sx="100000" sy="100000" kx="0" ky="0" algn="b" rotWithShape="0" blurRad="12700" dist="12700" dir="3000000">
                    <a:srgbClr val="FEB601">
                      <a:alpha val="60000"/>
                    </a:srgbClr>
                  </a:outerShdw>
                </a:effectLst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12658852" y="133095"/>
            <a:ext cx="345949" cy="3840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i="1" sz="1600">
                <a:ln w="1841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70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258743" y="-673100"/>
            <a:ext cx="10390144" cy="77773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cap="none"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7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cap="none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7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0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cap="none"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1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lide Number"/>
          <p:cNvSpPr txBox="1"/>
          <p:nvPr>
            <p:ph type="sldNum" sz="quarter" idx="2"/>
          </p:nvPr>
        </p:nvSpPr>
        <p:spPr>
          <a:xfrm>
            <a:off x="12005834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5351574" y="1384300"/>
            <a:ext cx="7872413" cy="699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5493159" y="2743200"/>
            <a:ext cx="7889605" cy="70129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/>
          <p:nvPr>
            <p:ph type="pic" sz="quarter" idx="13"/>
          </p:nvPr>
        </p:nvSpPr>
        <p:spPr>
          <a:xfrm>
            <a:off x="6654800" y="49657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667500" y="4445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2-10-superquadro_1631x2178.jpeg"/>
          <p:cNvSpPr/>
          <p:nvPr>
            <p:ph type="pic" idx="15"/>
          </p:nvPr>
        </p:nvSpPr>
        <p:spPr>
          <a:xfrm>
            <a:off x="-939561" y="482600"/>
            <a:ext cx="7995295" cy="1068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7.png"/><Relationship Id="rId4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7.png"/><Relationship Id="rId4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7.png"/><Relationship Id="rId4" Type="http://schemas.openxmlformats.org/officeDocument/2006/relationships/image" Target="../media/image1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hyperlink" Target="mailto:donmcclain@sbcglobal.net?subject=" TargetMode="External"/><Relationship Id="rId4" Type="http://schemas.openxmlformats.org/officeDocument/2006/relationships/hyperlink" Target="https://www.w65stchurchofchrist.com" TargetMode="Externa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8202" t="0" r="18202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38" name="Jesus Died For Me"/>
          <p:cNvSpPr txBox="1"/>
          <p:nvPr/>
        </p:nvSpPr>
        <p:spPr>
          <a:xfrm>
            <a:off x="0" y="2195313"/>
            <a:ext cx="13004801" cy="1079501"/>
          </a:xfrm>
          <a:prstGeom prst="rect">
            <a:avLst/>
          </a:prstGeom>
          <a:gradFill>
            <a:gsLst>
              <a:gs pos="0">
                <a:schemeClr val="accent3">
                  <a:alpha val="46776"/>
                </a:schemeClr>
              </a:gs>
              <a:gs pos="100000">
                <a:schemeClr val="accent3">
                  <a:satOff val="2194"/>
                  <a:lumOff val="-10817"/>
                  <a:alpha val="55664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30200" dist="159365" dir="3848727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900">
                <a:solidFill>
                  <a:srgbClr val="FFFFFF"/>
                </a:solidFill>
                <a:effectLst>
                  <a:outerShdw sx="100000" sy="100000" kx="0" ky="0" algn="b" rotWithShape="0" blurRad="76200" dist="63500" dir="2929795">
                    <a:srgbClr val="000000"/>
                  </a:outerShdw>
                </a:effectLst>
                <a:latin typeface="Student Commons"/>
                <a:ea typeface="Student Commons"/>
                <a:cs typeface="Student Commons"/>
                <a:sym typeface="Student Commons"/>
              </a:defRPr>
            </a:lvl1pPr>
          </a:lstStyle>
          <a:p>
            <a:pPr/>
            <a:r>
              <a:t>Jesus Died For Me</a:t>
            </a:r>
          </a:p>
        </p:txBody>
      </p:sp>
      <p:sp>
        <p:nvSpPr>
          <p:cNvPr id="239" name="2 Corinthians 5:12–15"/>
          <p:cNvSpPr txBox="1"/>
          <p:nvPr/>
        </p:nvSpPr>
        <p:spPr>
          <a:xfrm>
            <a:off x="2593206" y="5704237"/>
            <a:ext cx="7818388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1" sz="5600"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4903822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2 Corinthians 5:12–15</a:t>
            </a:r>
          </a:p>
        </p:txBody>
      </p:sp>
      <p:sp>
        <p:nvSpPr>
          <p:cNvPr id="240" name="Therefore …"/>
          <p:cNvSpPr txBox="1"/>
          <p:nvPr/>
        </p:nvSpPr>
        <p:spPr>
          <a:xfrm>
            <a:off x="4065099" y="3052931"/>
            <a:ext cx="7344907" cy="19462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200">
                <a:solidFill>
                  <a:srgbClr val="FFFFFF"/>
                </a:solidFill>
                <a:effectLst>
                  <a:outerShdw sx="100000" sy="100000" kx="0" ky="0" algn="b" rotWithShape="0" blurRad="76200" dist="63500" dir="2316072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Therefore 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1419" t="6" r="23187" b="16016"/>
          <a:stretch>
            <a:fillRect/>
          </a:stretch>
        </p:blipFill>
        <p:spPr>
          <a:xfrm flipH="1">
            <a:off x="-73000" y="-9498"/>
            <a:ext cx="6862193" cy="977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600" fill="norm" stroke="1" extrusionOk="0">
                <a:moveTo>
                  <a:pt x="16627" y="0"/>
                </a:moveTo>
                <a:cubicBezTo>
                  <a:pt x="9839" y="2"/>
                  <a:pt x="5685" y="20"/>
                  <a:pt x="5239" y="49"/>
                </a:cubicBezTo>
                <a:lnTo>
                  <a:pt x="4699" y="436"/>
                </a:lnTo>
                <a:cubicBezTo>
                  <a:pt x="4091" y="872"/>
                  <a:pt x="3974" y="925"/>
                  <a:pt x="3876" y="813"/>
                </a:cubicBezTo>
                <a:cubicBezTo>
                  <a:pt x="3847" y="780"/>
                  <a:pt x="3783" y="771"/>
                  <a:pt x="3734" y="793"/>
                </a:cubicBezTo>
                <a:cubicBezTo>
                  <a:pt x="3685" y="814"/>
                  <a:pt x="3594" y="785"/>
                  <a:pt x="3533" y="725"/>
                </a:cubicBezTo>
                <a:cubicBezTo>
                  <a:pt x="3472" y="666"/>
                  <a:pt x="3423" y="640"/>
                  <a:pt x="3423" y="666"/>
                </a:cubicBezTo>
                <a:cubicBezTo>
                  <a:pt x="3423" y="692"/>
                  <a:pt x="3360" y="676"/>
                  <a:pt x="3284" y="632"/>
                </a:cubicBezTo>
                <a:cubicBezTo>
                  <a:pt x="3207" y="588"/>
                  <a:pt x="3170" y="582"/>
                  <a:pt x="3200" y="618"/>
                </a:cubicBezTo>
                <a:cubicBezTo>
                  <a:pt x="3260" y="689"/>
                  <a:pt x="3068" y="838"/>
                  <a:pt x="2989" y="782"/>
                </a:cubicBezTo>
                <a:cubicBezTo>
                  <a:pt x="2964" y="764"/>
                  <a:pt x="2920" y="777"/>
                  <a:pt x="2891" y="810"/>
                </a:cubicBezTo>
                <a:cubicBezTo>
                  <a:pt x="2862" y="843"/>
                  <a:pt x="2958" y="891"/>
                  <a:pt x="3110" y="920"/>
                </a:cubicBezTo>
                <a:cubicBezTo>
                  <a:pt x="3261" y="949"/>
                  <a:pt x="3372" y="1005"/>
                  <a:pt x="3358" y="1046"/>
                </a:cubicBezTo>
                <a:cubicBezTo>
                  <a:pt x="3345" y="1087"/>
                  <a:pt x="3394" y="1169"/>
                  <a:pt x="3469" y="1227"/>
                </a:cubicBezTo>
                <a:cubicBezTo>
                  <a:pt x="3543" y="1285"/>
                  <a:pt x="3582" y="1358"/>
                  <a:pt x="3554" y="1389"/>
                </a:cubicBezTo>
                <a:cubicBezTo>
                  <a:pt x="3527" y="1421"/>
                  <a:pt x="3547" y="1457"/>
                  <a:pt x="3600" y="1469"/>
                </a:cubicBezTo>
                <a:cubicBezTo>
                  <a:pt x="3653" y="1482"/>
                  <a:pt x="3707" y="1531"/>
                  <a:pt x="3719" y="1577"/>
                </a:cubicBezTo>
                <a:cubicBezTo>
                  <a:pt x="3732" y="1623"/>
                  <a:pt x="3816" y="1804"/>
                  <a:pt x="3909" y="1978"/>
                </a:cubicBezTo>
                <a:cubicBezTo>
                  <a:pt x="4043" y="2229"/>
                  <a:pt x="4058" y="2313"/>
                  <a:pt x="3980" y="2386"/>
                </a:cubicBezTo>
                <a:cubicBezTo>
                  <a:pt x="3926" y="2436"/>
                  <a:pt x="3913" y="2458"/>
                  <a:pt x="3951" y="2435"/>
                </a:cubicBezTo>
                <a:cubicBezTo>
                  <a:pt x="4064" y="2368"/>
                  <a:pt x="4364" y="2505"/>
                  <a:pt x="4263" y="2577"/>
                </a:cubicBezTo>
                <a:cubicBezTo>
                  <a:pt x="4204" y="2619"/>
                  <a:pt x="4204" y="2669"/>
                  <a:pt x="4266" y="2739"/>
                </a:cubicBezTo>
                <a:cubicBezTo>
                  <a:pt x="4318" y="2799"/>
                  <a:pt x="4329" y="2886"/>
                  <a:pt x="4289" y="2951"/>
                </a:cubicBezTo>
                <a:cubicBezTo>
                  <a:pt x="4252" y="3011"/>
                  <a:pt x="4205" y="3140"/>
                  <a:pt x="4186" y="3236"/>
                </a:cubicBezTo>
                <a:cubicBezTo>
                  <a:pt x="4149" y="3421"/>
                  <a:pt x="4030" y="3556"/>
                  <a:pt x="3904" y="3556"/>
                </a:cubicBezTo>
                <a:cubicBezTo>
                  <a:pt x="3863" y="3556"/>
                  <a:pt x="3497" y="3329"/>
                  <a:pt x="3090" y="3052"/>
                </a:cubicBezTo>
                <a:cubicBezTo>
                  <a:pt x="2498" y="2648"/>
                  <a:pt x="2369" y="2533"/>
                  <a:pt x="2445" y="2468"/>
                </a:cubicBezTo>
                <a:cubicBezTo>
                  <a:pt x="2522" y="2402"/>
                  <a:pt x="2495" y="2388"/>
                  <a:pt x="2298" y="2399"/>
                </a:cubicBezTo>
                <a:cubicBezTo>
                  <a:pt x="2012" y="2414"/>
                  <a:pt x="1830" y="2349"/>
                  <a:pt x="1908" y="2259"/>
                </a:cubicBezTo>
                <a:cubicBezTo>
                  <a:pt x="1943" y="2218"/>
                  <a:pt x="1916" y="2207"/>
                  <a:pt x="1836" y="2229"/>
                </a:cubicBezTo>
                <a:cubicBezTo>
                  <a:pt x="1766" y="2248"/>
                  <a:pt x="1662" y="2232"/>
                  <a:pt x="1604" y="2195"/>
                </a:cubicBezTo>
                <a:cubicBezTo>
                  <a:pt x="1546" y="2157"/>
                  <a:pt x="1569" y="2197"/>
                  <a:pt x="1655" y="2282"/>
                </a:cubicBezTo>
                <a:cubicBezTo>
                  <a:pt x="1741" y="2367"/>
                  <a:pt x="1828" y="2426"/>
                  <a:pt x="1846" y="2413"/>
                </a:cubicBezTo>
                <a:cubicBezTo>
                  <a:pt x="1924" y="2360"/>
                  <a:pt x="2088" y="2524"/>
                  <a:pt x="2042" y="2609"/>
                </a:cubicBezTo>
                <a:cubicBezTo>
                  <a:pt x="2010" y="2667"/>
                  <a:pt x="2023" y="2686"/>
                  <a:pt x="2081" y="2661"/>
                </a:cubicBezTo>
                <a:cubicBezTo>
                  <a:pt x="2171" y="2622"/>
                  <a:pt x="2301" y="2715"/>
                  <a:pt x="2310" y="2827"/>
                </a:cubicBezTo>
                <a:cubicBezTo>
                  <a:pt x="2313" y="2859"/>
                  <a:pt x="2356" y="2881"/>
                  <a:pt x="2404" y="2874"/>
                </a:cubicBezTo>
                <a:cubicBezTo>
                  <a:pt x="2452" y="2868"/>
                  <a:pt x="2670" y="3012"/>
                  <a:pt x="2891" y="3195"/>
                </a:cubicBezTo>
                <a:cubicBezTo>
                  <a:pt x="3113" y="3378"/>
                  <a:pt x="3361" y="3562"/>
                  <a:pt x="3445" y="3605"/>
                </a:cubicBezTo>
                <a:cubicBezTo>
                  <a:pt x="3529" y="3648"/>
                  <a:pt x="3579" y="3718"/>
                  <a:pt x="3557" y="3760"/>
                </a:cubicBezTo>
                <a:cubicBezTo>
                  <a:pt x="3502" y="3861"/>
                  <a:pt x="3798" y="4055"/>
                  <a:pt x="3873" y="3968"/>
                </a:cubicBezTo>
                <a:cubicBezTo>
                  <a:pt x="3910" y="3926"/>
                  <a:pt x="4017" y="3948"/>
                  <a:pt x="4184" y="4032"/>
                </a:cubicBezTo>
                <a:cubicBezTo>
                  <a:pt x="4418" y="4150"/>
                  <a:pt x="4424" y="4164"/>
                  <a:pt x="4289" y="4234"/>
                </a:cubicBezTo>
                <a:cubicBezTo>
                  <a:pt x="4209" y="4275"/>
                  <a:pt x="4164" y="4347"/>
                  <a:pt x="4189" y="4393"/>
                </a:cubicBezTo>
                <a:cubicBezTo>
                  <a:pt x="4254" y="4513"/>
                  <a:pt x="4083" y="4618"/>
                  <a:pt x="3949" y="4540"/>
                </a:cubicBezTo>
                <a:cubicBezTo>
                  <a:pt x="3814" y="4461"/>
                  <a:pt x="3643" y="4532"/>
                  <a:pt x="3703" y="4643"/>
                </a:cubicBezTo>
                <a:cubicBezTo>
                  <a:pt x="3728" y="4689"/>
                  <a:pt x="3694" y="4743"/>
                  <a:pt x="3626" y="4761"/>
                </a:cubicBezTo>
                <a:cubicBezTo>
                  <a:pt x="3558" y="4779"/>
                  <a:pt x="3387" y="4871"/>
                  <a:pt x="3246" y="4964"/>
                </a:cubicBezTo>
                <a:cubicBezTo>
                  <a:pt x="3106" y="5056"/>
                  <a:pt x="2952" y="5131"/>
                  <a:pt x="2904" y="5131"/>
                </a:cubicBezTo>
                <a:cubicBezTo>
                  <a:pt x="2743" y="5131"/>
                  <a:pt x="2525" y="4947"/>
                  <a:pt x="2576" y="4854"/>
                </a:cubicBezTo>
                <a:cubicBezTo>
                  <a:pt x="2609" y="4794"/>
                  <a:pt x="2592" y="4776"/>
                  <a:pt x="2530" y="4803"/>
                </a:cubicBezTo>
                <a:cubicBezTo>
                  <a:pt x="2366" y="4875"/>
                  <a:pt x="2112" y="4729"/>
                  <a:pt x="1865" y="4423"/>
                </a:cubicBezTo>
                <a:cubicBezTo>
                  <a:pt x="1726" y="4252"/>
                  <a:pt x="1608" y="4161"/>
                  <a:pt x="1586" y="4207"/>
                </a:cubicBezTo>
                <a:cubicBezTo>
                  <a:pt x="1564" y="4250"/>
                  <a:pt x="1581" y="4333"/>
                  <a:pt x="1624" y="4393"/>
                </a:cubicBezTo>
                <a:cubicBezTo>
                  <a:pt x="1670" y="4455"/>
                  <a:pt x="1675" y="4523"/>
                  <a:pt x="1633" y="4553"/>
                </a:cubicBezTo>
                <a:cubicBezTo>
                  <a:pt x="1534" y="4623"/>
                  <a:pt x="1193" y="4449"/>
                  <a:pt x="1193" y="4329"/>
                </a:cubicBezTo>
                <a:cubicBezTo>
                  <a:pt x="1193" y="4260"/>
                  <a:pt x="1168" y="4251"/>
                  <a:pt x="1104" y="4296"/>
                </a:cubicBezTo>
                <a:cubicBezTo>
                  <a:pt x="1008" y="4364"/>
                  <a:pt x="394" y="4157"/>
                  <a:pt x="200" y="3992"/>
                </a:cubicBezTo>
                <a:cubicBezTo>
                  <a:pt x="145" y="3945"/>
                  <a:pt x="64" y="3906"/>
                  <a:pt x="20" y="3906"/>
                </a:cubicBezTo>
                <a:cubicBezTo>
                  <a:pt x="-137" y="3906"/>
                  <a:pt x="634" y="4314"/>
                  <a:pt x="1410" y="4641"/>
                </a:cubicBezTo>
                <a:cubicBezTo>
                  <a:pt x="1844" y="4824"/>
                  <a:pt x="2216" y="5016"/>
                  <a:pt x="2238" y="5067"/>
                </a:cubicBezTo>
                <a:cubicBezTo>
                  <a:pt x="2260" y="5118"/>
                  <a:pt x="2312" y="5206"/>
                  <a:pt x="2354" y="5262"/>
                </a:cubicBezTo>
                <a:cubicBezTo>
                  <a:pt x="2396" y="5318"/>
                  <a:pt x="2432" y="5375"/>
                  <a:pt x="2432" y="5388"/>
                </a:cubicBezTo>
                <a:cubicBezTo>
                  <a:pt x="2432" y="5429"/>
                  <a:pt x="1708" y="5714"/>
                  <a:pt x="1604" y="5714"/>
                </a:cubicBezTo>
                <a:cubicBezTo>
                  <a:pt x="1550" y="5714"/>
                  <a:pt x="1314" y="5824"/>
                  <a:pt x="1080" y="5958"/>
                </a:cubicBezTo>
                <a:cubicBezTo>
                  <a:pt x="512" y="6285"/>
                  <a:pt x="460" y="6323"/>
                  <a:pt x="681" y="6242"/>
                </a:cubicBezTo>
                <a:cubicBezTo>
                  <a:pt x="784" y="6205"/>
                  <a:pt x="904" y="6191"/>
                  <a:pt x="949" y="6210"/>
                </a:cubicBezTo>
                <a:cubicBezTo>
                  <a:pt x="993" y="6229"/>
                  <a:pt x="1028" y="6221"/>
                  <a:pt x="1028" y="6190"/>
                </a:cubicBezTo>
                <a:cubicBezTo>
                  <a:pt x="1028" y="6132"/>
                  <a:pt x="1637" y="5856"/>
                  <a:pt x="2047" y="5728"/>
                </a:cubicBezTo>
                <a:cubicBezTo>
                  <a:pt x="2253" y="5665"/>
                  <a:pt x="2310" y="5671"/>
                  <a:pt x="2497" y="5774"/>
                </a:cubicBezTo>
                <a:cubicBezTo>
                  <a:pt x="2752" y="5916"/>
                  <a:pt x="2961" y="6117"/>
                  <a:pt x="2899" y="6161"/>
                </a:cubicBezTo>
                <a:cubicBezTo>
                  <a:pt x="2874" y="6178"/>
                  <a:pt x="2890" y="6257"/>
                  <a:pt x="2932" y="6335"/>
                </a:cubicBezTo>
                <a:cubicBezTo>
                  <a:pt x="3003" y="6467"/>
                  <a:pt x="2860" y="6638"/>
                  <a:pt x="2164" y="7345"/>
                </a:cubicBezTo>
                <a:cubicBezTo>
                  <a:pt x="2077" y="7434"/>
                  <a:pt x="2077" y="7441"/>
                  <a:pt x="1968" y="7551"/>
                </a:cubicBezTo>
                <a:cubicBezTo>
                  <a:pt x="1809" y="7712"/>
                  <a:pt x="1494" y="8053"/>
                  <a:pt x="1266" y="8310"/>
                </a:cubicBezTo>
                <a:cubicBezTo>
                  <a:pt x="1039" y="8566"/>
                  <a:pt x="791" y="8841"/>
                  <a:pt x="714" y="8920"/>
                </a:cubicBezTo>
                <a:cubicBezTo>
                  <a:pt x="638" y="8999"/>
                  <a:pt x="617" y="9045"/>
                  <a:pt x="669" y="9022"/>
                </a:cubicBezTo>
                <a:cubicBezTo>
                  <a:pt x="722" y="8999"/>
                  <a:pt x="983" y="8751"/>
                  <a:pt x="1248" y="8470"/>
                </a:cubicBezTo>
                <a:cubicBezTo>
                  <a:pt x="1740" y="7949"/>
                  <a:pt x="3141" y="6928"/>
                  <a:pt x="3404" y="6900"/>
                </a:cubicBezTo>
                <a:cubicBezTo>
                  <a:pt x="3482" y="6892"/>
                  <a:pt x="3620" y="6933"/>
                  <a:pt x="3711" y="6990"/>
                </a:cubicBezTo>
                <a:cubicBezTo>
                  <a:pt x="3965" y="7149"/>
                  <a:pt x="4489" y="7348"/>
                  <a:pt x="4655" y="7348"/>
                </a:cubicBezTo>
                <a:cubicBezTo>
                  <a:pt x="4837" y="7348"/>
                  <a:pt x="5257" y="7571"/>
                  <a:pt x="5199" y="7637"/>
                </a:cubicBezTo>
                <a:cubicBezTo>
                  <a:pt x="5125" y="7721"/>
                  <a:pt x="5562" y="7760"/>
                  <a:pt x="5734" y="7684"/>
                </a:cubicBezTo>
                <a:cubicBezTo>
                  <a:pt x="5853" y="7632"/>
                  <a:pt x="5938" y="7628"/>
                  <a:pt x="6036" y="7671"/>
                </a:cubicBezTo>
                <a:cubicBezTo>
                  <a:pt x="6204" y="7747"/>
                  <a:pt x="6252" y="7869"/>
                  <a:pt x="6263" y="8281"/>
                </a:cubicBezTo>
                <a:cubicBezTo>
                  <a:pt x="6264" y="8320"/>
                  <a:pt x="6254" y="8325"/>
                  <a:pt x="6254" y="8355"/>
                </a:cubicBezTo>
                <a:cubicBezTo>
                  <a:pt x="6254" y="8367"/>
                  <a:pt x="6258" y="8375"/>
                  <a:pt x="6249" y="8388"/>
                </a:cubicBezTo>
                <a:cubicBezTo>
                  <a:pt x="6243" y="8558"/>
                  <a:pt x="6211" y="8622"/>
                  <a:pt x="6022" y="8689"/>
                </a:cubicBezTo>
                <a:cubicBezTo>
                  <a:pt x="5490" y="8877"/>
                  <a:pt x="4259" y="9549"/>
                  <a:pt x="3655" y="9983"/>
                </a:cubicBezTo>
                <a:cubicBezTo>
                  <a:pt x="3475" y="10112"/>
                  <a:pt x="3455" y="10135"/>
                  <a:pt x="3347" y="10218"/>
                </a:cubicBezTo>
                <a:cubicBezTo>
                  <a:pt x="3390" y="10229"/>
                  <a:pt x="3437" y="10231"/>
                  <a:pt x="3485" y="10212"/>
                </a:cubicBezTo>
                <a:cubicBezTo>
                  <a:pt x="3487" y="10212"/>
                  <a:pt x="3490" y="10211"/>
                  <a:pt x="3492" y="10211"/>
                </a:cubicBezTo>
                <a:cubicBezTo>
                  <a:pt x="3669" y="10122"/>
                  <a:pt x="3729" y="10099"/>
                  <a:pt x="4308" y="9783"/>
                </a:cubicBezTo>
                <a:cubicBezTo>
                  <a:pt x="4854" y="9485"/>
                  <a:pt x="5420" y="9280"/>
                  <a:pt x="5708" y="9276"/>
                </a:cubicBezTo>
                <a:cubicBezTo>
                  <a:pt x="5853" y="9273"/>
                  <a:pt x="5994" y="9245"/>
                  <a:pt x="6022" y="9213"/>
                </a:cubicBezTo>
                <a:cubicBezTo>
                  <a:pt x="6127" y="9094"/>
                  <a:pt x="6327" y="9168"/>
                  <a:pt x="7318" y="9695"/>
                </a:cubicBezTo>
                <a:lnTo>
                  <a:pt x="8333" y="10234"/>
                </a:lnTo>
                <a:lnTo>
                  <a:pt x="8333" y="11168"/>
                </a:lnTo>
                <a:cubicBezTo>
                  <a:pt x="8333" y="11414"/>
                  <a:pt x="8297" y="11856"/>
                  <a:pt x="8278" y="12245"/>
                </a:cubicBezTo>
                <a:cubicBezTo>
                  <a:pt x="8278" y="12245"/>
                  <a:pt x="8278" y="12246"/>
                  <a:pt x="8278" y="12246"/>
                </a:cubicBezTo>
                <a:cubicBezTo>
                  <a:pt x="8256" y="12667"/>
                  <a:pt x="8249" y="13038"/>
                  <a:pt x="8215" y="13413"/>
                </a:cubicBezTo>
                <a:cubicBezTo>
                  <a:pt x="8170" y="13916"/>
                  <a:pt x="8154" y="14183"/>
                  <a:pt x="8148" y="14395"/>
                </a:cubicBezTo>
                <a:cubicBezTo>
                  <a:pt x="8152" y="14524"/>
                  <a:pt x="8154" y="14661"/>
                  <a:pt x="8161" y="14769"/>
                </a:cubicBezTo>
                <a:cubicBezTo>
                  <a:pt x="8174" y="14823"/>
                  <a:pt x="8193" y="14864"/>
                  <a:pt x="8218" y="14901"/>
                </a:cubicBezTo>
                <a:cubicBezTo>
                  <a:pt x="8364" y="15115"/>
                  <a:pt x="8798" y="15272"/>
                  <a:pt x="9252" y="15276"/>
                </a:cubicBezTo>
                <a:cubicBezTo>
                  <a:pt x="9537" y="15278"/>
                  <a:pt x="9678" y="15231"/>
                  <a:pt x="10135" y="14982"/>
                </a:cubicBezTo>
                <a:cubicBezTo>
                  <a:pt x="10434" y="14819"/>
                  <a:pt x="10711" y="14702"/>
                  <a:pt x="10753" y="14720"/>
                </a:cubicBezTo>
                <a:cubicBezTo>
                  <a:pt x="10794" y="14738"/>
                  <a:pt x="10814" y="14929"/>
                  <a:pt x="10792" y="15146"/>
                </a:cubicBezTo>
                <a:cubicBezTo>
                  <a:pt x="10736" y="15725"/>
                  <a:pt x="10879" y="16370"/>
                  <a:pt x="11107" y="16541"/>
                </a:cubicBezTo>
                <a:cubicBezTo>
                  <a:pt x="11208" y="16617"/>
                  <a:pt x="11353" y="16679"/>
                  <a:pt x="11424" y="16679"/>
                </a:cubicBezTo>
                <a:cubicBezTo>
                  <a:pt x="11496" y="16680"/>
                  <a:pt x="11663" y="16720"/>
                  <a:pt x="11795" y="16769"/>
                </a:cubicBezTo>
                <a:cubicBezTo>
                  <a:pt x="12012" y="16849"/>
                  <a:pt x="12194" y="16853"/>
                  <a:pt x="12585" y="16787"/>
                </a:cubicBezTo>
                <a:cubicBezTo>
                  <a:pt x="12671" y="16773"/>
                  <a:pt x="12716" y="16820"/>
                  <a:pt x="12731" y="16942"/>
                </a:cubicBezTo>
                <a:cubicBezTo>
                  <a:pt x="12778" y="17302"/>
                  <a:pt x="12854" y="17409"/>
                  <a:pt x="13271" y="17697"/>
                </a:cubicBezTo>
                <a:cubicBezTo>
                  <a:pt x="13793" y="18057"/>
                  <a:pt x="14000" y="18357"/>
                  <a:pt x="14078" y="18850"/>
                </a:cubicBezTo>
                <a:cubicBezTo>
                  <a:pt x="14092" y="18936"/>
                  <a:pt x="14111" y="19013"/>
                  <a:pt x="14117" y="19112"/>
                </a:cubicBezTo>
                <a:cubicBezTo>
                  <a:pt x="14151" y="19660"/>
                  <a:pt x="14213" y="19916"/>
                  <a:pt x="14368" y="20159"/>
                </a:cubicBezTo>
                <a:cubicBezTo>
                  <a:pt x="14432" y="20260"/>
                  <a:pt x="14483" y="20386"/>
                  <a:pt x="14483" y="20440"/>
                </a:cubicBezTo>
                <a:cubicBezTo>
                  <a:pt x="14483" y="20493"/>
                  <a:pt x="14521" y="20520"/>
                  <a:pt x="14566" y="20500"/>
                </a:cubicBezTo>
                <a:cubicBezTo>
                  <a:pt x="14612" y="20480"/>
                  <a:pt x="14684" y="20528"/>
                  <a:pt x="14726" y="20605"/>
                </a:cubicBezTo>
                <a:cubicBezTo>
                  <a:pt x="14768" y="20683"/>
                  <a:pt x="14863" y="20762"/>
                  <a:pt x="14937" y="20783"/>
                </a:cubicBezTo>
                <a:cubicBezTo>
                  <a:pt x="15012" y="20803"/>
                  <a:pt x="15052" y="20842"/>
                  <a:pt x="15028" y="20869"/>
                </a:cubicBezTo>
                <a:cubicBezTo>
                  <a:pt x="15004" y="20897"/>
                  <a:pt x="15196" y="21048"/>
                  <a:pt x="15454" y="21205"/>
                </a:cubicBezTo>
                <a:cubicBezTo>
                  <a:pt x="15712" y="21363"/>
                  <a:pt x="15924" y="21482"/>
                  <a:pt x="15925" y="21471"/>
                </a:cubicBezTo>
                <a:cubicBezTo>
                  <a:pt x="15929" y="21442"/>
                  <a:pt x="16143" y="21509"/>
                  <a:pt x="16398" y="21600"/>
                </a:cubicBezTo>
                <a:lnTo>
                  <a:pt x="21463" y="21600"/>
                </a:lnTo>
                <a:lnTo>
                  <a:pt x="21463" y="2"/>
                </a:lnTo>
                <a:cubicBezTo>
                  <a:pt x="20253" y="1"/>
                  <a:pt x="19350" y="0"/>
                  <a:pt x="17759" y="0"/>
                </a:cubicBezTo>
                <a:lnTo>
                  <a:pt x="16627" y="0"/>
                </a:lnTo>
                <a:close/>
                <a:moveTo>
                  <a:pt x="5380" y="197"/>
                </a:moveTo>
                <a:cubicBezTo>
                  <a:pt x="5426" y="193"/>
                  <a:pt x="5469" y="193"/>
                  <a:pt x="5507" y="197"/>
                </a:cubicBezTo>
                <a:cubicBezTo>
                  <a:pt x="5557" y="203"/>
                  <a:pt x="5595" y="215"/>
                  <a:pt x="5615" y="237"/>
                </a:cubicBezTo>
                <a:cubicBezTo>
                  <a:pt x="5773" y="417"/>
                  <a:pt x="5796" y="973"/>
                  <a:pt x="5656" y="1158"/>
                </a:cubicBezTo>
                <a:cubicBezTo>
                  <a:pt x="5598" y="1234"/>
                  <a:pt x="5592" y="1278"/>
                  <a:pt x="5638" y="1258"/>
                </a:cubicBezTo>
                <a:cubicBezTo>
                  <a:pt x="5811" y="1183"/>
                  <a:pt x="5813" y="1338"/>
                  <a:pt x="5643" y="1540"/>
                </a:cubicBezTo>
                <a:cubicBezTo>
                  <a:pt x="5453" y="1768"/>
                  <a:pt x="5406" y="1784"/>
                  <a:pt x="5251" y="1675"/>
                </a:cubicBezTo>
                <a:cubicBezTo>
                  <a:pt x="5194" y="1635"/>
                  <a:pt x="5103" y="1603"/>
                  <a:pt x="5050" y="1603"/>
                </a:cubicBezTo>
                <a:cubicBezTo>
                  <a:pt x="4997" y="1603"/>
                  <a:pt x="4912" y="1541"/>
                  <a:pt x="4859" y="1466"/>
                </a:cubicBezTo>
                <a:cubicBezTo>
                  <a:pt x="4796" y="1376"/>
                  <a:pt x="4740" y="1352"/>
                  <a:pt x="4701" y="1396"/>
                </a:cubicBezTo>
                <a:cubicBezTo>
                  <a:pt x="4659" y="1444"/>
                  <a:pt x="4600" y="1436"/>
                  <a:pt x="4490" y="1366"/>
                </a:cubicBezTo>
                <a:cubicBezTo>
                  <a:pt x="4406" y="1312"/>
                  <a:pt x="4282" y="1283"/>
                  <a:pt x="4215" y="1302"/>
                </a:cubicBezTo>
                <a:cubicBezTo>
                  <a:pt x="4147" y="1320"/>
                  <a:pt x="4006" y="1283"/>
                  <a:pt x="3902" y="1221"/>
                </a:cubicBezTo>
                <a:lnTo>
                  <a:pt x="3711" y="1110"/>
                </a:lnTo>
                <a:lnTo>
                  <a:pt x="4000" y="952"/>
                </a:lnTo>
                <a:cubicBezTo>
                  <a:pt x="4159" y="864"/>
                  <a:pt x="4428" y="687"/>
                  <a:pt x="4598" y="560"/>
                </a:cubicBezTo>
                <a:cubicBezTo>
                  <a:pt x="4768" y="432"/>
                  <a:pt x="4909" y="351"/>
                  <a:pt x="4909" y="379"/>
                </a:cubicBezTo>
                <a:cubicBezTo>
                  <a:pt x="4909" y="406"/>
                  <a:pt x="4958" y="380"/>
                  <a:pt x="5019" y="321"/>
                </a:cubicBezTo>
                <a:cubicBezTo>
                  <a:pt x="5087" y="255"/>
                  <a:pt x="5243" y="209"/>
                  <a:pt x="5380" y="197"/>
                </a:cubicBezTo>
                <a:close/>
                <a:moveTo>
                  <a:pt x="5396" y="1231"/>
                </a:moveTo>
                <a:cubicBezTo>
                  <a:pt x="5368" y="1230"/>
                  <a:pt x="5336" y="1233"/>
                  <a:pt x="5306" y="1241"/>
                </a:cubicBezTo>
                <a:cubicBezTo>
                  <a:pt x="5240" y="1260"/>
                  <a:pt x="5258" y="1273"/>
                  <a:pt x="5354" y="1276"/>
                </a:cubicBezTo>
                <a:cubicBezTo>
                  <a:pt x="5441" y="1279"/>
                  <a:pt x="5490" y="1266"/>
                  <a:pt x="5462" y="1246"/>
                </a:cubicBezTo>
                <a:cubicBezTo>
                  <a:pt x="5448" y="1237"/>
                  <a:pt x="5425" y="1232"/>
                  <a:pt x="5396" y="1231"/>
                </a:cubicBezTo>
                <a:close/>
                <a:moveTo>
                  <a:pt x="2561" y="1655"/>
                </a:moveTo>
                <a:cubicBezTo>
                  <a:pt x="2541" y="1657"/>
                  <a:pt x="2513" y="1670"/>
                  <a:pt x="2481" y="1688"/>
                </a:cubicBezTo>
                <a:cubicBezTo>
                  <a:pt x="2478" y="1689"/>
                  <a:pt x="2476" y="1688"/>
                  <a:pt x="2473" y="1689"/>
                </a:cubicBezTo>
                <a:cubicBezTo>
                  <a:pt x="2470" y="1691"/>
                  <a:pt x="2471" y="1692"/>
                  <a:pt x="2468" y="1694"/>
                </a:cubicBezTo>
                <a:cubicBezTo>
                  <a:pt x="2404" y="1732"/>
                  <a:pt x="2349" y="1772"/>
                  <a:pt x="2349" y="1782"/>
                </a:cubicBezTo>
                <a:cubicBezTo>
                  <a:pt x="2349" y="1793"/>
                  <a:pt x="2405" y="1788"/>
                  <a:pt x="2473" y="1770"/>
                </a:cubicBezTo>
                <a:cubicBezTo>
                  <a:pt x="2541" y="1752"/>
                  <a:pt x="2597" y="1710"/>
                  <a:pt x="2597" y="1677"/>
                </a:cubicBezTo>
                <a:cubicBezTo>
                  <a:pt x="2597" y="1660"/>
                  <a:pt x="2583" y="1653"/>
                  <a:pt x="2561" y="1655"/>
                </a:cubicBezTo>
                <a:close/>
                <a:moveTo>
                  <a:pt x="3296" y="10295"/>
                </a:moveTo>
                <a:cubicBezTo>
                  <a:pt x="3275" y="10296"/>
                  <a:pt x="3251" y="10305"/>
                  <a:pt x="3227" y="10311"/>
                </a:cubicBezTo>
                <a:cubicBezTo>
                  <a:pt x="3192" y="10339"/>
                  <a:pt x="3053" y="10439"/>
                  <a:pt x="3059" y="10439"/>
                </a:cubicBezTo>
                <a:cubicBezTo>
                  <a:pt x="3067" y="10439"/>
                  <a:pt x="3286" y="10317"/>
                  <a:pt x="3322" y="10300"/>
                </a:cubicBezTo>
                <a:cubicBezTo>
                  <a:pt x="3312" y="10299"/>
                  <a:pt x="3308" y="10294"/>
                  <a:pt x="3296" y="10295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</p:spPr>
      </p:pic>
      <p:sp>
        <p:nvSpPr>
          <p:cNvPr id="292" name="Jesus Died For Me"/>
          <p:cNvSpPr txBox="1"/>
          <p:nvPr/>
        </p:nvSpPr>
        <p:spPr>
          <a:xfrm>
            <a:off x="0" y="146695"/>
            <a:ext cx="13004801" cy="1079501"/>
          </a:xfrm>
          <a:prstGeom prst="rect">
            <a:avLst/>
          </a:prstGeom>
          <a:gradFill>
            <a:gsLst>
              <a:gs pos="0">
                <a:schemeClr val="accent3">
                  <a:alpha val="46776"/>
                </a:schemeClr>
              </a:gs>
              <a:gs pos="100000">
                <a:schemeClr val="accent3">
                  <a:satOff val="2194"/>
                  <a:lumOff val="-10817"/>
                  <a:alpha val="55664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30200" dist="159365" dir="3848727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900">
                <a:solidFill>
                  <a:srgbClr val="FFFFFF"/>
                </a:solidFill>
                <a:effectLst>
                  <a:outerShdw sx="100000" sy="100000" kx="0" ky="0" algn="b" rotWithShape="0" blurRad="76200" dist="63500" dir="2929795">
                    <a:srgbClr val="000000"/>
                  </a:outerShdw>
                </a:effectLst>
                <a:latin typeface="Student Commons"/>
                <a:ea typeface="Student Commons"/>
                <a:cs typeface="Student Commons"/>
                <a:sym typeface="Student Commons"/>
              </a:defRPr>
            </a:lvl1pPr>
          </a:lstStyle>
          <a:p>
            <a:pPr/>
            <a:r>
              <a:t>Jesus Died For Me</a:t>
            </a:r>
          </a:p>
        </p:txBody>
      </p:sp>
      <p:sp>
        <p:nvSpPr>
          <p:cNvPr id="293" name="Example of Jesus – Luke 23:34…"/>
          <p:cNvSpPr txBox="1"/>
          <p:nvPr/>
        </p:nvSpPr>
        <p:spPr>
          <a:xfrm>
            <a:off x="4335547" y="3166466"/>
            <a:ext cx="8498934" cy="6124576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76200" dir="2280378">
              <a:srgbClr val="000000">
                <a:alpha val="3151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14400" indent="-914400" algn="l" defTabSz="821531">
              <a:spcBef>
                <a:spcPts val="1000"/>
              </a:spcBef>
              <a:buSzPct val="85000"/>
              <a:buBlip>
                <a:blip r:embed="rId3"/>
              </a:buBlip>
              <a:defRPr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Example of Jesus – Luke 23:34</a:t>
            </a:r>
          </a:p>
          <a:p>
            <a:pPr marL="914400" indent="-914400" algn="l" defTabSz="821531">
              <a:spcBef>
                <a:spcPts val="1000"/>
              </a:spcBef>
              <a:buSzPct val="85000"/>
              <a:buBlip>
                <a:blip r:embed="rId3"/>
              </a:buBlip>
              <a:defRPr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Because I have been forgiven – Eph. 4:32; Col. 3:13</a:t>
            </a:r>
          </a:p>
          <a:p>
            <a:pPr marL="914400" indent="-914400" algn="l" defTabSz="821531">
              <a:spcBef>
                <a:spcPts val="1000"/>
              </a:spcBef>
              <a:buSzPct val="85000"/>
              <a:buBlip>
                <a:blip r:embed="rId3"/>
              </a:buBlip>
              <a:defRPr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should always have a heart of forgiveness (comes from a heart of love – not mere duty) – Mat. 18:21-35; Acts 7:59,60; John 3:16; Col 3:12-14</a:t>
            </a:r>
          </a:p>
          <a:p>
            <a:pPr marL="914400" indent="-914400" algn="l" defTabSz="821531">
              <a:spcBef>
                <a:spcPts val="1000"/>
              </a:spcBef>
              <a:buSzPct val="85000"/>
              <a:buBlip>
                <a:blip r:embed="rId3"/>
              </a:buBlip>
              <a:defRPr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Required if we are to be forgiven – Mat. 6:14,15; Mark 11:25,26</a:t>
            </a:r>
          </a:p>
        </p:txBody>
      </p:sp>
      <p:grpSp>
        <p:nvGrpSpPr>
          <p:cNvPr id="296" name="I WANT TO BE FORGIVING"/>
          <p:cNvGrpSpPr/>
          <p:nvPr/>
        </p:nvGrpSpPr>
        <p:grpSpPr>
          <a:xfrm>
            <a:off x="4181140" y="1529856"/>
            <a:ext cx="8807748" cy="1511301"/>
            <a:chOff x="0" y="0"/>
            <a:chExt cx="8807746" cy="1511300"/>
          </a:xfrm>
        </p:grpSpPr>
        <p:sp>
          <p:nvSpPr>
            <p:cNvPr id="295" name="I WANT TO BE FORGIVING"/>
            <p:cNvSpPr txBox="1"/>
            <p:nvPr/>
          </p:nvSpPr>
          <p:spPr>
            <a:xfrm>
              <a:off x="215900" y="139700"/>
              <a:ext cx="8375947" cy="9525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93447"/>
                    <a:satOff val="3713"/>
                    <a:lumOff val="11329"/>
                  </a:schemeClr>
                </a:gs>
                <a:gs pos="100000">
                  <a:schemeClr val="accent6">
                    <a:satOff val="1848"/>
                    <a:lumOff val="-152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b="1" sz="5300">
                  <a:solidFill>
                    <a:srgbClr val="FFFFFF"/>
                  </a:solidFill>
                  <a:effectLst>
                    <a:outerShdw sx="100000" sy="100000" kx="0" ky="0" algn="b" rotWithShape="0" blurRad="63500" dist="63500" dir="3274693">
                      <a:srgbClr val="000000"/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I WANT TO BE FORGIVING</a:t>
              </a:r>
            </a:p>
          </p:txBody>
        </p:sp>
        <p:pic>
          <p:nvPicPr>
            <p:cNvPr id="294" name="I WANT TO BE FORGIVING I WANT TO BE FORGIVING" descr="I WANT TO BE FORGIVING I WANT TO BE FORGIVI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807747" cy="1511300"/>
            </a:xfrm>
            <a:prstGeom prst="rect">
              <a:avLst/>
            </a:prstGeom>
            <a:effectLst/>
          </p:spPr>
        </p:pic>
      </p:grpSp>
      <p:sp>
        <p:nvSpPr>
          <p:cNvPr id="297" name="Therefore …"/>
          <p:cNvSpPr txBox="1"/>
          <p:nvPr/>
        </p:nvSpPr>
        <p:spPr>
          <a:xfrm>
            <a:off x="-123966" y="1355025"/>
            <a:ext cx="4943314" cy="154999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600">
                <a:solidFill>
                  <a:srgbClr val="FFFFFF"/>
                </a:solidFill>
                <a:effectLst>
                  <a:outerShdw sx="100000" sy="100000" kx="0" ky="0" algn="b" rotWithShape="0" blurRad="76200" dist="63500" dir="2316072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Therefore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1419" t="6" r="23187" b="16016"/>
          <a:stretch>
            <a:fillRect/>
          </a:stretch>
        </p:blipFill>
        <p:spPr>
          <a:xfrm flipH="1">
            <a:off x="-73000" y="-9498"/>
            <a:ext cx="6862193" cy="977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600" fill="norm" stroke="1" extrusionOk="0">
                <a:moveTo>
                  <a:pt x="16627" y="0"/>
                </a:moveTo>
                <a:cubicBezTo>
                  <a:pt x="9839" y="2"/>
                  <a:pt x="5685" y="20"/>
                  <a:pt x="5239" y="49"/>
                </a:cubicBezTo>
                <a:lnTo>
                  <a:pt x="4699" y="436"/>
                </a:lnTo>
                <a:cubicBezTo>
                  <a:pt x="4091" y="872"/>
                  <a:pt x="3974" y="925"/>
                  <a:pt x="3876" y="813"/>
                </a:cubicBezTo>
                <a:cubicBezTo>
                  <a:pt x="3847" y="780"/>
                  <a:pt x="3783" y="771"/>
                  <a:pt x="3734" y="793"/>
                </a:cubicBezTo>
                <a:cubicBezTo>
                  <a:pt x="3685" y="814"/>
                  <a:pt x="3594" y="785"/>
                  <a:pt x="3533" y="725"/>
                </a:cubicBezTo>
                <a:cubicBezTo>
                  <a:pt x="3472" y="666"/>
                  <a:pt x="3423" y="640"/>
                  <a:pt x="3423" y="666"/>
                </a:cubicBezTo>
                <a:cubicBezTo>
                  <a:pt x="3423" y="692"/>
                  <a:pt x="3360" y="676"/>
                  <a:pt x="3284" y="632"/>
                </a:cubicBezTo>
                <a:cubicBezTo>
                  <a:pt x="3207" y="588"/>
                  <a:pt x="3170" y="582"/>
                  <a:pt x="3200" y="618"/>
                </a:cubicBezTo>
                <a:cubicBezTo>
                  <a:pt x="3260" y="689"/>
                  <a:pt x="3068" y="838"/>
                  <a:pt x="2989" y="782"/>
                </a:cubicBezTo>
                <a:cubicBezTo>
                  <a:pt x="2964" y="764"/>
                  <a:pt x="2920" y="777"/>
                  <a:pt x="2891" y="810"/>
                </a:cubicBezTo>
                <a:cubicBezTo>
                  <a:pt x="2862" y="843"/>
                  <a:pt x="2958" y="891"/>
                  <a:pt x="3110" y="920"/>
                </a:cubicBezTo>
                <a:cubicBezTo>
                  <a:pt x="3261" y="949"/>
                  <a:pt x="3372" y="1005"/>
                  <a:pt x="3358" y="1046"/>
                </a:cubicBezTo>
                <a:cubicBezTo>
                  <a:pt x="3345" y="1087"/>
                  <a:pt x="3394" y="1169"/>
                  <a:pt x="3469" y="1227"/>
                </a:cubicBezTo>
                <a:cubicBezTo>
                  <a:pt x="3543" y="1285"/>
                  <a:pt x="3582" y="1358"/>
                  <a:pt x="3554" y="1389"/>
                </a:cubicBezTo>
                <a:cubicBezTo>
                  <a:pt x="3527" y="1421"/>
                  <a:pt x="3547" y="1457"/>
                  <a:pt x="3600" y="1469"/>
                </a:cubicBezTo>
                <a:cubicBezTo>
                  <a:pt x="3653" y="1482"/>
                  <a:pt x="3707" y="1531"/>
                  <a:pt x="3719" y="1577"/>
                </a:cubicBezTo>
                <a:cubicBezTo>
                  <a:pt x="3732" y="1623"/>
                  <a:pt x="3816" y="1804"/>
                  <a:pt x="3909" y="1978"/>
                </a:cubicBezTo>
                <a:cubicBezTo>
                  <a:pt x="4043" y="2229"/>
                  <a:pt x="4058" y="2313"/>
                  <a:pt x="3980" y="2386"/>
                </a:cubicBezTo>
                <a:cubicBezTo>
                  <a:pt x="3926" y="2436"/>
                  <a:pt x="3913" y="2458"/>
                  <a:pt x="3951" y="2435"/>
                </a:cubicBezTo>
                <a:cubicBezTo>
                  <a:pt x="4064" y="2368"/>
                  <a:pt x="4364" y="2505"/>
                  <a:pt x="4263" y="2577"/>
                </a:cubicBezTo>
                <a:cubicBezTo>
                  <a:pt x="4204" y="2619"/>
                  <a:pt x="4204" y="2669"/>
                  <a:pt x="4266" y="2739"/>
                </a:cubicBezTo>
                <a:cubicBezTo>
                  <a:pt x="4318" y="2799"/>
                  <a:pt x="4329" y="2886"/>
                  <a:pt x="4289" y="2951"/>
                </a:cubicBezTo>
                <a:cubicBezTo>
                  <a:pt x="4252" y="3011"/>
                  <a:pt x="4205" y="3140"/>
                  <a:pt x="4186" y="3236"/>
                </a:cubicBezTo>
                <a:cubicBezTo>
                  <a:pt x="4149" y="3421"/>
                  <a:pt x="4030" y="3556"/>
                  <a:pt x="3904" y="3556"/>
                </a:cubicBezTo>
                <a:cubicBezTo>
                  <a:pt x="3863" y="3556"/>
                  <a:pt x="3497" y="3329"/>
                  <a:pt x="3090" y="3052"/>
                </a:cubicBezTo>
                <a:cubicBezTo>
                  <a:pt x="2498" y="2648"/>
                  <a:pt x="2369" y="2533"/>
                  <a:pt x="2445" y="2468"/>
                </a:cubicBezTo>
                <a:cubicBezTo>
                  <a:pt x="2522" y="2402"/>
                  <a:pt x="2495" y="2388"/>
                  <a:pt x="2298" y="2399"/>
                </a:cubicBezTo>
                <a:cubicBezTo>
                  <a:pt x="2012" y="2414"/>
                  <a:pt x="1830" y="2349"/>
                  <a:pt x="1908" y="2259"/>
                </a:cubicBezTo>
                <a:cubicBezTo>
                  <a:pt x="1943" y="2218"/>
                  <a:pt x="1916" y="2207"/>
                  <a:pt x="1836" y="2229"/>
                </a:cubicBezTo>
                <a:cubicBezTo>
                  <a:pt x="1766" y="2248"/>
                  <a:pt x="1662" y="2232"/>
                  <a:pt x="1604" y="2195"/>
                </a:cubicBezTo>
                <a:cubicBezTo>
                  <a:pt x="1546" y="2157"/>
                  <a:pt x="1569" y="2197"/>
                  <a:pt x="1655" y="2282"/>
                </a:cubicBezTo>
                <a:cubicBezTo>
                  <a:pt x="1741" y="2367"/>
                  <a:pt x="1828" y="2426"/>
                  <a:pt x="1846" y="2413"/>
                </a:cubicBezTo>
                <a:cubicBezTo>
                  <a:pt x="1924" y="2360"/>
                  <a:pt x="2088" y="2524"/>
                  <a:pt x="2042" y="2609"/>
                </a:cubicBezTo>
                <a:cubicBezTo>
                  <a:pt x="2010" y="2667"/>
                  <a:pt x="2023" y="2686"/>
                  <a:pt x="2081" y="2661"/>
                </a:cubicBezTo>
                <a:cubicBezTo>
                  <a:pt x="2171" y="2622"/>
                  <a:pt x="2301" y="2715"/>
                  <a:pt x="2310" y="2827"/>
                </a:cubicBezTo>
                <a:cubicBezTo>
                  <a:pt x="2313" y="2859"/>
                  <a:pt x="2356" y="2881"/>
                  <a:pt x="2404" y="2874"/>
                </a:cubicBezTo>
                <a:cubicBezTo>
                  <a:pt x="2452" y="2868"/>
                  <a:pt x="2670" y="3012"/>
                  <a:pt x="2891" y="3195"/>
                </a:cubicBezTo>
                <a:cubicBezTo>
                  <a:pt x="3113" y="3378"/>
                  <a:pt x="3361" y="3562"/>
                  <a:pt x="3445" y="3605"/>
                </a:cubicBezTo>
                <a:cubicBezTo>
                  <a:pt x="3529" y="3648"/>
                  <a:pt x="3579" y="3718"/>
                  <a:pt x="3557" y="3760"/>
                </a:cubicBezTo>
                <a:cubicBezTo>
                  <a:pt x="3502" y="3861"/>
                  <a:pt x="3798" y="4055"/>
                  <a:pt x="3873" y="3968"/>
                </a:cubicBezTo>
                <a:cubicBezTo>
                  <a:pt x="3910" y="3926"/>
                  <a:pt x="4017" y="3948"/>
                  <a:pt x="4184" y="4032"/>
                </a:cubicBezTo>
                <a:cubicBezTo>
                  <a:pt x="4418" y="4150"/>
                  <a:pt x="4424" y="4164"/>
                  <a:pt x="4289" y="4234"/>
                </a:cubicBezTo>
                <a:cubicBezTo>
                  <a:pt x="4209" y="4275"/>
                  <a:pt x="4164" y="4347"/>
                  <a:pt x="4189" y="4393"/>
                </a:cubicBezTo>
                <a:cubicBezTo>
                  <a:pt x="4254" y="4513"/>
                  <a:pt x="4083" y="4618"/>
                  <a:pt x="3949" y="4540"/>
                </a:cubicBezTo>
                <a:cubicBezTo>
                  <a:pt x="3814" y="4461"/>
                  <a:pt x="3643" y="4532"/>
                  <a:pt x="3703" y="4643"/>
                </a:cubicBezTo>
                <a:cubicBezTo>
                  <a:pt x="3728" y="4689"/>
                  <a:pt x="3694" y="4743"/>
                  <a:pt x="3626" y="4761"/>
                </a:cubicBezTo>
                <a:cubicBezTo>
                  <a:pt x="3558" y="4779"/>
                  <a:pt x="3387" y="4871"/>
                  <a:pt x="3246" y="4964"/>
                </a:cubicBezTo>
                <a:cubicBezTo>
                  <a:pt x="3106" y="5056"/>
                  <a:pt x="2952" y="5131"/>
                  <a:pt x="2904" y="5131"/>
                </a:cubicBezTo>
                <a:cubicBezTo>
                  <a:pt x="2743" y="5131"/>
                  <a:pt x="2525" y="4947"/>
                  <a:pt x="2576" y="4854"/>
                </a:cubicBezTo>
                <a:cubicBezTo>
                  <a:pt x="2609" y="4794"/>
                  <a:pt x="2592" y="4776"/>
                  <a:pt x="2530" y="4803"/>
                </a:cubicBezTo>
                <a:cubicBezTo>
                  <a:pt x="2366" y="4875"/>
                  <a:pt x="2112" y="4729"/>
                  <a:pt x="1865" y="4423"/>
                </a:cubicBezTo>
                <a:cubicBezTo>
                  <a:pt x="1726" y="4252"/>
                  <a:pt x="1608" y="4161"/>
                  <a:pt x="1586" y="4207"/>
                </a:cubicBezTo>
                <a:cubicBezTo>
                  <a:pt x="1564" y="4250"/>
                  <a:pt x="1581" y="4333"/>
                  <a:pt x="1624" y="4393"/>
                </a:cubicBezTo>
                <a:cubicBezTo>
                  <a:pt x="1670" y="4455"/>
                  <a:pt x="1675" y="4523"/>
                  <a:pt x="1633" y="4553"/>
                </a:cubicBezTo>
                <a:cubicBezTo>
                  <a:pt x="1534" y="4623"/>
                  <a:pt x="1193" y="4449"/>
                  <a:pt x="1193" y="4329"/>
                </a:cubicBezTo>
                <a:cubicBezTo>
                  <a:pt x="1193" y="4260"/>
                  <a:pt x="1168" y="4251"/>
                  <a:pt x="1104" y="4296"/>
                </a:cubicBezTo>
                <a:cubicBezTo>
                  <a:pt x="1008" y="4364"/>
                  <a:pt x="394" y="4157"/>
                  <a:pt x="200" y="3992"/>
                </a:cubicBezTo>
                <a:cubicBezTo>
                  <a:pt x="145" y="3945"/>
                  <a:pt x="64" y="3906"/>
                  <a:pt x="20" y="3906"/>
                </a:cubicBezTo>
                <a:cubicBezTo>
                  <a:pt x="-137" y="3906"/>
                  <a:pt x="634" y="4314"/>
                  <a:pt x="1410" y="4641"/>
                </a:cubicBezTo>
                <a:cubicBezTo>
                  <a:pt x="1844" y="4824"/>
                  <a:pt x="2216" y="5016"/>
                  <a:pt x="2238" y="5067"/>
                </a:cubicBezTo>
                <a:cubicBezTo>
                  <a:pt x="2260" y="5118"/>
                  <a:pt x="2312" y="5206"/>
                  <a:pt x="2354" y="5262"/>
                </a:cubicBezTo>
                <a:cubicBezTo>
                  <a:pt x="2396" y="5318"/>
                  <a:pt x="2432" y="5375"/>
                  <a:pt x="2432" y="5388"/>
                </a:cubicBezTo>
                <a:cubicBezTo>
                  <a:pt x="2432" y="5429"/>
                  <a:pt x="1708" y="5714"/>
                  <a:pt x="1604" y="5714"/>
                </a:cubicBezTo>
                <a:cubicBezTo>
                  <a:pt x="1550" y="5714"/>
                  <a:pt x="1314" y="5824"/>
                  <a:pt x="1080" y="5958"/>
                </a:cubicBezTo>
                <a:cubicBezTo>
                  <a:pt x="512" y="6285"/>
                  <a:pt x="460" y="6323"/>
                  <a:pt x="681" y="6242"/>
                </a:cubicBezTo>
                <a:cubicBezTo>
                  <a:pt x="784" y="6205"/>
                  <a:pt x="904" y="6191"/>
                  <a:pt x="949" y="6210"/>
                </a:cubicBezTo>
                <a:cubicBezTo>
                  <a:pt x="993" y="6229"/>
                  <a:pt x="1028" y="6221"/>
                  <a:pt x="1028" y="6190"/>
                </a:cubicBezTo>
                <a:cubicBezTo>
                  <a:pt x="1028" y="6132"/>
                  <a:pt x="1637" y="5856"/>
                  <a:pt x="2047" y="5728"/>
                </a:cubicBezTo>
                <a:cubicBezTo>
                  <a:pt x="2253" y="5665"/>
                  <a:pt x="2310" y="5671"/>
                  <a:pt x="2497" y="5774"/>
                </a:cubicBezTo>
                <a:cubicBezTo>
                  <a:pt x="2752" y="5916"/>
                  <a:pt x="2961" y="6117"/>
                  <a:pt x="2899" y="6161"/>
                </a:cubicBezTo>
                <a:cubicBezTo>
                  <a:pt x="2874" y="6178"/>
                  <a:pt x="2890" y="6257"/>
                  <a:pt x="2932" y="6335"/>
                </a:cubicBezTo>
                <a:cubicBezTo>
                  <a:pt x="3003" y="6467"/>
                  <a:pt x="2860" y="6638"/>
                  <a:pt x="2164" y="7345"/>
                </a:cubicBezTo>
                <a:cubicBezTo>
                  <a:pt x="2077" y="7434"/>
                  <a:pt x="2077" y="7441"/>
                  <a:pt x="1968" y="7551"/>
                </a:cubicBezTo>
                <a:cubicBezTo>
                  <a:pt x="1809" y="7712"/>
                  <a:pt x="1494" y="8053"/>
                  <a:pt x="1266" y="8310"/>
                </a:cubicBezTo>
                <a:cubicBezTo>
                  <a:pt x="1039" y="8566"/>
                  <a:pt x="791" y="8841"/>
                  <a:pt x="714" y="8920"/>
                </a:cubicBezTo>
                <a:cubicBezTo>
                  <a:pt x="638" y="8999"/>
                  <a:pt x="617" y="9045"/>
                  <a:pt x="669" y="9022"/>
                </a:cubicBezTo>
                <a:cubicBezTo>
                  <a:pt x="722" y="8999"/>
                  <a:pt x="983" y="8751"/>
                  <a:pt x="1248" y="8470"/>
                </a:cubicBezTo>
                <a:cubicBezTo>
                  <a:pt x="1740" y="7949"/>
                  <a:pt x="3141" y="6928"/>
                  <a:pt x="3404" y="6900"/>
                </a:cubicBezTo>
                <a:cubicBezTo>
                  <a:pt x="3482" y="6892"/>
                  <a:pt x="3620" y="6933"/>
                  <a:pt x="3711" y="6990"/>
                </a:cubicBezTo>
                <a:cubicBezTo>
                  <a:pt x="3965" y="7149"/>
                  <a:pt x="4489" y="7348"/>
                  <a:pt x="4655" y="7348"/>
                </a:cubicBezTo>
                <a:cubicBezTo>
                  <a:pt x="4837" y="7348"/>
                  <a:pt x="5257" y="7571"/>
                  <a:pt x="5199" y="7637"/>
                </a:cubicBezTo>
                <a:cubicBezTo>
                  <a:pt x="5125" y="7721"/>
                  <a:pt x="5562" y="7760"/>
                  <a:pt x="5734" y="7684"/>
                </a:cubicBezTo>
                <a:cubicBezTo>
                  <a:pt x="5853" y="7632"/>
                  <a:pt x="5938" y="7628"/>
                  <a:pt x="6036" y="7671"/>
                </a:cubicBezTo>
                <a:cubicBezTo>
                  <a:pt x="6204" y="7747"/>
                  <a:pt x="6252" y="7869"/>
                  <a:pt x="6263" y="8281"/>
                </a:cubicBezTo>
                <a:cubicBezTo>
                  <a:pt x="6264" y="8320"/>
                  <a:pt x="6254" y="8325"/>
                  <a:pt x="6254" y="8355"/>
                </a:cubicBezTo>
                <a:cubicBezTo>
                  <a:pt x="6254" y="8367"/>
                  <a:pt x="6258" y="8375"/>
                  <a:pt x="6249" y="8388"/>
                </a:cubicBezTo>
                <a:cubicBezTo>
                  <a:pt x="6243" y="8558"/>
                  <a:pt x="6211" y="8622"/>
                  <a:pt x="6022" y="8689"/>
                </a:cubicBezTo>
                <a:cubicBezTo>
                  <a:pt x="5490" y="8877"/>
                  <a:pt x="4259" y="9549"/>
                  <a:pt x="3655" y="9983"/>
                </a:cubicBezTo>
                <a:cubicBezTo>
                  <a:pt x="3475" y="10112"/>
                  <a:pt x="3455" y="10135"/>
                  <a:pt x="3347" y="10218"/>
                </a:cubicBezTo>
                <a:cubicBezTo>
                  <a:pt x="3390" y="10229"/>
                  <a:pt x="3437" y="10231"/>
                  <a:pt x="3485" y="10212"/>
                </a:cubicBezTo>
                <a:cubicBezTo>
                  <a:pt x="3487" y="10212"/>
                  <a:pt x="3490" y="10211"/>
                  <a:pt x="3492" y="10211"/>
                </a:cubicBezTo>
                <a:cubicBezTo>
                  <a:pt x="3669" y="10122"/>
                  <a:pt x="3729" y="10099"/>
                  <a:pt x="4308" y="9783"/>
                </a:cubicBezTo>
                <a:cubicBezTo>
                  <a:pt x="4854" y="9485"/>
                  <a:pt x="5420" y="9280"/>
                  <a:pt x="5708" y="9276"/>
                </a:cubicBezTo>
                <a:cubicBezTo>
                  <a:pt x="5853" y="9273"/>
                  <a:pt x="5994" y="9245"/>
                  <a:pt x="6022" y="9213"/>
                </a:cubicBezTo>
                <a:cubicBezTo>
                  <a:pt x="6127" y="9094"/>
                  <a:pt x="6327" y="9168"/>
                  <a:pt x="7318" y="9695"/>
                </a:cubicBezTo>
                <a:lnTo>
                  <a:pt x="8333" y="10234"/>
                </a:lnTo>
                <a:lnTo>
                  <a:pt x="8333" y="11168"/>
                </a:lnTo>
                <a:cubicBezTo>
                  <a:pt x="8333" y="11414"/>
                  <a:pt x="8297" y="11856"/>
                  <a:pt x="8278" y="12245"/>
                </a:cubicBezTo>
                <a:cubicBezTo>
                  <a:pt x="8278" y="12245"/>
                  <a:pt x="8278" y="12246"/>
                  <a:pt x="8278" y="12246"/>
                </a:cubicBezTo>
                <a:cubicBezTo>
                  <a:pt x="8256" y="12667"/>
                  <a:pt x="8249" y="13038"/>
                  <a:pt x="8215" y="13413"/>
                </a:cubicBezTo>
                <a:cubicBezTo>
                  <a:pt x="8170" y="13916"/>
                  <a:pt x="8154" y="14183"/>
                  <a:pt x="8148" y="14395"/>
                </a:cubicBezTo>
                <a:cubicBezTo>
                  <a:pt x="8152" y="14524"/>
                  <a:pt x="8154" y="14661"/>
                  <a:pt x="8161" y="14769"/>
                </a:cubicBezTo>
                <a:cubicBezTo>
                  <a:pt x="8174" y="14823"/>
                  <a:pt x="8193" y="14864"/>
                  <a:pt x="8218" y="14901"/>
                </a:cubicBezTo>
                <a:cubicBezTo>
                  <a:pt x="8364" y="15115"/>
                  <a:pt x="8798" y="15272"/>
                  <a:pt x="9252" y="15276"/>
                </a:cubicBezTo>
                <a:cubicBezTo>
                  <a:pt x="9537" y="15278"/>
                  <a:pt x="9678" y="15231"/>
                  <a:pt x="10135" y="14982"/>
                </a:cubicBezTo>
                <a:cubicBezTo>
                  <a:pt x="10434" y="14819"/>
                  <a:pt x="10711" y="14702"/>
                  <a:pt x="10753" y="14720"/>
                </a:cubicBezTo>
                <a:cubicBezTo>
                  <a:pt x="10794" y="14738"/>
                  <a:pt x="10814" y="14929"/>
                  <a:pt x="10792" y="15146"/>
                </a:cubicBezTo>
                <a:cubicBezTo>
                  <a:pt x="10736" y="15725"/>
                  <a:pt x="10879" y="16370"/>
                  <a:pt x="11107" y="16541"/>
                </a:cubicBezTo>
                <a:cubicBezTo>
                  <a:pt x="11208" y="16617"/>
                  <a:pt x="11353" y="16679"/>
                  <a:pt x="11424" y="16679"/>
                </a:cubicBezTo>
                <a:cubicBezTo>
                  <a:pt x="11496" y="16680"/>
                  <a:pt x="11663" y="16720"/>
                  <a:pt x="11795" y="16769"/>
                </a:cubicBezTo>
                <a:cubicBezTo>
                  <a:pt x="12012" y="16849"/>
                  <a:pt x="12194" y="16853"/>
                  <a:pt x="12585" y="16787"/>
                </a:cubicBezTo>
                <a:cubicBezTo>
                  <a:pt x="12671" y="16773"/>
                  <a:pt x="12716" y="16820"/>
                  <a:pt x="12731" y="16942"/>
                </a:cubicBezTo>
                <a:cubicBezTo>
                  <a:pt x="12778" y="17302"/>
                  <a:pt x="12854" y="17409"/>
                  <a:pt x="13271" y="17697"/>
                </a:cubicBezTo>
                <a:cubicBezTo>
                  <a:pt x="13793" y="18057"/>
                  <a:pt x="14000" y="18357"/>
                  <a:pt x="14078" y="18850"/>
                </a:cubicBezTo>
                <a:cubicBezTo>
                  <a:pt x="14092" y="18936"/>
                  <a:pt x="14111" y="19013"/>
                  <a:pt x="14117" y="19112"/>
                </a:cubicBezTo>
                <a:cubicBezTo>
                  <a:pt x="14151" y="19660"/>
                  <a:pt x="14213" y="19916"/>
                  <a:pt x="14368" y="20159"/>
                </a:cubicBezTo>
                <a:cubicBezTo>
                  <a:pt x="14432" y="20260"/>
                  <a:pt x="14483" y="20386"/>
                  <a:pt x="14483" y="20440"/>
                </a:cubicBezTo>
                <a:cubicBezTo>
                  <a:pt x="14483" y="20493"/>
                  <a:pt x="14521" y="20520"/>
                  <a:pt x="14566" y="20500"/>
                </a:cubicBezTo>
                <a:cubicBezTo>
                  <a:pt x="14612" y="20480"/>
                  <a:pt x="14684" y="20528"/>
                  <a:pt x="14726" y="20605"/>
                </a:cubicBezTo>
                <a:cubicBezTo>
                  <a:pt x="14768" y="20683"/>
                  <a:pt x="14863" y="20762"/>
                  <a:pt x="14937" y="20783"/>
                </a:cubicBezTo>
                <a:cubicBezTo>
                  <a:pt x="15012" y="20803"/>
                  <a:pt x="15052" y="20842"/>
                  <a:pt x="15028" y="20869"/>
                </a:cubicBezTo>
                <a:cubicBezTo>
                  <a:pt x="15004" y="20897"/>
                  <a:pt x="15196" y="21048"/>
                  <a:pt x="15454" y="21205"/>
                </a:cubicBezTo>
                <a:cubicBezTo>
                  <a:pt x="15712" y="21363"/>
                  <a:pt x="15924" y="21482"/>
                  <a:pt x="15925" y="21471"/>
                </a:cubicBezTo>
                <a:cubicBezTo>
                  <a:pt x="15929" y="21442"/>
                  <a:pt x="16143" y="21509"/>
                  <a:pt x="16398" y="21600"/>
                </a:cubicBezTo>
                <a:lnTo>
                  <a:pt x="21463" y="21600"/>
                </a:lnTo>
                <a:lnTo>
                  <a:pt x="21463" y="2"/>
                </a:lnTo>
                <a:cubicBezTo>
                  <a:pt x="20253" y="1"/>
                  <a:pt x="19350" y="0"/>
                  <a:pt x="17759" y="0"/>
                </a:cubicBezTo>
                <a:lnTo>
                  <a:pt x="16627" y="0"/>
                </a:lnTo>
                <a:close/>
                <a:moveTo>
                  <a:pt x="5380" y="197"/>
                </a:moveTo>
                <a:cubicBezTo>
                  <a:pt x="5426" y="193"/>
                  <a:pt x="5469" y="193"/>
                  <a:pt x="5507" y="197"/>
                </a:cubicBezTo>
                <a:cubicBezTo>
                  <a:pt x="5557" y="203"/>
                  <a:pt x="5595" y="215"/>
                  <a:pt x="5615" y="237"/>
                </a:cubicBezTo>
                <a:cubicBezTo>
                  <a:pt x="5773" y="417"/>
                  <a:pt x="5796" y="973"/>
                  <a:pt x="5656" y="1158"/>
                </a:cubicBezTo>
                <a:cubicBezTo>
                  <a:pt x="5598" y="1234"/>
                  <a:pt x="5592" y="1278"/>
                  <a:pt x="5638" y="1258"/>
                </a:cubicBezTo>
                <a:cubicBezTo>
                  <a:pt x="5811" y="1183"/>
                  <a:pt x="5813" y="1338"/>
                  <a:pt x="5643" y="1540"/>
                </a:cubicBezTo>
                <a:cubicBezTo>
                  <a:pt x="5453" y="1768"/>
                  <a:pt x="5406" y="1784"/>
                  <a:pt x="5251" y="1675"/>
                </a:cubicBezTo>
                <a:cubicBezTo>
                  <a:pt x="5194" y="1635"/>
                  <a:pt x="5103" y="1603"/>
                  <a:pt x="5050" y="1603"/>
                </a:cubicBezTo>
                <a:cubicBezTo>
                  <a:pt x="4997" y="1603"/>
                  <a:pt x="4912" y="1541"/>
                  <a:pt x="4859" y="1466"/>
                </a:cubicBezTo>
                <a:cubicBezTo>
                  <a:pt x="4796" y="1376"/>
                  <a:pt x="4740" y="1352"/>
                  <a:pt x="4701" y="1396"/>
                </a:cubicBezTo>
                <a:cubicBezTo>
                  <a:pt x="4659" y="1444"/>
                  <a:pt x="4600" y="1436"/>
                  <a:pt x="4490" y="1366"/>
                </a:cubicBezTo>
                <a:cubicBezTo>
                  <a:pt x="4406" y="1312"/>
                  <a:pt x="4282" y="1283"/>
                  <a:pt x="4215" y="1302"/>
                </a:cubicBezTo>
                <a:cubicBezTo>
                  <a:pt x="4147" y="1320"/>
                  <a:pt x="4006" y="1283"/>
                  <a:pt x="3902" y="1221"/>
                </a:cubicBezTo>
                <a:lnTo>
                  <a:pt x="3711" y="1110"/>
                </a:lnTo>
                <a:lnTo>
                  <a:pt x="4000" y="952"/>
                </a:lnTo>
                <a:cubicBezTo>
                  <a:pt x="4159" y="864"/>
                  <a:pt x="4428" y="687"/>
                  <a:pt x="4598" y="560"/>
                </a:cubicBezTo>
                <a:cubicBezTo>
                  <a:pt x="4768" y="432"/>
                  <a:pt x="4909" y="351"/>
                  <a:pt x="4909" y="379"/>
                </a:cubicBezTo>
                <a:cubicBezTo>
                  <a:pt x="4909" y="406"/>
                  <a:pt x="4958" y="380"/>
                  <a:pt x="5019" y="321"/>
                </a:cubicBezTo>
                <a:cubicBezTo>
                  <a:pt x="5087" y="255"/>
                  <a:pt x="5243" y="209"/>
                  <a:pt x="5380" y="197"/>
                </a:cubicBezTo>
                <a:close/>
                <a:moveTo>
                  <a:pt x="5396" y="1231"/>
                </a:moveTo>
                <a:cubicBezTo>
                  <a:pt x="5368" y="1230"/>
                  <a:pt x="5336" y="1233"/>
                  <a:pt x="5306" y="1241"/>
                </a:cubicBezTo>
                <a:cubicBezTo>
                  <a:pt x="5240" y="1260"/>
                  <a:pt x="5258" y="1273"/>
                  <a:pt x="5354" y="1276"/>
                </a:cubicBezTo>
                <a:cubicBezTo>
                  <a:pt x="5441" y="1279"/>
                  <a:pt x="5490" y="1266"/>
                  <a:pt x="5462" y="1246"/>
                </a:cubicBezTo>
                <a:cubicBezTo>
                  <a:pt x="5448" y="1237"/>
                  <a:pt x="5425" y="1232"/>
                  <a:pt x="5396" y="1231"/>
                </a:cubicBezTo>
                <a:close/>
                <a:moveTo>
                  <a:pt x="2561" y="1655"/>
                </a:moveTo>
                <a:cubicBezTo>
                  <a:pt x="2541" y="1657"/>
                  <a:pt x="2513" y="1670"/>
                  <a:pt x="2481" y="1688"/>
                </a:cubicBezTo>
                <a:cubicBezTo>
                  <a:pt x="2478" y="1689"/>
                  <a:pt x="2476" y="1688"/>
                  <a:pt x="2473" y="1689"/>
                </a:cubicBezTo>
                <a:cubicBezTo>
                  <a:pt x="2470" y="1691"/>
                  <a:pt x="2471" y="1692"/>
                  <a:pt x="2468" y="1694"/>
                </a:cubicBezTo>
                <a:cubicBezTo>
                  <a:pt x="2404" y="1732"/>
                  <a:pt x="2349" y="1772"/>
                  <a:pt x="2349" y="1782"/>
                </a:cubicBezTo>
                <a:cubicBezTo>
                  <a:pt x="2349" y="1793"/>
                  <a:pt x="2405" y="1788"/>
                  <a:pt x="2473" y="1770"/>
                </a:cubicBezTo>
                <a:cubicBezTo>
                  <a:pt x="2541" y="1752"/>
                  <a:pt x="2597" y="1710"/>
                  <a:pt x="2597" y="1677"/>
                </a:cubicBezTo>
                <a:cubicBezTo>
                  <a:pt x="2597" y="1660"/>
                  <a:pt x="2583" y="1653"/>
                  <a:pt x="2561" y="1655"/>
                </a:cubicBezTo>
                <a:close/>
                <a:moveTo>
                  <a:pt x="3296" y="10295"/>
                </a:moveTo>
                <a:cubicBezTo>
                  <a:pt x="3275" y="10296"/>
                  <a:pt x="3251" y="10305"/>
                  <a:pt x="3227" y="10311"/>
                </a:cubicBezTo>
                <a:cubicBezTo>
                  <a:pt x="3192" y="10339"/>
                  <a:pt x="3053" y="10439"/>
                  <a:pt x="3059" y="10439"/>
                </a:cubicBezTo>
                <a:cubicBezTo>
                  <a:pt x="3067" y="10439"/>
                  <a:pt x="3286" y="10317"/>
                  <a:pt x="3322" y="10300"/>
                </a:cubicBezTo>
                <a:cubicBezTo>
                  <a:pt x="3312" y="10299"/>
                  <a:pt x="3308" y="10294"/>
                  <a:pt x="3296" y="10295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</p:spPr>
      </p:pic>
      <p:sp>
        <p:nvSpPr>
          <p:cNvPr id="300" name="Jesus Died For Me"/>
          <p:cNvSpPr txBox="1"/>
          <p:nvPr/>
        </p:nvSpPr>
        <p:spPr>
          <a:xfrm>
            <a:off x="0" y="146695"/>
            <a:ext cx="13004801" cy="1079501"/>
          </a:xfrm>
          <a:prstGeom prst="rect">
            <a:avLst/>
          </a:prstGeom>
          <a:gradFill>
            <a:gsLst>
              <a:gs pos="0">
                <a:schemeClr val="accent3">
                  <a:alpha val="46776"/>
                </a:schemeClr>
              </a:gs>
              <a:gs pos="100000">
                <a:schemeClr val="accent3">
                  <a:satOff val="2194"/>
                  <a:lumOff val="-10817"/>
                  <a:alpha val="55664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30200" dist="159365" dir="3848727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900">
                <a:solidFill>
                  <a:srgbClr val="FFFFFF"/>
                </a:solidFill>
                <a:effectLst>
                  <a:outerShdw sx="100000" sy="100000" kx="0" ky="0" algn="b" rotWithShape="0" blurRad="76200" dist="63500" dir="2929795">
                    <a:srgbClr val="000000"/>
                  </a:outerShdw>
                </a:effectLst>
                <a:latin typeface="Student Commons"/>
                <a:ea typeface="Student Commons"/>
                <a:cs typeface="Student Commons"/>
                <a:sym typeface="Student Commons"/>
              </a:defRPr>
            </a:lvl1pPr>
          </a:lstStyle>
          <a:p>
            <a:pPr/>
            <a:r>
              <a:t>Jesus Died For Me</a:t>
            </a:r>
          </a:p>
        </p:txBody>
      </p:sp>
      <p:sp>
        <p:nvSpPr>
          <p:cNvPr id="301" name="In doing RIGHT – 1 Cor. 15:58; Col. 1:23; Heb. 3:14; 1 Tim 6:12…"/>
          <p:cNvSpPr txBox="1"/>
          <p:nvPr/>
        </p:nvSpPr>
        <p:spPr>
          <a:xfrm>
            <a:off x="4335547" y="2819233"/>
            <a:ext cx="8498934" cy="6696076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76200" dir="2280378">
              <a:srgbClr val="000000">
                <a:alpha val="3151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14400" indent="-914400" algn="l" defTabSz="821531">
              <a:spcBef>
                <a:spcPts val="1000"/>
              </a:spcBef>
              <a:buSzPct val="85000"/>
              <a:buBlip>
                <a:blip r:embed="rId3"/>
              </a:buBlip>
              <a:defRPr sz="45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 doing RIGHT – 1 Cor. 15:58; Col. 1:23; Heb. 3:14; 1 Tim 6:12</a:t>
            </a:r>
          </a:p>
          <a:p>
            <a:pPr marL="914400" indent="-914400" algn="l" defTabSz="821531">
              <a:spcBef>
                <a:spcPts val="1000"/>
              </a:spcBef>
              <a:buSzPct val="85000"/>
              <a:buBlip>
                <a:blip r:embed="rId3"/>
              </a:buBlip>
              <a:defRPr sz="45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Against wickedness – Eph. 4:27; 5:11; 1 Pet. 5:8,9; Jam. 4:7</a:t>
            </a:r>
          </a:p>
          <a:p>
            <a:pPr marL="914400" indent="-914400" algn="l" defTabSz="821531">
              <a:spcBef>
                <a:spcPts val="1000"/>
              </a:spcBef>
              <a:buSzPct val="85000"/>
              <a:buBlip>
                <a:blip r:embed="rId3"/>
              </a:buBlip>
              <a:defRPr sz="45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defend His teaching – Rom. 1:16; Jude 1:3; Phili. 1:27; Acts 8:4; 1 Thes. 1:8</a:t>
            </a:r>
          </a:p>
        </p:txBody>
      </p:sp>
      <p:grpSp>
        <p:nvGrpSpPr>
          <p:cNvPr id="304" name="I WANT TO STAND W/ HIM"/>
          <p:cNvGrpSpPr/>
          <p:nvPr/>
        </p:nvGrpSpPr>
        <p:grpSpPr>
          <a:xfrm>
            <a:off x="4181140" y="1529856"/>
            <a:ext cx="8807748" cy="1511301"/>
            <a:chOff x="0" y="0"/>
            <a:chExt cx="8807746" cy="1511300"/>
          </a:xfrm>
        </p:grpSpPr>
        <p:sp>
          <p:nvSpPr>
            <p:cNvPr id="303" name="I WANT TO STAND W/ HIM"/>
            <p:cNvSpPr txBox="1"/>
            <p:nvPr/>
          </p:nvSpPr>
          <p:spPr>
            <a:xfrm>
              <a:off x="215900" y="139700"/>
              <a:ext cx="8375947" cy="95250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satOff val="2194"/>
                    <a:lumOff val="-10817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b="1" sz="5300">
                  <a:solidFill>
                    <a:srgbClr val="FFFFFF"/>
                  </a:solidFill>
                  <a:effectLst>
                    <a:outerShdw sx="100000" sy="100000" kx="0" ky="0" algn="b" rotWithShape="0" blurRad="63500" dist="63500" dir="3274693">
                      <a:srgbClr val="000000"/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I WANT TO STAND W/ HIM</a:t>
              </a:r>
            </a:p>
          </p:txBody>
        </p:sp>
        <p:pic>
          <p:nvPicPr>
            <p:cNvPr id="302" name="I WANT TO STAND W/ HIM I WANT TO STAND W/ HIM" descr="I WANT TO STAND W/ HIM I WANT TO STAND W/ HIM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807747" cy="1511300"/>
            </a:xfrm>
            <a:prstGeom prst="rect">
              <a:avLst/>
            </a:prstGeom>
            <a:effectLst/>
          </p:spPr>
        </p:pic>
      </p:grpSp>
      <p:sp>
        <p:nvSpPr>
          <p:cNvPr id="305" name="Therefore …"/>
          <p:cNvSpPr txBox="1"/>
          <p:nvPr/>
        </p:nvSpPr>
        <p:spPr>
          <a:xfrm>
            <a:off x="-123966" y="1355025"/>
            <a:ext cx="4943314" cy="154999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600">
                <a:solidFill>
                  <a:srgbClr val="FFFFFF"/>
                </a:solidFill>
                <a:effectLst>
                  <a:outerShdw sx="100000" sy="100000" kx="0" ky="0" algn="b" rotWithShape="0" blurRad="76200" dist="63500" dir="2316072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Therefore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0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1419" t="6" r="23187" b="16016"/>
          <a:stretch>
            <a:fillRect/>
          </a:stretch>
        </p:blipFill>
        <p:spPr>
          <a:xfrm flipH="1">
            <a:off x="-73000" y="-9498"/>
            <a:ext cx="6862193" cy="977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600" fill="norm" stroke="1" extrusionOk="0">
                <a:moveTo>
                  <a:pt x="16627" y="0"/>
                </a:moveTo>
                <a:cubicBezTo>
                  <a:pt x="9839" y="2"/>
                  <a:pt x="5685" y="20"/>
                  <a:pt x="5239" y="49"/>
                </a:cubicBezTo>
                <a:lnTo>
                  <a:pt x="4699" y="436"/>
                </a:lnTo>
                <a:cubicBezTo>
                  <a:pt x="4091" y="872"/>
                  <a:pt x="3974" y="925"/>
                  <a:pt x="3876" y="813"/>
                </a:cubicBezTo>
                <a:cubicBezTo>
                  <a:pt x="3847" y="780"/>
                  <a:pt x="3783" y="771"/>
                  <a:pt x="3734" y="793"/>
                </a:cubicBezTo>
                <a:cubicBezTo>
                  <a:pt x="3685" y="814"/>
                  <a:pt x="3594" y="785"/>
                  <a:pt x="3533" y="725"/>
                </a:cubicBezTo>
                <a:cubicBezTo>
                  <a:pt x="3472" y="666"/>
                  <a:pt x="3423" y="640"/>
                  <a:pt x="3423" y="666"/>
                </a:cubicBezTo>
                <a:cubicBezTo>
                  <a:pt x="3423" y="692"/>
                  <a:pt x="3360" y="676"/>
                  <a:pt x="3284" y="632"/>
                </a:cubicBezTo>
                <a:cubicBezTo>
                  <a:pt x="3207" y="588"/>
                  <a:pt x="3170" y="582"/>
                  <a:pt x="3200" y="618"/>
                </a:cubicBezTo>
                <a:cubicBezTo>
                  <a:pt x="3260" y="689"/>
                  <a:pt x="3068" y="838"/>
                  <a:pt x="2989" y="782"/>
                </a:cubicBezTo>
                <a:cubicBezTo>
                  <a:pt x="2964" y="764"/>
                  <a:pt x="2920" y="777"/>
                  <a:pt x="2891" y="810"/>
                </a:cubicBezTo>
                <a:cubicBezTo>
                  <a:pt x="2862" y="843"/>
                  <a:pt x="2958" y="891"/>
                  <a:pt x="3110" y="920"/>
                </a:cubicBezTo>
                <a:cubicBezTo>
                  <a:pt x="3261" y="949"/>
                  <a:pt x="3372" y="1005"/>
                  <a:pt x="3358" y="1046"/>
                </a:cubicBezTo>
                <a:cubicBezTo>
                  <a:pt x="3345" y="1087"/>
                  <a:pt x="3394" y="1169"/>
                  <a:pt x="3469" y="1227"/>
                </a:cubicBezTo>
                <a:cubicBezTo>
                  <a:pt x="3543" y="1285"/>
                  <a:pt x="3582" y="1358"/>
                  <a:pt x="3554" y="1389"/>
                </a:cubicBezTo>
                <a:cubicBezTo>
                  <a:pt x="3527" y="1421"/>
                  <a:pt x="3547" y="1457"/>
                  <a:pt x="3600" y="1469"/>
                </a:cubicBezTo>
                <a:cubicBezTo>
                  <a:pt x="3653" y="1482"/>
                  <a:pt x="3707" y="1531"/>
                  <a:pt x="3719" y="1577"/>
                </a:cubicBezTo>
                <a:cubicBezTo>
                  <a:pt x="3732" y="1623"/>
                  <a:pt x="3816" y="1804"/>
                  <a:pt x="3909" y="1978"/>
                </a:cubicBezTo>
                <a:cubicBezTo>
                  <a:pt x="4043" y="2229"/>
                  <a:pt x="4058" y="2313"/>
                  <a:pt x="3980" y="2386"/>
                </a:cubicBezTo>
                <a:cubicBezTo>
                  <a:pt x="3926" y="2436"/>
                  <a:pt x="3913" y="2458"/>
                  <a:pt x="3951" y="2435"/>
                </a:cubicBezTo>
                <a:cubicBezTo>
                  <a:pt x="4064" y="2368"/>
                  <a:pt x="4364" y="2505"/>
                  <a:pt x="4263" y="2577"/>
                </a:cubicBezTo>
                <a:cubicBezTo>
                  <a:pt x="4204" y="2619"/>
                  <a:pt x="4204" y="2669"/>
                  <a:pt x="4266" y="2739"/>
                </a:cubicBezTo>
                <a:cubicBezTo>
                  <a:pt x="4318" y="2799"/>
                  <a:pt x="4329" y="2886"/>
                  <a:pt x="4289" y="2951"/>
                </a:cubicBezTo>
                <a:cubicBezTo>
                  <a:pt x="4252" y="3011"/>
                  <a:pt x="4205" y="3140"/>
                  <a:pt x="4186" y="3236"/>
                </a:cubicBezTo>
                <a:cubicBezTo>
                  <a:pt x="4149" y="3421"/>
                  <a:pt x="4030" y="3556"/>
                  <a:pt x="3904" y="3556"/>
                </a:cubicBezTo>
                <a:cubicBezTo>
                  <a:pt x="3863" y="3556"/>
                  <a:pt x="3497" y="3329"/>
                  <a:pt x="3090" y="3052"/>
                </a:cubicBezTo>
                <a:cubicBezTo>
                  <a:pt x="2498" y="2648"/>
                  <a:pt x="2369" y="2533"/>
                  <a:pt x="2445" y="2468"/>
                </a:cubicBezTo>
                <a:cubicBezTo>
                  <a:pt x="2522" y="2402"/>
                  <a:pt x="2495" y="2388"/>
                  <a:pt x="2298" y="2399"/>
                </a:cubicBezTo>
                <a:cubicBezTo>
                  <a:pt x="2012" y="2414"/>
                  <a:pt x="1830" y="2349"/>
                  <a:pt x="1908" y="2259"/>
                </a:cubicBezTo>
                <a:cubicBezTo>
                  <a:pt x="1943" y="2218"/>
                  <a:pt x="1916" y="2207"/>
                  <a:pt x="1836" y="2229"/>
                </a:cubicBezTo>
                <a:cubicBezTo>
                  <a:pt x="1766" y="2248"/>
                  <a:pt x="1662" y="2232"/>
                  <a:pt x="1604" y="2195"/>
                </a:cubicBezTo>
                <a:cubicBezTo>
                  <a:pt x="1546" y="2157"/>
                  <a:pt x="1569" y="2197"/>
                  <a:pt x="1655" y="2282"/>
                </a:cubicBezTo>
                <a:cubicBezTo>
                  <a:pt x="1741" y="2367"/>
                  <a:pt x="1828" y="2426"/>
                  <a:pt x="1846" y="2413"/>
                </a:cubicBezTo>
                <a:cubicBezTo>
                  <a:pt x="1924" y="2360"/>
                  <a:pt x="2088" y="2524"/>
                  <a:pt x="2042" y="2609"/>
                </a:cubicBezTo>
                <a:cubicBezTo>
                  <a:pt x="2010" y="2667"/>
                  <a:pt x="2023" y="2686"/>
                  <a:pt x="2081" y="2661"/>
                </a:cubicBezTo>
                <a:cubicBezTo>
                  <a:pt x="2171" y="2622"/>
                  <a:pt x="2301" y="2715"/>
                  <a:pt x="2310" y="2827"/>
                </a:cubicBezTo>
                <a:cubicBezTo>
                  <a:pt x="2313" y="2859"/>
                  <a:pt x="2356" y="2881"/>
                  <a:pt x="2404" y="2874"/>
                </a:cubicBezTo>
                <a:cubicBezTo>
                  <a:pt x="2452" y="2868"/>
                  <a:pt x="2670" y="3012"/>
                  <a:pt x="2891" y="3195"/>
                </a:cubicBezTo>
                <a:cubicBezTo>
                  <a:pt x="3113" y="3378"/>
                  <a:pt x="3361" y="3562"/>
                  <a:pt x="3445" y="3605"/>
                </a:cubicBezTo>
                <a:cubicBezTo>
                  <a:pt x="3529" y="3648"/>
                  <a:pt x="3579" y="3718"/>
                  <a:pt x="3557" y="3760"/>
                </a:cubicBezTo>
                <a:cubicBezTo>
                  <a:pt x="3502" y="3861"/>
                  <a:pt x="3798" y="4055"/>
                  <a:pt x="3873" y="3968"/>
                </a:cubicBezTo>
                <a:cubicBezTo>
                  <a:pt x="3910" y="3926"/>
                  <a:pt x="4017" y="3948"/>
                  <a:pt x="4184" y="4032"/>
                </a:cubicBezTo>
                <a:cubicBezTo>
                  <a:pt x="4418" y="4150"/>
                  <a:pt x="4424" y="4164"/>
                  <a:pt x="4289" y="4234"/>
                </a:cubicBezTo>
                <a:cubicBezTo>
                  <a:pt x="4209" y="4275"/>
                  <a:pt x="4164" y="4347"/>
                  <a:pt x="4189" y="4393"/>
                </a:cubicBezTo>
                <a:cubicBezTo>
                  <a:pt x="4254" y="4513"/>
                  <a:pt x="4083" y="4618"/>
                  <a:pt x="3949" y="4540"/>
                </a:cubicBezTo>
                <a:cubicBezTo>
                  <a:pt x="3814" y="4461"/>
                  <a:pt x="3643" y="4532"/>
                  <a:pt x="3703" y="4643"/>
                </a:cubicBezTo>
                <a:cubicBezTo>
                  <a:pt x="3728" y="4689"/>
                  <a:pt x="3694" y="4743"/>
                  <a:pt x="3626" y="4761"/>
                </a:cubicBezTo>
                <a:cubicBezTo>
                  <a:pt x="3558" y="4779"/>
                  <a:pt x="3387" y="4871"/>
                  <a:pt x="3246" y="4964"/>
                </a:cubicBezTo>
                <a:cubicBezTo>
                  <a:pt x="3106" y="5056"/>
                  <a:pt x="2952" y="5131"/>
                  <a:pt x="2904" y="5131"/>
                </a:cubicBezTo>
                <a:cubicBezTo>
                  <a:pt x="2743" y="5131"/>
                  <a:pt x="2525" y="4947"/>
                  <a:pt x="2576" y="4854"/>
                </a:cubicBezTo>
                <a:cubicBezTo>
                  <a:pt x="2609" y="4794"/>
                  <a:pt x="2592" y="4776"/>
                  <a:pt x="2530" y="4803"/>
                </a:cubicBezTo>
                <a:cubicBezTo>
                  <a:pt x="2366" y="4875"/>
                  <a:pt x="2112" y="4729"/>
                  <a:pt x="1865" y="4423"/>
                </a:cubicBezTo>
                <a:cubicBezTo>
                  <a:pt x="1726" y="4252"/>
                  <a:pt x="1608" y="4161"/>
                  <a:pt x="1586" y="4207"/>
                </a:cubicBezTo>
                <a:cubicBezTo>
                  <a:pt x="1564" y="4250"/>
                  <a:pt x="1581" y="4333"/>
                  <a:pt x="1624" y="4393"/>
                </a:cubicBezTo>
                <a:cubicBezTo>
                  <a:pt x="1670" y="4455"/>
                  <a:pt x="1675" y="4523"/>
                  <a:pt x="1633" y="4553"/>
                </a:cubicBezTo>
                <a:cubicBezTo>
                  <a:pt x="1534" y="4623"/>
                  <a:pt x="1193" y="4449"/>
                  <a:pt x="1193" y="4329"/>
                </a:cubicBezTo>
                <a:cubicBezTo>
                  <a:pt x="1193" y="4260"/>
                  <a:pt x="1168" y="4251"/>
                  <a:pt x="1104" y="4296"/>
                </a:cubicBezTo>
                <a:cubicBezTo>
                  <a:pt x="1008" y="4364"/>
                  <a:pt x="394" y="4157"/>
                  <a:pt x="200" y="3992"/>
                </a:cubicBezTo>
                <a:cubicBezTo>
                  <a:pt x="145" y="3945"/>
                  <a:pt x="64" y="3906"/>
                  <a:pt x="20" y="3906"/>
                </a:cubicBezTo>
                <a:cubicBezTo>
                  <a:pt x="-137" y="3906"/>
                  <a:pt x="634" y="4314"/>
                  <a:pt x="1410" y="4641"/>
                </a:cubicBezTo>
                <a:cubicBezTo>
                  <a:pt x="1844" y="4824"/>
                  <a:pt x="2216" y="5016"/>
                  <a:pt x="2238" y="5067"/>
                </a:cubicBezTo>
                <a:cubicBezTo>
                  <a:pt x="2260" y="5118"/>
                  <a:pt x="2312" y="5206"/>
                  <a:pt x="2354" y="5262"/>
                </a:cubicBezTo>
                <a:cubicBezTo>
                  <a:pt x="2396" y="5318"/>
                  <a:pt x="2432" y="5375"/>
                  <a:pt x="2432" y="5388"/>
                </a:cubicBezTo>
                <a:cubicBezTo>
                  <a:pt x="2432" y="5429"/>
                  <a:pt x="1708" y="5714"/>
                  <a:pt x="1604" y="5714"/>
                </a:cubicBezTo>
                <a:cubicBezTo>
                  <a:pt x="1550" y="5714"/>
                  <a:pt x="1314" y="5824"/>
                  <a:pt x="1080" y="5958"/>
                </a:cubicBezTo>
                <a:cubicBezTo>
                  <a:pt x="512" y="6285"/>
                  <a:pt x="460" y="6323"/>
                  <a:pt x="681" y="6242"/>
                </a:cubicBezTo>
                <a:cubicBezTo>
                  <a:pt x="784" y="6205"/>
                  <a:pt x="904" y="6191"/>
                  <a:pt x="949" y="6210"/>
                </a:cubicBezTo>
                <a:cubicBezTo>
                  <a:pt x="993" y="6229"/>
                  <a:pt x="1028" y="6221"/>
                  <a:pt x="1028" y="6190"/>
                </a:cubicBezTo>
                <a:cubicBezTo>
                  <a:pt x="1028" y="6132"/>
                  <a:pt x="1637" y="5856"/>
                  <a:pt x="2047" y="5728"/>
                </a:cubicBezTo>
                <a:cubicBezTo>
                  <a:pt x="2253" y="5665"/>
                  <a:pt x="2310" y="5671"/>
                  <a:pt x="2497" y="5774"/>
                </a:cubicBezTo>
                <a:cubicBezTo>
                  <a:pt x="2752" y="5916"/>
                  <a:pt x="2961" y="6117"/>
                  <a:pt x="2899" y="6161"/>
                </a:cubicBezTo>
                <a:cubicBezTo>
                  <a:pt x="2874" y="6178"/>
                  <a:pt x="2890" y="6257"/>
                  <a:pt x="2932" y="6335"/>
                </a:cubicBezTo>
                <a:cubicBezTo>
                  <a:pt x="3003" y="6467"/>
                  <a:pt x="2860" y="6638"/>
                  <a:pt x="2164" y="7345"/>
                </a:cubicBezTo>
                <a:cubicBezTo>
                  <a:pt x="2077" y="7434"/>
                  <a:pt x="2077" y="7441"/>
                  <a:pt x="1968" y="7551"/>
                </a:cubicBezTo>
                <a:cubicBezTo>
                  <a:pt x="1809" y="7712"/>
                  <a:pt x="1494" y="8053"/>
                  <a:pt x="1266" y="8310"/>
                </a:cubicBezTo>
                <a:cubicBezTo>
                  <a:pt x="1039" y="8566"/>
                  <a:pt x="791" y="8841"/>
                  <a:pt x="714" y="8920"/>
                </a:cubicBezTo>
                <a:cubicBezTo>
                  <a:pt x="638" y="8999"/>
                  <a:pt x="617" y="9045"/>
                  <a:pt x="669" y="9022"/>
                </a:cubicBezTo>
                <a:cubicBezTo>
                  <a:pt x="722" y="8999"/>
                  <a:pt x="983" y="8751"/>
                  <a:pt x="1248" y="8470"/>
                </a:cubicBezTo>
                <a:cubicBezTo>
                  <a:pt x="1740" y="7949"/>
                  <a:pt x="3141" y="6928"/>
                  <a:pt x="3404" y="6900"/>
                </a:cubicBezTo>
                <a:cubicBezTo>
                  <a:pt x="3482" y="6892"/>
                  <a:pt x="3620" y="6933"/>
                  <a:pt x="3711" y="6990"/>
                </a:cubicBezTo>
                <a:cubicBezTo>
                  <a:pt x="3965" y="7149"/>
                  <a:pt x="4489" y="7348"/>
                  <a:pt x="4655" y="7348"/>
                </a:cubicBezTo>
                <a:cubicBezTo>
                  <a:pt x="4837" y="7348"/>
                  <a:pt x="5257" y="7571"/>
                  <a:pt x="5199" y="7637"/>
                </a:cubicBezTo>
                <a:cubicBezTo>
                  <a:pt x="5125" y="7721"/>
                  <a:pt x="5562" y="7760"/>
                  <a:pt x="5734" y="7684"/>
                </a:cubicBezTo>
                <a:cubicBezTo>
                  <a:pt x="5853" y="7632"/>
                  <a:pt x="5938" y="7628"/>
                  <a:pt x="6036" y="7671"/>
                </a:cubicBezTo>
                <a:cubicBezTo>
                  <a:pt x="6204" y="7747"/>
                  <a:pt x="6252" y="7869"/>
                  <a:pt x="6263" y="8281"/>
                </a:cubicBezTo>
                <a:cubicBezTo>
                  <a:pt x="6264" y="8320"/>
                  <a:pt x="6254" y="8325"/>
                  <a:pt x="6254" y="8355"/>
                </a:cubicBezTo>
                <a:cubicBezTo>
                  <a:pt x="6254" y="8367"/>
                  <a:pt x="6258" y="8375"/>
                  <a:pt x="6249" y="8388"/>
                </a:cubicBezTo>
                <a:cubicBezTo>
                  <a:pt x="6243" y="8558"/>
                  <a:pt x="6211" y="8622"/>
                  <a:pt x="6022" y="8689"/>
                </a:cubicBezTo>
                <a:cubicBezTo>
                  <a:pt x="5490" y="8877"/>
                  <a:pt x="4259" y="9549"/>
                  <a:pt x="3655" y="9983"/>
                </a:cubicBezTo>
                <a:cubicBezTo>
                  <a:pt x="3475" y="10112"/>
                  <a:pt x="3455" y="10135"/>
                  <a:pt x="3347" y="10218"/>
                </a:cubicBezTo>
                <a:cubicBezTo>
                  <a:pt x="3390" y="10229"/>
                  <a:pt x="3437" y="10231"/>
                  <a:pt x="3485" y="10212"/>
                </a:cubicBezTo>
                <a:cubicBezTo>
                  <a:pt x="3487" y="10212"/>
                  <a:pt x="3490" y="10211"/>
                  <a:pt x="3492" y="10211"/>
                </a:cubicBezTo>
                <a:cubicBezTo>
                  <a:pt x="3669" y="10122"/>
                  <a:pt x="3729" y="10099"/>
                  <a:pt x="4308" y="9783"/>
                </a:cubicBezTo>
                <a:cubicBezTo>
                  <a:pt x="4854" y="9485"/>
                  <a:pt x="5420" y="9280"/>
                  <a:pt x="5708" y="9276"/>
                </a:cubicBezTo>
                <a:cubicBezTo>
                  <a:pt x="5853" y="9273"/>
                  <a:pt x="5994" y="9245"/>
                  <a:pt x="6022" y="9213"/>
                </a:cubicBezTo>
                <a:cubicBezTo>
                  <a:pt x="6127" y="9094"/>
                  <a:pt x="6327" y="9168"/>
                  <a:pt x="7318" y="9695"/>
                </a:cubicBezTo>
                <a:lnTo>
                  <a:pt x="8333" y="10234"/>
                </a:lnTo>
                <a:lnTo>
                  <a:pt x="8333" y="11168"/>
                </a:lnTo>
                <a:cubicBezTo>
                  <a:pt x="8333" y="11414"/>
                  <a:pt x="8297" y="11856"/>
                  <a:pt x="8278" y="12245"/>
                </a:cubicBezTo>
                <a:cubicBezTo>
                  <a:pt x="8278" y="12245"/>
                  <a:pt x="8278" y="12246"/>
                  <a:pt x="8278" y="12246"/>
                </a:cubicBezTo>
                <a:cubicBezTo>
                  <a:pt x="8256" y="12667"/>
                  <a:pt x="8249" y="13038"/>
                  <a:pt x="8215" y="13413"/>
                </a:cubicBezTo>
                <a:cubicBezTo>
                  <a:pt x="8170" y="13916"/>
                  <a:pt x="8154" y="14183"/>
                  <a:pt x="8148" y="14395"/>
                </a:cubicBezTo>
                <a:cubicBezTo>
                  <a:pt x="8152" y="14524"/>
                  <a:pt x="8154" y="14661"/>
                  <a:pt x="8161" y="14769"/>
                </a:cubicBezTo>
                <a:cubicBezTo>
                  <a:pt x="8174" y="14823"/>
                  <a:pt x="8193" y="14864"/>
                  <a:pt x="8218" y="14901"/>
                </a:cubicBezTo>
                <a:cubicBezTo>
                  <a:pt x="8364" y="15115"/>
                  <a:pt x="8798" y="15272"/>
                  <a:pt x="9252" y="15276"/>
                </a:cubicBezTo>
                <a:cubicBezTo>
                  <a:pt x="9537" y="15278"/>
                  <a:pt x="9678" y="15231"/>
                  <a:pt x="10135" y="14982"/>
                </a:cubicBezTo>
                <a:cubicBezTo>
                  <a:pt x="10434" y="14819"/>
                  <a:pt x="10711" y="14702"/>
                  <a:pt x="10753" y="14720"/>
                </a:cubicBezTo>
                <a:cubicBezTo>
                  <a:pt x="10794" y="14738"/>
                  <a:pt x="10814" y="14929"/>
                  <a:pt x="10792" y="15146"/>
                </a:cubicBezTo>
                <a:cubicBezTo>
                  <a:pt x="10736" y="15725"/>
                  <a:pt x="10879" y="16370"/>
                  <a:pt x="11107" y="16541"/>
                </a:cubicBezTo>
                <a:cubicBezTo>
                  <a:pt x="11208" y="16617"/>
                  <a:pt x="11353" y="16679"/>
                  <a:pt x="11424" y="16679"/>
                </a:cubicBezTo>
                <a:cubicBezTo>
                  <a:pt x="11496" y="16680"/>
                  <a:pt x="11663" y="16720"/>
                  <a:pt x="11795" y="16769"/>
                </a:cubicBezTo>
                <a:cubicBezTo>
                  <a:pt x="12012" y="16849"/>
                  <a:pt x="12194" y="16853"/>
                  <a:pt x="12585" y="16787"/>
                </a:cubicBezTo>
                <a:cubicBezTo>
                  <a:pt x="12671" y="16773"/>
                  <a:pt x="12716" y="16820"/>
                  <a:pt x="12731" y="16942"/>
                </a:cubicBezTo>
                <a:cubicBezTo>
                  <a:pt x="12778" y="17302"/>
                  <a:pt x="12854" y="17409"/>
                  <a:pt x="13271" y="17697"/>
                </a:cubicBezTo>
                <a:cubicBezTo>
                  <a:pt x="13793" y="18057"/>
                  <a:pt x="14000" y="18357"/>
                  <a:pt x="14078" y="18850"/>
                </a:cubicBezTo>
                <a:cubicBezTo>
                  <a:pt x="14092" y="18936"/>
                  <a:pt x="14111" y="19013"/>
                  <a:pt x="14117" y="19112"/>
                </a:cubicBezTo>
                <a:cubicBezTo>
                  <a:pt x="14151" y="19660"/>
                  <a:pt x="14213" y="19916"/>
                  <a:pt x="14368" y="20159"/>
                </a:cubicBezTo>
                <a:cubicBezTo>
                  <a:pt x="14432" y="20260"/>
                  <a:pt x="14483" y="20386"/>
                  <a:pt x="14483" y="20440"/>
                </a:cubicBezTo>
                <a:cubicBezTo>
                  <a:pt x="14483" y="20493"/>
                  <a:pt x="14521" y="20520"/>
                  <a:pt x="14566" y="20500"/>
                </a:cubicBezTo>
                <a:cubicBezTo>
                  <a:pt x="14612" y="20480"/>
                  <a:pt x="14684" y="20528"/>
                  <a:pt x="14726" y="20605"/>
                </a:cubicBezTo>
                <a:cubicBezTo>
                  <a:pt x="14768" y="20683"/>
                  <a:pt x="14863" y="20762"/>
                  <a:pt x="14937" y="20783"/>
                </a:cubicBezTo>
                <a:cubicBezTo>
                  <a:pt x="15012" y="20803"/>
                  <a:pt x="15052" y="20842"/>
                  <a:pt x="15028" y="20869"/>
                </a:cubicBezTo>
                <a:cubicBezTo>
                  <a:pt x="15004" y="20897"/>
                  <a:pt x="15196" y="21048"/>
                  <a:pt x="15454" y="21205"/>
                </a:cubicBezTo>
                <a:cubicBezTo>
                  <a:pt x="15712" y="21363"/>
                  <a:pt x="15924" y="21482"/>
                  <a:pt x="15925" y="21471"/>
                </a:cubicBezTo>
                <a:cubicBezTo>
                  <a:pt x="15929" y="21442"/>
                  <a:pt x="16143" y="21509"/>
                  <a:pt x="16398" y="21600"/>
                </a:cubicBezTo>
                <a:lnTo>
                  <a:pt x="21463" y="21600"/>
                </a:lnTo>
                <a:lnTo>
                  <a:pt x="21463" y="2"/>
                </a:lnTo>
                <a:cubicBezTo>
                  <a:pt x="20253" y="1"/>
                  <a:pt x="19350" y="0"/>
                  <a:pt x="17759" y="0"/>
                </a:cubicBezTo>
                <a:lnTo>
                  <a:pt x="16627" y="0"/>
                </a:lnTo>
                <a:close/>
                <a:moveTo>
                  <a:pt x="5380" y="197"/>
                </a:moveTo>
                <a:cubicBezTo>
                  <a:pt x="5426" y="193"/>
                  <a:pt x="5469" y="193"/>
                  <a:pt x="5507" y="197"/>
                </a:cubicBezTo>
                <a:cubicBezTo>
                  <a:pt x="5557" y="203"/>
                  <a:pt x="5595" y="215"/>
                  <a:pt x="5615" y="237"/>
                </a:cubicBezTo>
                <a:cubicBezTo>
                  <a:pt x="5773" y="417"/>
                  <a:pt x="5796" y="973"/>
                  <a:pt x="5656" y="1158"/>
                </a:cubicBezTo>
                <a:cubicBezTo>
                  <a:pt x="5598" y="1234"/>
                  <a:pt x="5592" y="1278"/>
                  <a:pt x="5638" y="1258"/>
                </a:cubicBezTo>
                <a:cubicBezTo>
                  <a:pt x="5811" y="1183"/>
                  <a:pt x="5813" y="1338"/>
                  <a:pt x="5643" y="1540"/>
                </a:cubicBezTo>
                <a:cubicBezTo>
                  <a:pt x="5453" y="1768"/>
                  <a:pt x="5406" y="1784"/>
                  <a:pt x="5251" y="1675"/>
                </a:cubicBezTo>
                <a:cubicBezTo>
                  <a:pt x="5194" y="1635"/>
                  <a:pt x="5103" y="1603"/>
                  <a:pt x="5050" y="1603"/>
                </a:cubicBezTo>
                <a:cubicBezTo>
                  <a:pt x="4997" y="1603"/>
                  <a:pt x="4912" y="1541"/>
                  <a:pt x="4859" y="1466"/>
                </a:cubicBezTo>
                <a:cubicBezTo>
                  <a:pt x="4796" y="1376"/>
                  <a:pt x="4740" y="1352"/>
                  <a:pt x="4701" y="1396"/>
                </a:cubicBezTo>
                <a:cubicBezTo>
                  <a:pt x="4659" y="1444"/>
                  <a:pt x="4600" y="1436"/>
                  <a:pt x="4490" y="1366"/>
                </a:cubicBezTo>
                <a:cubicBezTo>
                  <a:pt x="4406" y="1312"/>
                  <a:pt x="4282" y="1283"/>
                  <a:pt x="4215" y="1302"/>
                </a:cubicBezTo>
                <a:cubicBezTo>
                  <a:pt x="4147" y="1320"/>
                  <a:pt x="4006" y="1283"/>
                  <a:pt x="3902" y="1221"/>
                </a:cubicBezTo>
                <a:lnTo>
                  <a:pt x="3711" y="1110"/>
                </a:lnTo>
                <a:lnTo>
                  <a:pt x="4000" y="952"/>
                </a:lnTo>
                <a:cubicBezTo>
                  <a:pt x="4159" y="864"/>
                  <a:pt x="4428" y="687"/>
                  <a:pt x="4598" y="560"/>
                </a:cubicBezTo>
                <a:cubicBezTo>
                  <a:pt x="4768" y="432"/>
                  <a:pt x="4909" y="351"/>
                  <a:pt x="4909" y="379"/>
                </a:cubicBezTo>
                <a:cubicBezTo>
                  <a:pt x="4909" y="406"/>
                  <a:pt x="4958" y="380"/>
                  <a:pt x="5019" y="321"/>
                </a:cubicBezTo>
                <a:cubicBezTo>
                  <a:pt x="5087" y="255"/>
                  <a:pt x="5243" y="209"/>
                  <a:pt x="5380" y="197"/>
                </a:cubicBezTo>
                <a:close/>
                <a:moveTo>
                  <a:pt x="5396" y="1231"/>
                </a:moveTo>
                <a:cubicBezTo>
                  <a:pt x="5368" y="1230"/>
                  <a:pt x="5336" y="1233"/>
                  <a:pt x="5306" y="1241"/>
                </a:cubicBezTo>
                <a:cubicBezTo>
                  <a:pt x="5240" y="1260"/>
                  <a:pt x="5258" y="1273"/>
                  <a:pt x="5354" y="1276"/>
                </a:cubicBezTo>
                <a:cubicBezTo>
                  <a:pt x="5441" y="1279"/>
                  <a:pt x="5490" y="1266"/>
                  <a:pt x="5462" y="1246"/>
                </a:cubicBezTo>
                <a:cubicBezTo>
                  <a:pt x="5448" y="1237"/>
                  <a:pt x="5425" y="1232"/>
                  <a:pt x="5396" y="1231"/>
                </a:cubicBezTo>
                <a:close/>
                <a:moveTo>
                  <a:pt x="2561" y="1655"/>
                </a:moveTo>
                <a:cubicBezTo>
                  <a:pt x="2541" y="1657"/>
                  <a:pt x="2513" y="1670"/>
                  <a:pt x="2481" y="1688"/>
                </a:cubicBezTo>
                <a:cubicBezTo>
                  <a:pt x="2478" y="1689"/>
                  <a:pt x="2476" y="1688"/>
                  <a:pt x="2473" y="1689"/>
                </a:cubicBezTo>
                <a:cubicBezTo>
                  <a:pt x="2470" y="1691"/>
                  <a:pt x="2471" y="1692"/>
                  <a:pt x="2468" y="1694"/>
                </a:cubicBezTo>
                <a:cubicBezTo>
                  <a:pt x="2404" y="1732"/>
                  <a:pt x="2349" y="1772"/>
                  <a:pt x="2349" y="1782"/>
                </a:cubicBezTo>
                <a:cubicBezTo>
                  <a:pt x="2349" y="1793"/>
                  <a:pt x="2405" y="1788"/>
                  <a:pt x="2473" y="1770"/>
                </a:cubicBezTo>
                <a:cubicBezTo>
                  <a:pt x="2541" y="1752"/>
                  <a:pt x="2597" y="1710"/>
                  <a:pt x="2597" y="1677"/>
                </a:cubicBezTo>
                <a:cubicBezTo>
                  <a:pt x="2597" y="1660"/>
                  <a:pt x="2583" y="1653"/>
                  <a:pt x="2561" y="1655"/>
                </a:cubicBezTo>
                <a:close/>
                <a:moveTo>
                  <a:pt x="3296" y="10295"/>
                </a:moveTo>
                <a:cubicBezTo>
                  <a:pt x="3275" y="10296"/>
                  <a:pt x="3251" y="10305"/>
                  <a:pt x="3227" y="10311"/>
                </a:cubicBezTo>
                <a:cubicBezTo>
                  <a:pt x="3192" y="10339"/>
                  <a:pt x="3053" y="10439"/>
                  <a:pt x="3059" y="10439"/>
                </a:cubicBezTo>
                <a:cubicBezTo>
                  <a:pt x="3067" y="10439"/>
                  <a:pt x="3286" y="10317"/>
                  <a:pt x="3322" y="10300"/>
                </a:cubicBezTo>
                <a:cubicBezTo>
                  <a:pt x="3312" y="10299"/>
                  <a:pt x="3308" y="10294"/>
                  <a:pt x="3296" y="10295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</p:spPr>
      </p:pic>
      <p:sp>
        <p:nvSpPr>
          <p:cNvPr id="308" name="Jesus Died For Me"/>
          <p:cNvSpPr txBox="1"/>
          <p:nvPr/>
        </p:nvSpPr>
        <p:spPr>
          <a:xfrm>
            <a:off x="0" y="146695"/>
            <a:ext cx="13004801" cy="1079501"/>
          </a:xfrm>
          <a:prstGeom prst="rect">
            <a:avLst/>
          </a:prstGeom>
          <a:gradFill>
            <a:gsLst>
              <a:gs pos="0">
                <a:schemeClr val="accent3">
                  <a:alpha val="46776"/>
                </a:schemeClr>
              </a:gs>
              <a:gs pos="100000">
                <a:schemeClr val="accent3">
                  <a:satOff val="2194"/>
                  <a:lumOff val="-10817"/>
                  <a:alpha val="55664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30200" dist="159365" dir="3848727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900">
                <a:solidFill>
                  <a:srgbClr val="FFFFFF"/>
                </a:solidFill>
                <a:effectLst>
                  <a:outerShdw sx="100000" sy="100000" kx="0" ky="0" algn="b" rotWithShape="0" blurRad="76200" dist="63500" dir="2929795">
                    <a:srgbClr val="000000"/>
                  </a:outerShdw>
                </a:effectLst>
                <a:latin typeface="Student Commons"/>
                <a:ea typeface="Student Commons"/>
                <a:cs typeface="Student Commons"/>
                <a:sym typeface="Student Commons"/>
              </a:defRPr>
            </a:lvl1pPr>
          </a:lstStyle>
          <a:p>
            <a:pPr/>
            <a:r>
              <a:t>Jesus Died For Me</a:t>
            </a:r>
          </a:p>
        </p:txBody>
      </p:sp>
      <p:sp>
        <p:nvSpPr>
          <p:cNvPr id="309" name="Requires courage and strength – 1 Cor. 16:13; Josh. 1:6-9…"/>
          <p:cNvSpPr txBox="1"/>
          <p:nvPr/>
        </p:nvSpPr>
        <p:spPr>
          <a:xfrm>
            <a:off x="4771931" y="3892499"/>
            <a:ext cx="8046767" cy="5235576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76200" dir="2280378">
              <a:srgbClr val="000000">
                <a:alpha val="3151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14400" indent="-914400" algn="l" defTabSz="821531">
              <a:spcBef>
                <a:spcPts val="1000"/>
              </a:spcBef>
              <a:buSzPct val="85000"/>
              <a:buBlip>
                <a:blip r:embed="rId3"/>
              </a:buBlip>
              <a:defRPr sz="53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Requires courage and strength – 1 Cor. 16:13; Josh. 1:6-9</a:t>
            </a:r>
          </a:p>
          <a:p>
            <a:pPr marL="914400" indent="-914400" algn="l" defTabSz="821531">
              <a:spcBef>
                <a:spcPts val="1000"/>
              </a:spcBef>
              <a:buSzPct val="85000"/>
              <a:buBlip>
                <a:blip r:embed="rId3"/>
              </a:buBlip>
              <a:defRPr sz="53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 has provided us with the means to stand – Eph. 6:10-18</a:t>
            </a:r>
          </a:p>
        </p:txBody>
      </p:sp>
      <p:grpSp>
        <p:nvGrpSpPr>
          <p:cNvPr id="312" name="I WANT TO STAND W/ HIM"/>
          <p:cNvGrpSpPr/>
          <p:nvPr/>
        </p:nvGrpSpPr>
        <p:grpSpPr>
          <a:xfrm>
            <a:off x="4181140" y="1529856"/>
            <a:ext cx="8807748" cy="1511301"/>
            <a:chOff x="0" y="0"/>
            <a:chExt cx="8807746" cy="1511300"/>
          </a:xfrm>
        </p:grpSpPr>
        <p:sp>
          <p:nvSpPr>
            <p:cNvPr id="311" name="I WANT TO STAND W/ HIM"/>
            <p:cNvSpPr txBox="1"/>
            <p:nvPr/>
          </p:nvSpPr>
          <p:spPr>
            <a:xfrm>
              <a:off x="215900" y="139700"/>
              <a:ext cx="8375947" cy="95250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satOff val="2194"/>
                    <a:lumOff val="-10817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b="1" sz="5300">
                  <a:solidFill>
                    <a:srgbClr val="FFFFFF"/>
                  </a:solidFill>
                  <a:effectLst>
                    <a:outerShdw sx="100000" sy="100000" kx="0" ky="0" algn="b" rotWithShape="0" blurRad="63500" dist="63500" dir="3274693">
                      <a:srgbClr val="000000"/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I WANT TO STAND W/ HIM</a:t>
              </a:r>
            </a:p>
          </p:txBody>
        </p:sp>
        <p:pic>
          <p:nvPicPr>
            <p:cNvPr id="310" name="I WANT TO STAND W/ HIM I WANT TO STAND W/ HIM" descr="I WANT TO STAND W/ HIM I WANT TO STAND W/ HIM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807747" cy="1511300"/>
            </a:xfrm>
            <a:prstGeom prst="rect">
              <a:avLst/>
            </a:prstGeom>
            <a:effectLst/>
          </p:spPr>
        </p:pic>
      </p:grpSp>
      <p:sp>
        <p:nvSpPr>
          <p:cNvPr id="313" name="Therefore …"/>
          <p:cNvSpPr txBox="1"/>
          <p:nvPr/>
        </p:nvSpPr>
        <p:spPr>
          <a:xfrm>
            <a:off x="-123966" y="1355025"/>
            <a:ext cx="4943314" cy="154999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600">
                <a:solidFill>
                  <a:srgbClr val="FFFFFF"/>
                </a:solidFill>
                <a:effectLst>
                  <a:outerShdw sx="100000" sy="100000" kx="0" ky="0" algn="b" rotWithShape="0" blurRad="76200" dist="63500" dir="2316072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Therefore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1419" t="6" r="23187" b="16016"/>
          <a:stretch>
            <a:fillRect/>
          </a:stretch>
        </p:blipFill>
        <p:spPr>
          <a:xfrm flipH="1">
            <a:off x="-73000" y="-9498"/>
            <a:ext cx="6862193" cy="977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600" fill="norm" stroke="1" extrusionOk="0">
                <a:moveTo>
                  <a:pt x="16627" y="0"/>
                </a:moveTo>
                <a:cubicBezTo>
                  <a:pt x="9839" y="2"/>
                  <a:pt x="5685" y="20"/>
                  <a:pt x="5239" y="49"/>
                </a:cubicBezTo>
                <a:lnTo>
                  <a:pt x="4699" y="436"/>
                </a:lnTo>
                <a:cubicBezTo>
                  <a:pt x="4091" y="872"/>
                  <a:pt x="3974" y="925"/>
                  <a:pt x="3876" y="813"/>
                </a:cubicBezTo>
                <a:cubicBezTo>
                  <a:pt x="3847" y="780"/>
                  <a:pt x="3783" y="771"/>
                  <a:pt x="3734" y="793"/>
                </a:cubicBezTo>
                <a:cubicBezTo>
                  <a:pt x="3685" y="814"/>
                  <a:pt x="3594" y="785"/>
                  <a:pt x="3533" y="725"/>
                </a:cubicBezTo>
                <a:cubicBezTo>
                  <a:pt x="3472" y="666"/>
                  <a:pt x="3423" y="640"/>
                  <a:pt x="3423" y="666"/>
                </a:cubicBezTo>
                <a:cubicBezTo>
                  <a:pt x="3423" y="692"/>
                  <a:pt x="3360" y="676"/>
                  <a:pt x="3284" y="632"/>
                </a:cubicBezTo>
                <a:cubicBezTo>
                  <a:pt x="3207" y="588"/>
                  <a:pt x="3170" y="582"/>
                  <a:pt x="3200" y="618"/>
                </a:cubicBezTo>
                <a:cubicBezTo>
                  <a:pt x="3260" y="689"/>
                  <a:pt x="3068" y="838"/>
                  <a:pt x="2989" y="782"/>
                </a:cubicBezTo>
                <a:cubicBezTo>
                  <a:pt x="2964" y="764"/>
                  <a:pt x="2920" y="777"/>
                  <a:pt x="2891" y="810"/>
                </a:cubicBezTo>
                <a:cubicBezTo>
                  <a:pt x="2862" y="843"/>
                  <a:pt x="2958" y="891"/>
                  <a:pt x="3110" y="920"/>
                </a:cubicBezTo>
                <a:cubicBezTo>
                  <a:pt x="3261" y="949"/>
                  <a:pt x="3372" y="1005"/>
                  <a:pt x="3358" y="1046"/>
                </a:cubicBezTo>
                <a:cubicBezTo>
                  <a:pt x="3345" y="1087"/>
                  <a:pt x="3394" y="1169"/>
                  <a:pt x="3469" y="1227"/>
                </a:cubicBezTo>
                <a:cubicBezTo>
                  <a:pt x="3543" y="1285"/>
                  <a:pt x="3582" y="1358"/>
                  <a:pt x="3554" y="1389"/>
                </a:cubicBezTo>
                <a:cubicBezTo>
                  <a:pt x="3527" y="1421"/>
                  <a:pt x="3547" y="1457"/>
                  <a:pt x="3600" y="1469"/>
                </a:cubicBezTo>
                <a:cubicBezTo>
                  <a:pt x="3653" y="1482"/>
                  <a:pt x="3707" y="1531"/>
                  <a:pt x="3719" y="1577"/>
                </a:cubicBezTo>
                <a:cubicBezTo>
                  <a:pt x="3732" y="1623"/>
                  <a:pt x="3816" y="1804"/>
                  <a:pt x="3909" y="1978"/>
                </a:cubicBezTo>
                <a:cubicBezTo>
                  <a:pt x="4043" y="2229"/>
                  <a:pt x="4058" y="2313"/>
                  <a:pt x="3980" y="2386"/>
                </a:cubicBezTo>
                <a:cubicBezTo>
                  <a:pt x="3926" y="2436"/>
                  <a:pt x="3913" y="2458"/>
                  <a:pt x="3951" y="2435"/>
                </a:cubicBezTo>
                <a:cubicBezTo>
                  <a:pt x="4064" y="2368"/>
                  <a:pt x="4364" y="2505"/>
                  <a:pt x="4263" y="2577"/>
                </a:cubicBezTo>
                <a:cubicBezTo>
                  <a:pt x="4204" y="2619"/>
                  <a:pt x="4204" y="2669"/>
                  <a:pt x="4266" y="2739"/>
                </a:cubicBezTo>
                <a:cubicBezTo>
                  <a:pt x="4318" y="2799"/>
                  <a:pt x="4329" y="2886"/>
                  <a:pt x="4289" y="2951"/>
                </a:cubicBezTo>
                <a:cubicBezTo>
                  <a:pt x="4252" y="3011"/>
                  <a:pt x="4205" y="3140"/>
                  <a:pt x="4186" y="3236"/>
                </a:cubicBezTo>
                <a:cubicBezTo>
                  <a:pt x="4149" y="3421"/>
                  <a:pt x="4030" y="3556"/>
                  <a:pt x="3904" y="3556"/>
                </a:cubicBezTo>
                <a:cubicBezTo>
                  <a:pt x="3863" y="3556"/>
                  <a:pt x="3497" y="3329"/>
                  <a:pt x="3090" y="3052"/>
                </a:cubicBezTo>
                <a:cubicBezTo>
                  <a:pt x="2498" y="2648"/>
                  <a:pt x="2369" y="2533"/>
                  <a:pt x="2445" y="2468"/>
                </a:cubicBezTo>
                <a:cubicBezTo>
                  <a:pt x="2522" y="2402"/>
                  <a:pt x="2495" y="2388"/>
                  <a:pt x="2298" y="2399"/>
                </a:cubicBezTo>
                <a:cubicBezTo>
                  <a:pt x="2012" y="2414"/>
                  <a:pt x="1830" y="2349"/>
                  <a:pt x="1908" y="2259"/>
                </a:cubicBezTo>
                <a:cubicBezTo>
                  <a:pt x="1943" y="2218"/>
                  <a:pt x="1916" y="2207"/>
                  <a:pt x="1836" y="2229"/>
                </a:cubicBezTo>
                <a:cubicBezTo>
                  <a:pt x="1766" y="2248"/>
                  <a:pt x="1662" y="2232"/>
                  <a:pt x="1604" y="2195"/>
                </a:cubicBezTo>
                <a:cubicBezTo>
                  <a:pt x="1546" y="2157"/>
                  <a:pt x="1569" y="2197"/>
                  <a:pt x="1655" y="2282"/>
                </a:cubicBezTo>
                <a:cubicBezTo>
                  <a:pt x="1741" y="2367"/>
                  <a:pt x="1828" y="2426"/>
                  <a:pt x="1846" y="2413"/>
                </a:cubicBezTo>
                <a:cubicBezTo>
                  <a:pt x="1924" y="2360"/>
                  <a:pt x="2088" y="2524"/>
                  <a:pt x="2042" y="2609"/>
                </a:cubicBezTo>
                <a:cubicBezTo>
                  <a:pt x="2010" y="2667"/>
                  <a:pt x="2023" y="2686"/>
                  <a:pt x="2081" y="2661"/>
                </a:cubicBezTo>
                <a:cubicBezTo>
                  <a:pt x="2171" y="2622"/>
                  <a:pt x="2301" y="2715"/>
                  <a:pt x="2310" y="2827"/>
                </a:cubicBezTo>
                <a:cubicBezTo>
                  <a:pt x="2313" y="2859"/>
                  <a:pt x="2356" y="2881"/>
                  <a:pt x="2404" y="2874"/>
                </a:cubicBezTo>
                <a:cubicBezTo>
                  <a:pt x="2452" y="2868"/>
                  <a:pt x="2670" y="3012"/>
                  <a:pt x="2891" y="3195"/>
                </a:cubicBezTo>
                <a:cubicBezTo>
                  <a:pt x="3113" y="3378"/>
                  <a:pt x="3361" y="3562"/>
                  <a:pt x="3445" y="3605"/>
                </a:cubicBezTo>
                <a:cubicBezTo>
                  <a:pt x="3529" y="3648"/>
                  <a:pt x="3579" y="3718"/>
                  <a:pt x="3557" y="3760"/>
                </a:cubicBezTo>
                <a:cubicBezTo>
                  <a:pt x="3502" y="3861"/>
                  <a:pt x="3798" y="4055"/>
                  <a:pt x="3873" y="3968"/>
                </a:cubicBezTo>
                <a:cubicBezTo>
                  <a:pt x="3910" y="3926"/>
                  <a:pt x="4017" y="3948"/>
                  <a:pt x="4184" y="4032"/>
                </a:cubicBezTo>
                <a:cubicBezTo>
                  <a:pt x="4418" y="4150"/>
                  <a:pt x="4424" y="4164"/>
                  <a:pt x="4289" y="4234"/>
                </a:cubicBezTo>
                <a:cubicBezTo>
                  <a:pt x="4209" y="4275"/>
                  <a:pt x="4164" y="4347"/>
                  <a:pt x="4189" y="4393"/>
                </a:cubicBezTo>
                <a:cubicBezTo>
                  <a:pt x="4254" y="4513"/>
                  <a:pt x="4083" y="4618"/>
                  <a:pt x="3949" y="4540"/>
                </a:cubicBezTo>
                <a:cubicBezTo>
                  <a:pt x="3814" y="4461"/>
                  <a:pt x="3643" y="4532"/>
                  <a:pt x="3703" y="4643"/>
                </a:cubicBezTo>
                <a:cubicBezTo>
                  <a:pt x="3728" y="4689"/>
                  <a:pt x="3694" y="4743"/>
                  <a:pt x="3626" y="4761"/>
                </a:cubicBezTo>
                <a:cubicBezTo>
                  <a:pt x="3558" y="4779"/>
                  <a:pt x="3387" y="4871"/>
                  <a:pt x="3246" y="4964"/>
                </a:cubicBezTo>
                <a:cubicBezTo>
                  <a:pt x="3106" y="5056"/>
                  <a:pt x="2952" y="5131"/>
                  <a:pt x="2904" y="5131"/>
                </a:cubicBezTo>
                <a:cubicBezTo>
                  <a:pt x="2743" y="5131"/>
                  <a:pt x="2525" y="4947"/>
                  <a:pt x="2576" y="4854"/>
                </a:cubicBezTo>
                <a:cubicBezTo>
                  <a:pt x="2609" y="4794"/>
                  <a:pt x="2592" y="4776"/>
                  <a:pt x="2530" y="4803"/>
                </a:cubicBezTo>
                <a:cubicBezTo>
                  <a:pt x="2366" y="4875"/>
                  <a:pt x="2112" y="4729"/>
                  <a:pt x="1865" y="4423"/>
                </a:cubicBezTo>
                <a:cubicBezTo>
                  <a:pt x="1726" y="4252"/>
                  <a:pt x="1608" y="4161"/>
                  <a:pt x="1586" y="4207"/>
                </a:cubicBezTo>
                <a:cubicBezTo>
                  <a:pt x="1564" y="4250"/>
                  <a:pt x="1581" y="4333"/>
                  <a:pt x="1624" y="4393"/>
                </a:cubicBezTo>
                <a:cubicBezTo>
                  <a:pt x="1670" y="4455"/>
                  <a:pt x="1675" y="4523"/>
                  <a:pt x="1633" y="4553"/>
                </a:cubicBezTo>
                <a:cubicBezTo>
                  <a:pt x="1534" y="4623"/>
                  <a:pt x="1193" y="4449"/>
                  <a:pt x="1193" y="4329"/>
                </a:cubicBezTo>
                <a:cubicBezTo>
                  <a:pt x="1193" y="4260"/>
                  <a:pt x="1168" y="4251"/>
                  <a:pt x="1104" y="4296"/>
                </a:cubicBezTo>
                <a:cubicBezTo>
                  <a:pt x="1008" y="4364"/>
                  <a:pt x="394" y="4157"/>
                  <a:pt x="200" y="3992"/>
                </a:cubicBezTo>
                <a:cubicBezTo>
                  <a:pt x="145" y="3945"/>
                  <a:pt x="64" y="3906"/>
                  <a:pt x="20" y="3906"/>
                </a:cubicBezTo>
                <a:cubicBezTo>
                  <a:pt x="-137" y="3906"/>
                  <a:pt x="634" y="4314"/>
                  <a:pt x="1410" y="4641"/>
                </a:cubicBezTo>
                <a:cubicBezTo>
                  <a:pt x="1844" y="4824"/>
                  <a:pt x="2216" y="5016"/>
                  <a:pt x="2238" y="5067"/>
                </a:cubicBezTo>
                <a:cubicBezTo>
                  <a:pt x="2260" y="5118"/>
                  <a:pt x="2312" y="5206"/>
                  <a:pt x="2354" y="5262"/>
                </a:cubicBezTo>
                <a:cubicBezTo>
                  <a:pt x="2396" y="5318"/>
                  <a:pt x="2432" y="5375"/>
                  <a:pt x="2432" y="5388"/>
                </a:cubicBezTo>
                <a:cubicBezTo>
                  <a:pt x="2432" y="5429"/>
                  <a:pt x="1708" y="5714"/>
                  <a:pt x="1604" y="5714"/>
                </a:cubicBezTo>
                <a:cubicBezTo>
                  <a:pt x="1550" y="5714"/>
                  <a:pt x="1314" y="5824"/>
                  <a:pt x="1080" y="5958"/>
                </a:cubicBezTo>
                <a:cubicBezTo>
                  <a:pt x="512" y="6285"/>
                  <a:pt x="460" y="6323"/>
                  <a:pt x="681" y="6242"/>
                </a:cubicBezTo>
                <a:cubicBezTo>
                  <a:pt x="784" y="6205"/>
                  <a:pt x="904" y="6191"/>
                  <a:pt x="949" y="6210"/>
                </a:cubicBezTo>
                <a:cubicBezTo>
                  <a:pt x="993" y="6229"/>
                  <a:pt x="1028" y="6221"/>
                  <a:pt x="1028" y="6190"/>
                </a:cubicBezTo>
                <a:cubicBezTo>
                  <a:pt x="1028" y="6132"/>
                  <a:pt x="1637" y="5856"/>
                  <a:pt x="2047" y="5728"/>
                </a:cubicBezTo>
                <a:cubicBezTo>
                  <a:pt x="2253" y="5665"/>
                  <a:pt x="2310" y="5671"/>
                  <a:pt x="2497" y="5774"/>
                </a:cubicBezTo>
                <a:cubicBezTo>
                  <a:pt x="2752" y="5916"/>
                  <a:pt x="2961" y="6117"/>
                  <a:pt x="2899" y="6161"/>
                </a:cubicBezTo>
                <a:cubicBezTo>
                  <a:pt x="2874" y="6178"/>
                  <a:pt x="2890" y="6257"/>
                  <a:pt x="2932" y="6335"/>
                </a:cubicBezTo>
                <a:cubicBezTo>
                  <a:pt x="3003" y="6467"/>
                  <a:pt x="2860" y="6638"/>
                  <a:pt x="2164" y="7345"/>
                </a:cubicBezTo>
                <a:cubicBezTo>
                  <a:pt x="2077" y="7434"/>
                  <a:pt x="2077" y="7441"/>
                  <a:pt x="1968" y="7551"/>
                </a:cubicBezTo>
                <a:cubicBezTo>
                  <a:pt x="1809" y="7712"/>
                  <a:pt x="1494" y="8053"/>
                  <a:pt x="1266" y="8310"/>
                </a:cubicBezTo>
                <a:cubicBezTo>
                  <a:pt x="1039" y="8566"/>
                  <a:pt x="791" y="8841"/>
                  <a:pt x="714" y="8920"/>
                </a:cubicBezTo>
                <a:cubicBezTo>
                  <a:pt x="638" y="8999"/>
                  <a:pt x="617" y="9045"/>
                  <a:pt x="669" y="9022"/>
                </a:cubicBezTo>
                <a:cubicBezTo>
                  <a:pt x="722" y="8999"/>
                  <a:pt x="983" y="8751"/>
                  <a:pt x="1248" y="8470"/>
                </a:cubicBezTo>
                <a:cubicBezTo>
                  <a:pt x="1740" y="7949"/>
                  <a:pt x="3141" y="6928"/>
                  <a:pt x="3404" y="6900"/>
                </a:cubicBezTo>
                <a:cubicBezTo>
                  <a:pt x="3482" y="6892"/>
                  <a:pt x="3620" y="6933"/>
                  <a:pt x="3711" y="6990"/>
                </a:cubicBezTo>
                <a:cubicBezTo>
                  <a:pt x="3965" y="7149"/>
                  <a:pt x="4489" y="7348"/>
                  <a:pt x="4655" y="7348"/>
                </a:cubicBezTo>
                <a:cubicBezTo>
                  <a:pt x="4837" y="7348"/>
                  <a:pt x="5257" y="7571"/>
                  <a:pt x="5199" y="7637"/>
                </a:cubicBezTo>
                <a:cubicBezTo>
                  <a:pt x="5125" y="7721"/>
                  <a:pt x="5562" y="7760"/>
                  <a:pt x="5734" y="7684"/>
                </a:cubicBezTo>
                <a:cubicBezTo>
                  <a:pt x="5853" y="7632"/>
                  <a:pt x="5938" y="7628"/>
                  <a:pt x="6036" y="7671"/>
                </a:cubicBezTo>
                <a:cubicBezTo>
                  <a:pt x="6204" y="7747"/>
                  <a:pt x="6252" y="7869"/>
                  <a:pt x="6263" y="8281"/>
                </a:cubicBezTo>
                <a:cubicBezTo>
                  <a:pt x="6264" y="8320"/>
                  <a:pt x="6254" y="8325"/>
                  <a:pt x="6254" y="8355"/>
                </a:cubicBezTo>
                <a:cubicBezTo>
                  <a:pt x="6254" y="8367"/>
                  <a:pt x="6258" y="8375"/>
                  <a:pt x="6249" y="8388"/>
                </a:cubicBezTo>
                <a:cubicBezTo>
                  <a:pt x="6243" y="8558"/>
                  <a:pt x="6211" y="8622"/>
                  <a:pt x="6022" y="8689"/>
                </a:cubicBezTo>
                <a:cubicBezTo>
                  <a:pt x="5490" y="8877"/>
                  <a:pt x="4259" y="9549"/>
                  <a:pt x="3655" y="9983"/>
                </a:cubicBezTo>
                <a:cubicBezTo>
                  <a:pt x="3475" y="10112"/>
                  <a:pt x="3455" y="10135"/>
                  <a:pt x="3347" y="10218"/>
                </a:cubicBezTo>
                <a:cubicBezTo>
                  <a:pt x="3390" y="10229"/>
                  <a:pt x="3437" y="10231"/>
                  <a:pt x="3485" y="10212"/>
                </a:cubicBezTo>
                <a:cubicBezTo>
                  <a:pt x="3487" y="10212"/>
                  <a:pt x="3490" y="10211"/>
                  <a:pt x="3492" y="10211"/>
                </a:cubicBezTo>
                <a:cubicBezTo>
                  <a:pt x="3669" y="10122"/>
                  <a:pt x="3729" y="10099"/>
                  <a:pt x="4308" y="9783"/>
                </a:cubicBezTo>
                <a:cubicBezTo>
                  <a:pt x="4854" y="9485"/>
                  <a:pt x="5420" y="9280"/>
                  <a:pt x="5708" y="9276"/>
                </a:cubicBezTo>
                <a:cubicBezTo>
                  <a:pt x="5853" y="9273"/>
                  <a:pt x="5994" y="9245"/>
                  <a:pt x="6022" y="9213"/>
                </a:cubicBezTo>
                <a:cubicBezTo>
                  <a:pt x="6127" y="9094"/>
                  <a:pt x="6327" y="9168"/>
                  <a:pt x="7318" y="9695"/>
                </a:cubicBezTo>
                <a:lnTo>
                  <a:pt x="8333" y="10234"/>
                </a:lnTo>
                <a:lnTo>
                  <a:pt x="8333" y="11168"/>
                </a:lnTo>
                <a:cubicBezTo>
                  <a:pt x="8333" y="11414"/>
                  <a:pt x="8297" y="11856"/>
                  <a:pt x="8278" y="12245"/>
                </a:cubicBezTo>
                <a:cubicBezTo>
                  <a:pt x="8278" y="12245"/>
                  <a:pt x="8278" y="12246"/>
                  <a:pt x="8278" y="12246"/>
                </a:cubicBezTo>
                <a:cubicBezTo>
                  <a:pt x="8256" y="12667"/>
                  <a:pt x="8249" y="13038"/>
                  <a:pt x="8215" y="13413"/>
                </a:cubicBezTo>
                <a:cubicBezTo>
                  <a:pt x="8170" y="13916"/>
                  <a:pt x="8154" y="14183"/>
                  <a:pt x="8148" y="14395"/>
                </a:cubicBezTo>
                <a:cubicBezTo>
                  <a:pt x="8152" y="14524"/>
                  <a:pt x="8154" y="14661"/>
                  <a:pt x="8161" y="14769"/>
                </a:cubicBezTo>
                <a:cubicBezTo>
                  <a:pt x="8174" y="14823"/>
                  <a:pt x="8193" y="14864"/>
                  <a:pt x="8218" y="14901"/>
                </a:cubicBezTo>
                <a:cubicBezTo>
                  <a:pt x="8364" y="15115"/>
                  <a:pt x="8798" y="15272"/>
                  <a:pt x="9252" y="15276"/>
                </a:cubicBezTo>
                <a:cubicBezTo>
                  <a:pt x="9537" y="15278"/>
                  <a:pt x="9678" y="15231"/>
                  <a:pt x="10135" y="14982"/>
                </a:cubicBezTo>
                <a:cubicBezTo>
                  <a:pt x="10434" y="14819"/>
                  <a:pt x="10711" y="14702"/>
                  <a:pt x="10753" y="14720"/>
                </a:cubicBezTo>
                <a:cubicBezTo>
                  <a:pt x="10794" y="14738"/>
                  <a:pt x="10814" y="14929"/>
                  <a:pt x="10792" y="15146"/>
                </a:cubicBezTo>
                <a:cubicBezTo>
                  <a:pt x="10736" y="15725"/>
                  <a:pt x="10879" y="16370"/>
                  <a:pt x="11107" y="16541"/>
                </a:cubicBezTo>
                <a:cubicBezTo>
                  <a:pt x="11208" y="16617"/>
                  <a:pt x="11353" y="16679"/>
                  <a:pt x="11424" y="16679"/>
                </a:cubicBezTo>
                <a:cubicBezTo>
                  <a:pt x="11496" y="16680"/>
                  <a:pt x="11663" y="16720"/>
                  <a:pt x="11795" y="16769"/>
                </a:cubicBezTo>
                <a:cubicBezTo>
                  <a:pt x="12012" y="16849"/>
                  <a:pt x="12194" y="16853"/>
                  <a:pt x="12585" y="16787"/>
                </a:cubicBezTo>
                <a:cubicBezTo>
                  <a:pt x="12671" y="16773"/>
                  <a:pt x="12716" y="16820"/>
                  <a:pt x="12731" y="16942"/>
                </a:cubicBezTo>
                <a:cubicBezTo>
                  <a:pt x="12778" y="17302"/>
                  <a:pt x="12854" y="17409"/>
                  <a:pt x="13271" y="17697"/>
                </a:cubicBezTo>
                <a:cubicBezTo>
                  <a:pt x="13793" y="18057"/>
                  <a:pt x="14000" y="18357"/>
                  <a:pt x="14078" y="18850"/>
                </a:cubicBezTo>
                <a:cubicBezTo>
                  <a:pt x="14092" y="18936"/>
                  <a:pt x="14111" y="19013"/>
                  <a:pt x="14117" y="19112"/>
                </a:cubicBezTo>
                <a:cubicBezTo>
                  <a:pt x="14151" y="19660"/>
                  <a:pt x="14213" y="19916"/>
                  <a:pt x="14368" y="20159"/>
                </a:cubicBezTo>
                <a:cubicBezTo>
                  <a:pt x="14432" y="20260"/>
                  <a:pt x="14483" y="20386"/>
                  <a:pt x="14483" y="20440"/>
                </a:cubicBezTo>
                <a:cubicBezTo>
                  <a:pt x="14483" y="20493"/>
                  <a:pt x="14521" y="20520"/>
                  <a:pt x="14566" y="20500"/>
                </a:cubicBezTo>
                <a:cubicBezTo>
                  <a:pt x="14612" y="20480"/>
                  <a:pt x="14684" y="20528"/>
                  <a:pt x="14726" y="20605"/>
                </a:cubicBezTo>
                <a:cubicBezTo>
                  <a:pt x="14768" y="20683"/>
                  <a:pt x="14863" y="20762"/>
                  <a:pt x="14937" y="20783"/>
                </a:cubicBezTo>
                <a:cubicBezTo>
                  <a:pt x="15012" y="20803"/>
                  <a:pt x="15052" y="20842"/>
                  <a:pt x="15028" y="20869"/>
                </a:cubicBezTo>
                <a:cubicBezTo>
                  <a:pt x="15004" y="20897"/>
                  <a:pt x="15196" y="21048"/>
                  <a:pt x="15454" y="21205"/>
                </a:cubicBezTo>
                <a:cubicBezTo>
                  <a:pt x="15712" y="21363"/>
                  <a:pt x="15924" y="21482"/>
                  <a:pt x="15925" y="21471"/>
                </a:cubicBezTo>
                <a:cubicBezTo>
                  <a:pt x="15929" y="21442"/>
                  <a:pt x="16143" y="21509"/>
                  <a:pt x="16398" y="21600"/>
                </a:cubicBezTo>
                <a:lnTo>
                  <a:pt x="21463" y="21600"/>
                </a:lnTo>
                <a:lnTo>
                  <a:pt x="21463" y="2"/>
                </a:lnTo>
                <a:cubicBezTo>
                  <a:pt x="20253" y="1"/>
                  <a:pt x="19350" y="0"/>
                  <a:pt x="17759" y="0"/>
                </a:cubicBezTo>
                <a:lnTo>
                  <a:pt x="16627" y="0"/>
                </a:lnTo>
                <a:close/>
                <a:moveTo>
                  <a:pt x="5380" y="197"/>
                </a:moveTo>
                <a:cubicBezTo>
                  <a:pt x="5426" y="193"/>
                  <a:pt x="5469" y="193"/>
                  <a:pt x="5507" y="197"/>
                </a:cubicBezTo>
                <a:cubicBezTo>
                  <a:pt x="5557" y="203"/>
                  <a:pt x="5595" y="215"/>
                  <a:pt x="5615" y="237"/>
                </a:cubicBezTo>
                <a:cubicBezTo>
                  <a:pt x="5773" y="417"/>
                  <a:pt x="5796" y="973"/>
                  <a:pt x="5656" y="1158"/>
                </a:cubicBezTo>
                <a:cubicBezTo>
                  <a:pt x="5598" y="1234"/>
                  <a:pt x="5592" y="1278"/>
                  <a:pt x="5638" y="1258"/>
                </a:cubicBezTo>
                <a:cubicBezTo>
                  <a:pt x="5811" y="1183"/>
                  <a:pt x="5813" y="1338"/>
                  <a:pt x="5643" y="1540"/>
                </a:cubicBezTo>
                <a:cubicBezTo>
                  <a:pt x="5453" y="1768"/>
                  <a:pt x="5406" y="1784"/>
                  <a:pt x="5251" y="1675"/>
                </a:cubicBezTo>
                <a:cubicBezTo>
                  <a:pt x="5194" y="1635"/>
                  <a:pt x="5103" y="1603"/>
                  <a:pt x="5050" y="1603"/>
                </a:cubicBezTo>
                <a:cubicBezTo>
                  <a:pt x="4997" y="1603"/>
                  <a:pt x="4912" y="1541"/>
                  <a:pt x="4859" y="1466"/>
                </a:cubicBezTo>
                <a:cubicBezTo>
                  <a:pt x="4796" y="1376"/>
                  <a:pt x="4740" y="1352"/>
                  <a:pt x="4701" y="1396"/>
                </a:cubicBezTo>
                <a:cubicBezTo>
                  <a:pt x="4659" y="1444"/>
                  <a:pt x="4600" y="1436"/>
                  <a:pt x="4490" y="1366"/>
                </a:cubicBezTo>
                <a:cubicBezTo>
                  <a:pt x="4406" y="1312"/>
                  <a:pt x="4282" y="1283"/>
                  <a:pt x="4215" y="1302"/>
                </a:cubicBezTo>
                <a:cubicBezTo>
                  <a:pt x="4147" y="1320"/>
                  <a:pt x="4006" y="1283"/>
                  <a:pt x="3902" y="1221"/>
                </a:cubicBezTo>
                <a:lnTo>
                  <a:pt x="3711" y="1110"/>
                </a:lnTo>
                <a:lnTo>
                  <a:pt x="4000" y="952"/>
                </a:lnTo>
                <a:cubicBezTo>
                  <a:pt x="4159" y="864"/>
                  <a:pt x="4428" y="687"/>
                  <a:pt x="4598" y="560"/>
                </a:cubicBezTo>
                <a:cubicBezTo>
                  <a:pt x="4768" y="432"/>
                  <a:pt x="4909" y="351"/>
                  <a:pt x="4909" y="379"/>
                </a:cubicBezTo>
                <a:cubicBezTo>
                  <a:pt x="4909" y="406"/>
                  <a:pt x="4958" y="380"/>
                  <a:pt x="5019" y="321"/>
                </a:cubicBezTo>
                <a:cubicBezTo>
                  <a:pt x="5087" y="255"/>
                  <a:pt x="5243" y="209"/>
                  <a:pt x="5380" y="197"/>
                </a:cubicBezTo>
                <a:close/>
                <a:moveTo>
                  <a:pt x="5396" y="1231"/>
                </a:moveTo>
                <a:cubicBezTo>
                  <a:pt x="5368" y="1230"/>
                  <a:pt x="5336" y="1233"/>
                  <a:pt x="5306" y="1241"/>
                </a:cubicBezTo>
                <a:cubicBezTo>
                  <a:pt x="5240" y="1260"/>
                  <a:pt x="5258" y="1273"/>
                  <a:pt x="5354" y="1276"/>
                </a:cubicBezTo>
                <a:cubicBezTo>
                  <a:pt x="5441" y="1279"/>
                  <a:pt x="5490" y="1266"/>
                  <a:pt x="5462" y="1246"/>
                </a:cubicBezTo>
                <a:cubicBezTo>
                  <a:pt x="5448" y="1237"/>
                  <a:pt x="5425" y="1232"/>
                  <a:pt x="5396" y="1231"/>
                </a:cubicBezTo>
                <a:close/>
                <a:moveTo>
                  <a:pt x="2561" y="1655"/>
                </a:moveTo>
                <a:cubicBezTo>
                  <a:pt x="2541" y="1657"/>
                  <a:pt x="2513" y="1670"/>
                  <a:pt x="2481" y="1688"/>
                </a:cubicBezTo>
                <a:cubicBezTo>
                  <a:pt x="2478" y="1689"/>
                  <a:pt x="2476" y="1688"/>
                  <a:pt x="2473" y="1689"/>
                </a:cubicBezTo>
                <a:cubicBezTo>
                  <a:pt x="2470" y="1691"/>
                  <a:pt x="2471" y="1692"/>
                  <a:pt x="2468" y="1694"/>
                </a:cubicBezTo>
                <a:cubicBezTo>
                  <a:pt x="2404" y="1732"/>
                  <a:pt x="2349" y="1772"/>
                  <a:pt x="2349" y="1782"/>
                </a:cubicBezTo>
                <a:cubicBezTo>
                  <a:pt x="2349" y="1793"/>
                  <a:pt x="2405" y="1788"/>
                  <a:pt x="2473" y="1770"/>
                </a:cubicBezTo>
                <a:cubicBezTo>
                  <a:pt x="2541" y="1752"/>
                  <a:pt x="2597" y="1710"/>
                  <a:pt x="2597" y="1677"/>
                </a:cubicBezTo>
                <a:cubicBezTo>
                  <a:pt x="2597" y="1660"/>
                  <a:pt x="2583" y="1653"/>
                  <a:pt x="2561" y="1655"/>
                </a:cubicBezTo>
                <a:close/>
                <a:moveTo>
                  <a:pt x="3296" y="10295"/>
                </a:moveTo>
                <a:cubicBezTo>
                  <a:pt x="3275" y="10296"/>
                  <a:pt x="3251" y="10305"/>
                  <a:pt x="3227" y="10311"/>
                </a:cubicBezTo>
                <a:cubicBezTo>
                  <a:pt x="3192" y="10339"/>
                  <a:pt x="3053" y="10439"/>
                  <a:pt x="3059" y="10439"/>
                </a:cubicBezTo>
                <a:cubicBezTo>
                  <a:pt x="3067" y="10439"/>
                  <a:pt x="3286" y="10317"/>
                  <a:pt x="3322" y="10300"/>
                </a:cubicBezTo>
                <a:cubicBezTo>
                  <a:pt x="3312" y="10299"/>
                  <a:pt x="3308" y="10294"/>
                  <a:pt x="3296" y="10295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</p:spPr>
      </p:pic>
      <p:sp>
        <p:nvSpPr>
          <p:cNvPr id="316" name="Jesus Died For Me"/>
          <p:cNvSpPr txBox="1"/>
          <p:nvPr/>
        </p:nvSpPr>
        <p:spPr>
          <a:xfrm>
            <a:off x="0" y="146695"/>
            <a:ext cx="13004801" cy="1079501"/>
          </a:xfrm>
          <a:prstGeom prst="rect">
            <a:avLst/>
          </a:prstGeom>
          <a:gradFill>
            <a:gsLst>
              <a:gs pos="0">
                <a:schemeClr val="accent3">
                  <a:alpha val="46776"/>
                </a:schemeClr>
              </a:gs>
              <a:gs pos="100000">
                <a:schemeClr val="accent3">
                  <a:satOff val="2194"/>
                  <a:lumOff val="-10817"/>
                  <a:alpha val="55664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30200" dist="159365" dir="3848727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900">
                <a:solidFill>
                  <a:srgbClr val="FFFFFF"/>
                </a:solidFill>
                <a:effectLst>
                  <a:outerShdw sx="100000" sy="100000" kx="0" ky="0" algn="b" rotWithShape="0" blurRad="76200" dist="63500" dir="2929795">
                    <a:srgbClr val="000000"/>
                  </a:outerShdw>
                </a:effectLst>
                <a:latin typeface="Student Commons"/>
                <a:ea typeface="Student Commons"/>
                <a:cs typeface="Student Commons"/>
                <a:sym typeface="Student Commons"/>
              </a:defRPr>
            </a:lvl1pPr>
          </a:lstStyle>
          <a:p>
            <a:pPr/>
            <a:r>
              <a:t>Jesus Died For Me</a:t>
            </a:r>
          </a:p>
        </p:txBody>
      </p:sp>
      <p:sp>
        <p:nvSpPr>
          <p:cNvPr id="317" name="Therefore …"/>
          <p:cNvSpPr txBox="1"/>
          <p:nvPr/>
        </p:nvSpPr>
        <p:spPr>
          <a:xfrm>
            <a:off x="-123966" y="1355025"/>
            <a:ext cx="4943314" cy="154999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600">
                <a:solidFill>
                  <a:srgbClr val="FFFFFF"/>
                </a:solidFill>
                <a:effectLst>
                  <a:outerShdw sx="100000" sy="100000" kx="0" ky="0" algn="b" rotWithShape="0" blurRad="76200" dist="63500" dir="2316072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Therefore …</a:t>
            </a:r>
          </a:p>
        </p:txBody>
      </p:sp>
      <p:sp>
        <p:nvSpPr>
          <p:cNvPr id="318" name="I Need To LEARN &amp; FOLLOW the Teaching of Jesus!…"/>
          <p:cNvSpPr txBox="1"/>
          <p:nvPr/>
        </p:nvSpPr>
        <p:spPr>
          <a:xfrm>
            <a:off x="6661636" y="1617710"/>
            <a:ext cx="6196276" cy="769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10000"/>
              </a:lnSpc>
              <a:spcBef>
                <a:spcPts val="2300"/>
              </a:spcBef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>
                    <a:hueOff val="-81543"/>
                    <a:satOff val="3097"/>
                    <a:lumOff val="-8662"/>
                    <a:alpha val="64466"/>
                  </a:schemeClr>
                </a:solidFill>
                <a:effectLst>
                  <a:outerShdw sx="100000" sy="100000" kx="0" ky="0" algn="b" rotWithShape="0" blurRad="88900" dist="63500" dir="503511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I Need To LEARN &amp; FOLLOW the Teaching of Jesus!</a:t>
            </a:r>
          </a:p>
          <a:p>
            <a:pPr>
              <a:lnSpc>
                <a:spcPct val="110000"/>
              </a:lnSpc>
              <a:spcBef>
                <a:spcPts val="2300"/>
              </a:spcBef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>
                    <a:hueOff val="-81543"/>
                    <a:satOff val="3097"/>
                    <a:lumOff val="-8662"/>
                    <a:alpha val="64466"/>
                  </a:schemeClr>
                </a:solidFill>
                <a:effectLst>
                  <a:outerShdw sx="100000" sy="100000" kx="0" ky="0" algn="b" rotWithShape="0" blurRad="88900" dist="63500" dir="503511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I WANT TO SERVE JESUS!</a:t>
            </a:r>
          </a:p>
          <a:p>
            <a:pPr>
              <a:lnSpc>
                <a:spcPct val="110000"/>
              </a:lnSpc>
              <a:spcBef>
                <a:spcPts val="2300"/>
              </a:spcBef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>
                    <a:hueOff val="-81543"/>
                    <a:satOff val="3097"/>
                    <a:lumOff val="-8662"/>
                    <a:alpha val="64466"/>
                  </a:schemeClr>
                </a:solidFill>
                <a:effectLst>
                  <a:outerShdw sx="100000" sy="100000" kx="0" ky="0" algn="b" rotWithShape="0" blurRad="88900" dist="63500" dir="503511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I WANT TO BE FORGIVING!</a:t>
            </a:r>
          </a:p>
          <a:p>
            <a:pPr>
              <a:lnSpc>
                <a:spcPct val="110000"/>
              </a:lnSpc>
              <a:spcBef>
                <a:spcPts val="2300"/>
              </a:spcBef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>
                    <a:hueOff val="-81543"/>
                    <a:satOff val="3097"/>
                    <a:lumOff val="-8662"/>
                    <a:alpha val="64466"/>
                  </a:schemeClr>
                </a:solidFill>
                <a:effectLst>
                  <a:outerShdw sx="100000" sy="100000" kx="0" ky="0" algn="b" rotWithShape="0" blurRad="88900" dist="63500" dir="503511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I WANT TO STAND W/ HIM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1419" t="7" r="17221" b="8622"/>
          <a:stretch>
            <a:fillRect/>
          </a:stretch>
        </p:blipFill>
        <p:spPr>
          <a:xfrm>
            <a:off x="5322146" y="-54787"/>
            <a:ext cx="7698207" cy="9660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573" fill="norm" stroke="1" extrusionOk="0">
                <a:moveTo>
                  <a:pt x="13480" y="0"/>
                </a:moveTo>
                <a:cubicBezTo>
                  <a:pt x="7977" y="2"/>
                  <a:pt x="4608" y="19"/>
                  <a:pt x="4246" y="45"/>
                </a:cubicBezTo>
                <a:lnTo>
                  <a:pt x="3810" y="400"/>
                </a:lnTo>
                <a:cubicBezTo>
                  <a:pt x="3317" y="800"/>
                  <a:pt x="3222" y="849"/>
                  <a:pt x="3143" y="746"/>
                </a:cubicBezTo>
                <a:cubicBezTo>
                  <a:pt x="3120" y="716"/>
                  <a:pt x="3067" y="708"/>
                  <a:pt x="3028" y="728"/>
                </a:cubicBezTo>
                <a:cubicBezTo>
                  <a:pt x="2988" y="747"/>
                  <a:pt x="2914" y="720"/>
                  <a:pt x="2865" y="666"/>
                </a:cubicBezTo>
                <a:cubicBezTo>
                  <a:pt x="2815" y="611"/>
                  <a:pt x="2774" y="587"/>
                  <a:pt x="2774" y="611"/>
                </a:cubicBezTo>
                <a:cubicBezTo>
                  <a:pt x="2774" y="635"/>
                  <a:pt x="2723" y="621"/>
                  <a:pt x="2661" y="581"/>
                </a:cubicBezTo>
                <a:cubicBezTo>
                  <a:pt x="2599" y="540"/>
                  <a:pt x="2569" y="534"/>
                  <a:pt x="2594" y="567"/>
                </a:cubicBezTo>
                <a:cubicBezTo>
                  <a:pt x="2643" y="632"/>
                  <a:pt x="2486" y="769"/>
                  <a:pt x="2423" y="718"/>
                </a:cubicBezTo>
                <a:cubicBezTo>
                  <a:pt x="2402" y="701"/>
                  <a:pt x="2367" y="712"/>
                  <a:pt x="2344" y="743"/>
                </a:cubicBezTo>
                <a:cubicBezTo>
                  <a:pt x="2320" y="774"/>
                  <a:pt x="2398" y="818"/>
                  <a:pt x="2521" y="845"/>
                </a:cubicBezTo>
                <a:cubicBezTo>
                  <a:pt x="2644" y="871"/>
                  <a:pt x="2733" y="922"/>
                  <a:pt x="2722" y="960"/>
                </a:cubicBezTo>
                <a:cubicBezTo>
                  <a:pt x="2711" y="997"/>
                  <a:pt x="2751" y="1072"/>
                  <a:pt x="2812" y="1126"/>
                </a:cubicBezTo>
                <a:cubicBezTo>
                  <a:pt x="2872" y="1179"/>
                  <a:pt x="2904" y="1246"/>
                  <a:pt x="2881" y="1274"/>
                </a:cubicBezTo>
                <a:cubicBezTo>
                  <a:pt x="2859" y="1303"/>
                  <a:pt x="2876" y="1337"/>
                  <a:pt x="2919" y="1348"/>
                </a:cubicBezTo>
                <a:cubicBezTo>
                  <a:pt x="2962" y="1360"/>
                  <a:pt x="3006" y="1405"/>
                  <a:pt x="3015" y="1447"/>
                </a:cubicBezTo>
                <a:cubicBezTo>
                  <a:pt x="3025" y="1490"/>
                  <a:pt x="3094" y="1655"/>
                  <a:pt x="3169" y="1815"/>
                </a:cubicBezTo>
                <a:cubicBezTo>
                  <a:pt x="3278" y="2046"/>
                  <a:pt x="3289" y="2123"/>
                  <a:pt x="3226" y="2190"/>
                </a:cubicBezTo>
                <a:cubicBezTo>
                  <a:pt x="3182" y="2236"/>
                  <a:pt x="3171" y="2256"/>
                  <a:pt x="3203" y="2235"/>
                </a:cubicBezTo>
                <a:cubicBezTo>
                  <a:pt x="3293" y="2174"/>
                  <a:pt x="3539" y="2300"/>
                  <a:pt x="3456" y="2366"/>
                </a:cubicBezTo>
                <a:cubicBezTo>
                  <a:pt x="3409" y="2404"/>
                  <a:pt x="3408" y="2450"/>
                  <a:pt x="3459" y="2514"/>
                </a:cubicBezTo>
                <a:cubicBezTo>
                  <a:pt x="3501" y="2569"/>
                  <a:pt x="3509" y="2650"/>
                  <a:pt x="3477" y="2709"/>
                </a:cubicBezTo>
                <a:cubicBezTo>
                  <a:pt x="3447" y="2764"/>
                  <a:pt x="3409" y="2882"/>
                  <a:pt x="3393" y="2970"/>
                </a:cubicBezTo>
                <a:cubicBezTo>
                  <a:pt x="3363" y="3140"/>
                  <a:pt x="3267" y="3264"/>
                  <a:pt x="3165" y="3264"/>
                </a:cubicBezTo>
                <a:cubicBezTo>
                  <a:pt x="3131" y="3264"/>
                  <a:pt x="2835" y="3055"/>
                  <a:pt x="2505" y="2801"/>
                </a:cubicBezTo>
                <a:cubicBezTo>
                  <a:pt x="2025" y="2430"/>
                  <a:pt x="1920" y="2325"/>
                  <a:pt x="1982" y="2265"/>
                </a:cubicBezTo>
                <a:cubicBezTo>
                  <a:pt x="2044" y="2205"/>
                  <a:pt x="2022" y="2192"/>
                  <a:pt x="1862" y="2202"/>
                </a:cubicBezTo>
                <a:cubicBezTo>
                  <a:pt x="1631" y="2216"/>
                  <a:pt x="1483" y="2156"/>
                  <a:pt x="1546" y="2073"/>
                </a:cubicBezTo>
                <a:cubicBezTo>
                  <a:pt x="1575" y="2036"/>
                  <a:pt x="1552" y="2027"/>
                  <a:pt x="1488" y="2046"/>
                </a:cubicBezTo>
                <a:cubicBezTo>
                  <a:pt x="1431" y="2064"/>
                  <a:pt x="1347" y="2049"/>
                  <a:pt x="1300" y="2015"/>
                </a:cubicBezTo>
                <a:cubicBezTo>
                  <a:pt x="1253" y="1980"/>
                  <a:pt x="1271" y="2016"/>
                  <a:pt x="1341" y="2094"/>
                </a:cubicBezTo>
                <a:cubicBezTo>
                  <a:pt x="1412" y="2172"/>
                  <a:pt x="1482" y="2226"/>
                  <a:pt x="1497" y="2215"/>
                </a:cubicBezTo>
                <a:cubicBezTo>
                  <a:pt x="1560" y="2166"/>
                  <a:pt x="1692" y="2316"/>
                  <a:pt x="1655" y="2394"/>
                </a:cubicBezTo>
                <a:cubicBezTo>
                  <a:pt x="1629" y="2448"/>
                  <a:pt x="1640" y="2466"/>
                  <a:pt x="1687" y="2443"/>
                </a:cubicBezTo>
                <a:cubicBezTo>
                  <a:pt x="1760" y="2406"/>
                  <a:pt x="1865" y="2492"/>
                  <a:pt x="1873" y="2595"/>
                </a:cubicBezTo>
                <a:cubicBezTo>
                  <a:pt x="1875" y="2625"/>
                  <a:pt x="1910" y="2644"/>
                  <a:pt x="1949" y="2639"/>
                </a:cubicBezTo>
                <a:cubicBezTo>
                  <a:pt x="1987" y="2633"/>
                  <a:pt x="2165" y="2765"/>
                  <a:pt x="2344" y="2933"/>
                </a:cubicBezTo>
                <a:cubicBezTo>
                  <a:pt x="2523" y="3101"/>
                  <a:pt x="2725" y="3270"/>
                  <a:pt x="2793" y="3309"/>
                </a:cubicBezTo>
                <a:cubicBezTo>
                  <a:pt x="2861" y="3349"/>
                  <a:pt x="2902" y="3413"/>
                  <a:pt x="2884" y="3451"/>
                </a:cubicBezTo>
                <a:cubicBezTo>
                  <a:pt x="2839" y="3543"/>
                  <a:pt x="3079" y="3721"/>
                  <a:pt x="3141" y="3642"/>
                </a:cubicBezTo>
                <a:cubicBezTo>
                  <a:pt x="3170" y="3604"/>
                  <a:pt x="3256" y="3623"/>
                  <a:pt x="3391" y="3700"/>
                </a:cubicBezTo>
                <a:cubicBezTo>
                  <a:pt x="3581" y="3808"/>
                  <a:pt x="3586" y="3823"/>
                  <a:pt x="3477" y="3886"/>
                </a:cubicBezTo>
                <a:cubicBezTo>
                  <a:pt x="3413" y="3924"/>
                  <a:pt x="3375" y="3990"/>
                  <a:pt x="3395" y="4032"/>
                </a:cubicBezTo>
                <a:cubicBezTo>
                  <a:pt x="3448" y="4142"/>
                  <a:pt x="3310" y="4239"/>
                  <a:pt x="3202" y="4167"/>
                </a:cubicBezTo>
                <a:cubicBezTo>
                  <a:pt x="3092" y="4095"/>
                  <a:pt x="2954" y="4160"/>
                  <a:pt x="3002" y="4261"/>
                </a:cubicBezTo>
                <a:cubicBezTo>
                  <a:pt x="3022" y="4304"/>
                  <a:pt x="2995" y="4353"/>
                  <a:pt x="2940" y="4370"/>
                </a:cubicBezTo>
                <a:cubicBezTo>
                  <a:pt x="2885" y="4387"/>
                  <a:pt x="2746" y="4471"/>
                  <a:pt x="2632" y="4556"/>
                </a:cubicBezTo>
                <a:cubicBezTo>
                  <a:pt x="2518" y="4641"/>
                  <a:pt x="2393" y="4710"/>
                  <a:pt x="2354" y="4710"/>
                </a:cubicBezTo>
                <a:cubicBezTo>
                  <a:pt x="2223" y="4710"/>
                  <a:pt x="2047" y="4541"/>
                  <a:pt x="2088" y="4455"/>
                </a:cubicBezTo>
                <a:cubicBezTo>
                  <a:pt x="2114" y="4401"/>
                  <a:pt x="2101" y="4384"/>
                  <a:pt x="2050" y="4408"/>
                </a:cubicBezTo>
                <a:cubicBezTo>
                  <a:pt x="1918" y="4474"/>
                  <a:pt x="1711" y="4341"/>
                  <a:pt x="1511" y="4060"/>
                </a:cubicBezTo>
                <a:cubicBezTo>
                  <a:pt x="1398" y="3903"/>
                  <a:pt x="1304" y="3820"/>
                  <a:pt x="1285" y="3862"/>
                </a:cubicBezTo>
                <a:cubicBezTo>
                  <a:pt x="1267" y="3901"/>
                  <a:pt x="1282" y="3977"/>
                  <a:pt x="1317" y="4032"/>
                </a:cubicBezTo>
                <a:cubicBezTo>
                  <a:pt x="1354" y="4089"/>
                  <a:pt x="1357" y="4152"/>
                  <a:pt x="1323" y="4179"/>
                </a:cubicBezTo>
                <a:cubicBezTo>
                  <a:pt x="1242" y="4243"/>
                  <a:pt x="967" y="4084"/>
                  <a:pt x="967" y="3973"/>
                </a:cubicBezTo>
                <a:cubicBezTo>
                  <a:pt x="967" y="3910"/>
                  <a:pt x="946" y="3902"/>
                  <a:pt x="894" y="3943"/>
                </a:cubicBezTo>
                <a:cubicBezTo>
                  <a:pt x="816" y="4005"/>
                  <a:pt x="320" y="3816"/>
                  <a:pt x="163" y="3664"/>
                </a:cubicBezTo>
                <a:cubicBezTo>
                  <a:pt x="118" y="3621"/>
                  <a:pt x="52" y="3585"/>
                  <a:pt x="16" y="3585"/>
                </a:cubicBezTo>
                <a:cubicBezTo>
                  <a:pt x="-111" y="3585"/>
                  <a:pt x="514" y="3959"/>
                  <a:pt x="1143" y="4260"/>
                </a:cubicBezTo>
                <a:cubicBezTo>
                  <a:pt x="1495" y="4427"/>
                  <a:pt x="1797" y="4604"/>
                  <a:pt x="1814" y="4651"/>
                </a:cubicBezTo>
                <a:cubicBezTo>
                  <a:pt x="1832" y="4698"/>
                  <a:pt x="1875" y="4779"/>
                  <a:pt x="1909" y="4830"/>
                </a:cubicBezTo>
                <a:cubicBezTo>
                  <a:pt x="1943" y="4881"/>
                  <a:pt x="1972" y="4933"/>
                  <a:pt x="1972" y="4946"/>
                </a:cubicBezTo>
                <a:cubicBezTo>
                  <a:pt x="1972" y="4983"/>
                  <a:pt x="1385" y="5245"/>
                  <a:pt x="1300" y="5245"/>
                </a:cubicBezTo>
                <a:cubicBezTo>
                  <a:pt x="1257" y="5245"/>
                  <a:pt x="1064" y="5346"/>
                  <a:pt x="875" y="5469"/>
                </a:cubicBezTo>
                <a:cubicBezTo>
                  <a:pt x="414" y="5770"/>
                  <a:pt x="373" y="5803"/>
                  <a:pt x="552" y="5730"/>
                </a:cubicBezTo>
                <a:cubicBezTo>
                  <a:pt x="635" y="5696"/>
                  <a:pt x="733" y="5682"/>
                  <a:pt x="769" y="5700"/>
                </a:cubicBezTo>
                <a:cubicBezTo>
                  <a:pt x="805" y="5718"/>
                  <a:pt x="834" y="5710"/>
                  <a:pt x="834" y="5682"/>
                </a:cubicBezTo>
                <a:cubicBezTo>
                  <a:pt x="834" y="5628"/>
                  <a:pt x="1327" y="5375"/>
                  <a:pt x="1659" y="5258"/>
                </a:cubicBezTo>
                <a:cubicBezTo>
                  <a:pt x="1826" y="5200"/>
                  <a:pt x="1873" y="5205"/>
                  <a:pt x="2024" y="5300"/>
                </a:cubicBezTo>
                <a:cubicBezTo>
                  <a:pt x="2231" y="5430"/>
                  <a:pt x="2400" y="5615"/>
                  <a:pt x="2350" y="5655"/>
                </a:cubicBezTo>
                <a:cubicBezTo>
                  <a:pt x="2330" y="5670"/>
                  <a:pt x="2343" y="5744"/>
                  <a:pt x="2377" y="5816"/>
                </a:cubicBezTo>
                <a:cubicBezTo>
                  <a:pt x="2435" y="5937"/>
                  <a:pt x="2318" y="6093"/>
                  <a:pt x="1754" y="6742"/>
                </a:cubicBezTo>
                <a:cubicBezTo>
                  <a:pt x="1683" y="6824"/>
                  <a:pt x="1684" y="6831"/>
                  <a:pt x="1595" y="6932"/>
                </a:cubicBezTo>
                <a:cubicBezTo>
                  <a:pt x="1466" y="7079"/>
                  <a:pt x="1210" y="7392"/>
                  <a:pt x="1026" y="7627"/>
                </a:cubicBezTo>
                <a:cubicBezTo>
                  <a:pt x="842" y="7863"/>
                  <a:pt x="640" y="8115"/>
                  <a:pt x="578" y="8188"/>
                </a:cubicBezTo>
                <a:cubicBezTo>
                  <a:pt x="516" y="8260"/>
                  <a:pt x="500" y="8302"/>
                  <a:pt x="543" y="8282"/>
                </a:cubicBezTo>
                <a:cubicBezTo>
                  <a:pt x="585" y="8261"/>
                  <a:pt x="797" y="8032"/>
                  <a:pt x="1011" y="7775"/>
                </a:cubicBezTo>
                <a:cubicBezTo>
                  <a:pt x="1410" y="7296"/>
                  <a:pt x="2546" y="6359"/>
                  <a:pt x="2759" y="6334"/>
                </a:cubicBezTo>
                <a:cubicBezTo>
                  <a:pt x="2822" y="6327"/>
                  <a:pt x="2935" y="6364"/>
                  <a:pt x="3009" y="6416"/>
                </a:cubicBezTo>
                <a:cubicBezTo>
                  <a:pt x="3215" y="6562"/>
                  <a:pt x="3639" y="6744"/>
                  <a:pt x="3774" y="6744"/>
                </a:cubicBezTo>
                <a:cubicBezTo>
                  <a:pt x="3922" y="6744"/>
                  <a:pt x="4262" y="6949"/>
                  <a:pt x="4215" y="7010"/>
                </a:cubicBezTo>
                <a:cubicBezTo>
                  <a:pt x="4155" y="7087"/>
                  <a:pt x="4509" y="7123"/>
                  <a:pt x="4648" y="7053"/>
                </a:cubicBezTo>
                <a:cubicBezTo>
                  <a:pt x="4745" y="7005"/>
                  <a:pt x="4814" y="7002"/>
                  <a:pt x="4893" y="7042"/>
                </a:cubicBezTo>
                <a:cubicBezTo>
                  <a:pt x="5030" y="7111"/>
                  <a:pt x="5068" y="7223"/>
                  <a:pt x="5077" y="7601"/>
                </a:cubicBezTo>
                <a:cubicBezTo>
                  <a:pt x="5078" y="7637"/>
                  <a:pt x="5071" y="7641"/>
                  <a:pt x="5070" y="7669"/>
                </a:cubicBezTo>
                <a:cubicBezTo>
                  <a:pt x="5071" y="7679"/>
                  <a:pt x="5073" y="7687"/>
                  <a:pt x="5066" y="7699"/>
                </a:cubicBezTo>
                <a:cubicBezTo>
                  <a:pt x="5061" y="7855"/>
                  <a:pt x="5035" y="7915"/>
                  <a:pt x="4882" y="7976"/>
                </a:cubicBezTo>
                <a:cubicBezTo>
                  <a:pt x="4451" y="8148"/>
                  <a:pt x="3452" y="8766"/>
                  <a:pt x="2962" y="9163"/>
                </a:cubicBezTo>
                <a:cubicBezTo>
                  <a:pt x="2816" y="9282"/>
                  <a:pt x="2802" y="9303"/>
                  <a:pt x="2714" y="9379"/>
                </a:cubicBezTo>
                <a:cubicBezTo>
                  <a:pt x="2749" y="9389"/>
                  <a:pt x="2786" y="9392"/>
                  <a:pt x="2825" y="9374"/>
                </a:cubicBezTo>
                <a:cubicBezTo>
                  <a:pt x="2827" y="9374"/>
                  <a:pt x="2829" y="9373"/>
                  <a:pt x="2830" y="9373"/>
                </a:cubicBezTo>
                <a:cubicBezTo>
                  <a:pt x="2973" y="9291"/>
                  <a:pt x="3022" y="9269"/>
                  <a:pt x="3492" y="8979"/>
                </a:cubicBezTo>
                <a:cubicBezTo>
                  <a:pt x="3935" y="8706"/>
                  <a:pt x="4394" y="8518"/>
                  <a:pt x="4627" y="8514"/>
                </a:cubicBezTo>
                <a:cubicBezTo>
                  <a:pt x="4745" y="8512"/>
                  <a:pt x="4859" y="8487"/>
                  <a:pt x="4882" y="8457"/>
                </a:cubicBezTo>
                <a:cubicBezTo>
                  <a:pt x="4967" y="8347"/>
                  <a:pt x="5129" y="8416"/>
                  <a:pt x="5932" y="8899"/>
                </a:cubicBezTo>
                <a:lnTo>
                  <a:pt x="6757" y="9394"/>
                </a:lnTo>
                <a:lnTo>
                  <a:pt x="6757" y="10251"/>
                </a:lnTo>
                <a:cubicBezTo>
                  <a:pt x="6757" y="10477"/>
                  <a:pt x="6726" y="10883"/>
                  <a:pt x="6710" y="11239"/>
                </a:cubicBezTo>
                <a:cubicBezTo>
                  <a:pt x="6710" y="11240"/>
                  <a:pt x="6710" y="11240"/>
                  <a:pt x="6710" y="11241"/>
                </a:cubicBezTo>
                <a:cubicBezTo>
                  <a:pt x="6693" y="11627"/>
                  <a:pt x="6688" y="11967"/>
                  <a:pt x="6660" y="12312"/>
                </a:cubicBezTo>
                <a:cubicBezTo>
                  <a:pt x="6624" y="12773"/>
                  <a:pt x="6610" y="13019"/>
                  <a:pt x="6606" y="13214"/>
                </a:cubicBezTo>
                <a:cubicBezTo>
                  <a:pt x="6609" y="13332"/>
                  <a:pt x="6611" y="13458"/>
                  <a:pt x="6616" y="13557"/>
                </a:cubicBezTo>
                <a:cubicBezTo>
                  <a:pt x="6626" y="13606"/>
                  <a:pt x="6642" y="13644"/>
                  <a:pt x="6662" y="13677"/>
                </a:cubicBezTo>
                <a:cubicBezTo>
                  <a:pt x="6781" y="13874"/>
                  <a:pt x="7133" y="14019"/>
                  <a:pt x="7501" y="14022"/>
                </a:cubicBezTo>
                <a:cubicBezTo>
                  <a:pt x="7733" y="14024"/>
                  <a:pt x="7846" y="13981"/>
                  <a:pt x="8216" y="13753"/>
                </a:cubicBezTo>
                <a:cubicBezTo>
                  <a:pt x="8458" y="13603"/>
                  <a:pt x="8684" y="13495"/>
                  <a:pt x="8718" y="13512"/>
                </a:cubicBezTo>
                <a:cubicBezTo>
                  <a:pt x="8751" y="13528"/>
                  <a:pt x="8767" y="13704"/>
                  <a:pt x="8750" y="13903"/>
                </a:cubicBezTo>
                <a:cubicBezTo>
                  <a:pt x="8704" y="14434"/>
                  <a:pt x="8820" y="15026"/>
                  <a:pt x="9005" y="15183"/>
                </a:cubicBezTo>
                <a:cubicBezTo>
                  <a:pt x="9087" y="15253"/>
                  <a:pt x="9204" y="15310"/>
                  <a:pt x="9262" y="15310"/>
                </a:cubicBezTo>
                <a:cubicBezTo>
                  <a:pt x="9320" y="15310"/>
                  <a:pt x="9455" y="15347"/>
                  <a:pt x="9563" y="15392"/>
                </a:cubicBezTo>
                <a:cubicBezTo>
                  <a:pt x="9738" y="15466"/>
                  <a:pt x="9886" y="15469"/>
                  <a:pt x="10203" y="15409"/>
                </a:cubicBezTo>
                <a:cubicBezTo>
                  <a:pt x="10273" y="15396"/>
                  <a:pt x="10309" y="15440"/>
                  <a:pt x="10322" y="15551"/>
                </a:cubicBezTo>
                <a:cubicBezTo>
                  <a:pt x="10360" y="15882"/>
                  <a:pt x="10421" y="15980"/>
                  <a:pt x="10759" y="16244"/>
                </a:cubicBezTo>
                <a:cubicBezTo>
                  <a:pt x="11183" y="16574"/>
                  <a:pt x="11351" y="16849"/>
                  <a:pt x="11414" y="17302"/>
                </a:cubicBezTo>
                <a:cubicBezTo>
                  <a:pt x="11425" y="17381"/>
                  <a:pt x="11440" y="17452"/>
                  <a:pt x="11445" y="17543"/>
                </a:cubicBezTo>
                <a:cubicBezTo>
                  <a:pt x="11473" y="18046"/>
                  <a:pt x="11523" y="18281"/>
                  <a:pt x="11648" y="18504"/>
                </a:cubicBezTo>
                <a:cubicBezTo>
                  <a:pt x="11700" y="18597"/>
                  <a:pt x="11742" y="18713"/>
                  <a:pt x="11742" y="18762"/>
                </a:cubicBezTo>
                <a:cubicBezTo>
                  <a:pt x="11742" y="18811"/>
                  <a:pt x="11772" y="18835"/>
                  <a:pt x="11809" y="18817"/>
                </a:cubicBezTo>
                <a:cubicBezTo>
                  <a:pt x="11845" y="18799"/>
                  <a:pt x="11904" y="18842"/>
                  <a:pt x="11938" y="18914"/>
                </a:cubicBezTo>
                <a:cubicBezTo>
                  <a:pt x="11972" y="18985"/>
                  <a:pt x="12049" y="19057"/>
                  <a:pt x="12110" y="19076"/>
                </a:cubicBezTo>
                <a:cubicBezTo>
                  <a:pt x="12170" y="19094"/>
                  <a:pt x="12202" y="19131"/>
                  <a:pt x="12183" y="19156"/>
                </a:cubicBezTo>
                <a:cubicBezTo>
                  <a:pt x="12164" y="19181"/>
                  <a:pt x="12319" y="19319"/>
                  <a:pt x="12529" y="19464"/>
                </a:cubicBezTo>
                <a:cubicBezTo>
                  <a:pt x="12738" y="19609"/>
                  <a:pt x="12910" y="19719"/>
                  <a:pt x="12911" y="19709"/>
                </a:cubicBezTo>
                <a:cubicBezTo>
                  <a:pt x="12918" y="19638"/>
                  <a:pt x="14001" y="20109"/>
                  <a:pt x="14223" y="20279"/>
                </a:cubicBezTo>
                <a:cubicBezTo>
                  <a:pt x="14520" y="20508"/>
                  <a:pt x="14609" y="20523"/>
                  <a:pt x="14812" y="20376"/>
                </a:cubicBezTo>
                <a:cubicBezTo>
                  <a:pt x="15000" y="20240"/>
                  <a:pt x="15325" y="20276"/>
                  <a:pt x="15318" y="20433"/>
                </a:cubicBezTo>
                <a:cubicBezTo>
                  <a:pt x="15313" y="20562"/>
                  <a:pt x="15339" y="20557"/>
                  <a:pt x="15679" y="20355"/>
                </a:cubicBezTo>
                <a:cubicBezTo>
                  <a:pt x="15765" y="20304"/>
                  <a:pt x="15827" y="20277"/>
                  <a:pt x="15903" y="20261"/>
                </a:cubicBezTo>
                <a:cubicBezTo>
                  <a:pt x="15921" y="20256"/>
                  <a:pt x="15938" y="20250"/>
                  <a:pt x="15956" y="20247"/>
                </a:cubicBezTo>
                <a:cubicBezTo>
                  <a:pt x="16072" y="20235"/>
                  <a:pt x="16242" y="20245"/>
                  <a:pt x="16583" y="20269"/>
                </a:cubicBezTo>
                <a:cubicBezTo>
                  <a:pt x="17198" y="20311"/>
                  <a:pt x="17267" y="20328"/>
                  <a:pt x="17338" y="20442"/>
                </a:cubicBezTo>
                <a:cubicBezTo>
                  <a:pt x="17381" y="20512"/>
                  <a:pt x="17434" y="20542"/>
                  <a:pt x="17457" y="20512"/>
                </a:cubicBezTo>
                <a:cubicBezTo>
                  <a:pt x="17486" y="20475"/>
                  <a:pt x="17579" y="20478"/>
                  <a:pt x="17742" y="20523"/>
                </a:cubicBezTo>
                <a:cubicBezTo>
                  <a:pt x="17932" y="20576"/>
                  <a:pt x="17991" y="20623"/>
                  <a:pt x="18006" y="20738"/>
                </a:cubicBezTo>
                <a:cubicBezTo>
                  <a:pt x="18017" y="20818"/>
                  <a:pt x="17988" y="20896"/>
                  <a:pt x="17943" y="20910"/>
                </a:cubicBezTo>
                <a:cubicBezTo>
                  <a:pt x="17813" y="20949"/>
                  <a:pt x="17860" y="21187"/>
                  <a:pt x="18026" y="21328"/>
                </a:cubicBezTo>
                <a:cubicBezTo>
                  <a:pt x="18222" y="21495"/>
                  <a:pt x="18902" y="21554"/>
                  <a:pt x="18902" y="21403"/>
                </a:cubicBezTo>
                <a:cubicBezTo>
                  <a:pt x="18902" y="21353"/>
                  <a:pt x="18931" y="21298"/>
                  <a:pt x="18968" y="21280"/>
                </a:cubicBezTo>
                <a:cubicBezTo>
                  <a:pt x="19055" y="21237"/>
                  <a:pt x="19304" y="21347"/>
                  <a:pt x="19304" y="21429"/>
                </a:cubicBezTo>
                <a:cubicBezTo>
                  <a:pt x="19304" y="21477"/>
                  <a:pt x="19542" y="21492"/>
                  <a:pt x="20212" y="21490"/>
                </a:cubicBezTo>
                <a:cubicBezTo>
                  <a:pt x="20711" y="21488"/>
                  <a:pt x="21135" y="21507"/>
                  <a:pt x="21153" y="21531"/>
                </a:cubicBezTo>
                <a:cubicBezTo>
                  <a:pt x="21207" y="21600"/>
                  <a:pt x="21355" y="21581"/>
                  <a:pt x="21446" y="21494"/>
                </a:cubicBezTo>
                <a:cubicBezTo>
                  <a:pt x="21454" y="21485"/>
                  <a:pt x="21476" y="21480"/>
                  <a:pt x="21489" y="21472"/>
                </a:cubicBezTo>
                <a:lnTo>
                  <a:pt x="21489" y="8"/>
                </a:lnTo>
                <a:cubicBezTo>
                  <a:pt x="20006" y="3"/>
                  <a:pt x="17981" y="0"/>
                  <a:pt x="14398" y="0"/>
                </a:cubicBezTo>
                <a:lnTo>
                  <a:pt x="13480" y="0"/>
                </a:lnTo>
                <a:close/>
                <a:moveTo>
                  <a:pt x="4361" y="181"/>
                </a:moveTo>
                <a:cubicBezTo>
                  <a:pt x="4398" y="177"/>
                  <a:pt x="4434" y="177"/>
                  <a:pt x="4464" y="181"/>
                </a:cubicBezTo>
                <a:cubicBezTo>
                  <a:pt x="4505" y="186"/>
                  <a:pt x="4536" y="197"/>
                  <a:pt x="4552" y="217"/>
                </a:cubicBezTo>
                <a:cubicBezTo>
                  <a:pt x="4680" y="383"/>
                  <a:pt x="4699" y="893"/>
                  <a:pt x="4585" y="1063"/>
                </a:cubicBezTo>
                <a:cubicBezTo>
                  <a:pt x="4538" y="1132"/>
                  <a:pt x="4533" y="1173"/>
                  <a:pt x="4571" y="1154"/>
                </a:cubicBezTo>
                <a:cubicBezTo>
                  <a:pt x="4711" y="1085"/>
                  <a:pt x="4712" y="1228"/>
                  <a:pt x="4575" y="1414"/>
                </a:cubicBezTo>
                <a:cubicBezTo>
                  <a:pt x="4421" y="1623"/>
                  <a:pt x="4382" y="1638"/>
                  <a:pt x="4257" y="1538"/>
                </a:cubicBezTo>
                <a:cubicBezTo>
                  <a:pt x="4211" y="1501"/>
                  <a:pt x="4138" y="1470"/>
                  <a:pt x="4094" y="1470"/>
                </a:cubicBezTo>
                <a:cubicBezTo>
                  <a:pt x="4051" y="1470"/>
                  <a:pt x="3982" y="1414"/>
                  <a:pt x="3939" y="1345"/>
                </a:cubicBezTo>
                <a:cubicBezTo>
                  <a:pt x="3888" y="1263"/>
                  <a:pt x="3843" y="1241"/>
                  <a:pt x="3812" y="1282"/>
                </a:cubicBezTo>
                <a:cubicBezTo>
                  <a:pt x="3778" y="1326"/>
                  <a:pt x="3729" y="1318"/>
                  <a:pt x="3640" y="1253"/>
                </a:cubicBezTo>
                <a:cubicBezTo>
                  <a:pt x="3572" y="1204"/>
                  <a:pt x="3471" y="1178"/>
                  <a:pt x="3416" y="1195"/>
                </a:cubicBezTo>
                <a:cubicBezTo>
                  <a:pt x="3362" y="1212"/>
                  <a:pt x="3248" y="1178"/>
                  <a:pt x="3164" y="1121"/>
                </a:cubicBezTo>
                <a:lnTo>
                  <a:pt x="3009" y="1018"/>
                </a:lnTo>
                <a:lnTo>
                  <a:pt x="3243" y="873"/>
                </a:lnTo>
                <a:cubicBezTo>
                  <a:pt x="3371" y="793"/>
                  <a:pt x="3590" y="630"/>
                  <a:pt x="3728" y="513"/>
                </a:cubicBezTo>
                <a:cubicBezTo>
                  <a:pt x="3866" y="396"/>
                  <a:pt x="3979" y="323"/>
                  <a:pt x="3979" y="348"/>
                </a:cubicBezTo>
                <a:cubicBezTo>
                  <a:pt x="3979" y="374"/>
                  <a:pt x="4019" y="348"/>
                  <a:pt x="4069" y="294"/>
                </a:cubicBezTo>
                <a:cubicBezTo>
                  <a:pt x="4124" y="234"/>
                  <a:pt x="4250" y="192"/>
                  <a:pt x="4361" y="181"/>
                </a:cubicBezTo>
                <a:close/>
                <a:moveTo>
                  <a:pt x="4375" y="1129"/>
                </a:moveTo>
                <a:cubicBezTo>
                  <a:pt x="4352" y="1128"/>
                  <a:pt x="4325" y="1131"/>
                  <a:pt x="4301" y="1139"/>
                </a:cubicBezTo>
                <a:cubicBezTo>
                  <a:pt x="4247" y="1156"/>
                  <a:pt x="4262" y="1168"/>
                  <a:pt x="4340" y="1171"/>
                </a:cubicBezTo>
                <a:cubicBezTo>
                  <a:pt x="4411" y="1173"/>
                  <a:pt x="4451" y="1162"/>
                  <a:pt x="4429" y="1144"/>
                </a:cubicBezTo>
                <a:cubicBezTo>
                  <a:pt x="4418" y="1135"/>
                  <a:pt x="4398" y="1130"/>
                  <a:pt x="4375" y="1129"/>
                </a:cubicBezTo>
                <a:close/>
                <a:moveTo>
                  <a:pt x="2076" y="1519"/>
                </a:moveTo>
                <a:cubicBezTo>
                  <a:pt x="2060" y="1521"/>
                  <a:pt x="2037" y="1533"/>
                  <a:pt x="2011" y="1549"/>
                </a:cubicBezTo>
                <a:cubicBezTo>
                  <a:pt x="2008" y="1551"/>
                  <a:pt x="2007" y="1549"/>
                  <a:pt x="2005" y="1551"/>
                </a:cubicBezTo>
                <a:cubicBezTo>
                  <a:pt x="2003" y="1553"/>
                  <a:pt x="2003" y="1553"/>
                  <a:pt x="2001" y="1555"/>
                </a:cubicBezTo>
                <a:cubicBezTo>
                  <a:pt x="1948" y="1590"/>
                  <a:pt x="1904" y="1626"/>
                  <a:pt x="1904" y="1636"/>
                </a:cubicBezTo>
                <a:cubicBezTo>
                  <a:pt x="1904" y="1646"/>
                  <a:pt x="1950" y="1642"/>
                  <a:pt x="2005" y="1625"/>
                </a:cubicBezTo>
                <a:cubicBezTo>
                  <a:pt x="2060" y="1608"/>
                  <a:pt x="2105" y="1569"/>
                  <a:pt x="2105" y="1539"/>
                </a:cubicBezTo>
                <a:cubicBezTo>
                  <a:pt x="2105" y="1524"/>
                  <a:pt x="2094" y="1517"/>
                  <a:pt x="2076" y="1519"/>
                </a:cubicBezTo>
                <a:close/>
                <a:moveTo>
                  <a:pt x="2672" y="9450"/>
                </a:moveTo>
                <a:cubicBezTo>
                  <a:pt x="2655" y="9451"/>
                  <a:pt x="2635" y="9459"/>
                  <a:pt x="2615" y="9465"/>
                </a:cubicBezTo>
                <a:cubicBezTo>
                  <a:pt x="2587" y="9491"/>
                  <a:pt x="2474" y="9582"/>
                  <a:pt x="2479" y="9582"/>
                </a:cubicBezTo>
                <a:cubicBezTo>
                  <a:pt x="2485" y="9582"/>
                  <a:pt x="2664" y="9469"/>
                  <a:pt x="2693" y="9454"/>
                </a:cubicBezTo>
                <a:cubicBezTo>
                  <a:pt x="2685" y="9453"/>
                  <a:pt x="2682" y="9449"/>
                  <a:pt x="2672" y="945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</p:spPr>
      </p:pic>
      <p:sp>
        <p:nvSpPr>
          <p:cNvPr id="321" name="WHY DID JESUS HAVE TO DIE?…"/>
          <p:cNvSpPr txBox="1"/>
          <p:nvPr/>
        </p:nvSpPr>
        <p:spPr>
          <a:xfrm>
            <a:off x="127340" y="1416598"/>
            <a:ext cx="5778079" cy="8037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10000"/>
              </a:lnSpc>
              <a:spcBef>
                <a:spcPts val="2300"/>
              </a:spcBef>
              <a:defRPr b="1" sz="44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>
                    <a:hueOff val="-81543"/>
                    <a:satOff val="3097"/>
                    <a:lumOff val="-8662"/>
                    <a:alpha val="64466"/>
                  </a:schemeClr>
                </a:solidFill>
                <a:effectLst>
                  <a:outerShdw sx="100000" sy="100000" kx="0" ky="0" algn="b" rotWithShape="0" blurRad="88900" dist="63500" dir="503511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WHY DID JESUS HAVE TO DIE?</a:t>
            </a:r>
          </a:p>
          <a:p>
            <a:pPr>
              <a:lnSpc>
                <a:spcPct val="110000"/>
              </a:lnSpc>
              <a:spcBef>
                <a:spcPts val="2300"/>
              </a:spcBef>
              <a:defRPr b="1" sz="44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>
                    <a:hueOff val="-81543"/>
                    <a:satOff val="3097"/>
                    <a:lumOff val="-8662"/>
                    <a:alpha val="64466"/>
                  </a:schemeClr>
                </a:solidFill>
                <a:effectLst>
                  <a:outerShdw sx="100000" sy="100000" kx="0" ky="0" algn="b" rotWithShape="0" blurRad="88900" dist="63500" dir="503511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FOR WHOM DID JESUS DIE?</a:t>
            </a:r>
          </a:p>
          <a:p>
            <a:pPr>
              <a:lnSpc>
                <a:spcPct val="110000"/>
              </a:lnSpc>
              <a:spcBef>
                <a:spcPts val="2300"/>
              </a:spcBef>
              <a:defRPr b="1" sz="44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>
                    <a:hueOff val="-81543"/>
                    <a:satOff val="3097"/>
                    <a:lumOff val="-8662"/>
                    <a:alpha val="64466"/>
                  </a:schemeClr>
                </a:solidFill>
                <a:effectLst>
                  <a:outerShdw sx="100000" sy="100000" kx="0" ky="0" algn="b" rotWithShape="0" blurRad="88900" dist="63500" dir="503511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HOW WILL THE DEATH OF JESUS AFFECT MY LIFE?</a:t>
            </a:r>
          </a:p>
          <a:p>
            <a:pPr>
              <a:lnSpc>
                <a:spcPct val="110000"/>
              </a:lnSpc>
              <a:spcBef>
                <a:spcPts val="2300"/>
              </a:spcBef>
              <a:defRPr b="1" sz="44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>
                    <a:hueOff val="-81543"/>
                    <a:satOff val="3097"/>
                    <a:lumOff val="-8662"/>
                    <a:alpha val="64466"/>
                  </a:schemeClr>
                </a:solidFill>
                <a:effectLst>
                  <a:outerShdw sx="100000" sy="100000" kx="0" ky="0" algn="b" rotWithShape="0" blurRad="88900" dist="63500" dir="503511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HOW WILL JESUS’ DEATH AFFECT MY ETERNITY?</a:t>
            </a:r>
          </a:p>
        </p:txBody>
      </p:sp>
      <p:sp>
        <p:nvSpPr>
          <p:cNvPr id="322" name="Jesus Died For Me"/>
          <p:cNvSpPr txBox="1"/>
          <p:nvPr/>
        </p:nvSpPr>
        <p:spPr>
          <a:xfrm>
            <a:off x="0" y="146695"/>
            <a:ext cx="13004801" cy="1079501"/>
          </a:xfrm>
          <a:prstGeom prst="rect">
            <a:avLst/>
          </a:prstGeom>
          <a:gradFill>
            <a:gsLst>
              <a:gs pos="0">
                <a:schemeClr val="accent3">
                  <a:alpha val="46776"/>
                </a:schemeClr>
              </a:gs>
              <a:gs pos="100000">
                <a:schemeClr val="accent3">
                  <a:satOff val="2194"/>
                  <a:lumOff val="-10817"/>
                  <a:alpha val="55664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30200" dist="159365" dir="3848727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900">
                <a:solidFill>
                  <a:srgbClr val="FFFFFF"/>
                </a:solidFill>
                <a:effectLst>
                  <a:outerShdw sx="100000" sy="100000" kx="0" ky="0" algn="b" rotWithShape="0" blurRad="76200" dist="63500" dir="2929795">
                    <a:srgbClr val="000000"/>
                  </a:outerShdw>
                </a:effectLst>
                <a:latin typeface="Student Commons"/>
                <a:ea typeface="Student Commons"/>
                <a:cs typeface="Student Commons"/>
                <a:sym typeface="Student Commons"/>
              </a:defRPr>
            </a:lvl1pPr>
          </a:lstStyle>
          <a:p>
            <a:pPr/>
            <a:r>
              <a:t>Jesus Died For Me</a:t>
            </a:r>
          </a:p>
        </p:txBody>
      </p:sp>
      <p:sp>
        <p:nvSpPr>
          <p:cNvPr id="323" name="Therefore …"/>
          <p:cNvSpPr txBox="1"/>
          <p:nvPr/>
        </p:nvSpPr>
        <p:spPr>
          <a:xfrm>
            <a:off x="6455152" y="1035354"/>
            <a:ext cx="7344907" cy="19462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200">
                <a:solidFill>
                  <a:srgbClr val="FFFFFF"/>
                </a:solidFill>
                <a:effectLst>
                  <a:outerShdw sx="100000" sy="100000" kx="0" ky="0" algn="b" rotWithShape="0" blurRad="76200" dist="63500" dir="2316072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Therefore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1419" t="7" r="17221" b="8622"/>
          <a:stretch>
            <a:fillRect/>
          </a:stretch>
        </p:blipFill>
        <p:spPr>
          <a:xfrm>
            <a:off x="5322146" y="-54787"/>
            <a:ext cx="7698207" cy="9660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573" fill="norm" stroke="1" extrusionOk="0">
                <a:moveTo>
                  <a:pt x="13480" y="0"/>
                </a:moveTo>
                <a:cubicBezTo>
                  <a:pt x="7977" y="2"/>
                  <a:pt x="4608" y="19"/>
                  <a:pt x="4246" y="45"/>
                </a:cubicBezTo>
                <a:lnTo>
                  <a:pt x="3810" y="400"/>
                </a:lnTo>
                <a:cubicBezTo>
                  <a:pt x="3317" y="800"/>
                  <a:pt x="3222" y="849"/>
                  <a:pt x="3143" y="746"/>
                </a:cubicBezTo>
                <a:cubicBezTo>
                  <a:pt x="3120" y="716"/>
                  <a:pt x="3067" y="708"/>
                  <a:pt x="3028" y="728"/>
                </a:cubicBezTo>
                <a:cubicBezTo>
                  <a:pt x="2988" y="747"/>
                  <a:pt x="2914" y="720"/>
                  <a:pt x="2865" y="666"/>
                </a:cubicBezTo>
                <a:cubicBezTo>
                  <a:pt x="2815" y="611"/>
                  <a:pt x="2774" y="587"/>
                  <a:pt x="2774" y="611"/>
                </a:cubicBezTo>
                <a:cubicBezTo>
                  <a:pt x="2774" y="635"/>
                  <a:pt x="2723" y="621"/>
                  <a:pt x="2661" y="581"/>
                </a:cubicBezTo>
                <a:cubicBezTo>
                  <a:pt x="2599" y="540"/>
                  <a:pt x="2569" y="534"/>
                  <a:pt x="2594" y="567"/>
                </a:cubicBezTo>
                <a:cubicBezTo>
                  <a:pt x="2643" y="632"/>
                  <a:pt x="2486" y="769"/>
                  <a:pt x="2423" y="718"/>
                </a:cubicBezTo>
                <a:cubicBezTo>
                  <a:pt x="2402" y="701"/>
                  <a:pt x="2367" y="712"/>
                  <a:pt x="2344" y="743"/>
                </a:cubicBezTo>
                <a:cubicBezTo>
                  <a:pt x="2320" y="774"/>
                  <a:pt x="2398" y="818"/>
                  <a:pt x="2521" y="845"/>
                </a:cubicBezTo>
                <a:cubicBezTo>
                  <a:pt x="2644" y="871"/>
                  <a:pt x="2733" y="922"/>
                  <a:pt x="2722" y="960"/>
                </a:cubicBezTo>
                <a:cubicBezTo>
                  <a:pt x="2711" y="997"/>
                  <a:pt x="2751" y="1072"/>
                  <a:pt x="2812" y="1126"/>
                </a:cubicBezTo>
                <a:cubicBezTo>
                  <a:pt x="2872" y="1179"/>
                  <a:pt x="2904" y="1246"/>
                  <a:pt x="2881" y="1274"/>
                </a:cubicBezTo>
                <a:cubicBezTo>
                  <a:pt x="2859" y="1303"/>
                  <a:pt x="2876" y="1337"/>
                  <a:pt x="2919" y="1348"/>
                </a:cubicBezTo>
                <a:cubicBezTo>
                  <a:pt x="2962" y="1360"/>
                  <a:pt x="3006" y="1405"/>
                  <a:pt x="3015" y="1447"/>
                </a:cubicBezTo>
                <a:cubicBezTo>
                  <a:pt x="3025" y="1490"/>
                  <a:pt x="3094" y="1655"/>
                  <a:pt x="3169" y="1815"/>
                </a:cubicBezTo>
                <a:cubicBezTo>
                  <a:pt x="3278" y="2046"/>
                  <a:pt x="3289" y="2123"/>
                  <a:pt x="3226" y="2190"/>
                </a:cubicBezTo>
                <a:cubicBezTo>
                  <a:pt x="3182" y="2236"/>
                  <a:pt x="3171" y="2256"/>
                  <a:pt x="3203" y="2235"/>
                </a:cubicBezTo>
                <a:cubicBezTo>
                  <a:pt x="3293" y="2174"/>
                  <a:pt x="3539" y="2300"/>
                  <a:pt x="3456" y="2366"/>
                </a:cubicBezTo>
                <a:cubicBezTo>
                  <a:pt x="3409" y="2404"/>
                  <a:pt x="3408" y="2450"/>
                  <a:pt x="3459" y="2514"/>
                </a:cubicBezTo>
                <a:cubicBezTo>
                  <a:pt x="3501" y="2569"/>
                  <a:pt x="3509" y="2650"/>
                  <a:pt x="3477" y="2709"/>
                </a:cubicBezTo>
                <a:cubicBezTo>
                  <a:pt x="3447" y="2764"/>
                  <a:pt x="3409" y="2882"/>
                  <a:pt x="3393" y="2970"/>
                </a:cubicBezTo>
                <a:cubicBezTo>
                  <a:pt x="3363" y="3140"/>
                  <a:pt x="3267" y="3264"/>
                  <a:pt x="3165" y="3264"/>
                </a:cubicBezTo>
                <a:cubicBezTo>
                  <a:pt x="3131" y="3264"/>
                  <a:pt x="2835" y="3055"/>
                  <a:pt x="2505" y="2801"/>
                </a:cubicBezTo>
                <a:cubicBezTo>
                  <a:pt x="2025" y="2430"/>
                  <a:pt x="1920" y="2325"/>
                  <a:pt x="1982" y="2265"/>
                </a:cubicBezTo>
                <a:cubicBezTo>
                  <a:pt x="2044" y="2205"/>
                  <a:pt x="2022" y="2192"/>
                  <a:pt x="1862" y="2202"/>
                </a:cubicBezTo>
                <a:cubicBezTo>
                  <a:pt x="1631" y="2216"/>
                  <a:pt x="1483" y="2156"/>
                  <a:pt x="1546" y="2073"/>
                </a:cubicBezTo>
                <a:cubicBezTo>
                  <a:pt x="1575" y="2036"/>
                  <a:pt x="1552" y="2027"/>
                  <a:pt x="1488" y="2046"/>
                </a:cubicBezTo>
                <a:cubicBezTo>
                  <a:pt x="1431" y="2064"/>
                  <a:pt x="1347" y="2049"/>
                  <a:pt x="1300" y="2015"/>
                </a:cubicBezTo>
                <a:cubicBezTo>
                  <a:pt x="1253" y="1980"/>
                  <a:pt x="1271" y="2016"/>
                  <a:pt x="1341" y="2094"/>
                </a:cubicBezTo>
                <a:cubicBezTo>
                  <a:pt x="1412" y="2172"/>
                  <a:pt x="1482" y="2226"/>
                  <a:pt x="1497" y="2215"/>
                </a:cubicBezTo>
                <a:cubicBezTo>
                  <a:pt x="1560" y="2166"/>
                  <a:pt x="1692" y="2316"/>
                  <a:pt x="1655" y="2394"/>
                </a:cubicBezTo>
                <a:cubicBezTo>
                  <a:pt x="1629" y="2448"/>
                  <a:pt x="1640" y="2466"/>
                  <a:pt x="1687" y="2443"/>
                </a:cubicBezTo>
                <a:cubicBezTo>
                  <a:pt x="1760" y="2406"/>
                  <a:pt x="1865" y="2492"/>
                  <a:pt x="1873" y="2595"/>
                </a:cubicBezTo>
                <a:cubicBezTo>
                  <a:pt x="1875" y="2625"/>
                  <a:pt x="1910" y="2644"/>
                  <a:pt x="1949" y="2639"/>
                </a:cubicBezTo>
                <a:cubicBezTo>
                  <a:pt x="1987" y="2633"/>
                  <a:pt x="2165" y="2765"/>
                  <a:pt x="2344" y="2933"/>
                </a:cubicBezTo>
                <a:cubicBezTo>
                  <a:pt x="2523" y="3101"/>
                  <a:pt x="2725" y="3270"/>
                  <a:pt x="2793" y="3309"/>
                </a:cubicBezTo>
                <a:cubicBezTo>
                  <a:pt x="2861" y="3349"/>
                  <a:pt x="2902" y="3413"/>
                  <a:pt x="2884" y="3451"/>
                </a:cubicBezTo>
                <a:cubicBezTo>
                  <a:pt x="2839" y="3543"/>
                  <a:pt x="3079" y="3721"/>
                  <a:pt x="3141" y="3642"/>
                </a:cubicBezTo>
                <a:cubicBezTo>
                  <a:pt x="3170" y="3604"/>
                  <a:pt x="3256" y="3623"/>
                  <a:pt x="3391" y="3700"/>
                </a:cubicBezTo>
                <a:cubicBezTo>
                  <a:pt x="3581" y="3808"/>
                  <a:pt x="3586" y="3823"/>
                  <a:pt x="3477" y="3886"/>
                </a:cubicBezTo>
                <a:cubicBezTo>
                  <a:pt x="3413" y="3924"/>
                  <a:pt x="3375" y="3990"/>
                  <a:pt x="3395" y="4032"/>
                </a:cubicBezTo>
                <a:cubicBezTo>
                  <a:pt x="3448" y="4142"/>
                  <a:pt x="3310" y="4239"/>
                  <a:pt x="3202" y="4167"/>
                </a:cubicBezTo>
                <a:cubicBezTo>
                  <a:pt x="3092" y="4095"/>
                  <a:pt x="2954" y="4160"/>
                  <a:pt x="3002" y="4261"/>
                </a:cubicBezTo>
                <a:cubicBezTo>
                  <a:pt x="3022" y="4304"/>
                  <a:pt x="2995" y="4353"/>
                  <a:pt x="2940" y="4370"/>
                </a:cubicBezTo>
                <a:cubicBezTo>
                  <a:pt x="2885" y="4387"/>
                  <a:pt x="2746" y="4471"/>
                  <a:pt x="2632" y="4556"/>
                </a:cubicBezTo>
                <a:cubicBezTo>
                  <a:pt x="2518" y="4641"/>
                  <a:pt x="2393" y="4710"/>
                  <a:pt x="2354" y="4710"/>
                </a:cubicBezTo>
                <a:cubicBezTo>
                  <a:pt x="2223" y="4710"/>
                  <a:pt x="2047" y="4541"/>
                  <a:pt x="2088" y="4455"/>
                </a:cubicBezTo>
                <a:cubicBezTo>
                  <a:pt x="2114" y="4401"/>
                  <a:pt x="2101" y="4384"/>
                  <a:pt x="2050" y="4408"/>
                </a:cubicBezTo>
                <a:cubicBezTo>
                  <a:pt x="1918" y="4474"/>
                  <a:pt x="1711" y="4341"/>
                  <a:pt x="1511" y="4060"/>
                </a:cubicBezTo>
                <a:cubicBezTo>
                  <a:pt x="1398" y="3903"/>
                  <a:pt x="1304" y="3820"/>
                  <a:pt x="1285" y="3862"/>
                </a:cubicBezTo>
                <a:cubicBezTo>
                  <a:pt x="1267" y="3901"/>
                  <a:pt x="1282" y="3977"/>
                  <a:pt x="1317" y="4032"/>
                </a:cubicBezTo>
                <a:cubicBezTo>
                  <a:pt x="1354" y="4089"/>
                  <a:pt x="1357" y="4152"/>
                  <a:pt x="1323" y="4179"/>
                </a:cubicBezTo>
                <a:cubicBezTo>
                  <a:pt x="1242" y="4243"/>
                  <a:pt x="967" y="4084"/>
                  <a:pt x="967" y="3973"/>
                </a:cubicBezTo>
                <a:cubicBezTo>
                  <a:pt x="967" y="3910"/>
                  <a:pt x="946" y="3902"/>
                  <a:pt x="894" y="3943"/>
                </a:cubicBezTo>
                <a:cubicBezTo>
                  <a:pt x="816" y="4005"/>
                  <a:pt x="320" y="3816"/>
                  <a:pt x="163" y="3664"/>
                </a:cubicBezTo>
                <a:cubicBezTo>
                  <a:pt x="118" y="3621"/>
                  <a:pt x="52" y="3585"/>
                  <a:pt x="16" y="3585"/>
                </a:cubicBezTo>
                <a:cubicBezTo>
                  <a:pt x="-111" y="3585"/>
                  <a:pt x="514" y="3959"/>
                  <a:pt x="1143" y="4260"/>
                </a:cubicBezTo>
                <a:cubicBezTo>
                  <a:pt x="1495" y="4427"/>
                  <a:pt x="1797" y="4604"/>
                  <a:pt x="1814" y="4651"/>
                </a:cubicBezTo>
                <a:cubicBezTo>
                  <a:pt x="1832" y="4698"/>
                  <a:pt x="1875" y="4779"/>
                  <a:pt x="1909" y="4830"/>
                </a:cubicBezTo>
                <a:cubicBezTo>
                  <a:pt x="1943" y="4881"/>
                  <a:pt x="1972" y="4933"/>
                  <a:pt x="1972" y="4946"/>
                </a:cubicBezTo>
                <a:cubicBezTo>
                  <a:pt x="1972" y="4983"/>
                  <a:pt x="1385" y="5245"/>
                  <a:pt x="1300" y="5245"/>
                </a:cubicBezTo>
                <a:cubicBezTo>
                  <a:pt x="1257" y="5245"/>
                  <a:pt x="1064" y="5346"/>
                  <a:pt x="875" y="5469"/>
                </a:cubicBezTo>
                <a:cubicBezTo>
                  <a:pt x="414" y="5770"/>
                  <a:pt x="373" y="5803"/>
                  <a:pt x="552" y="5730"/>
                </a:cubicBezTo>
                <a:cubicBezTo>
                  <a:pt x="635" y="5696"/>
                  <a:pt x="733" y="5682"/>
                  <a:pt x="769" y="5700"/>
                </a:cubicBezTo>
                <a:cubicBezTo>
                  <a:pt x="805" y="5718"/>
                  <a:pt x="834" y="5710"/>
                  <a:pt x="834" y="5682"/>
                </a:cubicBezTo>
                <a:cubicBezTo>
                  <a:pt x="834" y="5628"/>
                  <a:pt x="1327" y="5375"/>
                  <a:pt x="1659" y="5258"/>
                </a:cubicBezTo>
                <a:cubicBezTo>
                  <a:pt x="1826" y="5200"/>
                  <a:pt x="1873" y="5205"/>
                  <a:pt x="2024" y="5300"/>
                </a:cubicBezTo>
                <a:cubicBezTo>
                  <a:pt x="2231" y="5430"/>
                  <a:pt x="2400" y="5615"/>
                  <a:pt x="2350" y="5655"/>
                </a:cubicBezTo>
                <a:cubicBezTo>
                  <a:pt x="2330" y="5670"/>
                  <a:pt x="2343" y="5744"/>
                  <a:pt x="2377" y="5816"/>
                </a:cubicBezTo>
                <a:cubicBezTo>
                  <a:pt x="2435" y="5937"/>
                  <a:pt x="2318" y="6093"/>
                  <a:pt x="1754" y="6742"/>
                </a:cubicBezTo>
                <a:cubicBezTo>
                  <a:pt x="1683" y="6824"/>
                  <a:pt x="1684" y="6831"/>
                  <a:pt x="1595" y="6932"/>
                </a:cubicBezTo>
                <a:cubicBezTo>
                  <a:pt x="1466" y="7079"/>
                  <a:pt x="1210" y="7392"/>
                  <a:pt x="1026" y="7627"/>
                </a:cubicBezTo>
                <a:cubicBezTo>
                  <a:pt x="842" y="7863"/>
                  <a:pt x="640" y="8115"/>
                  <a:pt x="578" y="8188"/>
                </a:cubicBezTo>
                <a:cubicBezTo>
                  <a:pt x="516" y="8260"/>
                  <a:pt x="500" y="8302"/>
                  <a:pt x="543" y="8282"/>
                </a:cubicBezTo>
                <a:cubicBezTo>
                  <a:pt x="585" y="8261"/>
                  <a:pt x="797" y="8032"/>
                  <a:pt x="1011" y="7775"/>
                </a:cubicBezTo>
                <a:cubicBezTo>
                  <a:pt x="1410" y="7296"/>
                  <a:pt x="2546" y="6359"/>
                  <a:pt x="2759" y="6334"/>
                </a:cubicBezTo>
                <a:cubicBezTo>
                  <a:pt x="2822" y="6327"/>
                  <a:pt x="2935" y="6364"/>
                  <a:pt x="3009" y="6416"/>
                </a:cubicBezTo>
                <a:cubicBezTo>
                  <a:pt x="3215" y="6562"/>
                  <a:pt x="3639" y="6744"/>
                  <a:pt x="3774" y="6744"/>
                </a:cubicBezTo>
                <a:cubicBezTo>
                  <a:pt x="3922" y="6744"/>
                  <a:pt x="4262" y="6949"/>
                  <a:pt x="4215" y="7010"/>
                </a:cubicBezTo>
                <a:cubicBezTo>
                  <a:pt x="4155" y="7087"/>
                  <a:pt x="4509" y="7123"/>
                  <a:pt x="4648" y="7053"/>
                </a:cubicBezTo>
                <a:cubicBezTo>
                  <a:pt x="4745" y="7005"/>
                  <a:pt x="4814" y="7002"/>
                  <a:pt x="4893" y="7042"/>
                </a:cubicBezTo>
                <a:cubicBezTo>
                  <a:pt x="5030" y="7111"/>
                  <a:pt x="5068" y="7223"/>
                  <a:pt x="5077" y="7601"/>
                </a:cubicBezTo>
                <a:cubicBezTo>
                  <a:pt x="5078" y="7637"/>
                  <a:pt x="5071" y="7641"/>
                  <a:pt x="5070" y="7669"/>
                </a:cubicBezTo>
                <a:cubicBezTo>
                  <a:pt x="5071" y="7679"/>
                  <a:pt x="5073" y="7687"/>
                  <a:pt x="5066" y="7699"/>
                </a:cubicBezTo>
                <a:cubicBezTo>
                  <a:pt x="5061" y="7855"/>
                  <a:pt x="5035" y="7915"/>
                  <a:pt x="4882" y="7976"/>
                </a:cubicBezTo>
                <a:cubicBezTo>
                  <a:pt x="4451" y="8148"/>
                  <a:pt x="3452" y="8766"/>
                  <a:pt x="2962" y="9163"/>
                </a:cubicBezTo>
                <a:cubicBezTo>
                  <a:pt x="2816" y="9282"/>
                  <a:pt x="2802" y="9303"/>
                  <a:pt x="2714" y="9379"/>
                </a:cubicBezTo>
                <a:cubicBezTo>
                  <a:pt x="2749" y="9389"/>
                  <a:pt x="2786" y="9392"/>
                  <a:pt x="2825" y="9374"/>
                </a:cubicBezTo>
                <a:cubicBezTo>
                  <a:pt x="2827" y="9374"/>
                  <a:pt x="2829" y="9373"/>
                  <a:pt x="2830" y="9373"/>
                </a:cubicBezTo>
                <a:cubicBezTo>
                  <a:pt x="2973" y="9291"/>
                  <a:pt x="3022" y="9269"/>
                  <a:pt x="3492" y="8979"/>
                </a:cubicBezTo>
                <a:cubicBezTo>
                  <a:pt x="3935" y="8706"/>
                  <a:pt x="4394" y="8518"/>
                  <a:pt x="4627" y="8514"/>
                </a:cubicBezTo>
                <a:cubicBezTo>
                  <a:pt x="4745" y="8512"/>
                  <a:pt x="4859" y="8487"/>
                  <a:pt x="4882" y="8457"/>
                </a:cubicBezTo>
                <a:cubicBezTo>
                  <a:pt x="4967" y="8347"/>
                  <a:pt x="5129" y="8416"/>
                  <a:pt x="5932" y="8899"/>
                </a:cubicBezTo>
                <a:lnTo>
                  <a:pt x="6757" y="9394"/>
                </a:lnTo>
                <a:lnTo>
                  <a:pt x="6757" y="10251"/>
                </a:lnTo>
                <a:cubicBezTo>
                  <a:pt x="6757" y="10477"/>
                  <a:pt x="6726" y="10883"/>
                  <a:pt x="6710" y="11239"/>
                </a:cubicBezTo>
                <a:cubicBezTo>
                  <a:pt x="6710" y="11240"/>
                  <a:pt x="6710" y="11240"/>
                  <a:pt x="6710" y="11241"/>
                </a:cubicBezTo>
                <a:cubicBezTo>
                  <a:pt x="6693" y="11627"/>
                  <a:pt x="6688" y="11967"/>
                  <a:pt x="6660" y="12312"/>
                </a:cubicBezTo>
                <a:cubicBezTo>
                  <a:pt x="6624" y="12773"/>
                  <a:pt x="6610" y="13019"/>
                  <a:pt x="6606" y="13214"/>
                </a:cubicBezTo>
                <a:cubicBezTo>
                  <a:pt x="6609" y="13332"/>
                  <a:pt x="6611" y="13458"/>
                  <a:pt x="6616" y="13557"/>
                </a:cubicBezTo>
                <a:cubicBezTo>
                  <a:pt x="6626" y="13606"/>
                  <a:pt x="6642" y="13644"/>
                  <a:pt x="6662" y="13677"/>
                </a:cubicBezTo>
                <a:cubicBezTo>
                  <a:pt x="6781" y="13874"/>
                  <a:pt x="7133" y="14019"/>
                  <a:pt x="7501" y="14022"/>
                </a:cubicBezTo>
                <a:cubicBezTo>
                  <a:pt x="7733" y="14024"/>
                  <a:pt x="7846" y="13981"/>
                  <a:pt x="8216" y="13753"/>
                </a:cubicBezTo>
                <a:cubicBezTo>
                  <a:pt x="8458" y="13603"/>
                  <a:pt x="8684" y="13495"/>
                  <a:pt x="8718" y="13512"/>
                </a:cubicBezTo>
                <a:cubicBezTo>
                  <a:pt x="8751" y="13528"/>
                  <a:pt x="8767" y="13704"/>
                  <a:pt x="8750" y="13903"/>
                </a:cubicBezTo>
                <a:cubicBezTo>
                  <a:pt x="8704" y="14434"/>
                  <a:pt x="8820" y="15026"/>
                  <a:pt x="9005" y="15183"/>
                </a:cubicBezTo>
                <a:cubicBezTo>
                  <a:pt x="9087" y="15253"/>
                  <a:pt x="9204" y="15310"/>
                  <a:pt x="9262" y="15310"/>
                </a:cubicBezTo>
                <a:cubicBezTo>
                  <a:pt x="9320" y="15310"/>
                  <a:pt x="9455" y="15347"/>
                  <a:pt x="9563" y="15392"/>
                </a:cubicBezTo>
                <a:cubicBezTo>
                  <a:pt x="9738" y="15466"/>
                  <a:pt x="9886" y="15469"/>
                  <a:pt x="10203" y="15409"/>
                </a:cubicBezTo>
                <a:cubicBezTo>
                  <a:pt x="10273" y="15396"/>
                  <a:pt x="10309" y="15440"/>
                  <a:pt x="10322" y="15551"/>
                </a:cubicBezTo>
                <a:cubicBezTo>
                  <a:pt x="10360" y="15882"/>
                  <a:pt x="10421" y="15980"/>
                  <a:pt x="10759" y="16244"/>
                </a:cubicBezTo>
                <a:cubicBezTo>
                  <a:pt x="11183" y="16574"/>
                  <a:pt x="11351" y="16849"/>
                  <a:pt x="11414" y="17302"/>
                </a:cubicBezTo>
                <a:cubicBezTo>
                  <a:pt x="11425" y="17381"/>
                  <a:pt x="11440" y="17452"/>
                  <a:pt x="11445" y="17543"/>
                </a:cubicBezTo>
                <a:cubicBezTo>
                  <a:pt x="11473" y="18046"/>
                  <a:pt x="11523" y="18281"/>
                  <a:pt x="11648" y="18504"/>
                </a:cubicBezTo>
                <a:cubicBezTo>
                  <a:pt x="11700" y="18597"/>
                  <a:pt x="11742" y="18713"/>
                  <a:pt x="11742" y="18762"/>
                </a:cubicBezTo>
                <a:cubicBezTo>
                  <a:pt x="11742" y="18811"/>
                  <a:pt x="11772" y="18835"/>
                  <a:pt x="11809" y="18817"/>
                </a:cubicBezTo>
                <a:cubicBezTo>
                  <a:pt x="11845" y="18799"/>
                  <a:pt x="11904" y="18842"/>
                  <a:pt x="11938" y="18914"/>
                </a:cubicBezTo>
                <a:cubicBezTo>
                  <a:pt x="11972" y="18985"/>
                  <a:pt x="12049" y="19057"/>
                  <a:pt x="12110" y="19076"/>
                </a:cubicBezTo>
                <a:cubicBezTo>
                  <a:pt x="12170" y="19094"/>
                  <a:pt x="12202" y="19131"/>
                  <a:pt x="12183" y="19156"/>
                </a:cubicBezTo>
                <a:cubicBezTo>
                  <a:pt x="12164" y="19181"/>
                  <a:pt x="12319" y="19319"/>
                  <a:pt x="12529" y="19464"/>
                </a:cubicBezTo>
                <a:cubicBezTo>
                  <a:pt x="12738" y="19609"/>
                  <a:pt x="12910" y="19719"/>
                  <a:pt x="12911" y="19709"/>
                </a:cubicBezTo>
                <a:cubicBezTo>
                  <a:pt x="12918" y="19638"/>
                  <a:pt x="14001" y="20109"/>
                  <a:pt x="14223" y="20279"/>
                </a:cubicBezTo>
                <a:cubicBezTo>
                  <a:pt x="14520" y="20508"/>
                  <a:pt x="14609" y="20523"/>
                  <a:pt x="14812" y="20376"/>
                </a:cubicBezTo>
                <a:cubicBezTo>
                  <a:pt x="15000" y="20240"/>
                  <a:pt x="15325" y="20276"/>
                  <a:pt x="15318" y="20433"/>
                </a:cubicBezTo>
                <a:cubicBezTo>
                  <a:pt x="15313" y="20562"/>
                  <a:pt x="15339" y="20557"/>
                  <a:pt x="15679" y="20355"/>
                </a:cubicBezTo>
                <a:cubicBezTo>
                  <a:pt x="15765" y="20304"/>
                  <a:pt x="15827" y="20277"/>
                  <a:pt x="15903" y="20261"/>
                </a:cubicBezTo>
                <a:cubicBezTo>
                  <a:pt x="15921" y="20256"/>
                  <a:pt x="15938" y="20250"/>
                  <a:pt x="15956" y="20247"/>
                </a:cubicBezTo>
                <a:cubicBezTo>
                  <a:pt x="16072" y="20235"/>
                  <a:pt x="16242" y="20245"/>
                  <a:pt x="16583" y="20269"/>
                </a:cubicBezTo>
                <a:cubicBezTo>
                  <a:pt x="17198" y="20311"/>
                  <a:pt x="17267" y="20328"/>
                  <a:pt x="17338" y="20442"/>
                </a:cubicBezTo>
                <a:cubicBezTo>
                  <a:pt x="17381" y="20512"/>
                  <a:pt x="17434" y="20542"/>
                  <a:pt x="17457" y="20512"/>
                </a:cubicBezTo>
                <a:cubicBezTo>
                  <a:pt x="17486" y="20475"/>
                  <a:pt x="17579" y="20478"/>
                  <a:pt x="17742" y="20523"/>
                </a:cubicBezTo>
                <a:cubicBezTo>
                  <a:pt x="17932" y="20576"/>
                  <a:pt x="17991" y="20623"/>
                  <a:pt x="18006" y="20738"/>
                </a:cubicBezTo>
                <a:cubicBezTo>
                  <a:pt x="18017" y="20818"/>
                  <a:pt x="17988" y="20896"/>
                  <a:pt x="17943" y="20910"/>
                </a:cubicBezTo>
                <a:cubicBezTo>
                  <a:pt x="17813" y="20949"/>
                  <a:pt x="17860" y="21187"/>
                  <a:pt x="18026" y="21328"/>
                </a:cubicBezTo>
                <a:cubicBezTo>
                  <a:pt x="18222" y="21495"/>
                  <a:pt x="18902" y="21554"/>
                  <a:pt x="18902" y="21403"/>
                </a:cubicBezTo>
                <a:cubicBezTo>
                  <a:pt x="18902" y="21353"/>
                  <a:pt x="18931" y="21298"/>
                  <a:pt x="18968" y="21280"/>
                </a:cubicBezTo>
                <a:cubicBezTo>
                  <a:pt x="19055" y="21237"/>
                  <a:pt x="19304" y="21347"/>
                  <a:pt x="19304" y="21429"/>
                </a:cubicBezTo>
                <a:cubicBezTo>
                  <a:pt x="19304" y="21477"/>
                  <a:pt x="19542" y="21492"/>
                  <a:pt x="20212" y="21490"/>
                </a:cubicBezTo>
                <a:cubicBezTo>
                  <a:pt x="20711" y="21488"/>
                  <a:pt x="21135" y="21507"/>
                  <a:pt x="21153" y="21531"/>
                </a:cubicBezTo>
                <a:cubicBezTo>
                  <a:pt x="21207" y="21600"/>
                  <a:pt x="21355" y="21581"/>
                  <a:pt x="21446" y="21494"/>
                </a:cubicBezTo>
                <a:cubicBezTo>
                  <a:pt x="21454" y="21485"/>
                  <a:pt x="21476" y="21480"/>
                  <a:pt x="21489" y="21472"/>
                </a:cubicBezTo>
                <a:lnTo>
                  <a:pt x="21489" y="8"/>
                </a:lnTo>
                <a:cubicBezTo>
                  <a:pt x="20006" y="3"/>
                  <a:pt x="17981" y="0"/>
                  <a:pt x="14398" y="0"/>
                </a:cubicBezTo>
                <a:lnTo>
                  <a:pt x="13480" y="0"/>
                </a:lnTo>
                <a:close/>
                <a:moveTo>
                  <a:pt x="4361" y="181"/>
                </a:moveTo>
                <a:cubicBezTo>
                  <a:pt x="4398" y="177"/>
                  <a:pt x="4434" y="177"/>
                  <a:pt x="4464" y="181"/>
                </a:cubicBezTo>
                <a:cubicBezTo>
                  <a:pt x="4505" y="186"/>
                  <a:pt x="4536" y="197"/>
                  <a:pt x="4552" y="217"/>
                </a:cubicBezTo>
                <a:cubicBezTo>
                  <a:pt x="4680" y="383"/>
                  <a:pt x="4699" y="893"/>
                  <a:pt x="4585" y="1063"/>
                </a:cubicBezTo>
                <a:cubicBezTo>
                  <a:pt x="4538" y="1132"/>
                  <a:pt x="4533" y="1173"/>
                  <a:pt x="4571" y="1154"/>
                </a:cubicBezTo>
                <a:cubicBezTo>
                  <a:pt x="4711" y="1085"/>
                  <a:pt x="4712" y="1228"/>
                  <a:pt x="4575" y="1414"/>
                </a:cubicBezTo>
                <a:cubicBezTo>
                  <a:pt x="4421" y="1623"/>
                  <a:pt x="4382" y="1638"/>
                  <a:pt x="4257" y="1538"/>
                </a:cubicBezTo>
                <a:cubicBezTo>
                  <a:pt x="4211" y="1501"/>
                  <a:pt x="4138" y="1470"/>
                  <a:pt x="4094" y="1470"/>
                </a:cubicBezTo>
                <a:cubicBezTo>
                  <a:pt x="4051" y="1470"/>
                  <a:pt x="3982" y="1414"/>
                  <a:pt x="3939" y="1345"/>
                </a:cubicBezTo>
                <a:cubicBezTo>
                  <a:pt x="3888" y="1263"/>
                  <a:pt x="3843" y="1241"/>
                  <a:pt x="3812" y="1282"/>
                </a:cubicBezTo>
                <a:cubicBezTo>
                  <a:pt x="3778" y="1326"/>
                  <a:pt x="3729" y="1318"/>
                  <a:pt x="3640" y="1253"/>
                </a:cubicBezTo>
                <a:cubicBezTo>
                  <a:pt x="3572" y="1204"/>
                  <a:pt x="3471" y="1178"/>
                  <a:pt x="3416" y="1195"/>
                </a:cubicBezTo>
                <a:cubicBezTo>
                  <a:pt x="3362" y="1212"/>
                  <a:pt x="3248" y="1178"/>
                  <a:pt x="3164" y="1121"/>
                </a:cubicBezTo>
                <a:lnTo>
                  <a:pt x="3009" y="1018"/>
                </a:lnTo>
                <a:lnTo>
                  <a:pt x="3243" y="873"/>
                </a:lnTo>
                <a:cubicBezTo>
                  <a:pt x="3371" y="793"/>
                  <a:pt x="3590" y="630"/>
                  <a:pt x="3728" y="513"/>
                </a:cubicBezTo>
                <a:cubicBezTo>
                  <a:pt x="3866" y="396"/>
                  <a:pt x="3979" y="323"/>
                  <a:pt x="3979" y="348"/>
                </a:cubicBezTo>
                <a:cubicBezTo>
                  <a:pt x="3979" y="374"/>
                  <a:pt x="4019" y="348"/>
                  <a:pt x="4069" y="294"/>
                </a:cubicBezTo>
                <a:cubicBezTo>
                  <a:pt x="4124" y="234"/>
                  <a:pt x="4250" y="192"/>
                  <a:pt x="4361" y="181"/>
                </a:cubicBezTo>
                <a:close/>
                <a:moveTo>
                  <a:pt x="4375" y="1129"/>
                </a:moveTo>
                <a:cubicBezTo>
                  <a:pt x="4352" y="1128"/>
                  <a:pt x="4325" y="1131"/>
                  <a:pt x="4301" y="1139"/>
                </a:cubicBezTo>
                <a:cubicBezTo>
                  <a:pt x="4247" y="1156"/>
                  <a:pt x="4262" y="1168"/>
                  <a:pt x="4340" y="1171"/>
                </a:cubicBezTo>
                <a:cubicBezTo>
                  <a:pt x="4411" y="1173"/>
                  <a:pt x="4451" y="1162"/>
                  <a:pt x="4429" y="1144"/>
                </a:cubicBezTo>
                <a:cubicBezTo>
                  <a:pt x="4418" y="1135"/>
                  <a:pt x="4398" y="1130"/>
                  <a:pt x="4375" y="1129"/>
                </a:cubicBezTo>
                <a:close/>
                <a:moveTo>
                  <a:pt x="2076" y="1519"/>
                </a:moveTo>
                <a:cubicBezTo>
                  <a:pt x="2060" y="1521"/>
                  <a:pt x="2037" y="1533"/>
                  <a:pt x="2011" y="1549"/>
                </a:cubicBezTo>
                <a:cubicBezTo>
                  <a:pt x="2008" y="1551"/>
                  <a:pt x="2007" y="1549"/>
                  <a:pt x="2005" y="1551"/>
                </a:cubicBezTo>
                <a:cubicBezTo>
                  <a:pt x="2003" y="1553"/>
                  <a:pt x="2003" y="1553"/>
                  <a:pt x="2001" y="1555"/>
                </a:cubicBezTo>
                <a:cubicBezTo>
                  <a:pt x="1948" y="1590"/>
                  <a:pt x="1904" y="1626"/>
                  <a:pt x="1904" y="1636"/>
                </a:cubicBezTo>
                <a:cubicBezTo>
                  <a:pt x="1904" y="1646"/>
                  <a:pt x="1950" y="1642"/>
                  <a:pt x="2005" y="1625"/>
                </a:cubicBezTo>
                <a:cubicBezTo>
                  <a:pt x="2060" y="1608"/>
                  <a:pt x="2105" y="1569"/>
                  <a:pt x="2105" y="1539"/>
                </a:cubicBezTo>
                <a:cubicBezTo>
                  <a:pt x="2105" y="1524"/>
                  <a:pt x="2094" y="1517"/>
                  <a:pt x="2076" y="1519"/>
                </a:cubicBezTo>
                <a:close/>
                <a:moveTo>
                  <a:pt x="2672" y="9450"/>
                </a:moveTo>
                <a:cubicBezTo>
                  <a:pt x="2655" y="9451"/>
                  <a:pt x="2635" y="9459"/>
                  <a:pt x="2615" y="9465"/>
                </a:cubicBezTo>
                <a:cubicBezTo>
                  <a:pt x="2587" y="9491"/>
                  <a:pt x="2474" y="9582"/>
                  <a:pt x="2479" y="9582"/>
                </a:cubicBezTo>
                <a:cubicBezTo>
                  <a:pt x="2485" y="9582"/>
                  <a:pt x="2664" y="9469"/>
                  <a:pt x="2693" y="9454"/>
                </a:cubicBezTo>
                <a:cubicBezTo>
                  <a:pt x="2685" y="9453"/>
                  <a:pt x="2682" y="9449"/>
                  <a:pt x="2672" y="945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</p:spPr>
      </p:pic>
      <p:sp>
        <p:nvSpPr>
          <p:cNvPr id="326" name="HOW WILL JESUS’ DEATH AFFECT MY ETERNITY?"/>
          <p:cNvSpPr txBox="1"/>
          <p:nvPr/>
        </p:nvSpPr>
        <p:spPr>
          <a:xfrm>
            <a:off x="190474" y="1776827"/>
            <a:ext cx="5778079" cy="217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2300"/>
              </a:spcBef>
              <a:defRPr b="1" sz="44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>
                    <a:hueOff val="-81543"/>
                    <a:satOff val="3097"/>
                    <a:lumOff val="-8662"/>
                    <a:alpha val="64466"/>
                  </a:schemeClr>
                </a:solidFill>
                <a:effectLst>
                  <a:outerShdw sx="100000" sy="100000" kx="0" ky="0" algn="b" rotWithShape="0" blurRad="88900" dist="63500" dir="503511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HOW WILL JESUS’ DEATH AFFECT MY ETERNITY?</a:t>
            </a:r>
          </a:p>
        </p:txBody>
      </p:sp>
      <p:sp>
        <p:nvSpPr>
          <p:cNvPr id="327" name="Jesus Died For Me"/>
          <p:cNvSpPr txBox="1"/>
          <p:nvPr/>
        </p:nvSpPr>
        <p:spPr>
          <a:xfrm>
            <a:off x="0" y="146695"/>
            <a:ext cx="13004801" cy="1079501"/>
          </a:xfrm>
          <a:prstGeom prst="rect">
            <a:avLst/>
          </a:prstGeom>
          <a:gradFill>
            <a:gsLst>
              <a:gs pos="0">
                <a:schemeClr val="accent3">
                  <a:alpha val="46776"/>
                </a:schemeClr>
              </a:gs>
              <a:gs pos="100000">
                <a:schemeClr val="accent3">
                  <a:satOff val="2194"/>
                  <a:lumOff val="-10817"/>
                  <a:alpha val="55664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30200" dist="159365" dir="3848727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900">
                <a:solidFill>
                  <a:srgbClr val="FFFFFF"/>
                </a:solidFill>
                <a:effectLst>
                  <a:outerShdw sx="100000" sy="100000" kx="0" ky="0" algn="b" rotWithShape="0" blurRad="76200" dist="63500" dir="2929795">
                    <a:srgbClr val="000000"/>
                  </a:outerShdw>
                </a:effectLst>
                <a:latin typeface="Student Commons"/>
                <a:ea typeface="Student Commons"/>
                <a:cs typeface="Student Commons"/>
                <a:sym typeface="Student Commons"/>
              </a:defRPr>
            </a:lvl1pPr>
          </a:lstStyle>
          <a:p>
            <a:pPr/>
            <a:r>
              <a:t>Jesus Died For Me</a:t>
            </a:r>
          </a:p>
        </p:txBody>
      </p:sp>
      <p:sp>
        <p:nvSpPr>
          <p:cNvPr id="328" name="Therefore …"/>
          <p:cNvSpPr txBox="1"/>
          <p:nvPr/>
        </p:nvSpPr>
        <p:spPr>
          <a:xfrm>
            <a:off x="6455152" y="1035354"/>
            <a:ext cx="7344907" cy="19462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200">
                <a:solidFill>
                  <a:srgbClr val="FFFFFF"/>
                </a:solidFill>
                <a:effectLst>
                  <a:outerShdw sx="100000" sy="100000" kx="0" ky="0" algn="b" rotWithShape="0" blurRad="76200" dist="63500" dir="2316072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Therefore …</a:t>
            </a:r>
          </a:p>
        </p:txBody>
      </p:sp>
      <p:sp>
        <p:nvSpPr>
          <p:cNvPr id="329" name="Will I BELIEVE In HIM? — John 3:16-18; 8:24…"/>
          <p:cNvSpPr txBox="1"/>
          <p:nvPr/>
        </p:nvSpPr>
        <p:spPr>
          <a:xfrm>
            <a:off x="336818" y="4223949"/>
            <a:ext cx="7518642" cy="5222876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76200" dir="2280378">
              <a:srgbClr val="000000">
                <a:alpha val="3151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14400" indent="-914400" algn="l" defTabSz="821531">
              <a:spcBef>
                <a:spcPts val="1000"/>
              </a:spcBef>
              <a:buSzPct val="85000"/>
              <a:buBlip>
                <a:blip r:embed="rId3"/>
              </a:buBlip>
              <a:defRPr sz="34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Will I BELIEVE In HIM? — John 3:16-18; 8:24</a:t>
            </a:r>
          </a:p>
          <a:p>
            <a:pPr marL="914400" indent="-914400" algn="l" defTabSz="821531">
              <a:spcBef>
                <a:spcPts val="1000"/>
              </a:spcBef>
              <a:buSzPct val="85000"/>
              <a:buBlip>
                <a:blip r:embed="rId3"/>
              </a:buBlip>
              <a:defRPr sz="34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Will I OBEY Him? — Heb. 5:8,9; 2 Thes. 1:6-10</a:t>
            </a:r>
          </a:p>
          <a:p>
            <a:pPr marL="914400" indent="-914400" algn="l" defTabSz="821531">
              <a:spcBef>
                <a:spcPts val="1000"/>
              </a:spcBef>
              <a:buSzPct val="85000"/>
              <a:buBlip>
                <a:blip r:embed="rId3"/>
              </a:buBlip>
              <a:defRPr sz="34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Have I been baptized INTO Jesus’ death? — Romans 6:3-6,16-18; Col. 2:12,13</a:t>
            </a:r>
          </a:p>
          <a:p>
            <a:pPr marL="914400" indent="-914400" algn="l" defTabSz="821531">
              <a:spcBef>
                <a:spcPts val="1000"/>
              </a:spcBef>
              <a:buSzPct val="85000"/>
              <a:buBlip>
                <a:blip r:embed="rId3"/>
              </a:buBlip>
              <a:defRPr b="1" sz="34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ARE YOU LIVING FOR HIM WHO DIED FOR YOU????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602" t="0" r="24407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32" name="Jesus Died For YOU"/>
          <p:cNvSpPr txBox="1"/>
          <p:nvPr/>
        </p:nvSpPr>
        <p:spPr>
          <a:xfrm>
            <a:off x="0" y="146695"/>
            <a:ext cx="13004801" cy="1079501"/>
          </a:xfrm>
          <a:prstGeom prst="rect">
            <a:avLst/>
          </a:prstGeom>
          <a:gradFill>
            <a:gsLst>
              <a:gs pos="0">
                <a:schemeClr val="accent3">
                  <a:alpha val="46776"/>
                </a:schemeClr>
              </a:gs>
              <a:gs pos="100000">
                <a:schemeClr val="accent3">
                  <a:satOff val="2194"/>
                  <a:lumOff val="-10817"/>
                  <a:alpha val="55664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30200" dist="159365" dir="3848727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900">
                <a:solidFill>
                  <a:srgbClr val="FFFFFF"/>
                </a:solidFill>
                <a:effectLst>
                  <a:outerShdw sx="100000" sy="100000" kx="0" ky="0" algn="b" rotWithShape="0" blurRad="76200" dist="63500" dir="2929795">
                    <a:srgbClr val="000000"/>
                  </a:outerShdw>
                </a:effectLst>
                <a:latin typeface="Student Commons"/>
                <a:ea typeface="Student Commons"/>
                <a:cs typeface="Student Commons"/>
                <a:sym typeface="Student Commons"/>
              </a:defRPr>
            </a:lvl1pPr>
          </a:lstStyle>
          <a:p>
            <a:pPr/>
            <a:r>
              <a:t>Jesus Died For YOU</a:t>
            </a:r>
          </a:p>
        </p:txBody>
      </p:sp>
      <p:sp>
        <p:nvSpPr>
          <p:cNvPr id="333" name="So YOU CAN LIVE…"/>
          <p:cNvSpPr txBox="1"/>
          <p:nvPr/>
        </p:nvSpPr>
        <p:spPr>
          <a:xfrm>
            <a:off x="543706" y="7656958"/>
            <a:ext cx="11917388" cy="1485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159365" dir="3848727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300480">
              <a:defRPr sz="5100">
                <a:ln w="12700" cap="flat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Student Commons"/>
                <a:ea typeface="Student Commons"/>
                <a:cs typeface="Student Commons"/>
                <a:sym typeface="Student Commons"/>
              </a:defRPr>
            </a:pPr>
            <a:r>
              <a:t>So YOU CAN LIVE</a:t>
            </a:r>
          </a:p>
          <a:p>
            <a:pPr defTabSz="1300480">
              <a:defRPr sz="7500">
                <a:ln w="12700" cap="flat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Student Commons"/>
                <a:ea typeface="Student Commons"/>
                <a:cs typeface="Student Commons"/>
                <a:sym typeface="Student Commons"/>
              </a:defRPr>
            </a:pPr>
            <a:r>
              <a:t>WITH HIM FOREVER? </a:t>
            </a:r>
          </a:p>
        </p:txBody>
      </p:sp>
      <p:sp>
        <p:nvSpPr>
          <p:cNvPr id="334" name="Therefore …"/>
          <p:cNvSpPr txBox="1"/>
          <p:nvPr/>
        </p:nvSpPr>
        <p:spPr>
          <a:xfrm>
            <a:off x="7453324" y="2011727"/>
            <a:ext cx="5526003" cy="143843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900">
                <a:solidFill>
                  <a:srgbClr val="FFFFFF"/>
                </a:solidFill>
                <a:effectLst>
                  <a:outerShdw sx="100000" sy="100000" kx="0" ky="0" algn="b" rotWithShape="0" blurRad="76200" dist="63500" dir="2316072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Therefore …</a:t>
            </a:r>
          </a:p>
        </p:txBody>
      </p:sp>
      <p:sp>
        <p:nvSpPr>
          <p:cNvPr id="335" name="Rom. 6:1-13; 8:12-19"/>
          <p:cNvSpPr txBox="1"/>
          <p:nvPr/>
        </p:nvSpPr>
        <p:spPr>
          <a:xfrm>
            <a:off x="2932125" y="9059366"/>
            <a:ext cx="7140550" cy="660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159365" dir="3848727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300480">
              <a:defRPr sz="5100">
                <a:ln w="12700" cap="flat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Student Commons"/>
                <a:ea typeface="Student Commons"/>
                <a:cs typeface="Student Commons"/>
                <a:sym typeface="Student Commons"/>
              </a:defRPr>
            </a:lvl1pPr>
          </a:lstStyle>
          <a:p>
            <a:pPr/>
            <a:r>
              <a:t>Rom. 6:1-13; 8:12-19</a:t>
            </a:r>
          </a:p>
        </p:txBody>
      </p:sp>
      <p:sp>
        <p:nvSpPr>
          <p:cNvPr id="336" name="Will you die with Him?…"/>
          <p:cNvSpPr txBox="1"/>
          <p:nvPr/>
        </p:nvSpPr>
        <p:spPr>
          <a:xfrm>
            <a:off x="8157503" y="3554909"/>
            <a:ext cx="4654277" cy="368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159365" dir="3848727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3800"/>
              </a:spcBef>
              <a:defRPr b="1" sz="53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30490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Will you die with Him?</a:t>
            </a:r>
          </a:p>
          <a:p>
            <a:pPr>
              <a:spcBef>
                <a:spcPts val="3800"/>
              </a:spcBef>
              <a:defRPr b="1" sz="53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304908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Will You Live for Him?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Footer Placeholder 6"/>
          <p:cNvSpPr txBox="1"/>
          <p:nvPr/>
        </p:nvSpPr>
        <p:spPr>
          <a:xfrm>
            <a:off x="6719146" y="9344829"/>
            <a:ext cx="6285655" cy="38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algn="r" defTabSz="1300480">
              <a:defRPr i="1" sz="1600">
                <a:ln w="1841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W. 65th St. church of Christ / October 4, 2009</a:t>
            </a:r>
          </a:p>
        </p:txBody>
      </p:sp>
      <p:sp>
        <p:nvSpPr>
          <p:cNvPr id="339" name="Rectangle 3"/>
          <p:cNvSpPr/>
          <p:nvPr/>
        </p:nvSpPr>
        <p:spPr>
          <a:xfrm>
            <a:off x="-1" y="-1"/>
            <a:ext cx="13004802" cy="975360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defRPr sz="2400">
                <a:solidFill>
                  <a:srgbClr val="FEC32E"/>
                </a:solidFill>
                <a:latin typeface="Corbel"/>
                <a:ea typeface="Corbel"/>
                <a:cs typeface="Corbel"/>
                <a:sym typeface="Corbel"/>
              </a:defRPr>
            </a:pPr>
          </a:p>
        </p:txBody>
      </p:sp>
      <p:sp>
        <p:nvSpPr>
          <p:cNvPr id="340" name="Date Placeholder 4"/>
          <p:cNvSpPr txBox="1"/>
          <p:nvPr/>
        </p:nvSpPr>
        <p:spPr>
          <a:xfrm>
            <a:off x="-1" y="9344829"/>
            <a:ext cx="3684695" cy="38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algn="l" defTabSz="1300480">
              <a:defRPr i="1" sz="1600">
                <a:ln w="1841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Don McClain</a:t>
            </a:r>
          </a:p>
        </p:txBody>
      </p:sp>
      <p:sp>
        <p:nvSpPr>
          <p:cNvPr id="341" name="Slide Number Placeholder 5"/>
          <p:cNvSpPr txBox="1"/>
          <p:nvPr>
            <p:ph type="sldNum" sz="quarter" idx="2"/>
          </p:nvPr>
        </p:nvSpPr>
        <p:spPr>
          <a:xfrm>
            <a:off x="12658852" y="133095"/>
            <a:ext cx="345949" cy="3840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8202" t="0" r="18202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44" name="Jesus Died For Me"/>
          <p:cNvSpPr txBox="1"/>
          <p:nvPr/>
        </p:nvSpPr>
        <p:spPr>
          <a:xfrm>
            <a:off x="0" y="2195313"/>
            <a:ext cx="13004801" cy="1079501"/>
          </a:xfrm>
          <a:prstGeom prst="rect">
            <a:avLst/>
          </a:prstGeom>
          <a:gradFill>
            <a:gsLst>
              <a:gs pos="0">
                <a:schemeClr val="accent3">
                  <a:alpha val="46776"/>
                </a:schemeClr>
              </a:gs>
              <a:gs pos="100000">
                <a:schemeClr val="accent3">
                  <a:satOff val="2194"/>
                  <a:lumOff val="-10817"/>
                  <a:alpha val="55664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30200" dist="159365" dir="3848727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900">
                <a:solidFill>
                  <a:srgbClr val="FFFFFF"/>
                </a:solidFill>
                <a:effectLst>
                  <a:outerShdw sx="100000" sy="100000" kx="0" ky="0" algn="b" rotWithShape="0" blurRad="76200" dist="63500" dir="2929795">
                    <a:srgbClr val="000000"/>
                  </a:outerShdw>
                </a:effectLst>
                <a:latin typeface="Student Commons"/>
                <a:ea typeface="Student Commons"/>
                <a:cs typeface="Student Commons"/>
                <a:sym typeface="Student Commons"/>
              </a:defRPr>
            </a:lvl1pPr>
          </a:lstStyle>
          <a:p>
            <a:pPr/>
            <a:r>
              <a:t>Jesus Died For Me</a:t>
            </a:r>
          </a:p>
        </p:txBody>
      </p:sp>
      <p:sp>
        <p:nvSpPr>
          <p:cNvPr id="345" name="2 Corinthians 5:12–15"/>
          <p:cNvSpPr txBox="1"/>
          <p:nvPr/>
        </p:nvSpPr>
        <p:spPr>
          <a:xfrm>
            <a:off x="2593206" y="5704237"/>
            <a:ext cx="7818388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1" sz="5600"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4903822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2 Corinthians 5:12–15</a:t>
            </a:r>
          </a:p>
        </p:txBody>
      </p:sp>
      <p:sp>
        <p:nvSpPr>
          <p:cNvPr id="346" name="Therefore …"/>
          <p:cNvSpPr txBox="1"/>
          <p:nvPr/>
        </p:nvSpPr>
        <p:spPr>
          <a:xfrm>
            <a:off x="4065099" y="3052931"/>
            <a:ext cx="7344907" cy="19462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200">
                <a:solidFill>
                  <a:srgbClr val="FFFFFF"/>
                </a:solidFill>
                <a:effectLst>
                  <a:outerShdw sx="100000" sy="100000" kx="0" ky="0" algn="b" rotWithShape="0" blurRad="76200" dist="63500" dir="2316072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Therefore …</a:t>
            </a:r>
          </a:p>
        </p:txBody>
      </p:sp>
      <p:sp>
        <p:nvSpPr>
          <p:cNvPr id="347" name="Charts by Don McClain…"/>
          <p:cNvSpPr txBox="1"/>
          <p:nvPr/>
        </p:nvSpPr>
        <p:spPr>
          <a:xfrm>
            <a:off x="82285" y="6597974"/>
            <a:ext cx="12840230" cy="2992318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42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pPr>
            <a:r>
              <a:t>Charts by Don McClain</a:t>
            </a:r>
          </a:p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Preached September 1, 2019</a:t>
            </a:r>
          </a:p>
          <a:p>
            <a:pPr defTabSz="457200">
              <a:defRPr sz="23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West 65th Street church of Christ / P.O. Box 190062 Little Rock AR 72219 / 501-568-1062</a:t>
            </a:r>
          </a:p>
          <a:p>
            <a:pPr defTabSz="457200">
              <a:defRPr sz="24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Prepared using Keynote / Email – </a:t>
            </a:r>
            <a:r>
              <a:rPr u="sng">
                <a:hlinkClick r:id="rId3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defTabSz="457200">
              <a:defRPr sz="24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More Keynote, PPT &amp; Audio Sermons: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 u="sng">
                <a:hlinkClick r:id="rId4" invalidUrl="" action="" tgtFrame="" tooltip="" history="1" highlightClick="0" endSnd="0"/>
              </a:rPr>
              <a:t>https://www.w65stchurchofchrist.com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1419" t="6" r="23187" b="16016"/>
          <a:stretch>
            <a:fillRect/>
          </a:stretch>
        </p:blipFill>
        <p:spPr>
          <a:xfrm flipH="1">
            <a:off x="-73000" y="-9498"/>
            <a:ext cx="6862193" cy="977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600" fill="norm" stroke="1" extrusionOk="0">
                <a:moveTo>
                  <a:pt x="16627" y="0"/>
                </a:moveTo>
                <a:cubicBezTo>
                  <a:pt x="9839" y="2"/>
                  <a:pt x="5685" y="20"/>
                  <a:pt x="5239" y="49"/>
                </a:cubicBezTo>
                <a:lnTo>
                  <a:pt x="4699" y="436"/>
                </a:lnTo>
                <a:cubicBezTo>
                  <a:pt x="4091" y="872"/>
                  <a:pt x="3974" y="925"/>
                  <a:pt x="3876" y="813"/>
                </a:cubicBezTo>
                <a:cubicBezTo>
                  <a:pt x="3847" y="780"/>
                  <a:pt x="3783" y="771"/>
                  <a:pt x="3734" y="793"/>
                </a:cubicBezTo>
                <a:cubicBezTo>
                  <a:pt x="3685" y="814"/>
                  <a:pt x="3594" y="785"/>
                  <a:pt x="3533" y="725"/>
                </a:cubicBezTo>
                <a:cubicBezTo>
                  <a:pt x="3472" y="666"/>
                  <a:pt x="3423" y="640"/>
                  <a:pt x="3423" y="666"/>
                </a:cubicBezTo>
                <a:cubicBezTo>
                  <a:pt x="3423" y="692"/>
                  <a:pt x="3360" y="676"/>
                  <a:pt x="3284" y="632"/>
                </a:cubicBezTo>
                <a:cubicBezTo>
                  <a:pt x="3207" y="588"/>
                  <a:pt x="3170" y="582"/>
                  <a:pt x="3200" y="618"/>
                </a:cubicBezTo>
                <a:cubicBezTo>
                  <a:pt x="3260" y="689"/>
                  <a:pt x="3068" y="838"/>
                  <a:pt x="2989" y="782"/>
                </a:cubicBezTo>
                <a:cubicBezTo>
                  <a:pt x="2964" y="764"/>
                  <a:pt x="2920" y="777"/>
                  <a:pt x="2891" y="810"/>
                </a:cubicBezTo>
                <a:cubicBezTo>
                  <a:pt x="2862" y="843"/>
                  <a:pt x="2958" y="891"/>
                  <a:pt x="3110" y="920"/>
                </a:cubicBezTo>
                <a:cubicBezTo>
                  <a:pt x="3261" y="949"/>
                  <a:pt x="3372" y="1005"/>
                  <a:pt x="3358" y="1046"/>
                </a:cubicBezTo>
                <a:cubicBezTo>
                  <a:pt x="3345" y="1087"/>
                  <a:pt x="3394" y="1169"/>
                  <a:pt x="3469" y="1227"/>
                </a:cubicBezTo>
                <a:cubicBezTo>
                  <a:pt x="3543" y="1285"/>
                  <a:pt x="3582" y="1358"/>
                  <a:pt x="3554" y="1389"/>
                </a:cubicBezTo>
                <a:cubicBezTo>
                  <a:pt x="3527" y="1421"/>
                  <a:pt x="3547" y="1457"/>
                  <a:pt x="3600" y="1469"/>
                </a:cubicBezTo>
                <a:cubicBezTo>
                  <a:pt x="3653" y="1482"/>
                  <a:pt x="3707" y="1531"/>
                  <a:pt x="3719" y="1577"/>
                </a:cubicBezTo>
                <a:cubicBezTo>
                  <a:pt x="3732" y="1623"/>
                  <a:pt x="3816" y="1804"/>
                  <a:pt x="3909" y="1978"/>
                </a:cubicBezTo>
                <a:cubicBezTo>
                  <a:pt x="4043" y="2229"/>
                  <a:pt x="4058" y="2313"/>
                  <a:pt x="3980" y="2386"/>
                </a:cubicBezTo>
                <a:cubicBezTo>
                  <a:pt x="3926" y="2436"/>
                  <a:pt x="3913" y="2458"/>
                  <a:pt x="3951" y="2435"/>
                </a:cubicBezTo>
                <a:cubicBezTo>
                  <a:pt x="4064" y="2368"/>
                  <a:pt x="4364" y="2505"/>
                  <a:pt x="4263" y="2577"/>
                </a:cubicBezTo>
                <a:cubicBezTo>
                  <a:pt x="4204" y="2619"/>
                  <a:pt x="4204" y="2669"/>
                  <a:pt x="4266" y="2739"/>
                </a:cubicBezTo>
                <a:cubicBezTo>
                  <a:pt x="4318" y="2799"/>
                  <a:pt x="4329" y="2886"/>
                  <a:pt x="4289" y="2951"/>
                </a:cubicBezTo>
                <a:cubicBezTo>
                  <a:pt x="4252" y="3011"/>
                  <a:pt x="4205" y="3140"/>
                  <a:pt x="4186" y="3236"/>
                </a:cubicBezTo>
                <a:cubicBezTo>
                  <a:pt x="4149" y="3421"/>
                  <a:pt x="4030" y="3556"/>
                  <a:pt x="3904" y="3556"/>
                </a:cubicBezTo>
                <a:cubicBezTo>
                  <a:pt x="3863" y="3556"/>
                  <a:pt x="3497" y="3329"/>
                  <a:pt x="3090" y="3052"/>
                </a:cubicBezTo>
                <a:cubicBezTo>
                  <a:pt x="2498" y="2648"/>
                  <a:pt x="2369" y="2533"/>
                  <a:pt x="2445" y="2468"/>
                </a:cubicBezTo>
                <a:cubicBezTo>
                  <a:pt x="2522" y="2402"/>
                  <a:pt x="2495" y="2388"/>
                  <a:pt x="2298" y="2399"/>
                </a:cubicBezTo>
                <a:cubicBezTo>
                  <a:pt x="2012" y="2414"/>
                  <a:pt x="1830" y="2349"/>
                  <a:pt x="1908" y="2259"/>
                </a:cubicBezTo>
                <a:cubicBezTo>
                  <a:pt x="1943" y="2218"/>
                  <a:pt x="1916" y="2207"/>
                  <a:pt x="1836" y="2229"/>
                </a:cubicBezTo>
                <a:cubicBezTo>
                  <a:pt x="1766" y="2248"/>
                  <a:pt x="1662" y="2232"/>
                  <a:pt x="1604" y="2195"/>
                </a:cubicBezTo>
                <a:cubicBezTo>
                  <a:pt x="1546" y="2157"/>
                  <a:pt x="1569" y="2197"/>
                  <a:pt x="1655" y="2282"/>
                </a:cubicBezTo>
                <a:cubicBezTo>
                  <a:pt x="1741" y="2367"/>
                  <a:pt x="1828" y="2426"/>
                  <a:pt x="1846" y="2413"/>
                </a:cubicBezTo>
                <a:cubicBezTo>
                  <a:pt x="1924" y="2360"/>
                  <a:pt x="2088" y="2524"/>
                  <a:pt x="2042" y="2609"/>
                </a:cubicBezTo>
                <a:cubicBezTo>
                  <a:pt x="2010" y="2667"/>
                  <a:pt x="2023" y="2686"/>
                  <a:pt x="2081" y="2661"/>
                </a:cubicBezTo>
                <a:cubicBezTo>
                  <a:pt x="2171" y="2622"/>
                  <a:pt x="2301" y="2715"/>
                  <a:pt x="2310" y="2827"/>
                </a:cubicBezTo>
                <a:cubicBezTo>
                  <a:pt x="2313" y="2859"/>
                  <a:pt x="2356" y="2881"/>
                  <a:pt x="2404" y="2874"/>
                </a:cubicBezTo>
                <a:cubicBezTo>
                  <a:pt x="2452" y="2868"/>
                  <a:pt x="2670" y="3012"/>
                  <a:pt x="2891" y="3195"/>
                </a:cubicBezTo>
                <a:cubicBezTo>
                  <a:pt x="3113" y="3378"/>
                  <a:pt x="3361" y="3562"/>
                  <a:pt x="3445" y="3605"/>
                </a:cubicBezTo>
                <a:cubicBezTo>
                  <a:pt x="3529" y="3648"/>
                  <a:pt x="3579" y="3718"/>
                  <a:pt x="3557" y="3760"/>
                </a:cubicBezTo>
                <a:cubicBezTo>
                  <a:pt x="3502" y="3861"/>
                  <a:pt x="3798" y="4055"/>
                  <a:pt x="3873" y="3968"/>
                </a:cubicBezTo>
                <a:cubicBezTo>
                  <a:pt x="3910" y="3926"/>
                  <a:pt x="4017" y="3948"/>
                  <a:pt x="4184" y="4032"/>
                </a:cubicBezTo>
                <a:cubicBezTo>
                  <a:pt x="4418" y="4150"/>
                  <a:pt x="4424" y="4164"/>
                  <a:pt x="4289" y="4234"/>
                </a:cubicBezTo>
                <a:cubicBezTo>
                  <a:pt x="4209" y="4275"/>
                  <a:pt x="4164" y="4347"/>
                  <a:pt x="4189" y="4393"/>
                </a:cubicBezTo>
                <a:cubicBezTo>
                  <a:pt x="4254" y="4513"/>
                  <a:pt x="4083" y="4618"/>
                  <a:pt x="3949" y="4540"/>
                </a:cubicBezTo>
                <a:cubicBezTo>
                  <a:pt x="3814" y="4461"/>
                  <a:pt x="3643" y="4532"/>
                  <a:pt x="3703" y="4643"/>
                </a:cubicBezTo>
                <a:cubicBezTo>
                  <a:pt x="3728" y="4689"/>
                  <a:pt x="3694" y="4743"/>
                  <a:pt x="3626" y="4761"/>
                </a:cubicBezTo>
                <a:cubicBezTo>
                  <a:pt x="3558" y="4779"/>
                  <a:pt x="3387" y="4871"/>
                  <a:pt x="3246" y="4964"/>
                </a:cubicBezTo>
                <a:cubicBezTo>
                  <a:pt x="3106" y="5056"/>
                  <a:pt x="2952" y="5131"/>
                  <a:pt x="2904" y="5131"/>
                </a:cubicBezTo>
                <a:cubicBezTo>
                  <a:pt x="2743" y="5131"/>
                  <a:pt x="2525" y="4947"/>
                  <a:pt x="2576" y="4854"/>
                </a:cubicBezTo>
                <a:cubicBezTo>
                  <a:pt x="2609" y="4794"/>
                  <a:pt x="2592" y="4776"/>
                  <a:pt x="2530" y="4803"/>
                </a:cubicBezTo>
                <a:cubicBezTo>
                  <a:pt x="2366" y="4875"/>
                  <a:pt x="2112" y="4729"/>
                  <a:pt x="1865" y="4423"/>
                </a:cubicBezTo>
                <a:cubicBezTo>
                  <a:pt x="1726" y="4252"/>
                  <a:pt x="1608" y="4161"/>
                  <a:pt x="1586" y="4207"/>
                </a:cubicBezTo>
                <a:cubicBezTo>
                  <a:pt x="1564" y="4250"/>
                  <a:pt x="1581" y="4333"/>
                  <a:pt x="1624" y="4393"/>
                </a:cubicBezTo>
                <a:cubicBezTo>
                  <a:pt x="1670" y="4455"/>
                  <a:pt x="1675" y="4523"/>
                  <a:pt x="1633" y="4553"/>
                </a:cubicBezTo>
                <a:cubicBezTo>
                  <a:pt x="1534" y="4623"/>
                  <a:pt x="1193" y="4449"/>
                  <a:pt x="1193" y="4329"/>
                </a:cubicBezTo>
                <a:cubicBezTo>
                  <a:pt x="1193" y="4260"/>
                  <a:pt x="1168" y="4251"/>
                  <a:pt x="1104" y="4296"/>
                </a:cubicBezTo>
                <a:cubicBezTo>
                  <a:pt x="1008" y="4364"/>
                  <a:pt x="394" y="4157"/>
                  <a:pt x="200" y="3992"/>
                </a:cubicBezTo>
                <a:cubicBezTo>
                  <a:pt x="145" y="3945"/>
                  <a:pt x="64" y="3906"/>
                  <a:pt x="20" y="3906"/>
                </a:cubicBezTo>
                <a:cubicBezTo>
                  <a:pt x="-137" y="3906"/>
                  <a:pt x="634" y="4314"/>
                  <a:pt x="1410" y="4641"/>
                </a:cubicBezTo>
                <a:cubicBezTo>
                  <a:pt x="1844" y="4824"/>
                  <a:pt x="2216" y="5016"/>
                  <a:pt x="2238" y="5067"/>
                </a:cubicBezTo>
                <a:cubicBezTo>
                  <a:pt x="2260" y="5118"/>
                  <a:pt x="2312" y="5206"/>
                  <a:pt x="2354" y="5262"/>
                </a:cubicBezTo>
                <a:cubicBezTo>
                  <a:pt x="2396" y="5318"/>
                  <a:pt x="2432" y="5375"/>
                  <a:pt x="2432" y="5388"/>
                </a:cubicBezTo>
                <a:cubicBezTo>
                  <a:pt x="2432" y="5429"/>
                  <a:pt x="1708" y="5714"/>
                  <a:pt x="1604" y="5714"/>
                </a:cubicBezTo>
                <a:cubicBezTo>
                  <a:pt x="1550" y="5714"/>
                  <a:pt x="1314" y="5824"/>
                  <a:pt x="1080" y="5958"/>
                </a:cubicBezTo>
                <a:cubicBezTo>
                  <a:pt x="512" y="6285"/>
                  <a:pt x="460" y="6323"/>
                  <a:pt x="681" y="6242"/>
                </a:cubicBezTo>
                <a:cubicBezTo>
                  <a:pt x="784" y="6205"/>
                  <a:pt x="904" y="6191"/>
                  <a:pt x="949" y="6210"/>
                </a:cubicBezTo>
                <a:cubicBezTo>
                  <a:pt x="993" y="6229"/>
                  <a:pt x="1028" y="6221"/>
                  <a:pt x="1028" y="6190"/>
                </a:cubicBezTo>
                <a:cubicBezTo>
                  <a:pt x="1028" y="6132"/>
                  <a:pt x="1637" y="5856"/>
                  <a:pt x="2047" y="5728"/>
                </a:cubicBezTo>
                <a:cubicBezTo>
                  <a:pt x="2253" y="5665"/>
                  <a:pt x="2310" y="5671"/>
                  <a:pt x="2497" y="5774"/>
                </a:cubicBezTo>
                <a:cubicBezTo>
                  <a:pt x="2752" y="5916"/>
                  <a:pt x="2961" y="6117"/>
                  <a:pt x="2899" y="6161"/>
                </a:cubicBezTo>
                <a:cubicBezTo>
                  <a:pt x="2874" y="6178"/>
                  <a:pt x="2890" y="6257"/>
                  <a:pt x="2932" y="6335"/>
                </a:cubicBezTo>
                <a:cubicBezTo>
                  <a:pt x="3003" y="6467"/>
                  <a:pt x="2860" y="6638"/>
                  <a:pt x="2164" y="7345"/>
                </a:cubicBezTo>
                <a:cubicBezTo>
                  <a:pt x="2077" y="7434"/>
                  <a:pt x="2077" y="7441"/>
                  <a:pt x="1968" y="7551"/>
                </a:cubicBezTo>
                <a:cubicBezTo>
                  <a:pt x="1809" y="7712"/>
                  <a:pt x="1494" y="8053"/>
                  <a:pt x="1266" y="8310"/>
                </a:cubicBezTo>
                <a:cubicBezTo>
                  <a:pt x="1039" y="8566"/>
                  <a:pt x="791" y="8841"/>
                  <a:pt x="714" y="8920"/>
                </a:cubicBezTo>
                <a:cubicBezTo>
                  <a:pt x="638" y="8999"/>
                  <a:pt x="617" y="9045"/>
                  <a:pt x="669" y="9022"/>
                </a:cubicBezTo>
                <a:cubicBezTo>
                  <a:pt x="722" y="8999"/>
                  <a:pt x="983" y="8751"/>
                  <a:pt x="1248" y="8470"/>
                </a:cubicBezTo>
                <a:cubicBezTo>
                  <a:pt x="1740" y="7949"/>
                  <a:pt x="3141" y="6928"/>
                  <a:pt x="3404" y="6900"/>
                </a:cubicBezTo>
                <a:cubicBezTo>
                  <a:pt x="3482" y="6892"/>
                  <a:pt x="3620" y="6933"/>
                  <a:pt x="3711" y="6990"/>
                </a:cubicBezTo>
                <a:cubicBezTo>
                  <a:pt x="3965" y="7149"/>
                  <a:pt x="4489" y="7348"/>
                  <a:pt x="4655" y="7348"/>
                </a:cubicBezTo>
                <a:cubicBezTo>
                  <a:pt x="4837" y="7348"/>
                  <a:pt x="5257" y="7571"/>
                  <a:pt x="5199" y="7637"/>
                </a:cubicBezTo>
                <a:cubicBezTo>
                  <a:pt x="5125" y="7721"/>
                  <a:pt x="5562" y="7760"/>
                  <a:pt x="5734" y="7684"/>
                </a:cubicBezTo>
                <a:cubicBezTo>
                  <a:pt x="5853" y="7632"/>
                  <a:pt x="5938" y="7628"/>
                  <a:pt x="6036" y="7671"/>
                </a:cubicBezTo>
                <a:cubicBezTo>
                  <a:pt x="6204" y="7747"/>
                  <a:pt x="6252" y="7869"/>
                  <a:pt x="6263" y="8281"/>
                </a:cubicBezTo>
                <a:cubicBezTo>
                  <a:pt x="6264" y="8320"/>
                  <a:pt x="6254" y="8325"/>
                  <a:pt x="6254" y="8355"/>
                </a:cubicBezTo>
                <a:cubicBezTo>
                  <a:pt x="6254" y="8367"/>
                  <a:pt x="6258" y="8375"/>
                  <a:pt x="6249" y="8388"/>
                </a:cubicBezTo>
                <a:cubicBezTo>
                  <a:pt x="6243" y="8558"/>
                  <a:pt x="6211" y="8622"/>
                  <a:pt x="6022" y="8689"/>
                </a:cubicBezTo>
                <a:cubicBezTo>
                  <a:pt x="5490" y="8877"/>
                  <a:pt x="4259" y="9549"/>
                  <a:pt x="3655" y="9983"/>
                </a:cubicBezTo>
                <a:cubicBezTo>
                  <a:pt x="3475" y="10112"/>
                  <a:pt x="3455" y="10135"/>
                  <a:pt x="3347" y="10218"/>
                </a:cubicBezTo>
                <a:cubicBezTo>
                  <a:pt x="3390" y="10229"/>
                  <a:pt x="3437" y="10231"/>
                  <a:pt x="3485" y="10212"/>
                </a:cubicBezTo>
                <a:cubicBezTo>
                  <a:pt x="3487" y="10212"/>
                  <a:pt x="3490" y="10211"/>
                  <a:pt x="3492" y="10211"/>
                </a:cubicBezTo>
                <a:cubicBezTo>
                  <a:pt x="3669" y="10122"/>
                  <a:pt x="3729" y="10099"/>
                  <a:pt x="4308" y="9783"/>
                </a:cubicBezTo>
                <a:cubicBezTo>
                  <a:pt x="4854" y="9485"/>
                  <a:pt x="5420" y="9280"/>
                  <a:pt x="5708" y="9276"/>
                </a:cubicBezTo>
                <a:cubicBezTo>
                  <a:pt x="5853" y="9273"/>
                  <a:pt x="5994" y="9245"/>
                  <a:pt x="6022" y="9213"/>
                </a:cubicBezTo>
                <a:cubicBezTo>
                  <a:pt x="6127" y="9094"/>
                  <a:pt x="6327" y="9168"/>
                  <a:pt x="7318" y="9695"/>
                </a:cubicBezTo>
                <a:lnTo>
                  <a:pt x="8333" y="10234"/>
                </a:lnTo>
                <a:lnTo>
                  <a:pt x="8333" y="11168"/>
                </a:lnTo>
                <a:cubicBezTo>
                  <a:pt x="8333" y="11414"/>
                  <a:pt x="8297" y="11856"/>
                  <a:pt x="8278" y="12245"/>
                </a:cubicBezTo>
                <a:cubicBezTo>
                  <a:pt x="8278" y="12245"/>
                  <a:pt x="8278" y="12246"/>
                  <a:pt x="8278" y="12246"/>
                </a:cubicBezTo>
                <a:cubicBezTo>
                  <a:pt x="8256" y="12667"/>
                  <a:pt x="8249" y="13038"/>
                  <a:pt x="8215" y="13413"/>
                </a:cubicBezTo>
                <a:cubicBezTo>
                  <a:pt x="8170" y="13916"/>
                  <a:pt x="8154" y="14183"/>
                  <a:pt x="8148" y="14395"/>
                </a:cubicBezTo>
                <a:cubicBezTo>
                  <a:pt x="8152" y="14524"/>
                  <a:pt x="8154" y="14661"/>
                  <a:pt x="8161" y="14769"/>
                </a:cubicBezTo>
                <a:cubicBezTo>
                  <a:pt x="8174" y="14823"/>
                  <a:pt x="8193" y="14864"/>
                  <a:pt x="8218" y="14901"/>
                </a:cubicBezTo>
                <a:cubicBezTo>
                  <a:pt x="8364" y="15115"/>
                  <a:pt x="8798" y="15272"/>
                  <a:pt x="9252" y="15276"/>
                </a:cubicBezTo>
                <a:cubicBezTo>
                  <a:pt x="9537" y="15278"/>
                  <a:pt x="9678" y="15231"/>
                  <a:pt x="10135" y="14982"/>
                </a:cubicBezTo>
                <a:cubicBezTo>
                  <a:pt x="10434" y="14819"/>
                  <a:pt x="10711" y="14702"/>
                  <a:pt x="10753" y="14720"/>
                </a:cubicBezTo>
                <a:cubicBezTo>
                  <a:pt x="10794" y="14738"/>
                  <a:pt x="10814" y="14929"/>
                  <a:pt x="10792" y="15146"/>
                </a:cubicBezTo>
                <a:cubicBezTo>
                  <a:pt x="10736" y="15725"/>
                  <a:pt x="10879" y="16370"/>
                  <a:pt x="11107" y="16541"/>
                </a:cubicBezTo>
                <a:cubicBezTo>
                  <a:pt x="11208" y="16617"/>
                  <a:pt x="11353" y="16679"/>
                  <a:pt x="11424" y="16679"/>
                </a:cubicBezTo>
                <a:cubicBezTo>
                  <a:pt x="11496" y="16680"/>
                  <a:pt x="11663" y="16720"/>
                  <a:pt x="11795" y="16769"/>
                </a:cubicBezTo>
                <a:cubicBezTo>
                  <a:pt x="12012" y="16849"/>
                  <a:pt x="12194" y="16853"/>
                  <a:pt x="12585" y="16787"/>
                </a:cubicBezTo>
                <a:cubicBezTo>
                  <a:pt x="12671" y="16773"/>
                  <a:pt x="12716" y="16820"/>
                  <a:pt x="12731" y="16942"/>
                </a:cubicBezTo>
                <a:cubicBezTo>
                  <a:pt x="12778" y="17302"/>
                  <a:pt x="12854" y="17409"/>
                  <a:pt x="13271" y="17697"/>
                </a:cubicBezTo>
                <a:cubicBezTo>
                  <a:pt x="13793" y="18057"/>
                  <a:pt x="14000" y="18357"/>
                  <a:pt x="14078" y="18850"/>
                </a:cubicBezTo>
                <a:cubicBezTo>
                  <a:pt x="14092" y="18936"/>
                  <a:pt x="14111" y="19013"/>
                  <a:pt x="14117" y="19112"/>
                </a:cubicBezTo>
                <a:cubicBezTo>
                  <a:pt x="14151" y="19660"/>
                  <a:pt x="14213" y="19916"/>
                  <a:pt x="14368" y="20159"/>
                </a:cubicBezTo>
                <a:cubicBezTo>
                  <a:pt x="14432" y="20260"/>
                  <a:pt x="14483" y="20386"/>
                  <a:pt x="14483" y="20440"/>
                </a:cubicBezTo>
                <a:cubicBezTo>
                  <a:pt x="14483" y="20493"/>
                  <a:pt x="14521" y="20520"/>
                  <a:pt x="14566" y="20500"/>
                </a:cubicBezTo>
                <a:cubicBezTo>
                  <a:pt x="14612" y="20480"/>
                  <a:pt x="14684" y="20528"/>
                  <a:pt x="14726" y="20605"/>
                </a:cubicBezTo>
                <a:cubicBezTo>
                  <a:pt x="14768" y="20683"/>
                  <a:pt x="14863" y="20762"/>
                  <a:pt x="14937" y="20783"/>
                </a:cubicBezTo>
                <a:cubicBezTo>
                  <a:pt x="15012" y="20803"/>
                  <a:pt x="15052" y="20842"/>
                  <a:pt x="15028" y="20869"/>
                </a:cubicBezTo>
                <a:cubicBezTo>
                  <a:pt x="15004" y="20897"/>
                  <a:pt x="15196" y="21048"/>
                  <a:pt x="15454" y="21205"/>
                </a:cubicBezTo>
                <a:cubicBezTo>
                  <a:pt x="15712" y="21363"/>
                  <a:pt x="15924" y="21482"/>
                  <a:pt x="15925" y="21471"/>
                </a:cubicBezTo>
                <a:cubicBezTo>
                  <a:pt x="15929" y="21442"/>
                  <a:pt x="16143" y="21509"/>
                  <a:pt x="16398" y="21600"/>
                </a:cubicBezTo>
                <a:lnTo>
                  <a:pt x="21463" y="21600"/>
                </a:lnTo>
                <a:lnTo>
                  <a:pt x="21463" y="2"/>
                </a:lnTo>
                <a:cubicBezTo>
                  <a:pt x="20253" y="1"/>
                  <a:pt x="19350" y="0"/>
                  <a:pt x="17759" y="0"/>
                </a:cubicBezTo>
                <a:lnTo>
                  <a:pt x="16627" y="0"/>
                </a:lnTo>
                <a:close/>
                <a:moveTo>
                  <a:pt x="5380" y="197"/>
                </a:moveTo>
                <a:cubicBezTo>
                  <a:pt x="5426" y="193"/>
                  <a:pt x="5469" y="193"/>
                  <a:pt x="5507" y="197"/>
                </a:cubicBezTo>
                <a:cubicBezTo>
                  <a:pt x="5557" y="203"/>
                  <a:pt x="5595" y="215"/>
                  <a:pt x="5615" y="237"/>
                </a:cubicBezTo>
                <a:cubicBezTo>
                  <a:pt x="5773" y="417"/>
                  <a:pt x="5796" y="973"/>
                  <a:pt x="5656" y="1158"/>
                </a:cubicBezTo>
                <a:cubicBezTo>
                  <a:pt x="5598" y="1234"/>
                  <a:pt x="5592" y="1278"/>
                  <a:pt x="5638" y="1258"/>
                </a:cubicBezTo>
                <a:cubicBezTo>
                  <a:pt x="5811" y="1183"/>
                  <a:pt x="5813" y="1338"/>
                  <a:pt x="5643" y="1540"/>
                </a:cubicBezTo>
                <a:cubicBezTo>
                  <a:pt x="5453" y="1768"/>
                  <a:pt x="5406" y="1784"/>
                  <a:pt x="5251" y="1675"/>
                </a:cubicBezTo>
                <a:cubicBezTo>
                  <a:pt x="5194" y="1635"/>
                  <a:pt x="5103" y="1603"/>
                  <a:pt x="5050" y="1603"/>
                </a:cubicBezTo>
                <a:cubicBezTo>
                  <a:pt x="4997" y="1603"/>
                  <a:pt x="4912" y="1541"/>
                  <a:pt x="4859" y="1466"/>
                </a:cubicBezTo>
                <a:cubicBezTo>
                  <a:pt x="4796" y="1376"/>
                  <a:pt x="4740" y="1352"/>
                  <a:pt x="4701" y="1396"/>
                </a:cubicBezTo>
                <a:cubicBezTo>
                  <a:pt x="4659" y="1444"/>
                  <a:pt x="4600" y="1436"/>
                  <a:pt x="4490" y="1366"/>
                </a:cubicBezTo>
                <a:cubicBezTo>
                  <a:pt x="4406" y="1312"/>
                  <a:pt x="4282" y="1283"/>
                  <a:pt x="4215" y="1302"/>
                </a:cubicBezTo>
                <a:cubicBezTo>
                  <a:pt x="4147" y="1320"/>
                  <a:pt x="4006" y="1283"/>
                  <a:pt x="3902" y="1221"/>
                </a:cubicBezTo>
                <a:lnTo>
                  <a:pt x="3711" y="1110"/>
                </a:lnTo>
                <a:lnTo>
                  <a:pt x="4000" y="952"/>
                </a:lnTo>
                <a:cubicBezTo>
                  <a:pt x="4159" y="864"/>
                  <a:pt x="4428" y="687"/>
                  <a:pt x="4598" y="560"/>
                </a:cubicBezTo>
                <a:cubicBezTo>
                  <a:pt x="4768" y="432"/>
                  <a:pt x="4909" y="351"/>
                  <a:pt x="4909" y="379"/>
                </a:cubicBezTo>
                <a:cubicBezTo>
                  <a:pt x="4909" y="406"/>
                  <a:pt x="4958" y="380"/>
                  <a:pt x="5019" y="321"/>
                </a:cubicBezTo>
                <a:cubicBezTo>
                  <a:pt x="5087" y="255"/>
                  <a:pt x="5243" y="209"/>
                  <a:pt x="5380" y="197"/>
                </a:cubicBezTo>
                <a:close/>
                <a:moveTo>
                  <a:pt x="5396" y="1231"/>
                </a:moveTo>
                <a:cubicBezTo>
                  <a:pt x="5368" y="1230"/>
                  <a:pt x="5336" y="1233"/>
                  <a:pt x="5306" y="1241"/>
                </a:cubicBezTo>
                <a:cubicBezTo>
                  <a:pt x="5240" y="1260"/>
                  <a:pt x="5258" y="1273"/>
                  <a:pt x="5354" y="1276"/>
                </a:cubicBezTo>
                <a:cubicBezTo>
                  <a:pt x="5441" y="1279"/>
                  <a:pt x="5490" y="1266"/>
                  <a:pt x="5462" y="1246"/>
                </a:cubicBezTo>
                <a:cubicBezTo>
                  <a:pt x="5448" y="1237"/>
                  <a:pt x="5425" y="1232"/>
                  <a:pt x="5396" y="1231"/>
                </a:cubicBezTo>
                <a:close/>
                <a:moveTo>
                  <a:pt x="2561" y="1655"/>
                </a:moveTo>
                <a:cubicBezTo>
                  <a:pt x="2541" y="1657"/>
                  <a:pt x="2513" y="1670"/>
                  <a:pt x="2481" y="1688"/>
                </a:cubicBezTo>
                <a:cubicBezTo>
                  <a:pt x="2478" y="1689"/>
                  <a:pt x="2476" y="1688"/>
                  <a:pt x="2473" y="1689"/>
                </a:cubicBezTo>
                <a:cubicBezTo>
                  <a:pt x="2470" y="1691"/>
                  <a:pt x="2471" y="1692"/>
                  <a:pt x="2468" y="1694"/>
                </a:cubicBezTo>
                <a:cubicBezTo>
                  <a:pt x="2404" y="1732"/>
                  <a:pt x="2349" y="1772"/>
                  <a:pt x="2349" y="1782"/>
                </a:cubicBezTo>
                <a:cubicBezTo>
                  <a:pt x="2349" y="1793"/>
                  <a:pt x="2405" y="1788"/>
                  <a:pt x="2473" y="1770"/>
                </a:cubicBezTo>
                <a:cubicBezTo>
                  <a:pt x="2541" y="1752"/>
                  <a:pt x="2597" y="1710"/>
                  <a:pt x="2597" y="1677"/>
                </a:cubicBezTo>
                <a:cubicBezTo>
                  <a:pt x="2597" y="1660"/>
                  <a:pt x="2583" y="1653"/>
                  <a:pt x="2561" y="1655"/>
                </a:cubicBezTo>
                <a:close/>
                <a:moveTo>
                  <a:pt x="3296" y="10295"/>
                </a:moveTo>
                <a:cubicBezTo>
                  <a:pt x="3275" y="10296"/>
                  <a:pt x="3251" y="10305"/>
                  <a:pt x="3227" y="10311"/>
                </a:cubicBezTo>
                <a:cubicBezTo>
                  <a:pt x="3192" y="10339"/>
                  <a:pt x="3053" y="10439"/>
                  <a:pt x="3059" y="10439"/>
                </a:cubicBezTo>
                <a:cubicBezTo>
                  <a:pt x="3067" y="10439"/>
                  <a:pt x="3286" y="10317"/>
                  <a:pt x="3322" y="10300"/>
                </a:cubicBezTo>
                <a:cubicBezTo>
                  <a:pt x="3312" y="10299"/>
                  <a:pt x="3308" y="10294"/>
                  <a:pt x="3296" y="10295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</p:spPr>
      </p:pic>
      <p:sp>
        <p:nvSpPr>
          <p:cNvPr id="350" name="Jesus Died For YOU"/>
          <p:cNvSpPr txBox="1"/>
          <p:nvPr/>
        </p:nvSpPr>
        <p:spPr>
          <a:xfrm>
            <a:off x="0" y="175048"/>
            <a:ext cx="13004801" cy="1079501"/>
          </a:xfrm>
          <a:prstGeom prst="rect">
            <a:avLst/>
          </a:prstGeom>
          <a:gradFill>
            <a:gsLst>
              <a:gs pos="0">
                <a:schemeClr val="accent3">
                  <a:alpha val="46776"/>
                </a:schemeClr>
              </a:gs>
              <a:gs pos="100000">
                <a:schemeClr val="accent3">
                  <a:satOff val="2194"/>
                  <a:lumOff val="-10817"/>
                  <a:alpha val="55664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30200" dist="159365" dir="3848727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8900">
                <a:solidFill>
                  <a:srgbClr val="FFFFFF"/>
                </a:solidFill>
                <a:effectLst>
                  <a:outerShdw sx="100000" sy="100000" kx="0" ky="0" algn="b" rotWithShape="0" blurRad="76200" dist="63500" dir="2929795">
                    <a:srgbClr val="000000"/>
                  </a:outerShdw>
                </a:effectLst>
                <a:latin typeface="Student Commons"/>
                <a:ea typeface="Student Commons"/>
                <a:cs typeface="Student Commons"/>
                <a:sym typeface="Student Commons"/>
              </a:defRPr>
            </a:lvl1pPr>
          </a:lstStyle>
          <a:p>
            <a:pPr/>
            <a:r>
              <a:t>Jesus Died For YOU</a:t>
            </a:r>
          </a:p>
        </p:txBody>
      </p:sp>
      <p:sp>
        <p:nvSpPr>
          <p:cNvPr id="351" name="How Does The Death of Jesus Affect Your Life?…"/>
          <p:cNvSpPr txBox="1"/>
          <p:nvPr/>
        </p:nvSpPr>
        <p:spPr>
          <a:xfrm>
            <a:off x="6311902" y="1592789"/>
            <a:ext cx="6549736" cy="4375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spcBef>
                <a:spcPts val="2300"/>
              </a:spcBef>
              <a:defRPr b="1" sz="49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>
                    <a:hueOff val="-81543"/>
                    <a:satOff val="3097"/>
                    <a:lumOff val="-8662"/>
                    <a:alpha val="64466"/>
                  </a:schemeClr>
                </a:solidFill>
                <a:effectLst>
                  <a:outerShdw sx="100000" sy="100000" kx="0" ky="0" algn="b" rotWithShape="0" blurRad="88900" dist="63500" dir="503511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How Does The Death of Jesus Affect Your Life? </a:t>
            </a:r>
          </a:p>
          <a:p>
            <a:pPr>
              <a:lnSpc>
                <a:spcPct val="90000"/>
              </a:lnSpc>
              <a:spcBef>
                <a:spcPts val="2300"/>
              </a:spcBef>
              <a:defRPr b="1" sz="49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>
                    <a:hueOff val="-81543"/>
                    <a:satOff val="3097"/>
                    <a:lumOff val="-8662"/>
                    <a:alpha val="64466"/>
                  </a:schemeClr>
                </a:solidFill>
                <a:effectLst>
                  <a:outerShdw sx="100000" sy="100000" kx="0" ky="0" algn="b" rotWithShape="0" blurRad="88900" dist="63500" dir="503511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How Will Jesus’ Death Affect Your Eternity?</a:t>
            </a:r>
          </a:p>
        </p:txBody>
      </p:sp>
      <p:sp>
        <p:nvSpPr>
          <p:cNvPr id="352" name="2 Corinthians 5:14–15 (NKJV)…"/>
          <p:cNvSpPr txBox="1"/>
          <p:nvPr/>
        </p:nvSpPr>
        <p:spPr>
          <a:xfrm>
            <a:off x="4273871" y="6306181"/>
            <a:ext cx="8351285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900"/>
              </a:spcBef>
              <a:defRPr b="1" sz="3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 Corinthians 5:14–15 (NKJV)</a:t>
            </a:r>
          </a:p>
          <a:p>
            <a:pPr defTabSz="457200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14</a:t>
            </a:r>
            <a:r>
              <a:t> For the love of Christ compels us, because we judge thus: that if One died for all, then all died; </a:t>
            </a:r>
            <a:r>
              <a:rPr baseline="31999"/>
              <a:t>15</a:t>
            </a:r>
            <a:r>
              <a:t> and He died for all, that those who live should live no longer for themselves, but for Him who died for them and rose again.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1419" t="7" r="17221" b="8622"/>
          <a:stretch>
            <a:fillRect/>
          </a:stretch>
        </p:blipFill>
        <p:spPr>
          <a:xfrm>
            <a:off x="5322146" y="-54787"/>
            <a:ext cx="7698207" cy="96600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573" fill="norm" stroke="1" extrusionOk="0">
                <a:moveTo>
                  <a:pt x="13480" y="0"/>
                </a:moveTo>
                <a:cubicBezTo>
                  <a:pt x="7977" y="2"/>
                  <a:pt x="4608" y="19"/>
                  <a:pt x="4246" y="45"/>
                </a:cubicBezTo>
                <a:lnTo>
                  <a:pt x="3810" y="400"/>
                </a:lnTo>
                <a:cubicBezTo>
                  <a:pt x="3317" y="800"/>
                  <a:pt x="3222" y="849"/>
                  <a:pt x="3143" y="746"/>
                </a:cubicBezTo>
                <a:cubicBezTo>
                  <a:pt x="3120" y="716"/>
                  <a:pt x="3067" y="708"/>
                  <a:pt x="3028" y="728"/>
                </a:cubicBezTo>
                <a:cubicBezTo>
                  <a:pt x="2988" y="747"/>
                  <a:pt x="2914" y="720"/>
                  <a:pt x="2865" y="666"/>
                </a:cubicBezTo>
                <a:cubicBezTo>
                  <a:pt x="2815" y="611"/>
                  <a:pt x="2774" y="587"/>
                  <a:pt x="2774" y="611"/>
                </a:cubicBezTo>
                <a:cubicBezTo>
                  <a:pt x="2774" y="635"/>
                  <a:pt x="2723" y="621"/>
                  <a:pt x="2661" y="581"/>
                </a:cubicBezTo>
                <a:cubicBezTo>
                  <a:pt x="2599" y="540"/>
                  <a:pt x="2569" y="534"/>
                  <a:pt x="2594" y="567"/>
                </a:cubicBezTo>
                <a:cubicBezTo>
                  <a:pt x="2643" y="632"/>
                  <a:pt x="2486" y="769"/>
                  <a:pt x="2423" y="718"/>
                </a:cubicBezTo>
                <a:cubicBezTo>
                  <a:pt x="2402" y="701"/>
                  <a:pt x="2367" y="712"/>
                  <a:pt x="2344" y="743"/>
                </a:cubicBezTo>
                <a:cubicBezTo>
                  <a:pt x="2320" y="774"/>
                  <a:pt x="2398" y="818"/>
                  <a:pt x="2521" y="845"/>
                </a:cubicBezTo>
                <a:cubicBezTo>
                  <a:pt x="2644" y="871"/>
                  <a:pt x="2733" y="922"/>
                  <a:pt x="2722" y="960"/>
                </a:cubicBezTo>
                <a:cubicBezTo>
                  <a:pt x="2711" y="997"/>
                  <a:pt x="2751" y="1072"/>
                  <a:pt x="2812" y="1126"/>
                </a:cubicBezTo>
                <a:cubicBezTo>
                  <a:pt x="2872" y="1179"/>
                  <a:pt x="2904" y="1246"/>
                  <a:pt x="2881" y="1274"/>
                </a:cubicBezTo>
                <a:cubicBezTo>
                  <a:pt x="2859" y="1303"/>
                  <a:pt x="2876" y="1337"/>
                  <a:pt x="2919" y="1348"/>
                </a:cubicBezTo>
                <a:cubicBezTo>
                  <a:pt x="2962" y="1360"/>
                  <a:pt x="3006" y="1405"/>
                  <a:pt x="3015" y="1447"/>
                </a:cubicBezTo>
                <a:cubicBezTo>
                  <a:pt x="3025" y="1490"/>
                  <a:pt x="3094" y="1655"/>
                  <a:pt x="3169" y="1815"/>
                </a:cubicBezTo>
                <a:cubicBezTo>
                  <a:pt x="3278" y="2046"/>
                  <a:pt x="3289" y="2123"/>
                  <a:pt x="3226" y="2190"/>
                </a:cubicBezTo>
                <a:cubicBezTo>
                  <a:pt x="3182" y="2236"/>
                  <a:pt x="3171" y="2256"/>
                  <a:pt x="3203" y="2235"/>
                </a:cubicBezTo>
                <a:cubicBezTo>
                  <a:pt x="3293" y="2174"/>
                  <a:pt x="3539" y="2300"/>
                  <a:pt x="3456" y="2366"/>
                </a:cubicBezTo>
                <a:cubicBezTo>
                  <a:pt x="3409" y="2404"/>
                  <a:pt x="3408" y="2450"/>
                  <a:pt x="3459" y="2514"/>
                </a:cubicBezTo>
                <a:cubicBezTo>
                  <a:pt x="3501" y="2569"/>
                  <a:pt x="3509" y="2650"/>
                  <a:pt x="3477" y="2709"/>
                </a:cubicBezTo>
                <a:cubicBezTo>
                  <a:pt x="3447" y="2764"/>
                  <a:pt x="3409" y="2882"/>
                  <a:pt x="3393" y="2970"/>
                </a:cubicBezTo>
                <a:cubicBezTo>
                  <a:pt x="3363" y="3140"/>
                  <a:pt x="3267" y="3264"/>
                  <a:pt x="3165" y="3264"/>
                </a:cubicBezTo>
                <a:cubicBezTo>
                  <a:pt x="3131" y="3264"/>
                  <a:pt x="2835" y="3055"/>
                  <a:pt x="2505" y="2801"/>
                </a:cubicBezTo>
                <a:cubicBezTo>
                  <a:pt x="2025" y="2430"/>
                  <a:pt x="1920" y="2325"/>
                  <a:pt x="1982" y="2265"/>
                </a:cubicBezTo>
                <a:cubicBezTo>
                  <a:pt x="2044" y="2205"/>
                  <a:pt x="2022" y="2192"/>
                  <a:pt x="1862" y="2202"/>
                </a:cubicBezTo>
                <a:cubicBezTo>
                  <a:pt x="1631" y="2216"/>
                  <a:pt x="1483" y="2156"/>
                  <a:pt x="1546" y="2073"/>
                </a:cubicBezTo>
                <a:cubicBezTo>
                  <a:pt x="1575" y="2036"/>
                  <a:pt x="1552" y="2027"/>
                  <a:pt x="1488" y="2046"/>
                </a:cubicBezTo>
                <a:cubicBezTo>
                  <a:pt x="1431" y="2064"/>
                  <a:pt x="1347" y="2049"/>
                  <a:pt x="1300" y="2015"/>
                </a:cubicBezTo>
                <a:cubicBezTo>
                  <a:pt x="1253" y="1980"/>
                  <a:pt x="1271" y="2016"/>
                  <a:pt x="1341" y="2094"/>
                </a:cubicBezTo>
                <a:cubicBezTo>
                  <a:pt x="1412" y="2172"/>
                  <a:pt x="1482" y="2226"/>
                  <a:pt x="1497" y="2215"/>
                </a:cubicBezTo>
                <a:cubicBezTo>
                  <a:pt x="1560" y="2166"/>
                  <a:pt x="1692" y="2316"/>
                  <a:pt x="1655" y="2394"/>
                </a:cubicBezTo>
                <a:cubicBezTo>
                  <a:pt x="1629" y="2448"/>
                  <a:pt x="1640" y="2466"/>
                  <a:pt x="1687" y="2443"/>
                </a:cubicBezTo>
                <a:cubicBezTo>
                  <a:pt x="1760" y="2406"/>
                  <a:pt x="1865" y="2492"/>
                  <a:pt x="1873" y="2595"/>
                </a:cubicBezTo>
                <a:cubicBezTo>
                  <a:pt x="1875" y="2625"/>
                  <a:pt x="1910" y="2644"/>
                  <a:pt x="1949" y="2639"/>
                </a:cubicBezTo>
                <a:cubicBezTo>
                  <a:pt x="1987" y="2633"/>
                  <a:pt x="2165" y="2765"/>
                  <a:pt x="2344" y="2933"/>
                </a:cubicBezTo>
                <a:cubicBezTo>
                  <a:pt x="2523" y="3101"/>
                  <a:pt x="2725" y="3270"/>
                  <a:pt x="2793" y="3309"/>
                </a:cubicBezTo>
                <a:cubicBezTo>
                  <a:pt x="2861" y="3349"/>
                  <a:pt x="2902" y="3413"/>
                  <a:pt x="2884" y="3451"/>
                </a:cubicBezTo>
                <a:cubicBezTo>
                  <a:pt x="2839" y="3543"/>
                  <a:pt x="3079" y="3721"/>
                  <a:pt x="3141" y="3642"/>
                </a:cubicBezTo>
                <a:cubicBezTo>
                  <a:pt x="3170" y="3604"/>
                  <a:pt x="3256" y="3623"/>
                  <a:pt x="3391" y="3700"/>
                </a:cubicBezTo>
                <a:cubicBezTo>
                  <a:pt x="3581" y="3808"/>
                  <a:pt x="3586" y="3823"/>
                  <a:pt x="3477" y="3886"/>
                </a:cubicBezTo>
                <a:cubicBezTo>
                  <a:pt x="3413" y="3924"/>
                  <a:pt x="3375" y="3990"/>
                  <a:pt x="3395" y="4032"/>
                </a:cubicBezTo>
                <a:cubicBezTo>
                  <a:pt x="3448" y="4142"/>
                  <a:pt x="3310" y="4239"/>
                  <a:pt x="3202" y="4167"/>
                </a:cubicBezTo>
                <a:cubicBezTo>
                  <a:pt x="3092" y="4095"/>
                  <a:pt x="2954" y="4160"/>
                  <a:pt x="3002" y="4261"/>
                </a:cubicBezTo>
                <a:cubicBezTo>
                  <a:pt x="3022" y="4304"/>
                  <a:pt x="2995" y="4353"/>
                  <a:pt x="2940" y="4370"/>
                </a:cubicBezTo>
                <a:cubicBezTo>
                  <a:pt x="2885" y="4387"/>
                  <a:pt x="2746" y="4471"/>
                  <a:pt x="2632" y="4556"/>
                </a:cubicBezTo>
                <a:cubicBezTo>
                  <a:pt x="2518" y="4641"/>
                  <a:pt x="2393" y="4710"/>
                  <a:pt x="2354" y="4710"/>
                </a:cubicBezTo>
                <a:cubicBezTo>
                  <a:pt x="2223" y="4710"/>
                  <a:pt x="2047" y="4541"/>
                  <a:pt x="2088" y="4455"/>
                </a:cubicBezTo>
                <a:cubicBezTo>
                  <a:pt x="2114" y="4401"/>
                  <a:pt x="2101" y="4384"/>
                  <a:pt x="2050" y="4408"/>
                </a:cubicBezTo>
                <a:cubicBezTo>
                  <a:pt x="1918" y="4474"/>
                  <a:pt x="1711" y="4341"/>
                  <a:pt x="1511" y="4060"/>
                </a:cubicBezTo>
                <a:cubicBezTo>
                  <a:pt x="1398" y="3903"/>
                  <a:pt x="1304" y="3820"/>
                  <a:pt x="1285" y="3862"/>
                </a:cubicBezTo>
                <a:cubicBezTo>
                  <a:pt x="1267" y="3901"/>
                  <a:pt x="1282" y="3977"/>
                  <a:pt x="1317" y="4032"/>
                </a:cubicBezTo>
                <a:cubicBezTo>
                  <a:pt x="1354" y="4089"/>
                  <a:pt x="1357" y="4152"/>
                  <a:pt x="1323" y="4179"/>
                </a:cubicBezTo>
                <a:cubicBezTo>
                  <a:pt x="1242" y="4243"/>
                  <a:pt x="967" y="4084"/>
                  <a:pt x="967" y="3973"/>
                </a:cubicBezTo>
                <a:cubicBezTo>
                  <a:pt x="967" y="3910"/>
                  <a:pt x="946" y="3902"/>
                  <a:pt x="894" y="3943"/>
                </a:cubicBezTo>
                <a:cubicBezTo>
                  <a:pt x="816" y="4005"/>
                  <a:pt x="320" y="3816"/>
                  <a:pt x="163" y="3664"/>
                </a:cubicBezTo>
                <a:cubicBezTo>
                  <a:pt x="118" y="3621"/>
                  <a:pt x="52" y="3585"/>
                  <a:pt x="16" y="3585"/>
                </a:cubicBezTo>
                <a:cubicBezTo>
                  <a:pt x="-111" y="3585"/>
                  <a:pt x="514" y="3959"/>
                  <a:pt x="1143" y="4260"/>
                </a:cubicBezTo>
                <a:cubicBezTo>
                  <a:pt x="1495" y="4427"/>
                  <a:pt x="1797" y="4604"/>
                  <a:pt x="1814" y="4651"/>
                </a:cubicBezTo>
                <a:cubicBezTo>
                  <a:pt x="1832" y="4698"/>
                  <a:pt x="1875" y="4779"/>
                  <a:pt x="1909" y="4830"/>
                </a:cubicBezTo>
                <a:cubicBezTo>
                  <a:pt x="1943" y="4881"/>
                  <a:pt x="1972" y="4933"/>
                  <a:pt x="1972" y="4946"/>
                </a:cubicBezTo>
                <a:cubicBezTo>
                  <a:pt x="1972" y="4983"/>
                  <a:pt x="1385" y="5245"/>
                  <a:pt x="1300" y="5245"/>
                </a:cubicBezTo>
                <a:cubicBezTo>
                  <a:pt x="1257" y="5245"/>
                  <a:pt x="1064" y="5346"/>
                  <a:pt x="875" y="5469"/>
                </a:cubicBezTo>
                <a:cubicBezTo>
                  <a:pt x="414" y="5770"/>
                  <a:pt x="373" y="5803"/>
                  <a:pt x="552" y="5730"/>
                </a:cubicBezTo>
                <a:cubicBezTo>
                  <a:pt x="635" y="5696"/>
                  <a:pt x="733" y="5682"/>
                  <a:pt x="769" y="5700"/>
                </a:cubicBezTo>
                <a:cubicBezTo>
                  <a:pt x="805" y="5718"/>
                  <a:pt x="834" y="5710"/>
                  <a:pt x="834" y="5682"/>
                </a:cubicBezTo>
                <a:cubicBezTo>
                  <a:pt x="834" y="5628"/>
                  <a:pt x="1327" y="5375"/>
                  <a:pt x="1659" y="5258"/>
                </a:cubicBezTo>
                <a:cubicBezTo>
                  <a:pt x="1826" y="5200"/>
                  <a:pt x="1873" y="5205"/>
                  <a:pt x="2024" y="5300"/>
                </a:cubicBezTo>
                <a:cubicBezTo>
                  <a:pt x="2231" y="5430"/>
                  <a:pt x="2400" y="5615"/>
                  <a:pt x="2350" y="5655"/>
                </a:cubicBezTo>
                <a:cubicBezTo>
                  <a:pt x="2330" y="5670"/>
                  <a:pt x="2343" y="5744"/>
                  <a:pt x="2377" y="5816"/>
                </a:cubicBezTo>
                <a:cubicBezTo>
                  <a:pt x="2435" y="5937"/>
                  <a:pt x="2318" y="6093"/>
                  <a:pt x="1754" y="6742"/>
                </a:cubicBezTo>
                <a:cubicBezTo>
                  <a:pt x="1683" y="6824"/>
                  <a:pt x="1684" y="6831"/>
                  <a:pt x="1595" y="6932"/>
                </a:cubicBezTo>
                <a:cubicBezTo>
                  <a:pt x="1466" y="7079"/>
                  <a:pt x="1210" y="7392"/>
                  <a:pt x="1026" y="7627"/>
                </a:cubicBezTo>
                <a:cubicBezTo>
                  <a:pt x="842" y="7863"/>
                  <a:pt x="640" y="8115"/>
                  <a:pt x="578" y="8188"/>
                </a:cubicBezTo>
                <a:cubicBezTo>
                  <a:pt x="516" y="8260"/>
                  <a:pt x="500" y="8302"/>
                  <a:pt x="543" y="8282"/>
                </a:cubicBezTo>
                <a:cubicBezTo>
                  <a:pt x="585" y="8261"/>
                  <a:pt x="797" y="8032"/>
                  <a:pt x="1011" y="7775"/>
                </a:cubicBezTo>
                <a:cubicBezTo>
                  <a:pt x="1410" y="7296"/>
                  <a:pt x="2546" y="6359"/>
                  <a:pt x="2759" y="6334"/>
                </a:cubicBezTo>
                <a:cubicBezTo>
                  <a:pt x="2822" y="6327"/>
                  <a:pt x="2935" y="6364"/>
                  <a:pt x="3009" y="6416"/>
                </a:cubicBezTo>
                <a:cubicBezTo>
                  <a:pt x="3215" y="6562"/>
                  <a:pt x="3639" y="6744"/>
                  <a:pt x="3774" y="6744"/>
                </a:cubicBezTo>
                <a:cubicBezTo>
                  <a:pt x="3922" y="6744"/>
                  <a:pt x="4262" y="6949"/>
                  <a:pt x="4215" y="7010"/>
                </a:cubicBezTo>
                <a:cubicBezTo>
                  <a:pt x="4155" y="7087"/>
                  <a:pt x="4509" y="7123"/>
                  <a:pt x="4648" y="7053"/>
                </a:cubicBezTo>
                <a:cubicBezTo>
                  <a:pt x="4745" y="7005"/>
                  <a:pt x="4814" y="7002"/>
                  <a:pt x="4893" y="7042"/>
                </a:cubicBezTo>
                <a:cubicBezTo>
                  <a:pt x="5030" y="7111"/>
                  <a:pt x="5068" y="7223"/>
                  <a:pt x="5077" y="7601"/>
                </a:cubicBezTo>
                <a:cubicBezTo>
                  <a:pt x="5078" y="7637"/>
                  <a:pt x="5071" y="7641"/>
                  <a:pt x="5070" y="7669"/>
                </a:cubicBezTo>
                <a:cubicBezTo>
                  <a:pt x="5071" y="7679"/>
                  <a:pt x="5073" y="7687"/>
                  <a:pt x="5066" y="7699"/>
                </a:cubicBezTo>
                <a:cubicBezTo>
                  <a:pt x="5061" y="7855"/>
                  <a:pt x="5035" y="7915"/>
                  <a:pt x="4882" y="7976"/>
                </a:cubicBezTo>
                <a:cubicBezTo>
                  <a:pt x="4451" y="8148"/>
                  <a:pt x="3452" y="8766"/>
                  <a:pt x="2962" y="9163"/>
                </a:cubicBezTo>
                <a:cubicBezTo>
                  <a:pt x="2816" y="9282"/>
                  <a:pt x="2802" y="9303"/>
                  <a:pt x="2714" y="9379"/>
                </a:cubicBezTo>
                <a:cubicBezTo>
                  <a:pt x="2749" y="9389"/>
                  <a:pt x="2786" y="9392"/>
                  <a:pt x="2825" y="9374"/>
                </a:cubicBezTo>
                <a:cubicBezTo>
                  <a:pt x="2827" y="9374"/>
                  <a:pt x="2829" y="9373"/>
                  <a:pt x="2830" y="9373"/>
                </a:cubicBezTo>
                <a:cubicBezTo>
                  <a:pt x="2973" y="9291"/>
                  <a:pt x="3022" y="9269"/>
                  <a:pt x="3492" y="8979"/>
                </a:cubicBezTo>
                <a:cubicBezTo>
                  <a:pt x="3935" y="8706"/>
                  <a:pt x="4394" y="8518"/>
                  <a:pt x="4627" y="8514"/>
                </a:cubicBezTo>
                <a:cubicBezTo>
                  <a:pt x="4745" y="8512"/>
                  <a:pt x="4859" y="8487"/>
                  <a:pt x="4882" y="8457"/>
                </a:cubicBezTo>
                <a:cubicBezTo>
                  <a:pt x="4967" y="8347"/>
                  <a:pt x="5129" y="8416"/>
                  <a:pt x="5932" y="8899"/>
                </a:cubicBezTo>
                <a:lnTo>
                  <a:pt x="6757" y="9394"/>
                </a:lnTo>
                <a:lnTo>
                  <a:pt x="6757" y="10251"/>
                </a:lnTo>
                <a:cubicBezTo>
                  <a:pt x="6757" y="10477"/>
                  <a:pt x="6726" y="10883"/>
                  <a:pt x="6710" y="11239"/>
                </a:cubicBezTo>
                <a:cubicBezTo>
                  <a:pt x="6710" y="11240"/>
                  <a:pt x="6710" y="11240"/>
                  <a:pt x="6710" y="11241"/>
                </a:cubicBezTo>
                <a:cubicBezTo>
                  <a:pt x="6693" y="11627"/>
                  <a:pt x="6688" y="11967"/>
                  <a:pt x="6660" y="12312"/>
                </a:cubicBezTo>
                <a:cubicBezTo>
                  <a:pt x="6624" y="12773"/>
                  <a:pt x="6610" y="13019"/>
                  <a:pt x="6606" y="13214"/>
                </a:cubicBezTo>
                <a:cubicBezTo>
                  <a:pt x="6609" y="13332"/>
                  <a:pt x="6611" y="13458"/>
                  <a:pt x="6616" y="13557"/>
                </a:cubicBezTo>
                <a:cubicBezTo>
                  <a:pt x="6626" y="13606"/>
                  <a:pt x="6642" y="13644"/>
                  <a:pt x="6662" y="13677"/>
                </a:cubicBezTo>
                <a:cubicBezTo>
                  <a:pt x="6781" y="13874"/>
                  <a:pt x="7133" y="14019"/>
                  <a:pt x="7501" y="14022"/>
                </a:cubicBezTo>
                <a:cubicBezTo>
                  <a:pt x="7733" y="14024"/>
                  <a:pt x="7846" y="13981"/>
                  <a:pt x="8216" y="13753"/>
                </a:cubicBezTo>
                <a:cubicBezTo>
                  <a:pt x="8458" y="13603"/>
                  <a:pt x="8684" y="13495"/>
                  <a:pt x="8718" y="13512"/>
                </a:cubicBezTo>
                <a:cubicBezTo>
                  <a:pt x="8751" y="13528"/>
                  <a:pt x="8767" y="13704"/>
                  <a:pt x="8750" y="13903"/>
                </a:cubicBezTo>
                <a:cubicBezTo>
                  <a:pt x="8704" y="14434"/>
                  <a:pt x="8820" y="15026"/>
                  <a:pt x="9005" y="15183"/>
                </a:cubicBezTo>
                <a:cubicBezTo>
                  <a:pt x="9087" y="15253"/>
                  <a:pt x="9204" y="15310"/>
                  <a:pt x="9262" y="15310"/>
                </a:cubicBezTo>
                <a:cubicBezTo>
                  <a:pt x="9320" y="15310"/>
                  <a:pt x="9455" y="15347"/>
                  <a:pt x="9563" y="15392"/>
                </a:cubicBezTo>
                <a:cubicBezTo>
                  <a:pt x="9738" y="15466"/>
                  <a:pt x="9886" y="15469"/>
                  <a:pt x="10203" y="15409"/>
                </a:cubicBezTo>
                <a:cubicBezTo>
                  <a:pt x="10273" y="15396"/>
                  <a:pt x="10309" y="15440"/>
                  <a:pt x="10322" y="15551"/>
                </a:cubicBezTo>
                <a:cubicBezTo>
                  <a:pt x="10360" y="15882"/>
                  <a:pt x="10421" y="15980"/>
                  <a:pt x="10759" y="16244"/>
                </a:cubicBezTo>
                <a:cubicBezTo>
                  <a:pt x="11183" y="16574"/>
                  <a:pt x="11351" y="16849"/>
                  <a:pt x="11414" y="17302"/>
                </a:cubicBezTo>
                <a:cubicBezTo>
                  <a:pt x="11425" y="17381"/>
                  <a:pt x="11440" y="17452"/>
                  <a:pt x="11445" y="17543"/>
                </a:cubicBezTo>
                <a:cubicBezTo>
                  <a:pt x="11473" y="18046"/>
                  <a:pt x="11523" y="18281"/>
                  <a:pt x="11648" y="18504"/>
                </a:cubicBezTo>
                <a:cubicBezTo>
                  <a:pt x="11700" y="18597"/>
                  <a:pt x="11742" y="18713"/>
                  <a:pt x="11742" y="18762"/>
                </a:cubicBezTo>
                <a:cubicBezTo>
                  <a:pt x="11742" y="18811"/>
                  <a:pt x="11772" y="18835"/>
                  <a:pt x="11809" y="18817"/>
                </a:cubicBezTo>
                <a:cubicBezTo>
                  <a:pt x="11845" y="18799"/>
                  <a:pt x="11904" y="18842"/>
                  <a:pt x="11938" y="18914"/>
                </a:cubicBezTo>
                <a:cubicBezTo>
                  <a:pt x="11972" y="18985"/>
                  <a:pt x="12049" y="19057"/>
                  <a:pt x="12110" y="19076"/>
                </a:cubicBezTo>
                <a:cubicBezTo>
                  <a:pt x="12170" y="19094"/>
                  <a:pt x="12202" y="19131"/>
                  <a:pt x="12183" y="19156"/>
                </a:cubicBezTo>
                <a:cubicBezTo>
                  <a:pt x="12164" y="19181"/>
                  <a:pt x="12319" y="19319"/>
                  <a:pt x="12529" y="19464"/>
                </a:cubicBezTo>
                <a:cubicBezTo>
                  <a:pt x="12738" y="19609"/>
                  <a:pt x="12910" y="19719"/>
                  <a:pt x="12911" y="19709"/>
                </a:cubicBezTo>
                <a:cubicBezTo>
                  <a:pt x="12918" y="19638"/>
                  <a:pt x="14001" y="20109"/>
                  <a:pt x="14223" y="20279"/>
                </a:cubicBezTo>
                <a:cubicBezTo>
                  <a:pt x="14520" y="20508"/>
                  <a:pt x="14609" y="20523"/>
                  <a:pt x="14812" y="20376"/>
                </a:cubicBezTo>
                <a:cubicBezTo>
                  <a:pt x="15000" y="20240"/>
                  <a:pt x="15325" y="20276"/>
                  <a:pt x="15318" y="20433"/>
                </a:cubicBezTo>
                <a:cubicBezTo>
                  <a:pt x="15313" y="20562"/>
                  <a:pt x="15339" y="20557"/>
                  <a:pt x="15679" y="20355"/>
                </a:cubicBezTo>
                <a:cubicBezTo>
                  <a:pt x="15765" y="20304"/>
                  <a:pt x="15827" y="20277"/>
                  <a:pt x="15903" y="20261"/>
                </a:cubicBezTo>
                <a:cubicBezTo>
                  <a:pt x="15921" y="20256"/>
                  <a:pt x="15938" y="20250"/>
                  <a:pt x="15956" y="20247"/>
                </a:cubicBezTo>
                <a:cubicBezTo>
                  <a:pt x="16072" y="20235"/>
                  <a:pt x="16242" y="20245"/>
                  <a:pt x="16583" y="20269"/>
                </a:cubicBezTo>
                <a:cubicBezTo>
                  <a:pt x="17198" y="20311"/>
                  <a:pt x="17267" y="20328"/>
                  <a:pt x="17338" y="20442"/>
                </a:cubicBezTo>
                <a:cubicBezTo>
                  <a:pt x="17381" y="20512"/>
                  <a:pt x="17434" y="20542"/>
                  <a:pt x="17457" y="20512"/>
                </a:cubicBezTo>
                <a:cubicBezTo>
                  <a:pt x="17486" y="20475"/>
                  <a:pt x="17579" y="20478"/>
                  <a:pt x="17742" y="20523"/>
                </a:cubicBezTo>
                <a:cubicBezTo>
                  <a:pt x="17932" y="20576"/>
                  <a:pt x="17991" y="20623"/>
                  <a:pt x="18006" y="20738"/>
                </a:cubicBezTo>
                <a:cubicBezTo>
                  <a:pt x="18017" y="20818"/>
                  <a:pt x="17988" y="20896"/>
                  <a:pt x="17943" y="20910"/>
                </a:cubicBezTo>
                <a:cubicBezTo>
                  <a:pt x="17813" y="20949"/>
                  <a:pt x="17860" y="21187"/>
                  <a:pt x="18026" y="21328"/>
                </a:cubicBezTo>
                <a:cubicBezTo>
                  <a:pt x="18222" y="21495"/>
                  <a:pt x="18902" y="21554"/>
                  <a:pt x="18902" y="21403"/>
                </a:cubicBezTo>
                <a:cubicBezTo>
                  <a:pt x="18902" y="21353"/>
                  <a:pt x="18931" y="21298"/>
                  <a:pt x="18968" y="21280"/>
                </a:cubicBezTo>
                <a:cubicBezTo>
                  <a:pt x="19055" y="21237"/>
                  <a:pt x="19304" y="21347"/>
                  <a:pt x="19304" y="21429"/>
                </a:cubicBezTo>
                <a:cubicBezTo>
                  <a:pt x="19304" y="21477"/>
                  <a:pt x="19542" y="21492"/>
                  <a:pt x="20212" y="21490"/>
                </a:cubicBezTo>
                <a:cubicBezTo>
                  <a:pt x="20711" y="21488"/>
                  <a:pt x="21135" y="21507"/>
                  <a:pt x="21153" y="21531"/>
                </a:cubicBezTo>
                <a:cubicBezTo>
                  <a:pt x="21207" y="21600"/>
                  <a:pt x="21355" y="21581"/>
                  <a:pt x="21446" y="21494"/>
                </a:cubicBezTo>
                <a:cubicBezTo>
                  <a:pt x="21454" y="21485"/>
                  <a:pt x="21476" y="21480"/>
                  <a:pt x="21489" y="21472"/>
                </a:cubicBezTo>
                <a:lnTo>
                  <a:pt x="21489" y="8"/>
                </a:lnTo>
                <a:cubicBezTo>
                  <a:pt x="20006" y="3"/>
                  <a:pt x="17981" y="0"/>
                  <a:pt x="14398" y="0"/>
                </a:cubicBezTo>
                <a:lnTo>
                  <a:pt x="13480" y="0"/>
                </a:lnTo>
                <a:close/>
                <a:moveTo>
                  <a:pt x="4361" y="181"/>
                </a:moveTo>
                <a:cubicBezTo>
                  <a:pt x="4398" y="177"/>
                  <a:pt x="4434" y="177"/>
                  <a:pt x="4464" y="181"/>
                </a:cubicBezTo>
                <a:cubicBezTo>
                  <a:pt x="4505" y="186"/>
                  <a:pt x="4536" y="197"/>
                  <a:pt x="4552" y="217"/>
                </a:cubicBezTo>
                <a:cubicBezTo>
                  <a:pt x="4680" y="383"/>
                  <a:pt x="4699" y="893"/>
                  <a:pt x="4585" y="1063"/>
                </a:cubicBezTo>
                <a:cubicBezTo>
                  <a:pt x="4538" y="1132"/>
                  <a:pt x="4533" y="1173"/>
                  <a:pt x="4571" y="1154"/>
                </a:cubicBezTo>
                <a:cubicBezTo>
                  <a:pt x="4711" y="1085"/>
                  <a:pt x="4712" y="1228"/>
                  <a:pt x="4575" y="1414"/>
                </a:cubicBezTo>
                <a:cubicBezTo>
                  <a:pt x="4421" y="1623"/>
                  <a:pt x="4382" y="1638"/>
                  <a:pt x="4257" y="1538"/>
                </a:cubicBezTo>
                <a:cubicBezTo>
                  <a:pt x="4211" y="1501"/>
                  <a:pt x="4138" y="1470"/>
                  <a:pt x="4094" y="1470"/>
                </a:cubicBezTo>
                <a:cubicBezTo>
                  <a:pt x="4051" y="1470"/>
                  <a:pt x="3982" y="1414"/>
                  <a:pt x="3939" y="1345"/>
                </a:cubicBezTo>
                <a:cubicBezTo>
                  <a:pt x="3888" y="1263"/>
                  <a:pt x="3843" y="1241"/>
                  <a:pt x="3812" y="1282"/>
                </a:cubicBezTo>
                <a:cubicBezTo>
                  <a:pt x="3778" y="1326"/>
                  <a:pt x="3729" y="1318"/>
                  <a:pt x="3640" y="1253"/>
                </a:cubicBezTo>
                <a:cubicBezTo>
                  <a:pt x="3572" y="1204"/>
                  <a:pt x="3471" y="1178"/>
                  <a:pt x="3416" y="1195"/>
                </a:cubicBezTo>
                <a:cubicBezTo>
                  <a:pt x="3362" y="1212"/>
                  <a:pt x="3248" y="1178"/>
                  <a:pt x="3164" y="1121"/>
                </a:cubicBezTo>
                <a:lnTo>
                  <a:pt x="3009" y="1018"/>
                </a:lnTo>
                <a:lnTo>
                  <a:pt x="3243" y="873"/>
                </a:lnTo>
                <a:cubicBezTo>
                  <a:pt x="3371" y="793"/>
                  <a:pt x="3590" y="630"/>
                  <a:pt x="3728" y="513"/>
                </a:cubicBezTo>
                <a:cubicBezTo>
                  <a:pt x="3866" y="396"/>
                  <a:pt x="3979" y="323"/>
                  <a:pt x="3979" y="348"/>
                </a:cubicBezTo>
                <a:cubicBezTo>
                  <a:pt x="3979" y="374"/>
                  <a:pt x="4019" y="348"/>
                  <a:pt x="4069" y="294"/>
                </a:cubicBezTo>
                <a:cubicBezTo>
                  <a:pt x="4124" y="234"/>
                  <a:pt x="4250" y="192"/>
                  <a:pt x="4361" y="181"/>
                </a:cubicBezTo>
                <a:close/>
                <a:moveTo>
                  <a:pt x="4375" y="1129"/>
                </a:moveTo>
                <a:cubicBezTo>
                  <a:pt x="4352" y="1128"/>
                  <a:pt x="4325" y="1131"/>
                  <a:pt x="4301" y="1139"/>
                </a:cubicBezTo>
                <a:cubicBezTo>
                  <a:pt x="4247" y="1156"/>
                  <a:pt x="4262" y="1168"/>
                  <a:pt x="4340" y="1171"/>
                </a:cubicBezTo>
                <a:cubicBezTo>
                  <a:pt x="4411" y="1173"/>
                  <a:pt x="4451" y="1162"/>
                  <a:pt x="4429" y="1144"/>
                </a:cubicBezTo>
                <a:cubicBezTo>
                  <a:pt x="4418" y="1135"/>
                  <a:pt x="4398" y="1130"/>
                  <a:pt x="4375" y="1129"/>
                </a:cubicBezTo>
                <a:close/>
                <a:moveTo>
                  <a:pt x="2076" y="1519"/>
                </a:moveTo>
                <a:cubicBezTo>
                  <a:pt x="2060" y="1521"/>
                  <a:pt x="2037" y="1533"/>
                  <a:pt x="2011" y="1549"/>
                </a:cubicBezTo>
                <a:cubicBezTo>
                  <a:pt x="2008" y="1551"/>
                  <a:pt x="2007" y="1549"/>
                  <a:pt x="2005" y="1551"/>
                </a:cubicBezTo>
                <a:cubicBezTo>
                  <a:pt x="2003" y="1553"/>
                  <a:pt x="2003" y="1553"/>
                  <a:pt x="2001" y="1555"/>
                </a:cubicBezTo>
                <a:cubicBezTo>
                  <a:pt x="1948" y="1590"/>
                  <a:pt x="1904" y="1626"/>
                  <a:pt x="1904" y="1636"/>
                </a:cubicBezTo>
                <a:cubicBezTo>
                  <a:pt x="1904" y="1646"/>
                  <a:pt x="1950" y="1642"/>
                  <a:pt x="2005" y="1625"/>
                </a:cubicBezTo>
                <a:cubicBezTo>
                  <a:pt x="2060" y="1608"/>
                  <a:pt x="2105" y="1569"/>
                  <a:pt x="2105" y="1539"/>
                </a:cubicBezTo>
                <a:cubicBezTo>
                  <a:pt x="2105" y="1524"/>
                  <a:pt x="2094" y="1517"/>
                  <a:pt x="2076" y="1519"/>
                </a:cubicBezTo>
                <a:close/>
                <a:moveTo>
                  <a:pt x="2672" y="9450"/>
                </a:moveTo>
                <a:cubicBezTo>
                  <a:pt x="2655" y="9451"/>
                  <a:pt x="2635" y="9459"/>
                  <a:pt x="2615" y="9465"/>
                </a:cubicBezTo>
                <a:cubicBezTo>
                  <a:pt x="2587" y="9491"/>
                  <a:pt x="2474" y="9582"/>
                  <a:pt x="2479" y="9582"/>
                </a:cubicBezTo>
                <a:cubicBezTo>
                  <a:pt x="2485" y="9582"/>
                  <a:pt x="2664" y="9469"/>
                  <a:pt x="2693" y="9454"/>
                </a:cubicBezTo>
                <a:cubicBezTo>
                  <a:pt x="2685" y="9453"/>
                  <a:pt x="2682" y="9449"/>
                  <a:pt x="2672" y="945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</p:spPr>
      </p:pic>
      <p:sp>
        <p:nvSpPr>
          <p:cNvPr id="243" name="WHY DID JESUS HAVE TO DIE?…"/>
          <p:cNvSpPr txBox="1"/>
          <p:nvPr/>
        </p:nvSpPr>
        <p:spPr>
          <a:xfrm>
            <a:off x="127340" y="1416598"/>
            <a:ext cx="5778079" cy="803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10000"/>
              </a:lnSpc>
              <a:spcBef>
                <a:spcPts val="2300"/>
              </a:spcBef>
              <a:defRPr b="1" sz="44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>
                    <a:hueOff val="-81543"/>
                    <a:satOff val="3097"/>
                    <a:lumOff val="-8662"/>
                    <a:alpha val="64466"/>
                  </a:schemeClr>
                </a:solidFill>
                <a:effectLst>
                  <a:outerShdw sx="100000" sy="100000" kx="0" ky="0" algn="b" rotWithShape="0" blurRad="88900" dist="63500" dir="503511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WHY DID JESUS HAVE TO DIE?</a:t>
            </a:r>
          </a:p>
          <a:p>
            <a:pPr>
              <a:lnSpc>
                <a:spcPct val="110000"/>
              </a:lnSpc>
              <a:spcBef>
                <a:spcPts val="2300"/>
              </a:spcBef>
              <a:defRPr b="1" sz="44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>
                    <a:hueOff val="-81543"/>
                    <a:satOff val="3097"/>
                    <a:lumOff val="-8662"/>
                    <a:alpha val="64466"/>
                  </a:schemeClr>
                </a:solidFill>
                <a:effectLst>
                  <a:outerShdw sx="100000" sy="100000" kx="0" ky="0" algn="b" rotWithShape="0" blurRad="88900" dist="63500" dir="503511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FOR WHOM DID JESUS DIE?</a:t>
            </a:r>
          </a:p>
          <a:p>
            <a:pPr>
              <a:lnSpc>
                <a:spcPct val="110000"/>
              </a:lnSpc>
              <a:spcBef>
                <a:spcPts val="2300"/>
              </a:spcBef>
              <a:defRPr b="1" sz="44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>
                    <a:hueOff val="-81543"/>
                    <a:satOff val="3097"/>
                    <a:lumOff val="-8662"/>
                    <a:alpha val="64466"/>
                  </a:schemeClr>
                </a:solidFill>
                <a:effectLst>
                  <a:outerShdw sx="100000" sy="100000" kx="0" ky="0" algn="b" rotWithShape="0" blurRad="88900" dist="63500" dir="503511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HOW WILL THE DEATH OF JESUS AFFECT MY LIFE?</a:t>
            </a:r>
          </a:p>
          <a:p>
            <a:pPr>
              <a:lnSpc>
                <a:spcPct val="110000"/>
              </a:lnSpc>
              <a:spcBef>
                <a:spcPts val="2300"/>
              </a:spcBef>
              <a:defRPr b="1" sz="44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>
                    <a:hueOff val="-81543"/>
                    <a:satOff val="3097"/>
                    <a:lumOff val="-8662"/>
                    <a:alpha val="64466"/>
                  </a:schemeClr>
                </a:solidFill>
                <a:effectLst>
                  <a:outerShdw sx="100000" sy="100000" kx="0" ky="0" algn="b" rotWithShape="0" blurRad="88900" dist="63500" dir="503511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HOW WILL JESUS’ DEATH AFFECT MY ETERNITY?</a:t>
            </a:r>
          </a:p>
        </p:txBody>
      </p:sp>
      <p:sp>
        <p:nvSpPr>
          <p:cNvPr id="244" name="Jesus Died For Me"/>
          <p:cNvSpPr txBox="1"/>
          <p:nvPr/>
        </p:nvSpPr>
        <p:spPr>
          <a:xfrm>
            <a:off x="0" y="146695"/>
            <a:ext cx="13004801" cy="1079501"/>
          </a:xfrm>
          <a:prstGeom prst="rect">
            <a:avLst/>
          </a:prstGeom>
          <a:gradFill>
            <a:gsLst>
              <a:gs pos="0">
                <a:schemeClr val="accent3">
                  <a:alpha val="46776"/>
                </a:schemeClr>
              </a:gs>
              <a:gs pos="100000">
                <a:schemeClr val="accent3">
                  <a:satOff val="2194"/>
                  <a:lumOff val="-10817"/>
                  <a:alpha val="55664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30200" dist="159365" dir="3848727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900">
                <a:solidFill>
                  <a:srgbClr val="FFFFFF"/>
                </a:solidFill>
                <a:effectLst>
                  <a:outerShdw sx="100000" sy="100000" kx="0" ky="0" algn="b" rotWithShape="0" blurRad="76200" dist="63500" dir="2929795">
                    <a:srgbClr val="000000"/>
                  </a:outerShdw>
                </a:effectLst>
                <a:latin typeface="Student Commons"/>
                <a:ea typeface="Student Commons"/>
                <a:cs typeface="Student Commons"/>
                <a:sym typeface="Student Commons"/>
              </a:defRPr>
            </a:lvl1pPr>
          </a:lstStyle>
          <a:p>
            <a:pPr/>
            <a:r>
              <a:t>Jesus Died For Me</a:t>
            </a:r>
          </a:p>
        </p:txBody>
      </p:sp>
      <p:sp>
        <p:nvSpPr>
          <p:cNvPr id="245" name="Therefore …"/>
          <p:cNvSpPr txBox="1"/>
          <p:nvPr/>
        </p:nvSpPr>
        <p:spPr>
          <a:xfrm>
            <a:off x="6455152" y="1035354"/>
            <a:ext cx="7344907" cy="19462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200">
                <a:solidFill>
                  <a:srgbClr val="FFFFFF"/>
                </a:solidFill>
                <a:effectLst>
                  <a:outerShdw sx="100000" sy="100000" kx="0" ky="0" algn="b" rotWithShape="0" blurRad="76200" dist="63500" dir="2316072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Therefore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1 Peter 1:13–21 (NKJV)…"/>
          <p:cNvSpPr txBox="1"/>
          <p:nvPr/>
        </p:nvSpPr>
        <p:spPr>
          <a:xfrm>
            <a:off x="270150" y="126999"/>
            <a:ext cx="12464499" cy="8890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 Peter 1:13–21 (NKJV) </a:t>
            </a:r>
          </a:p>
          <a:p>
            <a:pPr defTabSz="457200">
              <a:defRPr sz="4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13</a:t>
            </a:r>
            <a:r>
              <a:t> Therefore gird up the loins of your mind, be sober, and rest </a:t>
            </a:r>
            <a:r>
              <a:rPr i="1"/>
              <a:t>your</a:t>
            </a:r>
            <a:r>
              <a:t> hope fully upon the grace that is to be brought to you at the revelation of Jesus Christ; </a:t>
            </a:r>
            <a:r>
              <a:rPr baseline="31999"/>
              <a:t>14</a:t>
            </a:r>
            <a:r>
              <a:t> as obedient children, not conforming yourselves to the former lusts, </a:t>
            </a:r>
            <a:r>
              <a:rPr i="1"/>
              <a:t>as</a:t>
            </a:r>
            <a:r>
              <a:t> in your ignorance; </a:t>
            </a:r>
            <a:r>
              <a:rPr baseline="31999"/>
              <a:t>15</a:t>
            </a:r>
            <a:r>
              <a:t> but as He who called you </a:t>
            </a:r>
            <a:r>
              <a:rPr i="1"/>
              <a:t>is</a:t>
            </a:r>
            <a:r>
              <a:t> holy, you also be holy in all </a:t>
            </a:r>
            <a:r>
              <a:rPr i="1"/>
              <a:t>your</a:t>
            </a:r>
            <a:r>
              <a:t> conduct, </a:t>
            </a:r>
            <a:r>
              <a:rPr baseline="31999"/>
              <a:t>16</a:t>
            </a:r>
            <a:r>
              <a:t> because it is written, </a:t>
            </a:r>
            <a:r>
              <a:rPr i="1"/>
              <a:t>“Be holy, for I am holy.”</a:t>
            </a:r>
            <a:r>
              <a:t> </a:t>
            </a:r>
            <a:r>
              <a:rPr baseline="31999"/>
              <a:t>17</a:t>
            </a:r>
            <a:r>
              <a:t> And if you call on the Father, who without partiality judges according to each one’s work, conduct yourselves throughout the time of your stay </a:t>
            </a:r>
            <a:r>
              <a:rPr i="1"/>
              <a:t>here</a:t>
            </a:r>
            <a:r>
              <a:t> in fear;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1 Peter 1:13–21 (NKJV)…"/>
          <p:cNvSpPr txBox="1"/>
          <p:nvPr/>
        </p:nvSpPr>
        <p:spPr>
          <a:xfrm>
            <a:off x="270150" y="126999"/>
            <a:ext cx="12464499" cy="9499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 Peter 1:13–21 (NKJV) </a:t>
            </a:r>
          </a:p>
          <a:p>
            <a:pPr defTabSz="457200">
              <a:defRPr sz="4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18</a:t>
            </a:r>
            <a:r>
              <a:t> knowing that you were not redeemed with corruptible things, </a:t>
            </a:r>
            <a:r>
              <a:rPr i="1"/>
              <a:t>like</a:t>
            </a:r>
            <a:r>
              <a:t> silver or gold, from your aimless conduct </a:t>
            </a:r>
            <a:r>
              <a:rPr i="1"/>
              <a:t>received</a:t>
            </a:r>
            <a:r>
              <a:t> by tradition from your fathers, </a:t>
            </a:r>
            <a:r>
              <a:rPr baseline="31999"/>
              <a:t>19</a:t>
            </a:r>
            <a:r>
              <a:t> but with the precious blood of Christ, as of a lamb without blemish and without spot. </a:t>
            </a:r>
            <a:r>
              <a:rPr baseline="31999"/>
              <a:t>20</a:t>
            </a:r>
            <a:r>
              <a:t> He indeed was foreordained before the foundation of the world, but was manifest in these last times for you </a:t>
            </a:r>
            <a:r>
              <a:rPr baseline="31999"/>
              <a:t>21</a:t>
            </a:r>
            <a:r>
              <a:t> who through Him believe in God, who raised Him from the dead and gave Him glory, so that your faith and hope are in God.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1419" t="6" r="23187" b="16016"/>
          <a:stretch>
            <a:fillRect/>
          </a:stretch>
        </p:blipFill>
        <p:spPr>
          <a:xfrm flipH="1">
            <a:off x="-73000" y="-9498"/>
            <a:ext cx="6862193" cy="977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600" fill="norm" stroke="1" extrusionOk="0">
                <a:moveTo>
                  <a:pt x="16627" y="0"/>
                </a:moveTo>
                <a:cubicBezTo>
                  <a:pt x="9839" y="2"/>
                  <a:pt x="5685" y="20"/>
                  <a:pt x="5239" y="49"/>
                </a:cubicBezTo>
                <a:lnTo>
                  <a:pt x="4699" y="436"/>
                </a:lnTo>
                <a:cubicBezTo>
                  <a:pt x="4091" y="872"/>
                  <a:pt x="3974" y="925"/>
                  <a:pt x="3876" y="813"/>
                </a:cubicBezTo>
                <a:cubicBezTo>
                  <a:pt x="3847" y="780"/>
                  <a:pt x="3783" y="771"/>
                  <a:pt x="3734" y="793"/>
                </a:cubicBezTo>
                <a:cubicBezTo>
                  <a:pt x="3685" y="814"/>
                  <a:pt x="3594" y="785"/>
                  <a:pt x="3533" y="725"/>
                </a:cubicBezTo>
                <a:cubicBezTo>
                  <a:pt x="3472" y="666"/>
                  <a:pt x="3423" y="640"/>
                  <a:pt x="3423" y="666"/>
                </a:cubicBezTo>
                <a:cubicBezTo>
                  <a:pt x="3423" y="692"/>
                  <a:pt x="3360" y="676"/>
                  <a:pt x="3284" y="632"/>
                </a:cubicBezTo>
                <a:cubicBezTo>
                  <a:pt x="3207" y="588"/>
                  <a:pt x="3170" y="582"/>
                  <a:pt x="3200" y="618"/>
                </a:cubicBezTo>
                <a:cubicBezTo>
                  <a:pt x="3260" y="689"/>
                  <a:pt x="3068" y="838"/>
                  <a:pt x="2989" y="782"/>
                </a:cubicBezTo>
                <a:cubicBezTo>
                  <a:pt x="2964" y="764"/>
                  <a:pt x="2920" y="777"/>
                  <a:pt x="2891" y="810"/>
                </a:cubicBezTo>
                <a:cubicBezTo>
                  <a:pt x="2862" y="843"/>
                  <a:pt x="2958" y="891"/>
                  <a:pt x="3110" y="920"/>
                </a:cubicBezTo>
                <a:cubicBezTo>
                  <a:pt x="3261" y="949"/>
                  <a:pt x="3372" y="1005"/>
                  <a:pt x="3358" y="1046"/>
                </a:cubicBezTo>
                <a:cubicBezTo>
                  <a:pt x="3345" y="1087"/>
                  <a:pt x="3394" y="1169"/>
                  <a:pt x="3469" y="1227"/>
                </a:cubicBezTo>
                <a:cubicBezTo>
                  <a:pt x="3543" y="1285"/>
                  <a:pt x="3582" y="1358"/>
                  <a:pt x="3554" y="1389"/>
                </a:cubicBezTo>
                <a:cubicBezTo>
                  <a:pt x="3527" y="1421"/>
                  <a:pt x="3547" y="1457"/>
                  <a:pt x="3600" y="1469"/>
                </a:cubicBezTo>
                <a:cubicBezTo>
                  <a:pt x="3653" y="1482"/>
                  <a:pt x="3707" y="1531"/>
                  <a:pt x="3719" y="1577"/>
                </a:cubicBezTo>
                <a:cubicBezTo>
                  <a:pt x="3732" y="1623"/>
                  <a:pt x="3816" y="1804"/>
                  <a:pt x="3909" y="1978"/>
                </a:cubicBezTo>
                <a:cubicBezTo>
                  <a:pt x="4043" y="2229"/>
                  <a:pt x="4058" y="2313"/>
                  <a:pt x="3980" y="2386"/>
                </a:cubicBezTo>
                <a:cubicBezTo>
                  <a:pt x="3926" y="2436"/>
                  <a:pt x="3913" y="2458"/>
                  <a:pt x="3951" y="2435"/>
                </a:cubicBezTo>
                <a:cubicBezTo>
                  <a:pt x="4064" y="2368"/>
                  <a:pt x="4364" y="2505"/>
                  <a:pt x="4263" y="2577"/>
                </a:cubicBezTo>
                <a:cubicBezTo>
                  <a:pt x="4204" y="2619"/>
                  <a:pt x="4204" y="2669"/>
                  <a:pt x="4266" y="2739"/>
                </a:cubicBezTo>
                <a:cubicBezTo>
                  <a:pt x="4318" y="2799"/>
                  <a:pt x="4329" y="2886"/>
                  <a:pt x="4289" y="2951"/>
                </a:cubicBezTo>
                <a:cubicBezTo>
                  <a:pt x="4252" y="3011"/>
                  <a:pt x="4205" y="3140"/>
                  <a:pt x="4186" y="3236"/>
                </a:cubicBezTo>
                <a:cubicBezTo>
                  <a:pt x="4149" y="3421"/>
                  <a:pt x="4030" y="3556"/>
                  <a:pt x="3904" y="3556"/>
                </a:cubicBezTo>
                <a:cubicBezTo>
                  <a:pt x="3863" y="3556"/>
                  <a:pt x="3497" y="3329"/>
                  <a:pt x="3090" y="3052"/>
                </a:cubicBezTo>
                <a:cubicBezTo>
                  <a:pt x="2498" y="2648"/>
                  <a:pt x="2369" y="2533"/>
                  <a:pt x="2445" y="2468"/>
                </a:cubicBezTo>
                <a:cubicBezTo>
                  <a:pt x="2522" y="2402"/>
                  <a:pt x="2495" y="2388"/>
                  <a:pt x="2298" y="2399"/>
                </a:cubicBezTo>
                <a:cubicBezTo>
                  <a:pt x="2012" y="2414"/>
                  <a:pt x="1830" y="2349"/>
                  <a:pt x="1908" y="2259"/>
                </a:cubicBezTo>
                <a:cubicBezTo>
                  <a:pt x="1943" y="2218"/>
                  <a:pt x="1916" y="2207"/>
                  <a:pt x="1836" y="2229"/>
                </a:cubicBezTo>
                <a:cubicBezTo>
                  <a:pt x="1766" y="2248"/>
                  <a:pt x="1662" y="2232"/>
                  <a:pt x="1604" y="2195"/>
                </a:cubicBezTo>
                <a:cubicBezTo>
                  <a:pt x="1546" y="2157"/>
                  <a:pt x="1569" y="2197"/>
                  <a:pt x="1655" y="2282"/>
                </a:cubicBezTo>
                <a:cubicBezTo>
                  <a:pt x="1741" y="2367"/>
                  <a:pt x="1828" y="2426"/>
                  <a:pt x="1846" y="2413"/>
                </a:cubicBezTo>
                <a:cubicBezTo>
                  <a:pt x="1924" y="2360"/>
                  <a:pt x="2088" y="2524"/>
                  <a:pt x="2042" y="2609"/>
                </a:cubicBezTo>
                <a:cubicBezTo>
                  <a:pt x="2010" y="2667"/>
                  <a:pt x="2023" y="2686"/>
                  <a:pt x="2081" y="2661"/>
                </a:cubicBezTo>
                <a:cubicBezTo>
                  <a:pt x="2171" y="2622"/>
                  <a:pt x="2301" y="2715"/>
                  <a:pt x="2310" y="2827"/>
                </a:cubicBezTo>
                <a:cubicBezTo>
                  <a:pt x="2313" y="2859"/>
                  <a:pt x="2356" y="2881"/>
                  <a:pt x="2404" y="2874"/>
                </a:cubicBezTo>
                <a:cubicBezTo>
                  <a:pt x="2452" y="2868"/>
                  <a:pt x="2670" y="3012"/>
                  <a:pt x="2891" y="3195"/>
                </a:cubicBezTo>
                <a:cubicBezTo>
                  <a:pt x="3113" y="3378"/>
                  <a:pt x="3361" y="3562"/>
                  <a:pt x="3445" y="3605"/>
                </a:cubicBezTo>
                <a:cubicBezTo>
                  <a:pt x="3529" y="3648"/>
                  <a:pt x="3579" y="3718"/>
                  <a:pt x="3557" y="3760"/>
                </a:cubicBezTo>
                <a:cubicBezTo>
                  <a:pt x="3502" y="3861"/>
                  <a:pt x="3798" y="4055"/>
                  <a:pt x="3873" y="3968"/>
                </a:cubicBezTo>
                <a:cubicBezTo>
                  <a:pt x="3910" y="3926"/>
                  <a:pt x="4017" y="3948"/>
                  <a:pt x="4184" y="4032"/>
                </a:cubicBezTo>
                <a:cubicBezTo>
                  <a:pt x="4418" y="4150"/>
                  <a:pt x="4424" y="4164"/>
                  <a:pt x="4289" y="4234"/>
                </a:cubicBezTo>
                <a:cubicBezTo>
                  <a:pt x="4209" y="4275"/>
                  <a:pt x="4164" y="4347"/>
                  <a:pt x="4189" y="4393"/>
                </a:cubicBezTo>
                <a:cubicBezTo>
                  <a:pt x="4254" y="4513"/>
                  <a:pt x="4083" y="4618"/>
                  <a:pt x="3949" y="4540"/>
                </a:cubicBezTo>
                <a:cubicBezTo>
                  <a:pt x="3814" y="4461"/>
                  <a:pt x="3643" y="4532"/>
                  <a:pt x="3703" y="4643"/>
                </a:cubicBezTo>
                <a:cubicBezTo>
                  <a:pt x="3728" y="4689"/>
                  <a:pt x="3694" y="4743"/>
                  <a:pt x="3626" y="4761"/>
                </a:cubicBezTo>
                <a:cubicBezTo>
                  <a:pt x="3558" y="4779"/>
                  <a:pt x="3387" y="4871"/>
                  <a:pt x="3246" y="4964"/>
                </a:cubicBezTo>
                <a:cubicBezTo>
                  <a:pt x="3106" y="5056"/>
                  <a:pt x="2952" y="5131"/>
                  <a:pt x="2904" y="5131"/>
                </a:cubicBezTo>
                <a:cubicBezTo>
                  <a:pt x="2743" y="5131"/>
                  <a:pt x="2525" y="4947"/>
                  <a:pt x="2576" y="4854"/>
                </a:cubicBezTo>
                <a:cubicBezTo>
                  <a:pt x="2609" y="4794"/>
                  <a:pt x="2592" y="4776"/>
                  <a:pt x="2530" y="4803"/>
                </a:cubicBezTo>
                <a:cubicBezTo>
                  <a:pt x="2366" y="4875"/>
                  <a:pt x="2112" y="4729"/>
                  <a:pt x="1865" y="4423"/>
                </a:cubicBezTo>
                <a:cubicBezTo>
                  <a:pt x="1726" y="4252"/>
                  <a:pt x="1608" y="4161"/>
                  <a:pt x="1586" y="4207"/>
                </a:cubicBezTo>
                <a:cubicBezTo>
                  <a:pt x="1564" y="4250"/>
                  <a:pt x="1581" y="4333"/>
                  <a:pt x="1624" y="4393"/>
                </a:cubicBezTo>
                <a:cubicBezTo>
                  <a:pt x="1670" y="4455"/>
                  <a:pt x="1675" y="4523"/>
                  <a:pt x="1633" y="4553"/>
                </a:cubicBezTo>
                <a:cubicBezTo>
                  <a:pt x="1534" y="4623"/>
                  <a:pt x="1193" y="4449"/>
                  <a:pt x="1193" y="4329"/>
                </a:cubicBezTo>
                <a:cubicBezTo>
                  <a:pt x="1193" y="4260"/>
                  <a:pt x="1168" y="4251"/>
                  <a:pt x="1104" y="4296"/>
                </a:cubicBezTo>
                <a:cubicBezTo>
                  <a:pt x="1008" y="4364"/>
                  <a:pt x="394" y="4157"/>
                  <a:pt x="200" y="3992"/>
                </a:cubicBezTo>
                <a:cubicBezTo>
                  <a:pt x="145" y="3945"/>
                  <a:pt x="64" y="3906"/>
                  <a:pt x="20" y="3906"/>
                </a:cubicBezTo>
                <a:cubicBezTo>
                  <a:pt x="-137" y="3906"/>
                  <a:pt x="634" y="4314"/>
                  <a:pt x="1410" y="4641"/>
                </a:cubicBezTo>
                <a:cubicBezTo>
                  <a:pt x="1844" y="4824"/>
                  <a:pt x="2216" y="5016"/>
                  <a:pt x="2238" y="5067"/>
                </a:cubicBezTo>
                <a:cubicBezTo>
                  <a:pt x="2260" y="5118"/>
                  <a:pt x="2312" y="5206"/>
                  <a:pt x="2354" y="5262"/>
                </a:cubicBezTo>
                <a:cubicBezTo>
                  <a:pt x="2396" y="5318"/>
                  <a:pt x="2432" y="5375"/>
                  <a:pt x="2432" y="5388"/>
                </a:cubicBezTo>
                <a:cubicBezTo>
                  <a:pt x="2432" y="5429"/>
                  <a:pt x="1708" y="5714"/>
                  <a:pt x="1604" y="5714"/>
                </a:cubicBezTo>
                <a:cubicBezTo>
                  <a:pt x="1550" y="5714"/>
                  <a:pt x="1314" y="5824"/>
                  <a:pt x="1080" y="5958"/>
                </a:cubicBezTo>
                <a:cubicBezTo>
                  <a:pt x="512" y="6285"/>
                  <a:pt x="460" y="6323"/>
                  <a:pt x="681" y="6242"/>
                </a:cubicBezTo>
                <a:cubicBezTo>
                  <a:pt x="784" y="6205"/>
                  <a:pt x="904" y="6191"/>
                  <a:pt x="949" y="6210"/>
                </a:cubicBezTo>
                <a:cubicBezTo>
                  <a:pt x="993" y="6229"/>
                  <a:pt x="1028" y="6221"/>
                  <a:pt x="1028" y="6190"/>
                </a:cubicBezTo>
                <a:cubicBezTo>
                  <a:pt x="1028" y="6132"/>
                  <a:pt x="1637" y="5856"/>
                  <a:pt x="2047" y="5728"/>
                </a:cubicBezTo>
                <a:cubicBezTo>
                  <a:pt x="2253" y="5665"/>
                  <a:pt x="2310" y="5671"/>
                  <a:pt x="2497" y="5774"/>
                </a:cubicBezTo>
                <a:cubicBezTo>
                  <a:pt x="2752" y="5916"/>
                  <a:pt x="2961" y="6117"/>
                  <a:pt x="2899" y="6161"/>
                </a:cubicBezTo>
                <a:cubicBezTo>
                  <a:pt x="2874" y="6178"/>
                  <a:pt x="2890" y="6257"/>
                  <a:pt x="2932" y="6335"/>
                </a:cubicBezTo>
                <a:cubicBezTo>
                  <a:pt x="3003" y="6467"/>
                  <a:pt x="2860" y="6638"/>
                  <a:pt x="2164" y="7345"/>
                </a:cubicBezTo>
                <a:cubicBezTo>
                  <a:pt x="2077" y="7434"/>
                  <a:pt x="2077" y="7441"/>
                  <a:pt x="1968" y="7551"/>
                </a:cubicBezTo>
                <a:cubicBezTo>
                  <a:pt x="1809" y="7712"/>
                  <a:pt x="1494" y="8053"/>
                  <a:pt x="1266" y="8310"/>
                </a:cubicBezTo>
                <a:cubicBezTo>
                  <a:pt x="1039" y="8566"/>
                  <a:pt x="791" y="8841"/>
                  <a:pt x="714" y="8920"/>
                </a:cubicBezTo>
                <a:cubicBezTo>
                  <a:pt x="638" y="8999"/>
                  <a:pt x="617" y="9045"/>
                  <a:pt x="669" y="9022"/>
                </a:cubicBezTo>
                <a:cubicBezTo>
                  <a:pt x="722" y="8999"/>
                  <a:pt x="983" y="8751"/>
                  <a:pt x="1248" y="8470"/>
                </a:cubicBezTo>
                <a:cubicBezTo>
                  <a:pt x="1740" y="7949"/>
                  <a:pt x="3141" y="6928"/>
                  <a:pt x="3404" y="6900"/>
                </a:cubicBezTo>
                <a:cubicBezTo>
                  <a:pt x="3482" y="6892"/>
                  <a:pt x="3620" y="6933"/>
                  <a:pt x="3711" y="6990"/>
                </a:cubicBezTo>
                <a:cubicBezTo>
                  <a:pt x="3965" y="7149"/>
                  <a:pt x="4489" y="7348"/>
                  <a:pt x="4655" y="7348"/>
                </a:cubicBezTo>
                <a:cubicBezTo>
                  <a:pt x="4837" y="7348"/>
                  <a:pt x="5257" y="7571"/>
                  <a:pt x="5199" y="7637"/>
                </a:cubicBezTo>
                <a:cubicBezTo>
                  <a:pt x="5125" y="7721"/>
                  <a:pt x="5562" y="7760"/>
                  <a:pt x="5734" y="7684"/>
                </a:cubicBezTo>
                <a:cubicBezTo>
                  <a:pt x="5853" y="7632"/>
                  <a:pt x="5938" y="7628"/>
                  <a:pt x="6036" y="7671"/>
                </a:cubicBezTo>
                <a:cubicBezTo>
                  <a:pt x="6204" y="7747"/>
                  <a:pt x="6252" y="7869"/>
                  <a:pt x="6263" y="8281"/>
                </a:cubicBezTo>
                <a:cubicBezTo>
                  <a:pt x="6264" y="8320"/>
                  <a:pt x="6254" y="8325"/>
                  <a:pt x="6254" y="8355"/>
                </a:cubicBezTo>
                <a:cubicBezTo>
                  <a:pt x="6254" y="8367"/>
                  <a:pt x="6258" y="8375"/>
                  <a:pt x="6249" y="8388"/>
                </a:cubicBezTo>
                <a:cubicBezTo>
                  <a:pt x="6243" y="8558"/>
                  <a:pt x="6211" y="8622"/>
                  <a:pt x="6022" y="8689"/>
                </a:cubicBezTo>
                <a:cubicBezTo>
                  <a:pt x="5490" y="8877"/>
                  <a:pt x="4259" y="9549"/>
                  <a:pt x="3655" y="9983"/>
                </a:cubicBezTo>
                <a:cubicBezTo>
                  <a:pt x="3475" y="10112"/>
                  <a:pt x="3455" y="10135"/>
                  <a:pt x="3347" y="10218"/>
                </a:cubicBezTo>
                <a:cubicBezTo>
                  <a:pt x="3390" y="10229"/>
                  <a:pt x="3437" y="10231"/>
                  <a:pt x="3485" y="10212"/>
                </a:cubicBezTo>
                <a:cubicBezTo>
                  <a:pt x="3487" y="10212"/>
                  <a:pt x="3490" y="10211"/>
                  <a:pt x="3492" y="10211"/>
                </a:cubicBezTo>
                <a:cubicBezTo>
                  <a:pt x="3669" y="10122"/>
                  <a:pt x="3729" y="10099"/>
                  <a:pt x="4308" y="9783"/>
                </a:cubicBezTo>
                <a:cubicBezTo>
                  <a:pt x="4854" y="9485"/>
                  <a:pt x="5420" y="9280"/>
                  <a:pt x="5708" y="9276"/>
                </a:cubicBezTo>
                <a:cubicBezTo>
                  <a:pt x="5853" y="9273"/>
                  <a:pt x="5994" y="9245"/>
                  <a:pt x="6022" y="9213"/>
                </a:cubicBezTo>
                <a:cubicBezTo>
                  <a:pt x="6127" y="9094"/>
                  <a:pt x="6327" y="9168"/>
                  <a:pt x="7318" y="9695"/>
                </a:cubicBezTo>
                <a:lnTo>
                  <a:pt x="8333" y="10234"/>
                </a:lnTo>
                <a:lnTo>
                  <a:pt x="8333" y="11168"/>
                </a:lnTo>
                <a:cubicBezTo>
                  <a:pt x="8333" y="11414"/>
                  <a:pt x="8297" y="11856"/>
                  <a:pt x="8278" y="12245"/>
                </a:cubicBezTo>
                <a:cubicBezTo>
                  <a:pt x="8278" y="12245"/>
                  <a:pt x="8278" y="12246"/>
                  <a:pt x="8278" y="12246"/>
                </a:cubicBezTo>
                <a:cubicBezTo>
                  <a:pt x="8256" y="12667"/>
                  <a:pt x="8249" y="13038"/>
                  <a:pt x="8215" y="13413"/>
                </a:cubicBezTo>
                <a:cubicBezTo>
                  <a:pt x="8170" y="13916"/>
                  <a:pt x="8154" y="14183"/>
                  <a:pt x="8148" y="14395"/>
                </a:cubicBezTo>
                <a:cubicBezTo>
                  <a:pt x="8152" y="14524"/>
                  <a:pt x="8154" y="14661"/>
                  <a:pt x="8161" y="14769"/>
                </a:cubicBezTo>
                <a:cubicBezTo>
                  <a:pt x="8174" y="14823"/>
                  <a:pt x="8193" y="14864"/>
                  <a:pt x="8218" y="14901"/>
                </a:cubicBezTo>
                <a:cubicBezTo>
                  <a:pt x="8364" y="15115"/>
                  <a:pt x="8798" y="15272"/>
                  <a:pt x="9252" y="15276"/>
                </a:cubicBezTo>
                <a:cubicBezTo>
                  <a:pt x="9537" y="15278"/>
                  <a:pt x="9678" y="15231"/>
                  <a:pt x="10135" y="14982"/>
                </a:cubicBezTo>
                <a:cubicBezTo>
                  <a:pt x="10434" y="14819"/>
                  <a:pt x="10711" y="14702"/>
                  <a:pt x="10753" y="14720"/>
                </a:cubicBezTo>
                <a:cubicBezTo>
                  <a:pt x="10794" y="14738"/>
                  <a:pt x="10814" y="14929"/>
                  <a:pt x="10792" y="15146"/>
                </a:cubicBezTo>
                <a:cubicBezTo>
                  <a:pt x="10736" y="15725"/>
                  <a:pt x="10879" y="16370"/>
                  <a:pt x="11107" y="16541"/>
                </a:cubicBezTo>
                <a:cubicBezTo>
                  <a:pt x="11208" y="16617"/>
                  <a:pt x="11353" y="16679"/>
                  <a:pt x="11424" y="16679"/>
                </a:cubicBezTo>
                <a:cubicBezTo>
                  <a:pt x="11496" y="16680"/>
                  <a:pt x="11663" y="16720"/>
                  <a:pt x="11795" y="16769"/>
                </a:cubicBezTo>
                <a:cubicBezTo>
                  <a:pt x="12012" y="16849"/>
                  <a:pt x="12194" y="16853"/>
                  <a:pt x="12585" y="16787"/>
                </a:cubicBezTo>
                <a:cubicBezTo>
                  <a:pt x="12671" y="16773"/>
                  <a:pt x="12716" y="16820"/>
                  <a:pt x="12731" y="16942"/>
                </a:cubicBezTo>
                <a:cubicBezTo>
                  <a:pt x="12778" y="17302"/>
                  <a:pt x="12854" y="17409"/>
                  <a:pt x="13271" y="17697"/>
                </a:cubicBezTo>
                <a:cubicBezTo>
                  <a:pt x="13793" y="18057"/>
                  <a:pt x="14000" y="18357"/>
                  <a:pt x="14078" y="18850"/>
                </a:cubicBezTo>
                <a:cubicBezTo>
                  <a:pt x="14092" y="18936"/>
                  <a:pt x="14111" y="19013"/>
                  <a:pt x="14117" y="19112"/>
                </a:cubicBezTo>
                <a:cubicBezTo>
                  <a:pt x="14151" y="19660"/>
                  <a:pt x="14213" y="19916"/>
                  <a:pt x="14368" y="20159"/>
                </a:cubicBezTo>
                <a:cubicBezTo>
                  <a:pt x="14432" y="20260"/>
                  <a:pt x="14483" y="20386"/>
                  <a:pt x="14483" y="20440"/>
                </a:cubicBezTo>
                <a:cubicBezTo>
                  <a:pt x="14483" y="20493"/>
                  <a:pt x="14521" y="20520"/>
                  <a:pt x="14566" y="20500"/>
                </a:cubicBezTo>
                <a:cubicBezTo>
                  <a:pt x="14612" y="20480"/>
                  <a:pt x="14684" y="20528"/>
                  <a:pt x="14726" y="20605"/>
                </a:cubicBezTo>
                <a:cubicBezTo>
                  <a:pt x="14768" y="20683"/>
                  <a:pt x="14863" y="20762"/>
                  <a:pt x="14937" y="20783"/>
                </a:cubicBezTo>
                <a:cubicBezTo>
                  <a:pt x="15012" y="20803"/>
                  <a:pt x="15052" y="20842"/>
                  <a:pt x="15028" y="20869"/>
                </a:cubicBezTo>
                <a:cubicBezTo>
                  <a:pt x="15004" y="20897"/>
                  <a:pt x="15196" y="21048"/>
                  <a:pt x="15454" y="21205"/>
                </a:cubicBezTo>
                <a:cubicBezTo>
                  <a:pt x="15712" y="21363"/>
                  <a:pt x="15924" y="21482"/>
                  <a:pt x="15925" y="21471"/>
                </a:cubicBezTo>
                <a:cubicBezTo>
                  <a:pt x="15929" y="21442"/>
                  <a:pt x="16143" y="21509"/>
                  <a:pt x="16398" y="21600"/>
                </a:cubicBezTo>
                <a:lnTo>
                  <a:pt x="21463" y="21600"/>
                </a:lnTo>
                <a:lnTo>
                  <a:pt x="21463" y="2"/>
                </a:lnTo>
                <a:cubicBezTo>
                  <a:pt x="20253" y="1"/>
                  <a:pt x="19350" y="0"/>
                  <a:pt x="17759" y="0"/>
                </a:cubicBezTo>
                <a:lnTo>
                  <a:pt x="16627" y="0"/>
                </a:lnTo>
                <a:close/>
                <a:moveTo>
                  <a:pt x="5380" y="197"/>
                </a:moveTo>
                <a:cubicBezTo>
                  <a:pt x="5426" y="193"/>
                  <a:pt x="5469" y="193"/>
                  <a:pt x="5507" y="197"/>
                </a:cubicBezTo>
                <a:cubicBezTo>
                  <a:pt x="5557" y="203"/>
                  <a:pt x="5595" y="215"/>
                  <a:pt x="5615" y="237"/>
                </a:cubicBezTo>
                <a:cubicBezTo>
                  <a:pt x="5773" y="417"/>
                  <a:pt x="5796" y="973"/>
                  <a:pt x="5656" y="1158"/>
                </a:cubicBezTo>
                <a:cubicBezTo>
                  <a:pt x="5598" y="1234"/>
                  <a:pt x="5592" y="1278"/>
                  <a:pt x="5638" y="1258"/>
                </a:cubicBezTo>
                <a:cubicBezTo>
                  <a:pt x="5811" y="1183"/>
                  <a:pt x="5813" y="1338"/>
                  <a:pt x="5643" y="1540"/>
                </a:cubicBezTo>
                <a:cubicBezTo>
                  <a:pt x="5453" y="1768"/>
                  <a:pt x="5406" y="1784"/>
                  <a:pt x="5251" y="1675"/>
                </a:cubicBezTo>
                <a:cubicBezTo>
                  <a:pt x="5194" y="1635"/>
                  <a:pt x="5103" y="1603"/>
                  <a:pt x="5050" y="1603"/>
                </a:cubicBezTo>
                <a:cubicBezTo>
                  <a:pt x="4997" y="1603"/>
                  <a:pt x="4912" y="1541"/>
                  <a:pt x="4859" y="1466"/>
                </a:cubicBezTo>
                <a:cubicBezTo>
                  <a:pt x="4796" y="1376"/>
                  <a:pt x="4740" y="1352"/>
                  <a:pt x="4701" y="1396"/>
                </a:cubicBezTo>
                <a:cubicBezTo>
                  <a:pt x="4659" y="1444"/>
                  <a:pt x="4600" y="1436"/>
                  <a:pt x="4490" y="1366"/>
                </a:cubicBezTo>
                <a:cubicBezTo>
                  <a:pt x="4406" y="1312"/>
                  <a:pt x="4282" y="1283"/>
                  <a:pt x="4215" y="1302"/>
                </a:cubicBezTo>
                <a:cubicBezTo>
                  <a:pt x="4147" y="1320"/>
                  <a:pt x="4006" y="1283"/>
                  <a:pt x="3902" y="1221"/>
                </a:cubicBezTo>
                <a:lnTo>
                  <a:pt x="3711" y="1110"/>
                </a:lnTo>
                <a:lnTo>
                  <a:pt x="4000" y="952"/>
                </a:lnTo>
                <a:cubicBezTo>
                  <a:pt x="4159" y="864"/>
                  <a:pt x="4428" y="687"/>
                  <a:pt x="4598" y="560"/>
                </a:cubicBezTo>
                <a:cubicBezTo>
                  <a:pt x="4768" y="432"/>
                  <a:pt x="4909" y="351"/>
                  <a:pt x="4909" y="379"/>
                </a:cubicBezTo>
                <a:cubicBezTo>
                  <a:pt x="4909" y="406"/>
                  <a:pt x="4958" y="380"/>
                  <a:pt x="5019" y="321"/>
                </a:cubicBezTo>
                <a:cubicBezTo>
                  <a:pt x="5087" y="255"/>
                  <a:pt x="5243" y="209"/>
                  <a:pt x="5380" y="197"/>
                </a:cubicBezTo>
                <a:close/>
                <a:moveTo>
                  <a:pt x="5396" y="1231"/>
                </a:moveTo>
                <a:cubicBezTo>
                  <a:pt x="5368" y="1230"/>
                  <a:pt x="5336" y="1233"/>
                  <a:pt x="5306" y="1241"/>
                </a:cubicBezTo>
                <a:cubicBezTo>
                  <a:pt x="5240" y="1260"/>
                  <a:pt x="5258" y="1273"/>
                  <a:pt x="5354" y="1276"/>
                </a:cubicBezTo>
                <a:cubicBezTo>
                  <a:pt x="5441" y="1279"/>
                  <a:pt x="5490" y="1266"/>
                  <a:pt x="5462" y="1246"/>
                </a:cubicBezTo>
                <a:cubicBezTo>
                  <a:pt x="5448" y="1237"/>
                  <a:pt x="5425" y="1232"/>
                  <a:pt x="5396" y="1231"/>
                </a:cubicBezTo>
                <a:close/>
                <a:moveTo>
                  <a:pt x="2561" y="1655"/>
                </a:moveTo>
                <a:cubicBezTo>
                  <a:pt x="2541" y="1657"/>
                  <a:pt x="2513" y="1670"/>
                  <a:pt x="2481" y="1688"/>
                </a:cubicBezTo>
                <a:cubicBezTo>
                  <a:pt x="2478" y="1689"/>
                  <a:pt x="2476" y="1688"/>
                  <a:pt x="2473" y="1689"/>
                </a:cubicBezTo>
                <a:cubicBezTo>
                  <a:pt x="2470" y="1691"/>
                  <a:pt x="2471" y="1692"/>
                  <a:pt x="2468" y="1694"/>
                </a:cubicBezTo>
                <a:cubicBezTo>
                  <a:pt x="2404" y="1732"/>
                  <a:pt x="2349" y="1772"/>
                  <a:pt x="2349" y="1782"/>
                </a:cubicBezTo>
                <a:cubicBezTo>
                  <a:pt x="2349" y="1793"/>
                  <a:pt x="2405" y="1788"/>
                  <a:pt x="2473" y="1770"/>
                </a:cubicBezTo>
                <a:cubicBezTo>
                  <a:pt x="2541" y="1752"/>
                  <a:pt x="2597" y="1710"/>
                  <a:pt x="2597" y="1677"/>
                </a:cubicBezTo>
                <a:cubicBezTo>
                  <a:pt x="2597" y="1660"/>
                  <a:pt x="2583" y="1653"/>
                  <a:pt x="2561" y="1655"/>
                </a:cubicBezTo>
                <a:close/>
                <a:moveTo>
                  <a:pt x="3296" y="10295"/>
                </a:moveTo>
                <a:cubicBezTo>
                  <a:pt x="3275" y="10296"/>
                  <a:pt x="3251" y="10305"/>
                  <a:pt x="3227" y="10311"/>
                </a:cubicBezTo>
                <a:cubicBezTo>
                  <a:pt x="3192" y="10339"/>
                  <a:pt x="3053" y="10439"/>
                  <a:pt x="3059" y="10439"/>
                </a:cubicBezTo>
                <a:cubicBezTo>
                  <a:pt x="3067" y="10439"/>
                  <a:pt x="3286" y="10317"/>
                  <a:pt x="3322" y="10300"/>
                </a:cubicBezTo>
                <a:cubicBezTo>
                  <a:pt x="3312" y="10299"/>
                  <a:pt x="3308" y="10294"/>
                  <a:pt x="3296" y="10295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</p:spPr>
      </p:pic>
      <p:sp>
        <p:nvSpPr>
          <p:cNvPr id="248" name="Jesus Did Not For Me"/>
          <p:cNvSpPr txBox="1"/>
          <p:nvPr/>
        </p:nvSpPr>
        <p:spPr>
          <a:xfrm>
            <a:off x="0" y="454251"/>
            <a:ext cx="13004801" cy="1333501"/>
          </a:xfrm>
          <a:prstGeom prst="rect">
            <a:avLst/>
          </a:prstGeom>
          <a:gradFill>
            <a:gsLst>
              <a:gs pos="0">
                <a:schemeClr val="accent5">
                  <a:hueOff val="-158059"/>
                  <a:satOff val="-13250"/>
                  <a:lumOff val="10967"/>
                </a:schemeClr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30200" dist="159365" dir="3848727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300">
                <a:solidFill>
                  <a:srgbClr val="FFFFFF"/>
                </a:solidFill>
                <a:effectLst>
                  <a:outerShdw sx="100000" sy="100000" kx="0" ky="0" algn="b" rotWithShape="0" blurRad="76200" dist="63500" dir="2929795">
                    <a:srgbClr val="000000"/>
                  </a:outerShdw>
                </a:effectLst>
                <a:latin typeface="Student Commons"/>
                <a:ea typeface="Student Commons"/>
                <a:cs typeface="Student Commons"/>
                <a:sym typeface="Student Commons"/>
              </a:defRPr>
            </a:pPr>
            <a:r>
              <a:rPr sz="5500"/>
              <a:t>Jesus</a:t>
            </a:r>
            <a:r>
              <a:t> </a:t>
            </a:r>
            <a:r>
              <a:rPr sz="11300"/>
              <a:t>Did Not</a:t>
            </a:r>
            <a:r>
              <a:t> </a:t>
            </a:r>
            <a:r>
              <a:rPr sz="5500"/>
              <a:t>For Me</a:t>
            </a:r>
          </a:p>
        </p:txBody>
      </p:sp>
      <p:sp>
        <p:nvSpPr>
          <p:cNvPr id="249" name="So I Could:"/>
          <p:cNvSpPr txBox="1"/>
          <p:nvPr/>
        </p:nvSpPr>
        <p:spPr>
          <a:xfrm>
            <a:off x="6063458" y="2041925"/>
            <a:ext cx="6539392" cy="1371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8200">
                <a:solidFill>
                  <a:srgbClr val="000000"/>
                </a:solidFill>
                <a:effectLst>
                  <a:outerShdw sx="100000" sy="100000" kx="0" ky="0" algn="b" rotWithShape="0" blurRad="76200" dist="63500" dir="2316072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So I Could:</a:t>
            </a:r>
          </a:p>
        </p:txBody>
      </p:sp>
      <p:sp>
        <p:nvSpPr>
          <p:cNvPr id="250" name="Continue to live in sin ……"/>
          <p:cNvSpPr txBox="1"/>
          <p:nvPr/>
        </p:nvSpPr>
        <p:spPr>
          <a:xfrm>
            <a:off x="5784429" y="3667699"/>
            <a:ext cx="7097450" cy="57308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5400000">
              <a:srgbClr val="000000">
                <a:alpha val="3151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14400" indent="-914400" algn="l" defTabSz="821531">
              <a:spcBef>
                <a:spcPts val="1400"/>
              </a:spcBef>
              <a:buSzPct val="85000"/>
              <a:buBlip>
                <a:blip r:embed="rId3"/>
              </a:buBlip>
              <a:defRPr b="1" sz="39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Continue to live in sin …</a:t>
            </a:r>
          </a:p>
          <a:p>
            <a:pPr marL="914400" indent="-914400" algn="l" defTabSz="821531">
              <a:spcBef>
                <a:spcPts val="1400"/>
              </a:spcBef>
              <a:buSzPct val="85000"/>
              <a:buBlip>
                <a:blip r:embed="rId3"/>
              </a:buBlip>
              <a:defRPr b="1" sz="39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Live for myself …</a:t>
            </a:r>
          </a:p>
          <a:p>
            <a:pPr marL="914400" indent="-914400" algn="l" defTabSz="821531">
              <a:spcBef>
                <a:spcPts val="1400"/>
              </a:spcBef>
              <a:buSzPct val="85000"/>
              <a:buBlip>
                <a:blip r:embed="rId3"/>
              </a:buBlip>
              <a:defRPr b="1" sz="39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Satisfy my every carnal &amp; materialistic desire …</a:t>
            </a:r>
          </a:p>
          <a:p>
            <a:pPr marL="914400" indent="-914400" algn="l" defTabSz="821531">
              <a:spcBef>
                <a:spcPts val="1400"/>
              </a:spcBef>
              <a:buSzPct val="85000"/>
              <a:buBlip>
                <a:blip r:embed="rId3"/>
              </a:buBlip>
              <a:defRPr b="1" sz="39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Be successful in my worldly aspirations …</a:t>
            </a:r>
          </a:p>
          <a:p>
            <a:pPr marL="914400" indent="-914400" algn="l" defTabSz="821531">
              <a:spcBef>
                <a:spcPts val="1400"/>
              </a:spcBef>
              <a:buSzPct val="85000"/>
              <a:buBlip>
                <a:blip r:embed="rId3"/>
              </a:buBlip>
              <a:defRPr b="1" sz="39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Have an easy, happy  earthly life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500"/>
                                        <p:tgtEl>
                                          <p:spTgt spid="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2 Corinthians 5:12–15 (NKJV)…"/>
          <p:cNvSpPr txBox="1"/>
          <p:nvPr/>
        </p:nvSpPr>
        <p:spPr>
          <a:xfrm>
            <a:off x="270150" y="126999"/>
            <a:ext cx="12464499" cy="9499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2 Corinthians 5:12–15 (NKJV)</a:t>
            </a:r>
          </a:p>
          <a:p>
            <a:pPr defTabSz="457200">
              <a:defRPr sz="4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12</a:t>
            </a:r>
            <a:r>
              <a:t> For we do not commend ourselves again to you, but give you opportunity to boast on our behalf, that you may have </a:t>
            </a:r>
            <a:r>
              <a:rPr i="1"/>
              <a:t>an answer</a:t>
            </a:r>
            <a:r>
              <a:t> for those who boast in appearance and not in heart. </a:t>
            </a:r>
            <a:r>
              <a:rPr baseline="31999"/>
              <a:t>13</a:t>
            </a:r>
            <a:r>
              <a:t> For if we are beside ourselves, </a:t>
            </a:r>
            <a:r>
              <a:rPr i="1"/>
              <a:t>it is</a:t>
            </a:r>
            <a:r>
              <a:t> for God; or if we are of sound mind, </a:t>
            </a:r>
            <a:r>
              <a:rPr i="1"/>
              <a:t>it is</a:t>
            </a:r>
            <a:r>
              <a:t> for you. </a:t>
            </a:r>
            <a:r>
              <a:rPr baseline="31999"/>
              <a:t>14</a:t>
            </a:r>
            <a:r>
              <a:t> For the love of Christ compels us, because we judge thus: that if One died for all, then all died; </a:t>
            </a:r>
            <a:r>
              <a:rPr baseline="31999"/>
              <a:t>15</a:t>
            </a:r>
            <a:r>
              <a:t> and He died for all, that those who live should live no longer for themselves, but for Him who died for them and rose again.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1419" t="6" r="23187" b="16016"/>
          <a:stretch>
            <a:fillRect/>
          </a:stretch>
        </p:blipFill>
        <p:spPr>
          <a:xfrm flipH="1">
            <a:off x="-73000" y="-9498"/>
            <a:ext cx="6862193" cy="977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600" fill="norm" stroke="1" extrusionOk="0">
                <a:moveTo>
                  <a:pt x="16627" y="0"/>
                </a:moveTo>
                <a:cubicBezTo>
                  <a:pt x="9839" y="2"/>
                  <a:pt x="5685" y="20"/>
                  <a:pt x="5239" y="49"/>
                </a:cubicBezTo>
                <a:lnTo>
                  <a:pt x="4699" y="436"/>
                </a:lnTo>
                <a:cubicBezTo>
                  <a:pt x="4091" y="872"/>
                  <a:pt x="3974" y="925"/>
                  <a:pt x="3876" y="813"/>
                </a:cubicBezTo>
                <a:cubicBezTo>
                  <a:pt x="3847" y="780"/>
                  <a:pt x="3783" y="771"/>
                  <a:pt x="3734" y="793"/>
                </a:cubicBezTo>
                <a:cubicBezTo>
                  <a:pt x="3685" y="814"/>
                  <a:pt x="3594" y="785"/>
                  <a:pt x="3533" y="725"/>
                </a:cubicBezTo>
                <a:cubicBezTo>
                  <a:pt x="3472" y="666"/>
                  <a:pt x="3423" y="640"/>
                  <a:pt x="3423" y="666"/>
                </a:cubicBezTo>
                <a:cubicBezTo>
                  <a:pt x="3423" y="692"/>
                  <a:pt x="3360" y="676"/>
                  <a:pt x="3284" y="632"/>
                </a:cubicBezTo>
                <a:cubicBezTo>
                  <a:pt x="3207" y="588"/>
                  <a:pt x="3170" y="582"/>
                  <a:pt x="3200" y="618"/>
                </a:cubicBezTo>
                <a:cubicBezTo>
                  <a:pt x="3260" y="689"/>
                  <a:pt x="3068" y="838"/>
                  <a:pt x="2989" y="782"/>
                </a:cubicBezTo>
                <a:cubicBezTo>
                  <a:pt x="2964" y="764"/>
                  <a:pt x="2920" y="777"/>
                  <a:pt x="2891" y="810"/>
                </a:cubicBezTo>
                <a:cubicBezTo>
                  <a:pt x="2862" y="843"/>
                  <a:pt x="2958" y="891"/>
                  <a:pt x="3110" y="920"/>
                </a:cubicBezTo>
                <a:cubicBezTo>
                  <a:pt x="3261" y="949"/>
                  <a:pt x="3372" y="1005"/>
                  <a:pt x="3358" y="1046"/>
                </a:cubicBezTo>
                <a:cubicBezTo>
                  <a:pt x="3345" y="1087"/>
                  <a:pt x="3394" y="1169"/>
                  <a:pt x="3469" y="1227"/>
                </a:cubicBezTo>
                <a:cubicBezTo>
                  <a:pt x="3543" y="1285"/>
                  <a:pt x="3582" y="1358"/>
                  <a:pt x="3554" y="1389"/>
                </a:cubicBezTo>
                <a:cubicBezTo>
                  <a:pt x="3527" y="1421"/>
                  <a:pt x="3547" y="1457"/>
                  <a:pt x="3600" y="1469"/>
                </a:cubicBezTo>
                <a:cubicBezTo>
                  <a:pt x="3653" y="1482"/>
                  <a:pt x="3707" y="1531"/>
                  <a:pt x="3719" y="1577"/>
                </a:cubicBezTo>
                <a:cubicBezTo>
                  <a:pt x="3732" y="1623"/>
                  <a:pt x="3816" y="1804"/>
                  <a:pt x="3909" y="1978"/>
                </a:cubicBezTo>
                <a:cubicBezTo>
                  <a:pt x="4043" y="2229"/>
                  <a:pt x="4058" y="2313"/>
                  <a:pt x="3980" y="2386"/>
                </a:cubicBezTo>
                <a:cubicBezTo>
                  <a:pt x="3926" y="2436"/>
                  <a:pt x="3913" y="2458"/>
                  <a:pt x="3951" y="2435"/>
                </a:cubicBezTo>
                <a:cubicBezTo>
                  <a:pt x="4064" y="2368"/>
                  <a:pt x="4364" y="2505"/>
                  <a:pt x="4263" y="2577"/>
                </a:cubicBezTo>
                <a:cubicBezTo>
                  <a:pt x="4204" y="2619"/>
                  <a:pt x="4204" y="2669"/>
                  <a:pt x="4266" y="2739"/>
                </a:cubicBezTo>
                <a:cubicBezTo>
                  <a:pt x="4318" y="2799"/>
                  <a:pt x="4329" y="2886"/>
                  <a:pt x="4289" y="2951"/>
                </a:cubicBezTo>
                <a:cubicBezTo>
                  <a:pt x="4252" y="3011"/>
                  <a:pt x="4205" y="3140"/>
                  <a:pt x="4186" y="3236"/>
                </a:cubicBezTo>
                <a:cubicBezTo>
                  <a:pt x="4149" y="3421"/>
                  <a:pt x="4030" y="3556"/>
                  <a:pt x="3904" y="3556"/>
                </a:cubicBezTo>
                <a:cubicBezTo>
                  <a:pt x="3863" y="3556"/>
                  <a:pt x="3497" y="3329"/>
                  <a:pt x="3090" y="3052"/>
                </a:cubicBezTo>
                <a:cubicBezTo>
                  <a:pt x="2498" y="2648"/>
                  <a:pt x="2369" y="2533"/>
                  <a:pt x="2445" y="2468"/>
                </a:cubicBezTo>
                <a:cubicBezTo>
                  <a:pt x="2522" y="2402"/>
                  <a:pt x="2495" y="2388"/>
                  <a:pt x="2298" y="2399"/>
                </a:cubicBezTo>
                <a:cubicBezTo>
                  <a:pt x="2012" y="2414"/>
                  <a:pt x="1830" y="2349"/>
                  <a:pt x="1908" y="2259"/>
                </a:cubicBezTo>
                <a:cubicBezTo>
                  <a:pt x="1943" y="2218"/>
                  <a:pt x="1916" y="2207"/>
                  <a:pt x="1836" y="2229"/>
                </a:cubicBezTo>
                <a:cubicBezTo>
                  <a:pt x="1766" y="2248"/>
                  <a:pt x="1662" y="2232"/>
                  <a:pt x="1604" y="2195"/>
                </a:cubicBezTo>
                <a:cubicBezTo>
                  <a:pt x="1546" y="2157"/>
                  <a:pt x="1569" y="2197"/>
                  <a:pt x="1655" y="2282"/>
                </a:cubicBezTo>
                <a:cubicBezTo>
                  <a:pt x="1741" y="2367"/>
                  <a:pt x="1828" y="2426"/>
                  <a:pt x="1846" y="2413"/>
                </a:cubicBezTo>
                <a:cubicBezTo>
                  <a:pt x="1924" y="2360"/>
                  <a:pt x="2088" y="2524"/>
                  <a:pt x="2042" y="2609"/>
                </a:cubicBezTo>
                <a:cubicBezTo>
                  <a:pt x="2010" y="2667"/>
                  <a:pt x="2023" y="2686"/>
                  <a:pt x="2081" y="2661"/>
                </a:cubicBezTo>
                <a:cubicBezTo>
                  <a:pt x="2171" y="2622"/>
                  <a:pt x="2301" y="2715"/>
                  <a:pt x="2310" y="2827"/>
                </a:cubicBezTo>
                <a:cubicBezTo>
                  <a:pt x="2313" y="2859"/>
                  <a:pt x="2356" y="2881"/>
                  <a:pt x="2404" y="2874"/>
                </a:cubicBezTo>
                <a:cubicBezTo>
                  <a:pt x="2452" y="2868"/>
                  <a:pt x="2670" y="3012"/>
                  <a:pt x="2891" y="3195"/>
                </a:cubicBezTo>
                <a:cubicBezTo>
                  <a:pt x="3113" y="3378"/>
                  <a:pt x="3361" y="3562"/>
                  <a:pt x="3445" y="3605"/>
                </a:cubicBezTo>
                <a:cubicBezTo>
                  <a:pt x="3529" y="3648"/>
                  <a:pt x="3579" y="3718"/>
                  <a:pt x="3557" y="3760"/>
                </a:cubicBezTo>
                <a:cubicBezTo>
                  <a:pt x="3502" y="3861"/>
                  <a:pt x="3798" y="4055"/>
                  <a:pt x="3873" y="3968"/>
                </a:cubicBezTo>
                <a:cubicBezTo>
                  <a:pt x="3910" y="3926"/>
                  <a:pt x="4017" y="3948"/>
                  <a:pt x="4184" y="4032"/>
                </a:cubicBezTo>
                <a:cubicBezTo>
                  <a:pt x="4418" y="4150"/>
                  <a:pt x="4424" y="4164"/>
                  <a:pt x="4289" y="4234"/>
                </a:cubicBezTo>
                <a:cubicBezTo>
                  <a:pt x="4209" y="4275"/>
                  <a:pt x="4164" y="4347"/>
                  <a:pt x="4189" y="4393"/>
                </a:cubicBezTo>
                <a:cubicBezTo>
                  <a:pt x="4254" y="4513"/>
                  <a:pt x="4083" y="4618"/>
                  <a:pt x="3949" y="4540"/>
                </a:cubicBezTo>
                <a:cubicBezTo>
                  <a:pt x="3814" y="4461"/>
                  <a:pt x="3643" y="4532"/>
                  <a:pt x="3703" y="4643"/>
                </a:cubicBezTo>
                <a:cubicBezTo>
                  <a:pt x="3728" y="4689"/>
                  <a:pt x="3694" y="4743"/>
                  <a:pt x="3626" y="4761"/>
                </a:cubicBezTo>
                <a:cubicBezTo>
                  <a:pt x="3558" y="4779"/>
                  <a:pt x="3387" y="4871"/>
                  <a:pt x="3246" y="4964"/>
                </a:cubicBezTo>
                <a:cubicBezTo>
                  <a:pt x="3106" y="5056"/>
                  <a:pt x="2952" y="5131"/>
                  <a:pt x="2904" y="5131"/>
                </a:cubicBezTo>
                <a:cubicBezTo>
                  <a:pt x="2743" y="5131"/>
                  <a:pt x="2525" y="4947"/>
                  <a:pt x="2576" y="4854"/>
                </a:cubicBezTo>
                <a:cubicBezTo>
                  <a:pt x="2609" y="4794"/>
                  <a:pt x="2592" y="4776"/>
                  <a:pt x="2530" y="4803"/>
                </a:cubicBezTo>
                <a:cubicBezTo>
                  <a:pt x="2366" y="4875"/>
                  <a:pt x="2112" y="4729"/>
                  <a:pt x="1865" y="4423"/>
                </a:cubicBezTo>
                <a:cubicBezTo>
                  <a:pt x="1726" y="4252"/>
                  <a:pt x="1608" y="4161"/>
                  <a:pt x="1586" y="4207"/>
                </a:cubicBezTo>
                <a:cubicBezTo>
                  <a:pt x="1564" y="4250"/>
                  <a:pt x="1581" y="4333"/>
                  <a:pt x="1624" y="4393"/>
                </a:cubicBezTo>
                <a:cubicBezTo>
                  <a:pt x="1670" y="4455"/>
                  <a:pt x="1675" y="4523"/>
                  <a:pt x="1633" y="4553"/>
                </a:cubicBezTo>
                <a:cubicBezTo>
                  <a:pt x="1534" y="4623"/>
                  <a:pt x="1193" y="4449"/>
                  <a:pt x="1193" y="4329"/>
                </a:cubicBezTo>
                <a:cubicBezTo>
                  <a:pt x="1193" y="4260"/>
                  <a:pt x="1168" y="4251"/>
                  <a:pt x="1104" y="4296"/>
                </a:cubicBezTo>
                <a:cubicBezTo>
                  <a:pt x="1008" y="4364"/>
                  <a:pt x="394" y="4157"/>
                  <a:pt x="200" y="3992"/>
                </a:cubicBezTo>
                <a:cubicBezTo>
                  <a:pt x="145" y="3945"/>
                  <a:pt x="64" y="3906"/>
                  <a:pt x="20" y="3906"/>
                </a:cubicBezTo>
                <a:cubicBezTo>
                  <a:pt x="-137" y="3906"/>
                  <a:pt x="634" y="4314"/>
                  <a:pt x="1410" y="4641"/>
                </a:cubicBezTo>
                <a:cubicBezTo>
                  <a:pt x="1844" y="4824"/>
                  <a:pt x="2216" y="5016"/>
                  <a:pt x="2238" y="5067"/>
                </a:cubicBezTo>
                <a:cubicBezTo>
                  <a:pt x="2260" y="5118"/>
                  <a:pt x="2312" y="5206"/>
                  <a:pt x="2354" y="5262"/>
                </a:cubicBezTo>
                <a:cubicBezTo>
                  <a:pt x="2396" y="5318"/>
                  <a:pt x="2432" y="5375"/>
                  <a:pt x="2432" y="5388"/>
                </a:cubicBezTo>
                <a:cubicBezTo>
                  <a:pt x="2432" y="5429"/>
                  <a:pt x="1708" y="5714"/>
                  <a:pt x="1604" y="5714"/>
                </a:cubicBezTo>
                <a:cubicBezTo>
                  <a:pt x="1550" y="5714"/>
                  <a:pt x="1314" y="5824"/>
                  <a:pt x="1080" y="5958"/>
                </a:cubicBezTo>
                <a:cubicBezTo>
                  <a:pt x="512" y="6285"/>
                  <a:pt x="460" y="6323"/>
                  <a:pt x="681" y="6242"/>
                </a:cubicBezTo>
                <a:cubicBezTo>
                  <a:pt x="784" y="6205"/>
                  <a:pt x="904" y="6191"/>
                  <a:pt x="949" y="6210"/>
                </a:cubicBezTo>
                <a:cubicBezTo>
                  <a:pt x="993" y="6229"/>
                  <a:pt x="1028" y="6221"/>
                  <a:pt x="1028" y="6190"/>
                </a:cubicBezTo>
                <a:cubicBezTo>
                  <a:pt x="1028" y="6132"/>
                  <a:pt x="1637" y="5856"/>
                  <a:pt x="2047" y="5728"/>
                </a:cubicBezTo>
                <a:cubicBezTo>
                  <a:pt x="2253" y="5665"/>
                  <a:pt x="2310" y="5671"/>
                  <a:pt x="2497" y="5774"/>
                </a:cubicBezTo>
                <a:cubicBezTo>
                  <a:pt x="2752" y="5916"/>
                  <a:pt x="2961" y="6117"/>
                  <a:pt x="2899" y="6161"/>
                </a:cubicBezTo>
                <a:cubicBezTo>
                  <a:pt x="2874" y="6178"/>
                  <a:pt x="2890" y="6257"/>
                  <a:pt x="2932" y="6335"/>
                </a:cubicBezTo>
                <a:cubicBezTo>
                  <a:pt x="3003" y="6467"/>
                  <a:pt x="2860" y="6638"/>
                  <a:pt x="2164" y="7345"/>
                </a:cubicBezTo>
                <a:cubicBezTo>
                  <a:pt x="2077" y="7434"/>
                  <a:pt x="2077" y="7441"/>
                  <a:pt x="1968" y="7551"/>
                </a:cubicBezTo>
                <a:cubicBezTo>
                  <a:pt x="1809" y="7712"/>
                  <a:pt x="1494" y="8053"/>
                  <a:pt x="1266" y="8310"/>
                </a:cubicBezTo>
                <a:cubicBezTo>
                  <a:pt x="1039" y="8566"/>
                  <a:pt x="791" y="8841"/>
                  <a:pt x="714" y="8920"/>
                </a:cubicBezTo>
                <a:cubicBezTo>
                  <a:pt x="638" y="8999"/>
                  <a:pt x="617" y="9045"/>
                  <a:pt x="669" y="9022"/>
                </a:cubicBezTo>
                <a:cubicBezTo>
                  <a:pt x="722" y="8999"/>
                  <a:pt x="983" y="8751"/>
                  <a:pt x="1248" y="8470"/>
                </a:cubicBezTo>
                <a:cubicBezTo>
                  <a:pt x="1740" y="7949"/>
                  <a:pt x="3141" y="6928"/>
                  <a:pt x="3404" y="6900"/>
                </a:cubicBezTo>
                <a:cubicBezTo>
                  <a:pt x="3482" y="6892"/>
                  <a:pt x="3620" y="6933"/>
                  <a:pt x="3711" y="6990"/>
                </a:cubicBezTo>
                <a:cubicBezTo>
                  <a:pt x="3965" y="7149"/>
                  <a:pt x="4489" y="7348"/>
                  <a:pt x="4655" y="7348"/>
                </a:cubicBezTo>
                <a:cubicBezTo>
                  <a:pt x="4837" y="7348"/>
                  <a:pt x="5257" y="7571"/>
                  <a:pt x="5199" y="7637"/>
                </a:cubicBezTo>
                <a:cubicBezTo>
                  <a:pt x="5125" y="7721"/>
                  <a:pt x="5562" y="7760"/>
                  <a:pt x="5734" y="7684"/>
                </a:cubicBezTo>
                <a:cubicBezTo>
                  <a:pt x="5853" y="7632"/>
                  <a:pt x="5938" y="7628"/>
                  <a:pt x="6036" y="7671"/>
                </a:cubicBezTo>
                <a:cubicBezTo>
                  <a:pt x="6204" y="7747"/>
                  <a:pt x="6252" y="7869"/>
                  <a:pt x="6263" y="8281"/>
                </a:cubicBezTo>
                <a:cubicBezTo>
                  <a:pt x="6264" y="8320"/>
                  <a:pt x="6254" y="8325"/>
                  <a:pt x="6254" y="8355"/>
                </a:cubicBezTo>
                <a:cubicBezTo>
                  <a:pt x="6254" y="8367"/>
                  <a:pt x="6258" y="8375"/>
                  <a:pt x="6249" y="8388"/>
                </a:cubicBezTo>
                <a:cubicBezTo>
                  <a:pt x="6243" y="8558"/>
                  <a:pt x="6211" y="8622"/>
                  <a:pt x="6022" y="8689"/>
                </a:cubicBezTo>
                <a:cubicBezTo>
                  <a:pt x="5490" y="8877"/>
                  <a:pt x="4259" y="9549"/>
                  <a:pt x="3655" y="9983"/>
                </a:cubicBezTo>
                <a:cubicBezTo>
                  <a:pt x="3475" y="10112"/>
                  <a:pt x="3455" y="10135"/>
                  <a:pt x="3347" y="10218"/>
                </a:cubicBezTo>
                <a:cubicBezTo>
                  <a:pt x="3390" y="10229"/>
                  <a:pt x="3437" y="10231"/>
                  <a:pt x="3485" y="10212"/>
                </a:cubicBezTo>
                <a:cubicBezTo>
                  <a:pt x="3487" y="10212"/>
                  <a:pt x="3490" y="10211"/>
                  <a:pt x="3492" y="10211"/>
                </a:cubicBezTo>
                <a:cubicBezTo>
                  <a:pt x="3669" y="10122"/>
                  <a:pt x="3729" y="10099"/>
                  <a:pt x="4308" y="9783"/>
                </a:cubicBezTo>
                <a:cubicBezTo>
                  <a:pt x="4854" y="9485"/>
                  <a:pt x="5420" y="9280"/>
                  <a:pt x="5708" y="9276"/>
                </a:cubicBezTo>
                <a:cubicBezTo>
                  <a:pt x="5853" y="9273"/>
                  <a:pt x="5994" y="9245"/>
                  <a:pt x="6022" y="9213"/>
                </a:cubicBezTo>
                <a:cubicBezTo>
                  <a:pt x="6127" y="9094"/>
                  <a:pt x="6327" y="9168"/>
                  <a:pt x="7318" y="9695"/>
                </a:cubicBezTo>
                <a:lnTo>
                  <a:pt x="8333" y="10234"/>
                </a:lnTo>
                <a:lnTo>
                  <a:pt x="8333" y="11168"/>
                </a:lnTo>
                <a:cubicBezTo>
                  <a:pt x="8333" y="11414"/>
                  <a:pt x="8297" y="11856"/>
                  <a:pt x="8278" y="12245"/>
                </a:cubicBezTo>
                <a:cubicBezTo>
                  <a:pt x="8278" y="12245"/>
                  <a:pt x="8278" y="12246"/>
                  <a:pt x="8278" y="12246"/>
                </a:cubicBezTo>
                <a:cubicBezTo>
                  <a:pt x="8256" y="12667"/>
                  <a:pt x="8249" y="13038"/>
                  <a:pt x="8215" y="13413"/>
                </a:cubicBezTo>
                <a:cubicBezTo>
                  <a:pt x="8170" y="13916"/>
                  <a:pt x="8154" y="14183"/>
                  <a:pt x="8148" y="14395"/>
                </a:cubicBezTo>
                <a:cubicBezTo>
                  <a:pt x="8152" y="14524"/>
                  <a:pt x="8154" y="14661"/>
                  <a:pt x="8161" y="14769"/>
                </a:cubicBezTo>
                <a:cubicBezTo>
                  <a:pt x="8174" y="14823"/>
                  <a:pt x="8193" y="14864"/>
                  <a:pt x="8218" y="14901"/>
                </a:cubicBezTo>
                <a:cubicBezTo>
                  <a:pt x="8364" y="15115"/>
                  <a:pt x="8798" y="15272"/>
                  <a:pt x="9252" y="15276"/>
                </a:cubicBezTo>
                <a:cubicBezTo>
                  <a:pt x="9537" y="15278"/>
                  <a:pt x="9678" y="15231"/>
                  <a:pt x="10135" y="14982"/>
                </a:cubicBezTo>
                <a:cubicBezTo>
                  <a:pt x="10434" y="14819"/>
                  <a:pt x="10711" y="14702"/>
                  <a:pt x="10753" y="14720"/>
                </a:cubicBezTo>
                <a:cubicBezTo>
                  <a:pt x="10794" y="14738"/>
                  <a:pt x="10814" y="14929"/>
                  <a:pt x="10792" y="15146"/>
                </a:cubicBezTo>
                <a:cubicBezTo>
                  <a:pt x="10736" y="15725"/>
                  <a:pt x="10879" y="16370"/>
                  <a:pt x="11107" y="16541"/>
                </a:cubicBezTo>
                <a:cubicBezTo>
                  <a:pt x="11208" y="16617"/>
                  <a:pt x="11353" y="16679"/>
                  <a:pt x="11424" y="16679"/>
                </a:cubicBezTo>
                <a:cubicBezTo>
                  <a:pt x="11496" y="16680"/>
                  <a:pt x="11663" y="16720"/>
                  <a:pt x="11795" y="16769"/>
                </a:cubicBezTo>
                <a:cubicBezTo>
                  <a:pt x="12012" y="16849"/>
                  <a:pt x="12194" y="16853"/>
                  <a:pt x="12585" y="16787"/>
                </a:cubicBezTo>
                <a:cubicBezTo>
                  <a:pt x="12671" y="16773"/>
                  <a:pt x="12716" y="16820"/>
                  <a:pt x="12731" y="16942"/>
                </a:cubicBezTo>
                <a:cubicBezTo>
                  <a:pt x="12778" y="17302"/>
                  <a:pt x="12854" y="17409"/>
                  <a:pt x="13271" y="17697"/>
                </a:cubicBezTo>
                <a:cubicBezTo>
                  <a:pt x="13793" y="18057"/>
                  <a:pt x="14000" y="18357"/>
                  <a:pt x="14078" y="18850"/>
                </a:cubicBezTo>
                <a:cubicBezTo>
                  <a:pt x="14092" y="18936"/>
                  <a:pt x="14111" y="19013"/>
                  <a:pt x="14117" y="19112"/>
                </a:cubicBezTo>
                <a:cubicBezTo>
                  <a:pt x="14151" y="19660"/>
                  <a:pt x="14213" y="19916"/>
                  <a:pt x="14368" y="20159"/>
                </a:cubicBezTo>
                <a:cubicBezTo>
                  <a:pt x="14432" y="20260"/>
                  <a:pt x="14483" y="20386"/>
                  <a:pt x="14483" y="20440"/>
                </a:cubicBezTo>
                <a:cubicBezTo>
                  <a:pt x="14483" y="20493"/>
                  <a:pt x="14521" y="20520"/>
                  <a:pt x="14566" y="20500"/>
                </a:cubicBezTo>
                <a:cubicBezTo>
                  <a:pt x="14612" y="20480"/>
                  <a:pt x="14684" y="20528"/>
                  <a:pt x="14726" y="20605"/>
                </a:cubicBezTo>
                <a:cubicBezTo>
                  <a:pt x="14768" y="20683"/>
                  <a:pt x="14863" y="20762"/>
                  <a:pt x="14937" y="20783"/>
                </a:cubicBezTo>
                <a:cubicBezTo>
                  <a:pt x="15012" y="20803"/>
                  <a:pt x="15052" y="20842"/>
                  <a:pt x="15028" y="20869"/>
                </a:cubicBezTo>
                <a:cubicBezTo>
                  <a:pt x="15004" y="20897"/>
                  <a:pt x="15196" y="21048"/>
                  <a:pt x="15454" y="21205"/>
                </a:cubicBezTo>
                <a:cubicBezTo>
                  <a:pt x="15712" y="21363"/>
                  <a:pt x="15924" y="21482"/>
                  <a:pt x="15925" y="21471"/>
                </a:cubicBezTo>
                <a:cubicBezTo>
                  <a:pt x="15929" y="21442"/>
                  <a:pt x="16143" y="21509"/>
                  <a:pt x="16398" y="21600"/>
                </a:cubicBezTo>
                <a:lnTo>
                  <a:pt x="21463" y="21600"/>
                </a:lnTo>
                <a:lnTo>
                  <a:pt x="21463" y="2"/>
                </a:lnTo>
                <a:cubicBezTo>
                  <a:pt x="20253" y="1"/>
                  <a:pt x="19350" y="0"/>
                  <a:pt x="17759" y="0"/>
                </a:cubicBezTo>
                <a:lnTo>
                  <a:pt x="16627" y="0"/>
                </a:lnTo>
                <a:close/>
                <a:moveTo>
                  <a:pt x="5380" y="197"/>
                </a:moveTo>
                <a:cubicBezTo>
                  <a:pt x="5426" y="193"/>
                  <a:pt x="5469" y="193"/>
                  <a:pt x="5507" y="197"/>
                </a:cubicBezTo>
                <a:cubicBezTo>
                  <a:pt x="5557" y="203"/>
                  <a:pt x="5595" y="215"/>
                  <a:pt x="5615" y="237"/>
                </a:cubicBezTo>
                <a:cubicBezTo>
                  <a:pt x="5773" y="417"/>
                  <a:pt x="5796" y="973"/>
                  <a:pt x="5656" y="1158"/>
                </a:cubicBezTo>
                <a:cubicBezTo>
                  <a:pt x="5598" y="1234"/>
                  <a:pt x="5592" y="1278"/>
                  <a:pt x="5638" y="1258"/>
                </a:cubicBezTo>
                <a:cubicBezTo>
                  <a:pt x="5811" y="1183"/>
                  <a:pt x="5813" y="1338"/>
                  <a:pt x="5643" y="1540"/>
                </a:cubicBezTo>
                <a:cubicBezTo>
                  <a:pt x="5453" y="1768"/>
                  <a:pt x="5406" y="1784"/>
                  <a:pt x="5251" y="1675"/>
                </a:cubicBezTo>
                <a:cubicBezTo>
                  <a:pt x="5194" y="1635"/>
                  <a:pt x="5103" y="1603"/>
                  <a:pt x="5050" y="1603"/>
                </a:cubicBezTo>
                <a:cubicBezTo>
                  <a:pt x="4997" y="1603"/>
                  <a:pt x="4912" y="1541"/>
                  <a:pt x="4859" y="1466"/>
                </a:cubicBezTo>
                <a:cubicBezTo>
                  <a:pt x="4796" y="1376"/>
                  <a:pt x="4740" y="1352"/>
                  <a:pt x="4701" y="1396"/>
                </a:cubicBezTo>
                <a:cubicBezTo>
                  <a:pt x="4659" y="1444"/>
                  <a:pt x="4600" y="1436"/>
                  <a:pt x="4490" y="1366"/>
                </a:cubicBezTo>
                <a:cubicBezTo>
                  <a:pt x="4406" y="1312"/>
                  <a:pt x="4282" y="1283"/>
                  <a:pt x="4215" y="1302"/>
                </a:cubicBezTo>
                <a:cubicBezTo>
                  <a:pt x="4147" y="1320"/>
                  <a:pt x="4006" y="1283"/>
                  <a:pt x="3902" y="1221"/>
                </a:cubicBezTo>
                <a:lnTo>
                  <a:pt x="3711" y="1110"/>
                </a:lnTo>
                <a:lnTo>
                  <a:pt x="4000" y="952"/>
                </a:lnTo>
                <a:cubicBezTo>
                  <a:pt x="4159" y="864"/>
                  <a:pt x="4428" y="687"/>
                  <a:pt x="4598" y="560"/>
                </a:cubicBezTo>
                <a:cubicBezTo>
                  <a:pt x="4768" y="432"/>
                  <a:pt x="4909" y="351"/>
                  <a:pt x="4909" y="379"/>
                </a:cubicBezTo>
                <a:cubicBezTo>
                  <a:pt x="4909" y="406"/>
                  <a:pt x="4958" y="380"/>
                  <a:pt x="5019" y="321"/>
                </a:cubicBezTo>
                <a:cubicBezTo>
                  <a:pt x="5087" y="255"/>
                  <a:pt x="5243" y="209"/>
                  <a:pt x="5380" y="197"/>
                </a:cubicBezTo>
                <a:close/>
                <a:moveTo>
                  <a:pt x="5396" y="1231"/>
                </a:moveTo>
                <a:cubicBezTo>
                  <a:pt x="5368" y="1230"/>
                  <a:pt x="5336" y="1233"/>
                  <a:pt x="5306" y="1241"/>
                </a:cubicBezTo>
                <a:cubicBezTo>
                  <a:pt x="5240" y="1260"/>
                  <a:pt x="5258" y="1273"/>
                  <a:pt x="5354" y="1276"/>
                </a:cubicBezTo>
                <a:cubicBezTo>
                  <a:pt x="5441" y="1279"/>
                  <a:pt x="5490" y="1266"/>
                  <a:pt x="5462" y="1246"/>
                </a:cubicBezTo>
                <a:cubicBezTo>
                  <a:pt x="5448" y="1237"/>
                  <a:pt x="5425" y="1232"/>
                  <a:pt x="5396" y="1231"/>
                </a:cubicBezTo>
                <a:close/>
                <a:moveTo>
                  <a:pt x="2561" y="1655"/>
                </a:moveTo>
                <a:cubicBezTo>
                  <a:pt x="2541" y="1657"/>
                  <a:pt x="2513" y="1670"/>
                  <a:pt x="2481" y="1688"/>
                </a:cubicBezTo>
                <a:cubicBezTo>
                  <a:pt x="2478" y="1689"/>
                  <a:pt x="2476" y="1688"/>
                  <a:pt x="2473" y="1689"/>
                </a:cubicBezTo>
                <a:cubicBezTo>
                  <a:pt x="2470" y="1691"/>
                  <a:pt x="2471" y="1692"/>
                  <a:pt x="2468" y="1694"/>
                </a:cubicBezTo>
                <a:cubicBezTo>
                  <a:pt x="2404" y="1732"/>
                  <a:pt x="2349" y="1772"/>
                  <a:pt x="2349" y="1782"/>
                </a:cubicBezTo>
                <a:cubicBezTo>
                  <a:pt x="2349" y="1793"/>
                  <a:pt x="2405" y="1788"/>
                  <a:pt x="2473" y="1770"/>
                </a:cubicBezTo>
                <a:cubicBezTo>
                  <a:pt x="2541" y="1752"/>
                  <a:pt x="2597" y="1710"/>
                  <a:pt x="2597" y="1677"/>
                </a:cubicBezTo>
                <a:cubicBezTo>
                  <a:pt x="2597" y="1660"/>
                  <a:pt x="2583" y="1653"/>
                  <a:pt x="2561" y="1655"/>
                </a:cubicBezTo>
                <a:close/>
                <a:moveTo>
                  <a:pt x="3296" y="10295"/>
                </a:moveTo>
                <a:cubicBezTo>
                  <a:pt x="3275" y="10296"/>
                  <a:pt x="3251" y="10305"/>
                  <a:pt x="3227" y="10311"/>
                </a:cubicBezTo>
                <a:cubicBezTo>
                  <a:pt x="3192" y="10339"/>
                  <a:pt x="3053" y="10439"/>
                  <a:pt x="3059" y="10439"/>
                </a:cubicBezTo>
                <a:cubicBezTo>
                  <a:pt x="3067" y="10439"/>
                  <a:pt x="3286" y="10317"/>
                  <a:pt x="3322" y="10300"/>
                </a:cubicBezTo>
                <a:cubicBezTo>
                  <a:pt x="3312" y="10299"/>
                  <a:pt x="3308" y="10294"/>
                  <a:pt x="3296" y="10295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</p:spPr>
      </p:pic>
      <p:sp>
        <p:nvSpPr>
          <p:cNvPr id="255" name="Jesus Died For Me"/>
          <p:cNvSpPr txBox="1"/>
          <p:nvPr/>
        </p:nvSpPr>
        <p:spPr>
          <a:xfrm>
            <a:off x="0" y="146695"/>
            <a:ext cx="13004801" cy="1079501"/>
          </a:xfrm>
          <a:prstGeom prst="rect">
            <a:avLst/>
          </a:prstGeom>
          <a:gradFill>
            <a:gsLst>
              <a:gs pos="0">
                <a:schemeClr val="accent3">
                  <a:alpha val="46776"/>
                </a:schemeClr>
              </a:gs>
              <a:gs pos="100000">
                <a:schemeClr val="accent3">
                  <a:satOff val="2194"/>
                  <a:lumOff val="-10817"/>
                  <a:alpha val="55664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30200" dist="159365" dir="3848727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900">
                <a:solidFill>
                  <a:srgbClr val="FFFFFF"/>
                </a:solidFill>
                <a:effectLst>
                  <a:outerShdw sx="100000" sy="100000" kx="0" ky="0" algn="b" rotWithShape="0" blurRad="76200" dist="63500" dir="2929795">
                    <a:srgbClr val="000000"/>
                  </a:outerShdw>
                </a:effectLst>
                <a:latin typeface="Student Commons"/>
                <a:ea typeface="Student Commons"/>
                <a:cs typeface="Student Commons"/>
                <a:sym typeface="Student Commons"/>
              </a:defRPr>
            </a:lvl1pPr>
          </a:lstStyle>
          <a:p>
            <a:pPr/>
            <a:r>
              <a:t>Jesus Died For Me</a:t>
            </a:r>
          </a:p>
        </p:txBody>
      </p:sp>
      <p:pic>
        <p:nvPicPr>
          <p:cNvPr id="256" name="2 Corinthians 5:12–15 2 Corinthians 5:12–15" descr="2 Corinthians 5:12–15 2 Corinthians 5:12–15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91759" y="1922603"/>
            <a:ext cx="7521045" cy="1775663"/>
          </a:xfrm>
          <a:prstGeom prst="rect">
            <a:avLst/>
          </a:prstGeom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</p:spPr>
      </p:pic>
      <p:sp>
        <p:nvSpPr>
          <p:cNvPr id="257" name="We would all be lost without His death – Heb. 2:9-18; 9:22…"/>
          <p:cNvSpPr txBox="1"/>
          <p:nvPr/>
        </p:nvSpPr>
        <p:spPr>
          <a:xfrm>
            <a:off x="5412133" y="3434783"/>
            <a:ext cx="7280298" cy="5768976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76200" dir="2280378">
              <a:srgbClr val="000000">
                <a:alpha val="3151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14400" indent="-914400" algn="l" defTabSz="821531">
              <a:spcBef>
                <a:spcPts val="1400"/>
              </a:spcBef>
              <a:buSzPct val="85000"/>
              <a:buBlip>
                <a:blip r:embed="rId4"/>
              </a:buBlip>
              <a:defRPr b="1" sz="38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would all be lost without His death – Heb. 2:9-18; 9:22</a:t>
            </a:r>
          </a:p>
          <a:p>
            <a:pPr marL="914400" indent="-914400" algn="l" defTabSz="821531">
              <a:spcBef>
                <a:spcPts val="1400"/>
              </a:spcBef>
              <a:buSzPct val="85000"/>
              <a:buBlip>
                <a:blip r:embed="rId4"/>
              </a:buBlip>
              <a:defRPr b="1" sz="38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Jesus died for all – vs. 14; Jn 3:16 Heb. 2:9; 1 Jn 2:2;</a:t>
            </a:r>
          </a:p>
          <a:p>
            <a:pPr marL="914400" indent="-914400" algn="l" defTabSz="821531">
              <a:spcBef>
                <a:spcPts val="1400"/>
              </a:spcBef>
              <a:buSzPct val="85000"/>
              <a:buBlip>
                <a:blip r:embed="rId4"/>
              </a:buBlip>
              <a:defRPr b="1" sz="38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are not to live for ourselves but for Jesus – Rom 8:6; 1 Pet. 1:13-21; 4:1-5; 1 Cor. 6:19,20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1419" t="6" r="23187" b="16016"/>
          <a:stretch>
            <a:fillRect/>
          </a:stretch>
        </p:blipFill>
        <p:spPr>
          <a:xfrm flipH="1">
            <a:off x="-73000" y="-9498"/>
            <a:ext cx="6862193" cy="977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600" fill="norm" stroke="1" extrusionOk="0">
                <a:moveTo>
                  <a:pt x="16627" y="0"/>
                </a:moveTo>
                <a:cubicBezTo>
                  <a:pt x="9839" y="2"/>
                  <a:pt x="5685" y="20"/>
                  <a:pt x="5239" y="49"/>
                </a:cubicBezTo>
                <a:lnTo>
                  <a:pt x="4699" y="436"/>
                </a:lnTo>
                <a:cubicBezTo>
                  <a:pt x="4091" y="872"/>
                  <a:pt x="3974" y="925"/>
                  <a:pt x="3876" y="813"/>
                </a:cubicBezTo>
                <a:cubicBezTo>
                  <a:pt x="3847" y="780"/>
                  <a:pt x="3783" y="771"/>
                  <a:pt x="3734" y="793"/>
                </a:cubicBezTo>
                <a:cubicBezTo>
                  <a:pt x="3685" y="814"/>
                  <a:pt x="3594" y="785"/>
                  <a:pt x="3533" y="725"/>
                </a:cubicBezTo>
                <a:cubicBezTo>
                  <a:pt x="3472" y="666"/>
                  <a:pt x="3423" y="640"/>
                  <a:pt x="3423" y="666"/>
                </a:cubicBezTo>
                <a:cubicBezTo>
                  <a:pt x="3423" y="692"/>
                  <a:pt x="3360" y="676"/>
                  <a:pt x="3284" y="632"/>
                </a:cubicBezTo>
                <a:cubicBezTo>
                  <a:pt x="3207" y="588"/>
                  <a:pt x="3170" y="582"/>
                  <a:pt x="3200" y="618"/>
                </a:cubicBezTo>
                <a:cubicBezTo>
                  <a:pt x="3260" y="689"/>
                  <a:pt x="3068" y="838"/>
                  <a:pt x="2989" y="782"/>
                </a:cubicBezTo>
                <a:cubicBezTo>
                  <a:pt x="2964" y="764"/>
                  <a:pt x="2920" y="777"/>
                  <a:pt x="2891" y="810"/>
                </a:cubicBezTo>
                <a:cubicBezTo>
                  <a:pt x="2862" y="843"/>
                  <a:pt x="2958" y="891"/>
                  <a:pt x="3110" y="920"/>
                </a:cubicBezTo>
                <a:cubicBezTo>
                  <a:pt x="3261" y="949"/>
                  <a:pt x="3372" y="1005"/>
                  <a:pt x="3358" y="1046"/>
                </a:cubicBezTo>
                <a:cubicBezTo>
                  <a:pt x="3345" y="1087"/>
                  <a:pt x="3394" y="1169"/>
                  <a:pt x="3469" y="1227"/>
                </a:cubicBezTo>
                <a:cubicBezTo>
                  <a:pt x="3543" y="1285"/>
                  <a:pt x="3582" y="1358"/>
                  <a:pt x="3554" y="1389"/>
                </a:cubicBezTo>
                <a:cubicBezTo>
                  <a:pt x="3527" y="1421"/>
                  <a:pt x="3547" y="1457"/>
                  <a:pt x="3600" y="1469"/>
                </a:cubicBezTo>
                <a:cubicBezTo>
                  <a:pt x="3653" y="1482"/>
                  <a:pt x="3707" y="1531"/>
                  <a:pt x="3719" y="1577"/>
                </a:cubicBezTo>
                <a:cubicBezTo>
                  <a:pt x="3732" y="1623"/>
                  <a:pt x="3816" y="1804"/>
                  <a:pt x="3909" y="1978"/>
                </a:cubicBezTo>
                <a:cubicBezTo>
                  <a:pt x="4043" y="2229"/>
                  <a:pt x="4058" y="2313"/>
                  <a:pt x="3980" y="2386"/>
                </a:cubicBezTo>
                <a:cubicBezTo>
                  <a:pt x="3926" y="2436"/>
                  <a:pt x="3913" y="2458"/>
                  <a:pt x="3951" y="2435"/>
                </a:cubicBezTo>
                <a:cubicBezTo>
                  <a:pt x="4064" y="2368"/>
                  <a:pt x="4364" y="2505"/>
                  <a:pt x="4263" y="2577"/>
                </a:cubicBezTo>
                <a:cubicBezTo>
                  <a:pt x="4204" y="2619"/>
                  <a:pt x="4204" y="2669"/>
                  <a:pt x="4266" y="2739"/>
                </a:cubicBezTo>
                <a:cubicBezTo>
                  <a:pt x="4318" y="2799"/>
                  <a:pt x="4329" y="2886"/>
                  <a:pt x="4289" y="2951"/>
                </a:cubicBezTo>
                <a:cubicBezTo>
                  <a:pt x="4252" y="3011"/>
                  <a:pt x="4205" y="3140"/>
                  <a:pt x="4186" y="3236"/>
                </a:cubicBezTo>
                <a:cubicBezTo>
                  <a:pt x="4149" y="3421"/>
                  <a:pt x="4030" y="3556"/>
                  <a:pt x="3904" y="3556"/>
                </a:cubicBezTo>
                <a:cubicBezTo>
                  <a:pt x="3863" y="3556"/>
                  <a:pt x="3497" y="3329"/>
                  <a:pt x="3090" y="3052"/>
                </a:cubicBezTo>
                <a:cubicBezTo>
                  <a:pt x="2498" y="2648"/>
                  <a:pt x="2369" y="2533"/>
                  <a:pt x="2445" y="2468"/>
                </a:cubicBezTo>
                <a:cubicBezTo>
                  <a:pt x="2522" y="2402"/>
                  <a:pt x="2495" y="2388"/>
                  <a:pt x="2298" y="2399"/>
                </a:cubicBezTo>
                <a:cubicBezTo>
                  <a:pt x="2012" y="2414"/>
                  <a:pt x="1830" y="2349"/>
                  <a:pt x="1908" y="2259"/>
                </a:cubicBezTo>
                <a:cubicBezTo>
                  <a:pt x="1943" y="2218"/>
                  <a:pt x="1916" y="2207"/>
                  <a:pt x="1836" y="2229"/>
                </a:cubicBezTo>
                <a:cubicBezTo>
                  <a:pt x="1766" y="2248"/>
                  <a:pt x="1662" y="2232"/>
                  <a:pt x="1604" y="2195"/>
                </a:cubicBezTo>
                <a:cubicBezTo>
                  <a:pt x="1546" y="2157"/>
                  <a:pt x="1569" y="2197"/>
                  <a:pt x="1655" y="2282"/>
                </a:cubicBezTo>
                <a:cubicBezTo>
                  <a:pt x="1741" y="2367"/>
                  <a:pt x="1828" y="2426"/>
                  <a:pt x="1846" y="2413"/>
                </a:cubicBezTo>
                <a:cubicBezTo>
                  <a:pt x="1924" y="2360"/>
                  <a:pt x="2088" y="2524"/>
                  <a:pt x="2042" y="2609"/>
                </a:cubicBezTo>
                <a:cubicBezTo>
                  <a:pt x="2010" y="2667"/>
                  <a:pt x="2023" y="2686"/>
                  <a:pt x="2081" y="2661"/>
                </a:cubicBezTo>
                <a:cubicBezTo>
                  <a:pt x="2171" y="2622"/>
                  <a:pt x="2301" y="2715"/>
                  <a:pt x="2310" y="2827"/>
                </a:cubicBezTo>
                <a:cubicBezTo>
                  <a:pt x="2313" y="2859"/>
                  <a:pt x="2356" y="2881"/>
                  <a:pt x="2404" y="2874"/>
                </a:cubicBezTo>
                <a:cubicBezTo>
                  <a:pt x="2452" y="2868"/>
                  <a:pt x="2670" y="3012"/>
                  <a:pt x="2891" y="3195"/>
                </a:cubicBezTo>
                <a:cubicBezTo>
                  <a:pt x="3113" y="3378"/>
                  <a:pt x="3361" y="3562"/>
                  <a:pt x="3445" y="3605"/>
                </a:cubicBezTo>
                <a:cubicBezTo>
                  <a:pt x="3529" y="3648"/>
                  <a:pt x="3579" y="3718"/>
                  <a:pt x="3557" y="3760"/>
                </a:cubicBezTo>
                <a:cubicBezTo>
                  <a:pt x="3502" y="3861"/>
                  <a:pt x="3798" y="4055"/>
                  <a:pt x="3873" y="3968"/>
                </a:cubicBezTo>
                <a:cubicBezTo>
                  <a:pt x="3910" y="3926"/>
                  <a:pt x="4017" y="3948"/>
                  <a:pt x="4184" y="4032"/>
                </a:cubicBezTo>
                <a:cubicBezTo>
                  <a:pt x="4418" y="4150"/>
                  <a:pt x="4424" y="4164"/>
                  <a:pt x="4289" y="4234"/>
                </a:cubicBezTo>
                <a:cubicBezTo>
                  <a:pt x="4209" y="4275"/>
                  <a:pt x="4164" y="4347"/>
                  <a:pt x="4189" y="4393"/>
                </a:cubicBezTo>
                <a:cubicBezTo>
                  <a:pt x="4254" y="4513"/>
                  <a:pt x="4083" y="4618"/>
                  <a:pt x="3949" y="4540"/>
                </a:cubicBezTo>
                <a:cubicBezTo>
                  <a:pt x="3814" y="4461"/>
                  <a:pt x="3643" y="4532"/>
                  <a:pt x="3703" y="4643"/>
                </a:cubicBezTo>
                <a:cubicBezTo>
                  <a:pt x="3728" y="4689"/>
                  <a:pt x="3694" y="4743"/>
                  <a:pt x="3626" y="4761"/>
                </a:cubicBezTo>
                <a:cubicBezTo>
                  <a:pt x="3558" y="4779"/>
                  <a:pt x="3387" y="4871"/>
                  <a:pt x="3246" y="4964"/>
                </a:cubicBezTo>
                <a:cubicBezTo>
                  <a:pt x="3106" y="5056"/>
                  <a:pt x="2952" y="5131"/>
                  <a:pt x="2904" y="5131"/>
                </a:cubicBezTo>
                <a:cubicBezTo>
                  <a:pt x="2743" y="5131"/>
                  <a:pt x="2525" y="4947"/>
                  <a:pt x="2576" y="4854"/>
                </a:cubicBezTo>
                <a:cubicBezTo>
                  <a:pt x="2609" y="4794"/>
                  <a:pt x="2592" y="4776"/>
                  <a:pt x="2530" y="4803"/>
                </a:cubicBezTo>
                <a:cubicBezTo>
                  <a:pt x="2366" y="4875"/>
                  <a:pt x="2112" y="4729"/>
                  <a:pt x="1865" y="4423"/>
                </a:cubicBezTo>
                <a:cubicBezTo>
                  <a:pt x="1726" y="4252"/>
                  <a:pt x="1608" y="4161"/>
                  <a:pt x="1586" y="4207"/>
                </a:cubicBezTo>
                <a:cubicBezTo>
                  <a:pt x="1564" y="4250"/>
                  <a:pt x="1581" y="4333"/>
                  <a:pt x="1624" y="4393"/>
                </a:cubicBezTo>
                <a:cubicBezTo>
                  <a:pt x="1670" y="4455"/>
                  <a:pt x="1675" y="4523"/>
                  <a:pt x="1633" y="4553"/>
                </a:cubicBezTo>
                <a:cubicBezTo>
                  <a:pt x="1534" y="4623"/>
                  <a:pt x="1193" y="4449"/>
                  <a:pt x="1193" y="4329"/>
                </a:cubicBezTo>
                <a:cubicBezTo>
                  <a:pt x="1193" y="4260"/>
                  <a:pt x="1168" y="4251"/>
                  <a:pt x="1104" y="4296"/>
                </a:cubicBezTo>
                <a:cubicBezTo>
                  <a:pt x="1008" y="4364"/>
                  <a:pt x="394" y="4157"/>
                  <a:pt x="200" y="3992"/>
                </a:cubicBezTo>
                <a:cubicBezTo>
                  <a:pt x="145" y="3945"/>
                  <a:pt x="64" y="3906"/>
                  <a:pt x="20" y="3906"/>
                </a:cubicBezTo>
                <a:cubicBezTo>
                  <a:pt x="-137" y="3906"/>
                  <a:pt x="634" y="4314"/>
                  <a:pt x="1410" y="4641"/>
                </a:cubicBezTo>
                <a:cubicBezTo>
                  <a:pt x="1844" y="4824"/>
                  <a:pt x="2216" y="5016"/>
                  <a:pt x="2238" y="5067"/>
                </a:cubicBezTo>
                <a:cubicBezTo>
                  <a:pt x="2260" y="5118"/>
                  <a:pt x="2312" y="5206"/>
                  <a:pt x="2354" y="5262"/>
                </a:cubicBezTo>
                <a:cubicBezTo>
                  <a:pt x="2396" y="5318"/>
                  <a:pt x="2432" y="5375"/>
                  <a:pt x="2432" y="5388"/>
                </a:cubicBezTo>
                <a:cubicBezTo>
                  <a:pt x="2432" y="5429"/>
                  <a:pt x="1708" y="5714"/>
                  <a:pt x="1604" y="5714"/>
                </a:cubicBezTo>
                <a:cubicBezTo>
                  <a:pt x="1550" y="5714"/>
                  <a:pt x="1314" y="5824"/>
                  <a:pt x="1080" y="5958"/>
                </a:cubicBezTo>
                <a:cubicBezTo>
                  <a:pt x="512" y="6285"/>
                  <a:pt x="460" y="6323"/>
                  <a:pt x="681" y="6242"/>
                </a:cubicBezTo>
                <a:cubicBezTo>
                  <a:pt x="784" y="6205"/>
                  <a:pt x="904" y="6191"/>
                  <a:pt x="949" y="6210"/>
                </a:cubicBezTo>
                <a:cubicBezTo>
                  <a:pt x="993" y="6229"/>
                  <a:pt x="1028" y="6221"/>
                  <a:pt x="1028" y="6190"/>
                </a:cubicBezTo>
                <a:cubicBezTo>
                  <a:pt x="1028" y="6132"/>
                  <a:pt x="1637" y="5856"/>
                  <a:pt x="2047" y="5728"/>
                </a:cubicBezTo>
                <a:cubicBezTo>
                  <a:pt x="2253" y="5665"/>
                  <a:pt x="2310" y="5671"/>
                  <a:pt x="2497" y="5774"/>
                </a:cubicBezTo>
                <a:cubicBezTo>
                  <a:pt x="2752" y="5916"/>
                  <a:pt x="2961" y="6117"/>
                  <a:pt x="2899" y="6161"/>
                </a:cubicBezTo>
                <a:cubicBezTo>
                  <a:pt x="2874" y="6178"/>
                  <a:pt x="2890" y="6257"/>
                  <a:pt x="2932" y="6335"/>
                </a:cubicBezTo>
                <a:cubicBezTo>
                  <a:pt x="3003" y="6467"/>
                  <a:pt x="2860" y="6638"/>
                  <a:pt x="2164" y="7345"/>
                </a:cubicBezTo>
                <a:cubicBezTo>
                  <a:pt x="2077" y="7434"/>
                  <a:pt x="2077" y="7441"/>
                  <a:pt x="1968" y="7551"/>
                </a:cubicBezTo>
                <a:cubicBezTo>
                  <a:pt x="1809" y="7712"/>
                  <a:pt x="1494" y="8053"/>
                  <a:pt x="1266" y="8310"/>
                </a:cubicBezTo>
                <a:cubicBezTo>
                  <a:pt x="1039" y="8566"/>
                  <a:pt x="791" y="8841"/>
                  <a:pt x="714" y="8920"/>
                </a:cubicBezTo>
                <a:cubicBezTo>
                  <a:pt x="638" y="8999"/>
                  <a:pt x="617" y="9045"/>
                  <a:pt x="669" y="9022"/>
                </a:cubicBezTo>
                <a:cubicBezTo>
                  <a:pt x="722" y="8999"/>
                  <a:pt x="983" y="8751"/>
                  <a:pt x="1248" y="8470"/>
                </a:cubicBezTo>
                <a:cubicBezTo>
                  <a:pt x="1740" y="7949"/>
                  <a:pt x="3141" y="6928"/>
                  <a:pt x="3404" y="6900"/>
                </a:cubicBezTo>
                <a:cubicBezTo>
                  <a:pt x="3482" y="6892"/>
                  <a:pt x="3620" y="6933"/>
                  <a:pt x="3711" y="6990"/>
                </a:cubicBezTo>
                <a:cubicBezTo>
                  <a:pt x="3965" y="7149"/>
                  <a:pt x="4489" y="7348"/>
                  <a:pt x="4655" y="7348"/>
                </a:cubicBezTo>
                <a:cubicBezTo>
                  <a:pt x="4837" y="7348"/>
                  <a:pt x="5257" y="7571"/>
                  <a:pt x="5199" y="7637"/>
                </a:cubicBezTo>
                <a:cubicBezTo>
                  <a:pt x="5125" y="7721"/>
                  <a:pt x="5562" y="7760"/>
                  <a:pt x="5734" y="7684"/>
                </a:cubicBezTo>
                <a:cubicBezTo>
                  <a:pt x="5853" y="7632"/>
                  <a:pt x="5938" y="7628"/>
                  <a:pt x="6036" y="7671"/>
                </a:cubicBezTo>
                <a:cubicBezTo>
                  <a:pt x="6204" y="7747"/>
                  <a:pt x="6252" y="7869"/>
                  <a:pt x="6263" y="8281"/>
                </a:cubicBezTo>
                <a:cubicBezTo>
                  <a:pt x="6264" y="8320"/>
                  <a:pt x="6254" y="8325"/>
                  <a:pt x="6254" y="8355"/>
                </a:cubicBezTo>
                <a:cubicBezTo>
                  <a:pt x="6254" y="8367"/>
                  <a:pt x="6258" y="8375"/>
                  <a:pt x="6249" y="8388"/>
                </a:cubicBezTo>
                <a:cubicBezTo>
                  <a:pt x="6243" y="8558"/>
                  <a:pt x="6211" y="8622"/>
                  <a:pt x="6022" y="8689"/>
                </a:cubicBezTo>
                <a:cubicBezTo>
                  <a:pt x="5490" y="8877"/>
                  <a:pt x="4259" y="9549"/>
                  <a:pt x="3655" y="9983"/>
                </a:cubicBezTo>
                <a:cubicBezTo>
                  <a:pt x="3475" y="10112"/>
                  <a:pt x="3455" y="10135"/>
                  <a:pt x="3347" y="10218"/>
                </a:cubicBezTo>
                <a:cubicBezTo>
                  <a:pt x="3390" y="10229"/>
                  <a:pt x="3437" y="10231"/>
                  <a:pt x="3485" y="10212"/>
                </a:cubicBezTo>
                <a:cubicBezTo>
                  <a:pt x="3487" y="10212"/>
                  <a:pt x="3490" y="10211"/>
                  <a:pt x="3492" y="10211"/>
                </a:cubicBezTo>
                <a:cubicBezTo>
                  <a:pt x="3669" y="10122"/>
                  <a:pt x="3729" y="10099"/>
                  <a:pt x="4308" y="9783"/>
                </a:cubicBezTo>
                <a:cubicBezTo>
                  <a:pt x="4854" y="9485"/>
                  <a:pt x="5420" y="9280"/>
                  <a:pt x="5708" y="9276"/>
                </a:cubicBezTo>
                <a:cubicBezTo>
                  <a:pt x="5853" y="9273"/>
                  <a:pt x="5994" y="9245"/>
                  <a:pt x="6022" y="9213"/>
                </a:cubicBezTo>
                <a:cubicBezTo>
                  <a:pt x="6127" y="9094"/>
                  <a:pt x="6327" y="9168"/>
                  <a:pt x="7318" y="9695"/>
                </a:cubicBezTo>
                <a:lnTo>
                  <a:pt x="8333" y="10234"/>
                </a:lnTo>
                <a:lnTo>
                  <a:pt x="8333" y="11168"/>
                </a:lnTo>
                <a:cubicBezTo>
                  <a:pt x="8333" y="11414"/>
                  <a:pt x="8297" y="11856"/>
                  <a:pt x="8278" y="12245"/>
                </a:cubicBezTo>
                <a:cubicBezTo>
                  <a:pt x="8278" y="12245"/>
                  <a:pt x="8278" y="12246"/>
                  <a:pt x="8278" y="12246"/>
                </a:cubicBezTo>
                <a:cubicBezTo>
                  <a:pt x="8256" y="12667"/>
                  <a:pt x="8249" y="13038"/>
                  <a:pt x="8215" y="13413"/>
                </a:cubicBezTo>
                <a:cubicBezTo>
                  <a:pt x="8170" y="13916"/>
                  <a:pt x="8154" y="14183"/>
                  <a:pt x="8148" y="14395"/>
                </a:cubicBezTo>
                <a:cubicBezTo>
                  <a:pt x="8152" y="14524"/>
                  <a:pt x="8154" y="14661"/>
                  <a:pt x="8161" y="14769"/>
                </a:cubicBezTo>
                <a:cubicBezTo>
                  <a:pt x="8174" y="14823"/>
                  <a:pt x="8193" y="14864"/>
                  <a:pt x="8218" y="14901"/>
                </a:cubicBezTo>
                <a:cubicBezTo>
                  <a:pt x="8364" y="15115"/>
                  <a:pt x="8798" y="15272"/>
                  <a:pt x="9252" y="15276"/>
                </a:cubicBezTo>
                <a:cubicBezTo>
                  <a:pt x="9537" y="15278"/>
                  <a:pt x="9678" y="15231"/>
                  <a:pt x="10135" y="14982"/>
                </a:cubicBezTo>
                <a:cubicBezTo>
                  <a:pt x="10434" y="14819"/>
                  <a:pt x="10711" y="14702"/>
                  <a:pt x="10753" y="14720"/>
                </a:cubicBezTo>
                <a:cubicBezTo>
                  <a:pt x="10794" y="14738"/>
                  <a:pt x="10814" y="14929"/>
                  <a:pt x="10792" y="15146"/>
                </a:cubicBezTo>
                <a:cubicBezTo>
                  <a:pt x="10736" y="15725"/>
                  <a:pt x="10879" y="16370"/>
                  <a:pt x="11107" y="16541"/>
                </a:cubicBezTo>
                <a:cubicBezTo>
                  <a:pt x="11208" y="16617"/>
                  <a:pt x="11353" y="16679"/>
                  <a:pt x="11424" y="16679"/>
                </a:cubicBezTo>
                <a:cubicBezTo>
                  <a:pt x="11496" y="16680"/>
                  <a:pt x="11663" y="16720"/>
                  <a:pt x="11795" y="16769"/>
                </a:cubicBezTo>
                <a:cubicBezTo>
                  <a:pt x="12012" y="16849"/>
                  <a:pt x="12194" y="16853"/>
                  <a:pt x="12585" y="16787"/>
                </a:cubicBezTo>
                <a:cubicBezTo>
                  <a:pt x="12671" y="16773"/>
                  <a:pt x="12716" y="16820"/>
                  <a:pt x="12731" y="16942"/>
                </a:cubicBezTo>
                <a:cubicBezTo>
                  <a:pt x="12778" y="17302"/>
                  <a:pt x="12854" y="17409"/>
                  <a:pt x="13271" y="17697"/>
                </a:cubicBezTo>
                <a:cubicBezTo>
                  <a:pt x="13793" y="18057"/>
                  <a:pt x="14000" y="18357"/>
                  <a:pt x="14078" y="18850"/>
                </a:cubicBezTo>
                <a:cubicBezTo>
                  <a:pt x="14092" y="18936"/>
                  <a:pt x="14111" y="19013"/>
                  <a:pt x="14117" y="19112"/>
                </a:cubicBezTo>
                <a:cubicBezTo>
                  <a:pt x="14151" y="19660"/>
                  <a:pt x="14213" y="19916"/>
                  <a:pt x="14368" y="20159"/>
                </a:cubicBezTo>
                <a:cubicBezTo>
                  <a:pt x="14432" y="20260"/>
                  <a:pt x="14483" y="20386"/>
                  <a:pt x="14483" y="20440"/>
                </a:cubicBezTo>
                <a:cubicBezTo>
                  <a:pt x="14483" y="20493"/>
                  <a:pt x="14521" y="20520"/>
                  <a:pt x="14566" y="20500"/>
                </a:cubicBezTo>
                <a:cubicBezTo>
                  <a:pt x="14612" y="20480"/>
                  <a:pt x="14684" y="20528"/>
                  <a:pt x="14726" y="20605"/>
                </a:cubicBezTo>
                <a:cubicBezTo>
                  <a:pt x="14768" y="20683"/>
                  <a:pt x="14863" y="20762"/>
                  <a:pt x="14937" y="20783"/>
                </a:cubicBezTo>
                <a:cubicBezTo>
                  <a:pt x="15012" y="20803"/>
                  <a:pt x="15052" y="20842"/>
                  <a:pt x="15028" y="20869"/>
                </a:cubicBezTo>
                <a:cubicBezTo>
                  <a:pt x="15004" y="20897"/>
                  <a:pt x="15196" y="21048"/>
                  <a:pt x="15454" y="21205"/>
                </a:cubicBezTo>
                <a:cubicBezTo>
                  <a:pt x="15712" y="21363"/>
                  <a:pt x="15924" y="21482"/>
                  <a:pt x="15925" y="21471"/>
                </a:cubicBezTo>
                <a:cubicBezTo>
                  <a:pt x="15929" y="21442"/>
                  <a:pt x="16143" y="21509"/>
                  <a:pt x="16398" y="21600"/>
                </a:cubicBezTo>
                <a:lnTo>
                  <a:pt x="21463" y="21600"/>
                </a:lnTo>
                <a:lnTo>
                  <a:pt x="21463" y="2"/>
                </a:lnTo>
                <a:cubicBezTo>
                  <a:pt x="20253" y="1"/>
                  <a:pt x="19350" y="0"/>
                  <a:pt x="17759" y="0"/>
                </a:cubicBezTo>
                <a:lnTo>
                  <a:pt x="16627" y="0"/>
                </a:lnTo>
                <a:close/>
                <a:moveTo>
                  <a:pt x="5380" y="197"/>
                </a:moveTo>
                <a:cubicBezTo>
                  <a:pt x="5426" y="193"/>
                  <a:pt x="5469" y="193"/>
                  <a:pt x="5507" y="197"/>
                </a:cubicBezTo>
                <a:cubicBezTo>
                  <a:pt x="5557" y="203"/>
                  <a:pt x="5595" y="215"/>
                  <a:pt x="5615" y="237"/>
                </a:cubicBezTo>
                <a:cubicBezTo>
                  <a:pt x="5773" y="417"/>
                  <a:pt x="5796" y="973"/>
                  <a:pt x="5656" y="1158"/>
                </a:cubicBezTo>
                <a:cubicBezTo>
                  <a:pt x="5598" y="1234"/>
                  <a:pt x="5592" y="1278"/>
                  <a:pt x="5638" y="1258"/>
                </a:cubicBezTo>
                <a:cubicBezTo>
                  <a:pt x="5811" y="1183"/>
                  <a:pt x="5813" y="1338"/>
                  <a:pt x="5643" y="1540"/>
                </a:cubicBezTo>
                <a:cubicBezTo>
                  <a:pt x="5453" y="1768"/>
                  <a:pt x="5406" y="1784"/>
                  <a:pt x="5251" y="1675"/>
                </a:cubicBezTo>
                <a:cubicBezTo>
                  <a:pt x="5194" y="1635"/>
                  <a:pt x="5103" y="1603"/>
                  <a:pt x="5050" y="1603"/>
                </a:cubicBezTo>
                <a:cubicBezTo>
                  <a:pt x="4997" y="1603"/>
                  <a:pt x="4912" y="1541"/>
                  <a:pt x="4859" y="1466"/>
                </a:cubicBezTo>
                <a:cubicBezTo>
                  <a:pt x="4796" y="1376"/>
                  <a:pt x="4740" y="1352"/>
                  <a:pt x="4701" y="1396"/>
                </a:cubicBezTo>
                <a:cubicBezTo>
                  <a:pt x="4659" y="1444"/>
                  <a:pt x="4600" y="1436"/>
                  <a:pt x="4490" y="1366"/>
                </a:cubicBezTo>
                <a:cubicBezTo>
                  <a:pt x="4406" y="1312"/>
                  <a:pt x="4282" y="1283"/>
                  <a:pt x="4215" y="1302"/>
                </a:cubicBezTo>
                <a:cubicBezTo>
                  <a:pt x="4147" y="1320"/>
                  <a:pt x="4006" y="1283"/>
                  <a:pt x="3902" y="1221"/>
                </a:cubicBezTo>
                <a:lnTo>
                  <a:pt x="3711" y="1110"/>
                </a:lnTo>
                <a:lnTo>
                  <a:pt x="4000" y="952"/>
                </a:lnTo>
                <a:cubicBezTo>
                  <a:pt x="4159" y="864"/>
                  <a:pt x="4428" y="687"/>
                  <a:pt x="4598" y="560"/>
                </a:cubicBezTo>
                <a:cubicBezTo>
                  <a:pt x="4768" y="432"/>
                  <a:pt x="4909" y="351"/>
                  <a:pt x="4909" y="379"/>
                </a:cubicBezTo>
                <a:cubicBezTo>
                  <a:pt x="4909" y="406"/>
                  <a:pt x="4958" y="380"/>
                  <a:pt x="5019" y="321"/>
                </a:cubicBezTo>
                <a:cubicBezTo>
                  <a:pt x="5087" y="255"/>
                  <a:pt x="5243" y="209"/>
                  <a:pt x="5380" y="197"/>
                </a:cubicBezTo>
                <a:close/>
                <a:moveTo>
                  <a:pt x="5396" y="1231"/>
                </a:moveTo>
                <a:cubicBezTo>
                  <a:pt x="5368" y="1230"/>
                  <a:pt x="5336" y="1233"/>
                  <a:pt x="5306" y="1241"/>
                </a:cubicBezTo>
                <a:cubicBezTo>
                  <a:pt x="5240" y="1260"/>
                  <a:pt x="5258" y="1273"/>
                  <a:pt x="5354" y="1276"/>
                </a:cubicBezTo>
                <a:cubicBezTo>
                  <a:pt x="5441" y="1279"/>
                  <a:pt x="5490" y="1266"/>
                  <a:pt x="5462" y="1246"/>
                </a:cubicBezTo>
                <a:cubicBezTo>
                  <a:pt x="5448" y="1237"/>
                  <a:pt x="5425" y="1232"/>
                  <a:pt x="5396" y="1231"/>
                </a:cubicBezTo>
                <a:close/>
                <a:moveTo>
                  <a:pt x="2561" y="1655"/>
                </a:moveTo>
                <a:cubicBezTo>
                  <a:pt x="2541" y="1657"/>
                  <a:pt x="2513" y="1670"/>
                  <a:pt x="2481" y="1688"/>
                </a:cubicBezTo>
                <a:cubicBezTo>
                  <a:pt x="2478" y="1689"/>
                  <a:pt x="2476" y="1688"/>
                  <a:pt x="2473" y="1689"/>
                </a:cubicBezTo>
                <a:cubicBezTo>
                  <a:pt x="2470" y="1691"/>
                  <a:pt x="2471" y="1692"/>
                  <a:pt x="2468" y="1694"/>
                </a:cubicBezTo>
                <a:cubicBezTo>
                  <a:pt x="2404" y="1732"/>
                  <a:pt x="2349" y="1772"/>
                  <a:pt x="2349" y="1782"/>
                </a:cubicBezTo>
                <a:cubicBezTo>
                  <a:pt x="2349" y="1793"/>
                  <a:pt x="2405" y="1788"/>
                  <a:pt x="2473" y="1770"/>
                </a:cubicBezTo>
                <a:cubicBezTo>
                  <a:pt x="2541" y="1752"/>
                  <a:pt x="2597" y="1710"/>
                  <a:pt x="2597" y="1677"/>
                </a:cubicBezTo>
                <a:cubicBezTo>
                  <a:pt x="2597" y="1660"/>
                  <a:pt x="2583" y="1653"/>
                  <a:pt x="2561" y="1655"/>
                </a:cubicBezTo>
                <a:close/>
                <a:moveTo>
                  <a:pt x="3296" y="10295"/>
                </a:moveTo>
                <a:cubicBezTo>
                  <a:pt x="3275" y="10296"/>
                  <a:pt x="3251" y="10305"/>
                  <a:pt x="3227" y="10311"/>
                </a:cubicBezTo>
                <a:cubicBezTo>
                  <a:pt x="3192" y="10339"/>
                  <a:pt x="3053" y="10439"/>
                  <a:pt x="3059" y="10439"/>
                </a:cubicBezTo>
                <a:cubicBezTo>
                  <a:pt x="3067" y="10439"/>
                  <a:pt x="3286" y="10317"/>
                  <a:pt x="3322" y="10300"/>
                </a:cubicBezTo>
                <a:cubicBezTo>
                  <a:pt x="3312" y="10299"/>
                  <a:pt x="3308" y="10294"/>
                  <a:pt x="3296" y="10295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</p:spPr>
      </p:pic>
      <p:sp>
        <p:nvSpPr>
          <p:cNvPr id="260" name="Jesus Died For Me"/>
          <p:cNvSpPr txBox="1"/>
          <p:nvPr/>
        </p:nvSpPr>
        <p:spPr>
          <a:xfrm>
            <a:off x="0" y="146695"/>
            <a:ext cx="13004801" cy="1079501"/>
          </a:xfrm>
          <a:prstGeom prst="rect">
            <a:avLst/>
          </a:prstGeom>
          <a:gradFill>
            <a:gsLst>
              <a:gs pos="0">
                <a:schemeClr val="accent3">
                  <a:alpha val="46776"/>
                </a:schemeClr>
              </a:gs>
              <a:gs pos="100000">
                <a:schemeClr val="accent3">
                  <a:satOff val="2194"/>
                  <a:lumOff val="-10817"/>
                  <a:alpha val="55664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30200" dist="159365" dir="3848727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900">
                <a:solidFill>
                  <a:srgbClr val="FFFFFF"/>
                </a:solidFill>
                <a:effectLst>
                  <a:outerShdw sx="100000" sy="100000" kx="0" ky="0" algn="b" rotWithShape="0" blurRad="76200" dist="63500" dir="2929795">
                    <a:srgbClr val="000000"/>
                  </a:outerShdw>
                </a:effectLst>
                <a:latin typeface="Student Commons"/>
                <a:ea typeface="Student Commons"/>
                <a:cs typeface="Student Commons"/>
                <a:sym typeface="Student Commons"/>
              </a:defRPr>
            </a:lvl1pPr>
          </a:lstStyle>
          <a:p>
            <a:pPr/>
            <a:r>
              <a:t>Jesus Died For Me</a:t>
            </a:r>
          </a:p>
        </p:txBody>
      </p:sp>
      <p:sp>
        <p:nvSpPr>
          <p:cNvPr id="261" name="Jesus is God’s exclusive spokesman today – Heb. 1:1,2; Jn 1:1,2…"/>
          <p:cNvSpPr txBox="1"/>
          <p:nvPr/>
        </p:nvSpPr>
        <p:spPr>
          <a:xfrm>
            <a:off x="4335547" y="3166466"/>
            <a:ext cx="8498934" cy="6238876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76200" dir="2280378">
              <a:srgbClr val="000000">
                <a:alpha val="3151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14400" indent="-914400" algn="l" defTabSz="821531">
              <a:spcBef>
                <a:spcPts val="1000"/>
              </a:spcBef>
              <a:buSzPct val="85000"/>
              <a:buBlip>
                <a:blip r:embed="rId3"/>
              </a:buBlip>
              <a:defRPr sz="42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Jesus is God’s exclusive spokesman today – Heb. 1:1,2; Jn 1:1,2</a:t>
            </a:r>
          </a:p>
          <a:p>
            <a:pPr marL="914400" indent="-914400" algn="l" defTabSz="821531">
              <a:spcBef>
                <a:spcPts val="1000"/>
              </a:spcBef>
              <a:buSzPct val="85000"/>
              <a:buBlip>
                <a:blip r:embed="rId3"/>
              </a:buBlip>
              <a:defRPr sz="42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words of Jesus give life – Jn 6:63,68 Mat. 11:28-30; Rom 1:16</a:t>
            </a:r>
          </a:p>
          <a:p>
            <a:pPr marL="914400" indent="-914400" algn="l" defTabSz="821531">
              <a:spcBef>
                <a:spcPts val="1000"/>
              </a:spcBef>
              <a:buSzPct val="85000"/>
              <a:buBlip>
                <a:blip r:embed="rId3"/>
              </a:buBlip>
              <a:defRPr sz="42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words of Jesus are authoritative – Mat. 28:18-20; Luke 6:46; Col. 3:17</a:t>
            </a:r>
          </a:p>
        </p:txBody>
      </p:sp>
      <p:grpSp>
        <p:nvGrpSpPr>
          <p:cNvPr id="264" name="I Need To LEARN &amp; FOLLOW the Teaching of Jesus"/>
          <p:cNvGrpSpPr/>
          <p:nvPr/>
        </p:nvGrpSpPr>
        <p:grpSpPr>
          <a:xfrm>
            <a:off x="4181140" y="1268236"/>
            <a:ext cx="8807748" cy="2034541"/>
            <a:chOff x="0" y="0"/>
            <a:chExt cx="8807746" cy="2034539"/>
          </a:xfrm>
        </p:grpSpPr>
        <p:sp>
          <p:nvSpPr>
            <p:cNvPr id="263" name="I Need To LEARN &amp; FOLLOW the Teaching of Jesus"/>
            <p:cNvSpPr txBox="1"/>
            <p:nvPr/>
          </p:nvSpPr>
          <p:spPr>
            <a:xfrm>
              <a:off x="215900" y="139700"/>
              <a:ext cx="8375947" cy="1475740"/>
            </a:xfrm>
            <a:prstGeom prst="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hueOff val="-81543"/>
                    <a:satOff val="3097"/>
                    <a:lumOff val="-86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b="1" sz="4800">
                  <a:solidFill>
                    <a:srgbClr val="FFFFFF"/>
                  </a:solidFill>
                  <a:effectLst>
                    <a:outerShdw sx="100000" sy="100000" kx="0" ky="0" algn="b" rotWithShape="0" blurRad="63500" dist="63500" dir="3274693">
                      <a:srgbClr val="000000"/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I Need To LEARN &amp; FOLLOW the Teaching of Jesus</a:t>
              </a:r>
            </a:p>
          </p:txBody>
        </p:sp>
        <p:pic>
          <p:nvPicPr>
            <p:cNvPr id="262" name="I Need To LEARN &amp; FOLLOW the Teaching of Jesus I Need To LEARN &amp; FOLLOW the Teaching of Jesus" descr="I Need To LEARN &amp; FOLLOW the Teaching of Jesus I Need To LEARN &amp; FOLLOW the Teaching of Jesus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807747" cy="2034540"/>
            </a:xfrm>
            <a:prstGeom prst="rect">
              <a:avLst/>
            </a:prstGeom>
            <a:effectLst/>
          </p:spPr>
        </p:pic>
      </p:grpSp>
      <p:sp>
        <p:nvSpPr>
          <p:cNvPr id="265" name="Therefore …"/>
          <p:cNvSpPr txBox="1"/>
          <p:nvPr/>
        </p:nvSpPr>
        <p:spPr>
          <a:xfrm>
            <a:off x="-123966" y="1355025"/>
            <a:ext cx="4943314" cy="154999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600">
                <a:solidFill>
                  <a:srgbClr val="FFFFFF"/>
                </a:solidFill>
                <a:effectLst>
                  <a:outerShdw sx="100000" sy="100000" kx="0" ky="0" algn="b" rotWithShape="0" blurRad="76200" dist="63500" dir="2316072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Therefore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1419" t="6" r="23187" b="16016"/>
          <a:stretch>
            <a:fillRect/>
          </a:stretch>
        </p:blipFill>
        <p:spPr>
          <a:xfrm flipH="1">
            <a:off x="-73000" y="-9498"/>
            <a:ext cx="6862193" cy="977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600" fill="norm" stroke="1" extrusionOk="0">
                <a:moveTo>
                  <a:pt x="16627" y="0"/>
                </a:moveTo>
                <a:cubicBezTo>
                  <a:pt x="9839" y="2"/>
                  <a:pt x="5685" y="20"/>
                  <a:pt x="5239" y="49"/>
                </a:cubicBezTo>
                <a:lnTo>
                  <a:pt x="4699" y="436"/>
                </a:lnTo>
                <a:cubicBezTo>
                  <a:pt x="4091" y="872"/>
                  <a:pt x="3974" y="925"/>
                  <a:pt x="3876" y="813"/>
                </a:cubicBezTo>
                <a:cubicBezTo>
                  <a:pt x="3847" y="780"/>
                  <a:pt x="3783" y="771"/>
                  <a:pt x="3734" y="793"/>
                </a:cubicBezTo>
                <a:cubicBezTo>
                  <a:pt x="3685" y="814"/>
                  <a:pt x="3594" y="785"/>
                  <a:pt x="3533" y="725"/>
                </a:cubicBezTo>
                <a:cubicBezTo>
                  <a:pt x="3472" y="666"/>
                  <a:pt x="3423" y="640"/>
                  <a:pt x="3423" y="666"/>
                </a:cubicBezTo>
                <a:cubicBezTo>
                  <a:pt x="3423" y="692"/>
                  <a:pt x="3360" y="676"/>
                  <a:pt x="3284" y="632"/>
                </a:cubicBezTo>
                <a:cubicBezTo>
                  <a:pt x="3207" y="588"/>
                  <a:pt x="3170" y="582"/>
                  <a:pt x="3200" y="618"/>
                </a:cubicBezTo>
                <a:cubicBezTo>
                  <a:pt x="3260" y="689"/>
                  <a:pt x="3068" y="838"/>
                  <a:pt x="2989" y="782"/>
                </a:cubicBezTo>
                <a:cubicBezTo>
                  <a:pt x="2964" y="764"/>
                  <a:pt x="2920" y="777"/>
                  <a:pt x="2891" y="810"/>
                </a:cubicBezTo>
                <a:cubicBezTo>
                  <a:pt x="2862" y="843"/>
                  <a:pt x="2958" y="891"/>
                  <a:pt x="3110" y="920"/>
                </a:cubicBezTo>
                <a:cubicBezTo>
                  <a:pt x="3261" y="949"/>
                  <a:pt x="3372" y="1005"/>
                  <a:pt x="3358" y="1046"/>
                </a:cubicBezTo>
                <a:cubicBezTo>
                  <a:pt x="3345" y="1087"/>
                  <a:pt x="3394" y="1169"/>
                  <a:pt x="3469" y="1227"/>
                </a:cubicBezTo>
                <a:cubicBezTo>
                  <a:pt x="3543" y="1285"/>
                  <a:pt x="3582" y="1358"/>
                  <a:pt x="3554" y="1389"/>
                </a:cubicBezTo>
                <a:cubicBezTo>
                  <a:pt x="3527" y="1421"/>
                  <a:pt x="3547" y="1457"/>
                  <a:pt x="3600" y="1469"/>
                </a:cubicBezTo>
                <a:cubicBezTo>
                  <a:pt x="3653" y="1482"/>
                  <a:pt x="3707" y="1531"/>
                  <a:pt x="3719" y="1577"/>
                </a:cubicBezTo>
                <a:cubicBezTo>
                  <a:pt x="3732" y="1623"/>
                  <a:pt x="3816" y="1804"/>
                  <a:pt x="3909" y="1978"/>
                </a:cubicBezTo>
                <a:cubicBezTo>
                  <a:pt x="4043" y="2229"/>
                  <a:pt x="4058" y="2313"/>
                  <a:pt x="3980" y="2386"/>
                </a:cubicBezTo>
                <a:cubicBezTo>
                  <a:pt x="3926" y="2436"/>
                  <a:pt x="3913" y="2458"/>
                  <a:pt x="3951" y="2435"/>
                </a:cubicBezTo>
                <a:cubicBezTo>
                  <a:pt x="4064" y="2368"/>
                  <a:pt x="4364" y="2505"/>
                  <a:pt x="4263" y="2577"/>
                </a:cubicBezTo>
                <a:cubicBezTo>
                  <a:pt x="4204" y="2619"/>
                  <a:pt x="4204" y="2669"/>
                  <a:pt x="4266" y="2739"/>
                </a:cubicBezTo>
                <a:cubicBezTo>
                  <a:pt x="4318" y="2799"/>
                  <a:pt x="4329" y="2886"/>
                  <a:pt x="4289" y="2951"/>
                </a:cubicBezTo>
                <a:cubicBezTo>
                  <a:pt x="4252" y="3011"/>
                  <a:pt x="4205" y="3140"/>
                  <a:pt x="4186" y="3236"/>
                </a:cubicBezTo>
                <a:cubicBezTo>
                  <a:pt x="4149" y="3421"/>
                  <a:pt x="4030" y="3556"/>
                  <a:pt x="3904" y="3556"/>
                </a:cubicBezTo>
                <a:cubicBezTo>
                  <a:pt x="3863" y="3556"/>
                  <a:pt x="3497" y="3329"/>
                  <a:pt x="3090" y="3052"/>
                </a:cubicBezTo>
                <a:cubicBezTo>
                  <a:pt x="2498" y="2648"/>
                  <a:pt x="2369" y="2533"/>
                  <a:pt x="2445" y="2468"/>
                </a:cubicBezTo>
                <a:cubicBezTo>
                  <a:pt x="2522" y="2402"/>
                  <a:pt x="2495" y="2388"/>
                  <a:pt x="2298" y="2399"/>
                </a:cubicBezTo>
                <a:cubicBezTo>
                  <a:pt x="2012" y="2414"/>
                  <a:pt x="1830" y="2349"/>
                  <a:pt x="1908" y="2259"/>
                </a:cubicBezTo>
                <a:cubicBezTo>
                  <a:pt x="1943" y="2218"/>
                  <a:pt x="1916" y="2207"/>
                  <a:pt x="1836" y="2229"/>
                </a:cubicBezTo>
                <a:cubicBezTo>
                  <a:pt x="1766" y="2248"/>
                  <a:pt x="1662" y="2232"/>
                  <a:pt x="1604" y="2195"/>
                </a:cubicBezTo>
                <a:cubicBezTo>
                  <a:pt x="1546" y="2157"/>
                  <a:pt x="1569" y="2197"/>
                  <a:pt x="1655" y="2282"/>
                </a:cubicBezTo>
                <a:cubicBezTo>
                  <a:pt x="1741" y="2367"/>
                  <a:pt x="1828" y="2426"/>
                  <a:pt x="1846" y="2413"/>
                </a:cubicBezTo>
                <a:cubicBezTo>
                  <a:pt x="1924" y="2360"/>
                  <a:pt x="2088" y="2524"/>
                  <a:pt x="2042" y="2609"/>
                </a:cubicBezTo>
                <a:cubicBezTo>
                  <a:pt x="2010" y="2667"/>
                  <a:pt x="2023" y="2686"/>
                  <a:pt x="2081" y="2661"/>
                </a:cubicBezTo>
                <a:cubicBezTo>
                  <a:pt x="2171" y="2622"/>
                  <a:pt x="2301" y="2715"/>
                  <a:pt x="2310" y="2827"/>
                </a:cubicBezTo>
                <a:cubicBezTo>
                  <a:pt x="2313" y="2859"/>
                  <a:pt x="2356" y="2881"/>
                  <a:pt x="2404" y="2874"/>
                </a:cubicBezTo>
                <a:cubicBezTo>
                  <a:pt x="2452" y="2868"/>
                  <a:pt x="2670" y="3012"/>
                  <a:pt x="2891" y="3195"/>
                </a:cubicBezTo>
                <a:cubicBezTo>
                  <a:pt x="3113" y="3378"/>
                  <a:pt x="3361" y="3562"/>
                  <a:pt x="3445" y="3605"/>
                </a:cubicBezTo>
                <a:cubicBezTo>
                  <a:pt x="3529" y="3648"/>
                  <a:pt x="3579" y="3718"/>
                  <a:pt x="3557" y="3760"/>
                </a:cubicBezTo>
                <a:cubicBezTo>
                  <a:pt x="3502" y="3861"/>
                  <a:pt x="3798" y="4055"/>
                  <a:pt x="3873" y="3968"/>
                </a:cubicBezTo>
                <a:cubicBezTo>
                  <a:pt x="3910" y="3926"/>
                  <a:pt x="4017" y="3948"/>
                  <a:pt x="4184" y="4032"/>
                </a:cubicBezTo>
                <a:cubicBezTo>
                  <a:pt x="4418" y="4150"/>
                  <a:pt x="4424" y="4164"/>
                  <a:pt x="4289" y="4234"/>
                </a:cubicBezTo>
                <a:cubicBezTo>
                  <a:pt x="4209" y="4275"/>
                  <a:pt x="4164" y="4347"/>
                  <a:pt x="4189" y="4393"/>
                </a:cubicBezTo>
                <a:cubicBezTo>
                  <a:pt x="4254" y="4513"/>
                  <a:pt x="4083" y="4618"/>
                  <a:pt x="3949" y="4540"/>
                </a:cubicBezTo>
                <a:cubicBezTo>
                  <a:pt x="3814" y="4461"/>
                  <a:pt x="3643" y="4532"/>
                  <a:pt x="3703" y="4643"/>
                </a:cubicBezTo>
                <a:cubicBezTo>
                  <a:pt x="3728" y="4689"/>
                  <a:pt x="3694" y="4743"/>
                  <a:pt x="3626" y="4761"/>
                </a:cubicBezTo>
                <a:cubicBezTo>
                  <a:pt x="3558" y="4779"/>
                  <a:pt x="3387" y="4871"/>
                  <a:pt x="3246" y="4964"/>
                </a:cubicBezTo>
                <a:cubicBezTo>
                  <a:pt x="3106" y="5056"/>
                  <a:pt x="2952" y="5131"/>
                  <a:pt x="2904" y="5131"/>
                </a:cubicBezTo>
                <a:cubicBezTo>
                  <a:pt x="2743" y="5131"/>
                  <a:pt x="2525" y="4947"/>
                  <a:pt x="2576" y="4854"/>
                </a:cubicBezTo>
                <a:cubicBezTo>
                  <a:pt x="2609" y="4794"/>
                  <a:pt x="2592" y="4776"/>
                  <a:pt x="2530" y="4803"/>
                </a:cubicBezTo>
                <a:cubicBezTo>
                  <a:pt x="2366" y="4875"/>
                  <a:pt x="2112" y="4729"/>
                  <a:pt x="1865" y="4423"/>
                </a:cubicBezTo>
                <a:cubicBezTo>
                  <a:pt x="1726" y="4252"/>
                  <a:pt x="1608" y="4161"/>
                  <a:pt x="1586" y="4207"/>
                </a:cubicBezTo>
                <a:cubicBezTo>
                  <a:pt x="1564" y="4250"/>
                  <a:pt x="1581" y="4333"/>
                  <a:pt x="1624" y="4393"/>
                </a:cubicBezTo>
                <a:cubicBezTo>
                  <a:pt x="1670" y="4455"/>
                  <a:pt x="1675" y="4523"/>
                  <a:pt x="1633" y="4553"/>
                </a:cubicBezTo>
                <a:cubicBezTo>
                  <a:pt x="1534" y="4623"/>
                  <a:pt x="1193" y="4449"/>
                  <a:pt x="1193" y="4329"/>
                </a:cubicBezTo>
                <a:cubicBezTo>
                  <a:pt x="1193" y="4260"/>
                  <a:pt x="1168" y="4251"/>
                  <a:pt x="1104" y="4296"/>
                </a:cubicBezTo>
                <a:cubicBezTo>
                  <a:pt x="1008" y="4364"/>
                  <a:pt x="394" y="4157"/>
                  <a:pt x="200" y="3992"/>
                </a:cubicBezTo>
                <a:cubicBezTo>
                  <a:pt x="145" y="3945"/>
                  <a:pt x="64" y="3906"/>
                  <a:pt x="20" y="3906"/>
                </a:cubicBezTo>
                <a:cubicBezTo>
                  <a:pt x="-137" y="3906"/>
                  <a:pt x="634" y="4314"/>
                  <a:pt x="1410" y="4641"/>
                </a:cubicBezTo>
                <a:cubicBezTo>
                  <a:pt x="1844" y="4824"/>
                  <a:pt x="2216" y="5016"/>
                  <a:pt x="2238" y="5067"/>
                </a:cubicBezTo>
                <a:cubicBezTo>
                  <a:pt x="2260" y="5118"/>
                  <a:pt x="2312" y="5206"/>
                  <a:pt x="2354" y="5262"/>
                </a:cubicBezTo>
                <a:cubicBezTo>
                  <a:pt x="2396" y="5318"/>
                  <a:pt x="2432" y="5375"/>
                  <a:pt x="2432" y="5388"/>
                </a:cubicBezTo>
                <a:cubicBezTo>
                  <a:pt x="2432" y="5429"/>
                  <a:pt x="1708" y="5714"/>
                  <a:pt x="1604" y="5714"/>
                </a:cubicBezTo>
                <a:cubicBezTo>
                  <a:pt x="1550" y="5714"/>
                  <a:pt x="1314" y="5824"/>
                  <a:pt x="1080" y="5958"/>
                </a:cubicBezTo>
                <a:cubicBezTo>
                  <a:pt x="512" y="6285"/>
                  <a:pt x="460" y="6323"/>
                  <a:pt x="681" y="6242"/>
                </a:cubicBezTo>
                <a:cubicBezTo>
                  <a:pt x="784" y="6205"/>
                  <a:pt x="904" y="6191"/>
                  <a:pt x="949" y="6210"/>
                </a:cubicBezTo>
                <a:cubicBezTo>
                  <a:pt x="993" y="6229"/>
                  <a:pt x="1028" y="6221"/>
                  <a:pt x="1028" y="6190"/>
                </a:cubicBezTo>
                <a:cubicBezTo>
                  <a:pt x="1028" y="6132"/>
                  <a:pt x="1637" y="5856"/>
                  <a:pt x="2047" y="5728"/>
                </a:cubicBezTo>
                <a:cubicBezTo>
                  <a:pt x="2253" y="5665"/>
                  <a:pt x="2310" y="5671"/>
                  <a:pt x="2497" y="5774"/>
                </a:cubicBezTo>
                <a:cubicBezTo>
                  <a:pt x="2752" y="5916"/>
                  <a:pt x="2961" y="6117"/>
                  <a:pt x="2899" y="6161"/>
                </a:cubicBezTo>
                <a:cubicBezTo>
                  <a:pt x="2874" y="6178"/>
                  <a:pt x="2890" y="6257"/>
                  <a:pt x="2932" y="6335"/>
                </a:cubicBezTo>
                <a:cubicBezTo>
                  <a:pt x="3003" y="6467"/>
                  <a:pt x="2860" y="6638"/>
                  <a:pt x="2164" y="7345"/>
                </a:cubicBezTo>
                <a:cubicBezTo>
                  <a:pt x="2077" y="7434"/>
                  <a:pt x="2077" y="7441"/>
                  <a:pt x="1968" y="7551"/>
                </a:cubicBezTo>
                <a:cubicBezTo>
                  <a:pt x="1809" y="7712"/>
                  <a:pt x="1494" y="8053"/>
                  <a:pt x="1266" y="8310"/>
                </a:cubicBezTo>
                <a:cubicBezTo>
                  <a:pt x="1039" y="8566"/>
                  <a:pt x="791" y="8841"/>
                  <a:pt x="714" y="8920"/>
                </a:cubicBezTo>
                <a:cubicBezTo>
                  <a:pt x="638" y="8999"/>
                  <a:pt x="617" y="9045"/>
                  <a:pt x="669" y="9022"/>
                </a:cubicBezTo>
                <a:cubicBezTo>
                  <a:pt x="722" y="8999"/>
                  <a:pt x="983" y="8751"/>
                  <a:pt x="1248" y="8470"/>
                </a:cubicBezTo>
                <a:cubicBezTo>
                  <a:pt x="1740" y="7949"/>
                  <a:pt x="3141" y="6928"/>
                  <a:pt x="3404" y="6900"/>
                </a:cubicBezTo>
                <a:cubicBezTo>
                  <a:pt x="3482" y="6892"/>
                  <a:pt x="3620" y="6933"/>
                  <a:pt x="3711" y="6990"/>
                </a:cubicBezTo>
                <a:cubicBezTo>
                  <a:pt x="3965" y="7149"/>
                  <a:pt x="4489" y="7348"/>
                  <a:pt x="4655" y="7348"/>
                </a:cubicBezTo>
                <a:cubicBezTo>
                  <a:pt x="4837" y="7348"/>
                  <a:pt x="5257" y="7571"/>
                  <a:pt x="5199" y="7637"/>
                </a:cubicBezTo>
                <a:cubicBezTo>
                  <a:pt x="5125" y="7721"/>
                  <a:pt x="5562" y="7760"/>
                  <a:pt x="5734" y="7684"/>
                </a:cubicBezTo>
                <a:cubicBezTo>
                  <a:pt x="5853" y="7632"/>
                  <a:pt x="5938" y="7628"/>
                  <a:pt x="6036" y="7671"/>
                </a:cubicBezTo>
                <a:cubicBezTo>
                  <a:pt x="6204" y="7747"/>
                  <a:pt x="6252" y="7869"/>
                  <a:pt x="6263" y="8281"/>
                </a:cubicBezTo>
                <a:cubicBezTo>
                  <a:pt x="6264" y="8320"/>
                  <a:pt x="6254" y="8325"/>
                  <a:pt x="6254" y="8355"/>
                </a:cubicBezTo>
                <a:cubicBezTo>
                  <a:pt x="6254" y="8367"/>
                  <a:pt x="6258" y="8375"/>
                  <a:pt x="6249" y="8388"/>
                </a:cubicBezTo>
                <a:cubicBezTo>
                  <a:pt x="6243" y="8558"/>
                  <a:pt x="6211" y="8622"/>
                  <a:pt x="6022" y="8689"/>
                </a:cubicBezTo>
                <a:cubicBezTo>
                  <a:pt x="5490" y="8877"/>
                  <a:pt x="4259" y="9549"/>
                  <a:pt x="3655" y="9983"/>
                </a:cubicBezTo>
                <a:cubicBezTo>
                  <a:pt x="3475" y="10112"/>
                  <a:pt x="3455" y="10135"/>
                  <a:pt x="3347" y="10218"/>
                </a:cubicBezTo>
                <a:cubicBezTo>
                  <a:pt x="3390" y="10229"/>
                  <a:pt x="3437" y="10231"/>
                  <a:pt x="3485" y="10212"/>
                </a:cubicBezTo>
                <a:cubicBezTo>
                  <a:pt x="3487" y="10212"/>
                  <a:pt x="3490" y="10211"/>
                  <a:pt x="3492" y="10211"/>
                </a:cubicBezTo>
                <a:cubicBezTo>
                  <a:pt x="3669" y="10122"/>
                  <a:pt x="3729" y="10099"/>
                  <a:pt x="4308" y="9783"/>
                </a:cubicBezTo>
                <a:cubicBezTo>
                  <a:pt x="4854" y="9485"/>
                  <a:pt x="5420" y="9280"/>
                  <a:pt x="5708" y="9276"/>
                </a:cubicBezTo>
                <a:cubicBezTo>
                  <a:pt x="5853" y="9273"/>
                  <a:pt x="5994" y="9245"/>
                  <a:pt x="6022" y="9213"/>
                </a:cubicBezTo>
                <a:cubicBezTo>
                  <a:pt x="6127" y="9094"/>
                  <a:pt x="6327" y="9168"/>
                  <a:pt x="7318" y="9695"/>
                </a:cubicBezTo>
                <a:lnTo>
                  <a:pt x="8333" y="10234"/>
                </a:lnTo>
                <a:lnTo>
                  <a:pt x="8333" y="11168"/>
                </a:lnTo>
                <a:cubicBezTo>
                  <a:pt x="8333" y="11414"/>
                  <a:pt x="8297" y="11856"/>
                  <a:pt x="8278" y="12245"/>
                </a:cubicBezTo>
                <a:cubicBezTo>
                  <a:pt x="8278" y="12245"/>
                  <a:pt x="8278" y="12246"/>
                  <a:pt x="8278" y="12246"/>
                </a:cubicBezTo>
                <a:cubicBezTo>
                  <a:pt x="8256" y="12667"/>
                  <a:pt x="8249" y="13038"/>
                  <a:pt x="8215" y="13413"/>
                </a:cubicBezTo>
                <a:cubicBezTo>
                  <a:pt x="8170" y="13916"/>
                  <a:pt x="8154" y="14183"/>
                  <a:pt x="8148" y="14395"/>
                </a:cubicBezTo>
                <a:cubicBezTo>
                  <a:pt x="8152" y="14524"/>
                  <a:pt x="8154" y="14661"/>
                  <a:pt x="8161" y="14769"/>
                </a:cubicBezTo>
                <a:cubicBezTo>
                  <a:pt x="8174" y="14823"/>
                  <a:pt x="8193" y="14864"/>
                  <a:pt x="8218" y="14901"/>
                </a:cubicBezTo>
                <a:cubicBezTo>
                  <a:pt x="8364" y="15115"/>
                  <a:pt x="8798" y="15272"/>
                  <a:pt x="9252" y="15276"/>
                </a:cubicBezTo>
                <a:cubicBezTo>
                  <a:pt x="9537" y="15278"/>
                  <a:pt x="9678" y="15231"/>
                  <a:pt x="10135" y="14982"/>
                </a:cubicBezTo>
                <a:cubicBezTo>
                  <a:pt x="10434" y="14819"/>
                  <a:pt x="10711" y="14702"/>
                  <a:pt x="10753" y="14720"/>
                </a:cubicBezTo>
                <a:cubicBezTo>
                  <a:pt x="10794" y="14738"/>
                  <a:pt x="10814" y="14929"/>
                  <a:pt x="10792" y="15146"/>
                </a:cubicBezTo>
                <a:cubicBezTo>
                  <a:pt x="10736" y="15725"/>
                  <a:pt x="10879" y="16370"/>
                  <a:pt x="11107" y="16541"/>
                </a:cubicBezTo>
                <a:cubicBezTo>
                  <a:pt x="11208" y="16617"/>
                  <a:pt x="11353" y="16679"/>
                  <a:pt x="11424" y="16679"/>
                </a:cubicBezTo>
                <a:cubicBezTo>
                  <a:pt x="11496" y="16680"/>
                  <a:pt x="11663" y="16720"/>
                  <a:pt x="11795" y="16769"/>
                </a:cubicBezTo>
                <a:cubicBezTo>
                  <a:pt x="12012" y="16849"/>
                  <a:pt x="12194" y="16853"/>
                  <a:pt x="12585" y="16787"/>
                </a:cubicBezTo>
                <a:cubicBezTo>
                  <a:pt x="12671" y="16773"/>
                  <a:pt x="12716" y="16820"/>
                  <a:pt x="12731" y="16942"/>
                </a:cubicBezTo>
                <a:cubicBezTo>
                  <a:pt x="12778" y="17302"/>
                  <a:pt x="12854" y="17409"/>
                  <a:pt x="13271" y="17697"/>
                </a:cubicBezTo>
                <a:cubicBezTo>
                  <a:pt x="13793" y="18057"/>
                  <a:pt x="14000" y="18357"/>
                  <a:pt x="14078" y="18850"/>
                </a:cubicBezTo>
                <a:cubicBezTo>
                  <a:pt x="14092" y="18936"/>
                  <a:pt x="14111" y="19013"/>
                  <a:pt x="14117" y="19112"/>
                </a:cubicBezTo>
                <a:cubicBezTo>
                  <a:pt x="14151" y="19660"/>
                  <a:pt x="14213" y="19916"/>
                  <a:pt x="14368" y="20159"/>
                </a:cubicBezTo>
                <a:cubicBezTo>
                  <a:pt x="14432" y="20260"/>
                  <a:pt x="14483" y="20386"/>
                  <a:pt x="14483" y="20440"/>
                </a:cubicBezTo>
                <a:cubicBezTo>
                  <a:pt x="14483" y="20493"/>
                  <a:pt x="14521" y="20520"/>
                  <a:pt x="14566" y="20500"/>
                </a:cubicBezTo>
                <a:cubicBezTo>
                  <a:pt x="14612" y="20480"/>
                  <a:pt x="14684" y="20528"/>
                  <a:pt x="14726" y="20605"/>
                </a:cubicBezTo>
                <a:cubicBezTo>
                  <a:pt x="14768" y="20683"/>
                  <a:pt x="14863" y="20762"/>
                  <a:pt x="14937" y="20783"/>
                </a:cubicBezTo>
                <a:cubicBezTo>
                  <a:pt x="15012" y="20803"/>
                  <a:pt x="15052" y="20842"/>
                  <a:pt x="15028" y="20869"/>
                </a:cubicBezTo>
                <a:cubicBezTo>
                  <a:pt x="15004" y="20897"/>
                  <a:pt x="15196" y="21048"/>
                  <a:pt x="15454" y="21205"/>
                </a:cubicBezTo>
                <a:cubicBezTo>
                  <a:pt x="15712" y="21363"/>
                  <a:pt x="15924" y="21482"/>
                  <a:pt x="15925" y="21471"/>
                </a:cubicBezTo>
                <a:cubicBezTo>
                  <a:pt x="15929" y="21442"/>
                  <a:pt x="16143" y="21509"/>
                  <a:pt x="16398" y="21600"/>
                </a:cubicBezTo>
                <a:lnTo>
                  <a:pt x="21463" y="21600"/>
                </a:lnTo>
                <a:lnTo>
                  <a:pt x="21463" y="2"/>
                </a:lnTo>
                <a:cubicBezTo>
                  <a:pt x="20253" y="1"/>
                  <a:pt x="19350" y="0"/>
                  <a:pt x="17759" y="0"/>
                </a:cubicBezTo>
                <a:lnTo>
                  <a:pt x="16627" y="0"/>
                </a:lnTo>
                <a:close/>
                <a:moveTo>
                  <a:pt x="5380" y="197"/>
                </a:moveTo>
                <a:cubicBezTo>
                  <a:pt x="5426" y="193"/>
                  <a:pt x="5469" y="193"/>
                  <a:pt x="5507" y="197"/>
                </a:cubicBezTo>
                <a:cubicBezTo>
                  <a:pt x="5557" y="203"/>
                  <a:pt x="5595" y="215"/>
                  <a:pt x="5615" y="237"/>
                </a:cubicBezTo>
                <a:cubicBezTo>
                  <a:pt x="5773" y="417"/>
                  <a:pt x="5796" y="973"/>
                  <a:pt x="5656" y="1158"/>
                </a:cubicBezTo>
                <a:cubicBezTo>
                  <a:pt x="5598" y="1234"/>
                  <a:pt x="5592" y="1278"/>
                  <a:pt x="5638" y="1258"/>
                </a:cubicBezTo>
                <a:cubicBezTo>
                  <a:pt x="5811" y="1183"/>
                  <a:pt x="5813" y="1338"/>
                  <a:pt x="5643" y="1540"/>
                </a:cubicBezTo>
                <a:cubicBezTo>
                  <a:pt x="5453" y="1768"/>
                  <a:pt x="5406" y="1784"/>
                  <a:pt x="5251" y="1675"/>
                </a:cubicBezTo>
                <a:cubicBezTo>
                  <a:pt x="5194" y="1635"/>
                  <a:pt x="5103" y="1603"/>
                  <a:pt x="5050" y="1603"/>
                </a:cubicBezTo>
                <a:cubicBezTo>
                  <a:pt x="4997" y="1603"/>
                  <a:pt x="4912" y="1541"/>
                  <a:pt x="4859" y="1466"/>
                </a:cubicBezTo>
                <a:cubicBezTo>
                  <a:pt x="4796" y="1376"/>
                  <a:pt x="4740" y="1352"/>
                  <a:pt x="4701" y="1396"/>
                </a:cubicBezTo>
                <a:cubicBezTo>
                  <a:pt x="4659" y="1444"/>
                  <a:pt x="4600" y="1436"/>
                  <a:pt x="4490" y="1366"/>
                </a:cubicBezTo>
                <a:cubicBezTo>
                  <a:pt x="4406" y="1312"/>
                  <a:pt x="4282" y="1283"/>
                  <a:pt x="4215" y="1302"/>
                </a:cubicBezTo>
                <a:cubicBezTo>
                  <a:pt x="4147" y="1320"/>
                  <a:pt x="4006" y="1283"/>
                  <a:pt x="3902" y="1221"/>
                </a:cubicBezTo>
                <a:lnTo>
                  <a:pt x="3711" y="1110"/>
                </a:lnTo>
                <a:lnTo>
                  <a:pt x="4000" y="952"/>
                </a:lnTo>
                <a:cubicBezTo>
                  <a:pt x="4159" y="864"/>
                  <a:pt x="4428" y="687"/>
                  <a:pt x="4598" y="560"/>
                </a:cubicBezTo>
                <a:cubicBezTo>
                  <a:pt x="4768" y="432"/>
                  <a:pt x="4909" y="351"/>
                  <a:pt x="4909" y="379"/>
                </a:cubicBezTo>
                <a:cubicBezTo>
                  <a:pt x="4909" y="406"/>
                  <a:pt x="4958" y="380"/>
                  <a:pt x="5019" y="321"/>
                </a:cubicBezTo>
                <a:cubicBezTo>
                  <a:pt x="5087" y="255"/>
                  <a:pt x="5243" y="209"/>
                  <a:pt x="5380" y="197"/>
                </a:cubicBezTo>
                <a:close/>
                <a:moveTo>
                  <a:pt x="5396" y="1231"/>
                </a:moveTo>
                <a:cubicBezTo>
                  <a:pt x="5368" y="1230"/>
                  <a:pt x="5336" y="1233"/>
                  <a:pt x="5306" y="1241"/>
                </a:cubicBezTo>
                <a:cubicBezTo>
                  <a:pt x="5240" y="1260"/>
                  <a:pt x="5258" y="1273"/>
                  <a:pt x="5354" y="1276"/>
                </a:cubicBezTo>
                <a:cubicBezTo>
                  <a:pt x="5441" y="1279"/>
                  <a:pt x="5490" y="1266"/>
                  <a:pt x="5462" y="1246"/>
                </a:cubicBezTo>
                <a:cubicBezTo>
                  <a:pt x="5448" y="1237"/>
                  <a:pt x="5425" y="1232"/>
                  <a:pt x="5396" y="1231"/>
                </a:cubicBezTo>
                <a:close/>
                <a:moveTo>
                  <a:pt x="2561" y="1655"/>
                </a:moveTo>
                <a:cubicBezTo>
                  <a:pt x="2541" y="1657"/>
                  <a:pt x="2513" y="1670"/>
                  <a:pt x="2481" y="1688"/>
                </a:cubicBezTo>
                <a:cubicBezTo>
                  <a:pt x="2478" y="1689"/>
                  <a:pt x="2476" y="1688"/>
                  <a:pt x="2473" y="1689"/>
                </a:cubicBezTo>
                <a:cubicBezTo>
                  <a:pt x="2470" y="1691"/>
                  <a:pt x="2471" y="1692"/>
                  <a:pt x="2468" y="1694"/>
                </a:cubicBezTo>
                <a:cubicBezTo>
                  <a:pt x="2404" y="1732"/>
                  <a:pt x="2349" y="1772"/>
                  <a:pt x="2349" y="1782"/>
                </a:cubicBezTo>
                <a:cubicBezTo>
                  <a:pt x="2349" y="1793"/>
                  <a:pt x="2405" y="1788"/>
                  <a:pt x="2473" y="1770"/>
                </a:cubicBezTo>
                <a:cubicBezTo>
                  <a:pt x="2541" y="1752"/>
                  <a:pt x="2597" y="1710"/>
                  <a:pt x="2597" y="1677"/>
                </a:cubicBezTo>
                <a:cubicBezTo>
                  <a:pt x="2597" y="1660"/>
                  <a:pt x="2583" y="1653"/>
                  <a:pt x="2561" y="1655"/>
                </a:cubicBezTo>
                <a:close/>
                <a:moveTo>
                  <a:pt x="3296" y="10295"/>
                </a:moveTo>
                <a:cubicBezTo>
                  <a:pt x="3275" y="10296"/>
                  <a:pt x="3251" y="10305"/>
                  <a:pt x="3227" y="10311"/>
                </a:cubicBezTo>
                <a:cubicBezTo>
                  <a:pt x="3192" y="10339"/>
                  <a:pt x="3053" y="10439"/>
                  <a:pt x="3059" y="10439"/>
                </a:cubicBezTo>
                <a:cubicBezTo>
                  <a:pt x="3067" y="10439"/>
                  <a:pt x="3286" y="10317"/>
                  <a:pt x="3322" y="10300"/>
                </a:cubicBezTo>
                <a:cubicBezTo>
                  <a:pt x="3312" y="10299"/>
                  <a:pt x="3308" y="10294"/>
                  <a:pt x="3296" y="10295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</p:spPr>
      </p:pic>
      <p:sp>
        <p:nvSpPr>
          <p:cNvPr id="268" name="Jesus Died For Me"/>
          <p:cNvSpPr txBox="1"/>
          <p:nvPr/>
        </p:nvSpPr>
        <p:spPr>
          <a:xfrm>
            <a:off x="0" y="146695"/>
            <a:ext cx="13004801" cy="1079501"/>
          </a:xfrm>
          <a:prstGeom prst="rect">
            <a:avLst/>
          </a:prstGeom>
          <a:gradFill>
            <a:gsLst>
              <a:gs pos="0">
                <a:schemeClr val="accent3">
                  <a:alpha val="46776"/>
                </a:schemeClr>
              </a:gs>
              <a:gs pos="100000">
                <a:schemeClr val="accent3">
                  <a:satOff val="2194"/>
                  <a:lumOff val="-10817"/>
                  <a:alpha val="55664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30200" dist="159365" dir="3848727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900">
                <a:solidFill>
                  <a:srgbClr val="FFFFFF"/>
                </a:solidFill>
                <a:effectLst>
                  <a:outerShdw sx="100000" sy="100000" kx="0" ky="0" algn="b" rotWithShape="0" blurRad="76200" dist="63500" dir="2929795">
                    <a:srgbClr val="000000"/>
                  </a:outerShdw>
                </a:effectLst>
                <a:latin typeface="Student Commons"/>
                <a:ea typeface="Student Commons"/>
                <a:cs typeface="Student Commons"/>
                <a:sym typeface="Student Commons"/>
              </a:defRPr>
            </a:lvl1pPr>
          </a:lstStyle>
          <a:p>
            <a:pPr/>
            <a:r>
              <a:t>Jesus Died For Me</a:t>
            </a:r>
          </a:p>
        </p:txBody>
      </p:sp>
      <p:sp>
        <p:nvSpPr>
          <p:cNvPr id="269" name="The only way to please God is to follow the words of His SON – Mat. 17:5; 1 Thes. 4:1,2; Mat 7:24-27; Jam 1:18-25…"/>
          <p:cNvSpPr txBox="1"/>
          <p:nvPr/>
        </p:nvSpPr>
        <p:spPr>
          <a:xfrm>
            <a:off x="4335547" y="3166466"/>
            <a:ext cx="8498934" cy="6378576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76200" dir="2280378">
              <a:srgbClr val="000000">
                <a:alpha val="3151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14400" indent="-914400" algn="l" defTabSz="821531">
              <a:spcBef>
                <a:spcPts val="1000"/>
              </a:spcBef>
              <a:buSzPct val="85000"/>
              <a:buBlip>
                <a:blip r:embed="rId3"/>
              </a:buBlip>
              <a:defRPr sz="49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only way to please God is to follow the words of His SON – Mat. 17:5; 1 Thes. 4:1,2; Mat 7:24-27; Jam 1:18-25</a:t>
            </a:r>
          </a:p>
          <a:p>
            <a:pPr marL="914400" indent="-914400" algn="l" defTabSz="821531">
              <a:spcBef>
                <a:spcPts val="1000"/>
              </a:spcBef>
              <a:buSzPct val="85000"/>
              <a:buBlip>
                <a:blip r:embed="rId3"/>
              </a:buBlip>
              <a:defRPr sz="49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His words will judge us in the last day – Jn 12:48; Rom 2:16</a:t>
            </a:r>
          </a:p>
        </p:txBody>
      </p:sp>
      <p:grpSp>
        <p:nvGrpSpPr>
          <p:cNvPr id="272" name="I Need To LEARN &amp; FOLLOW the Teaching of Jesus"/>
          <p:cNvGrpSpPr/>
          <p:nvPr/>
        </p:nvGrpSpPr>
        <p:grpSpPr>
          <a:xfrm>
            <a:off x="4181140" y="1268236"/>
            <a:ext cx="8807748" cy="2034541"/>
            <a:chOff x="0" y="0"/>
            <a:chExt cx="8807746" cy="2034539"/>
          </a:xfrm>
        </p:grpSpPr>
        <p:sp>
          <p:nvSpPr>
            <p:cNvPr id="271" name="I Need To LEARN &amp; FOLLOW the Teaching of Jesus"/>
            <p:cNvSpPr txBox="1"/>
            <p:nvPr/>
          </p:nvSpPr>
          <p:spPr>
            <a:xfrm>
              <a:off x="215900" y="139700"/>
              <a:ext cx="8375947" cy="1475740"/>
            </a:xfrm>
            <a:prstGeom prst="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hueOff val="-81543"/>
                    <a:satOff val="3097"/>
                    <a:lumOff val="-866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b="1" sz="4800">
                  <a:solidFill>
                    <a:srgbClr val="FFFFFF"/>
                  </a:solidFill>
                  <a:effectLst>
                    <a:outerShdw sx="100000" sy="100000" kx="0" ky="0" algn="b" rotWithShape="0" blurRad="63500" dist="63500" dir="3274693">
                      <a:srgbClr val="000000"/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I Need To LEARN &amp; FOLLOW the Teaching of Jesus</a:t>
              </a:r>
            </a:p>
          </p:txBody>
        </p:sp>
        <p:pic>
          <p:nvPicPr>
            <p:cNvPr id="270" name="I Need To LEARN &amp; FOLLOW the Teaching of Jesus I Need To LEARN &amp; FOLLOW the Teaching of Jesus" descr="I Need To LEARN &amp; FOLLOW the Teaching of Jesus I Need To LEARN &amp; FOLLOW the Teaching of Jesus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807747" cy="2034540"/>
            </a:xfrm>
            <a:prstGeom prst="rect">
              <a:avLst/>
            </a:prstGeom>
            <a:effectLst/>
          </p:spPr>
        </p:pic>
      </p:grpSp>
      <p:sp>
        <p:nvSpPr>
          <p:cNvPr id="273" name="Therefore …"/>
          <p:cNvSpPr txBox="1"/>
          <p:nvPr/>
        </p:nvSpPr>
        <p:spPr>
          <a:xfrm>
            <a:off x="-123966" y="1355025"/>
            <a:ext cx="4943314" cy="154999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600">
                <a:solidFill>
                  <a:srgbClr val="FFFFFF"/>
                </a:solidFill>
                <a:effectLst>
                  <a:outerShdw sx="100000" sy="100000" kx="0" ky="0" algn="b" rotWithShape="0" blurRad="76200" dist="63500" dir="2316072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Therefore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1419" t="6" r="23187" b="16016"/>
          <a:stretch>
            <a:fillRect/>
          </a:stretch>
        </p:blipFill>
        <p:spPr>
          <a:xfrm flipH="1">
            <a:off x="-72999" y="-9498"/>
            <a:ext cx="6862192" cy="977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600" fill="norm" stroke="1" extrusionOk="0">
                <a:moveTo>
                  <a:pt x="16627" y="0"/>
                </a:moveTo>
                <a:cubicBezTo>
                  <a:pt x="9839" y="2"/>
                  <a:pt x="5685" y="20"/>
                  <a:pt x="5239" y="49"/>
                </a:cubicBezTo>
                <a:lnTo>
                  <a:pt x="4699" y="436"/>
                </a:lnTo>
                <a:cubicBezTo>
                  <a:pt x="4091" y="872"/>
                  <a:pt x="3974" y="925"/>
                  <a:pt x="3876" y="813"/>
                </a:cubicBezTo>
                <a:cubicBezTo>
                  <a:pt x="3847" y="780"/>
                  <a:pt x="3783" y="771"/>
                  <a:pt x="3734" y="793"/>
                </a:cubicBezTo>
                <a:cubicBezTo>
                  <a:pt x="3685" y="814"/>
                  <a:pt x="3594" y="785"/>
                  <a:pt x="3533" y="725"/>
                </a:cubicBezTo>
                <a:cubicBezTo>
                  <a:pt x="3472" y="666"/>
                  <a:pt x="3423" y="640"/>
                  <a:pt x="3423" y="666"/>
                </a:cubicBezTo>
                <a:cubicBezTo>
                  <a:pt x="3423" y="692"/>
                  <a:pt x="3360" y="676"/>
                  <a:pt x="3284" y="632"/>
                </a:cubicBezTo>
                <a:cubicBezTo>
                  <a:pt x="3207" y="588"/>
                  <a:pt x="3170" y="582"/>
                  <a:pt x="3200" y="618"/>
                </a:cubicBezTo>
                <a:cubicBezTo>
                  <a:pt x="3260" y="689"/>
                  <a:pt x="3068" y="838"/>
                  <a:pt x="2989" y="782"/>
                </a:cubicBezTo>
                <a:cubicBezTo>
                  <a:pt x="2964" y="764"/>
                  <a:pt x="2920" y="777"/>
                  <a:pt x="2891" y="810"/>
                </a:cubicBezTo>
                <a:cubicBezTo>
                  <a:pt x="2862" y="843"/>
                  <a:pt x="2958" y="891"/>
                  <a:pt x="3110" y="920"/>
                </a:cubicBezTo>
                <a:cubicBezTo>
                  <a:pt x="3261" y="949"/>
                  <a:pt x="3372" y="1005"/>
                  <a:pt x="3358" y="1046"/>
                </a:cubicBezTo>
                <a:cubicBezTo>
                  <a:pt x="3345" y="1087"/>
                  <a:pt x="3394" y="1169"/>
                  <a:pt x="3469" y="1227"/>
                </a:cubicBezTo>
                <a:cubicBezTo>
                  <a:pt x="3543" y="1285"/>
                  <a:pt x="3582" y="1358"/>
                  <a:pt x="3554" y="1389"/>
                </a:cubicBezTo>
                <a:cubicBezTo>
                  <a:pt x="3527" y="1421"/>
                  <a:pt x="3547" y="1457"/>
                  <a:pt x="3600" y="1469"/>
                </a:cubicBezTo>
                <a:cubicBezTo>
                  <a:pt x="3653" y="1482"/>
                  <a:pt x="3707" y="1531"/>
                  <a:pt x="3719" y="1577"/>
                </a:cubicBezTo>
                <a:cubicBezTo>
                  <a:pt x="3732" y="1623"/>
                  <a:pt x="3816" y="1804"/>
                  <a:pt x="3909" y="1978"/>
                </a:cubicBezTo>
                <a:cubicBezTo>
                  <a:pt x="4043" y="2229"/>
                  <a:pt x="4058" y="2313"/>
                  <a:pt x="3980" y="2386"/>
                </a:cubicBezTo>
                <a:cubicBezTo>
                  <a:pt x="3926" y="2436"/>
                  <a:pt x="3913" y="2458"/>
                  <a:pt x="3951" y="2435"/>
                </a:cubicBezTo>
                <a:cubicBezTo>
                  <a:pt x="4064" y="2368"/>
                  <a:pt x="4364" y="2505"/>
                  <a:pt x="4263" y="2577"/>
                </a:cubicBezTo>
                <a:cubicBezTo>
                  <a:pt x="4204" y="2619"/>
                  <a:pt x="4204" y="2669"/>
                  <a:pt x="4266" y="2739"/>
                </a:cubicBezTo>
                <a:cubicBezTo>
                  <a:pt x="4318" y="2799"/>
                  <a:pt x="4329" y="2886"/>
                  <a:pt x="4289" y="2951"/>
                </a:cubicBezTo>
                <a:cubicBezTo>
                  <a:pt x="4252" y="3011"/>
                  <a:pt x="4205" y="3140"/>
                  <a:pt x="4186" y="3236"/>
                </a:cubicBezTo>
                <a:cubicBezTo>
                  <a:pt x="4149" y="3421"/>
                  <a:pt x="4030" y="3556"/>
                  <a:pt x="3904" y="3556"/>
                </a:cubicBezTo>
                <a:cubicBezTo>
                  <a:pt x="3863" y="3556"/>
                  <a:pt x="3497" y="3329"/>
                  <a:pt x="3090" y="3052"/>
                </a:cubicBezTo>
                <a:cubicBezTo>
                  <a:pt x="2498" y="2648"/>
                  <a:pt x="2369" y="2533"/>
                  <a:pt x="2445" y="2468"/>
                </a:cubicBezTo>
                <a:cubicBezTo>
                  <a:pt x="2522" y="2402"/>
                  <a:pt x="2495" y="2388"/>
                  <a:pt x="2298" y="2399"/>
                </a:cubicBezTo>
                <a:cubicBezTo>
                  <a:pt x="2012" y="2414"/>
                  <a:pt x="1830" y="2349"/>
                  <a:pt x="1908" y="2259"/>
                </a:cubicBezTo>
                <a:cubicBezTo>
                  <a:pt x="1943" y="2218"/>
                  <a:pt x="1916" y="2207"/>
                  <a:pt x="1836" y="2229"/>
                </a:cubicBezTo>
                <a:cubicBezTo>
                  <a:pt x="1766" y="2248"/>
                  <a:pt x="1662" y="2232"/>
                  <a:pt x="1604" y="2195"/>
                </a:cubicBezTo>
                <a:cubicBezTo>
                  <a:pt x="1546" y="2157"/>
                  <a:pt x="1569" y="2197"/>
                  <a:pt x="1655" y="2282"/>
                </a:cubicBezTo>
                <a:cubicBezTo>
                  <a:pt x="1741" y="2367"/>
                  <a:pt x="1828" y="2426"/>
                  <a:pt x="1846" y="2413"/>
                </a:cubicBezTo>
                <a:cubicBezTo>
                  <a:pt x="1924" y="2360"/>
                  <a:pt x="2088" y="2524"/>
                  <a:pt x="2042" y="2609"/>
                </a:cubicBezTo>
                <a:cubicBezTo>
                  <a:pt x="2010" y="2667"/>
                  <a:pt x="2023" y="2686"/>
                  <a:pt x="2081" y="2661"/>
                </a:cubicBezTo>
                <a:cubicBezTo>
                  <a:pt x="2171" y="2622"/>
                  <a:pt x="2301" y="2715"/>
                  <a:pt x="2310" y="2827"/>
                </a:cubicBezTo>
                <a:cubicBezTo>
                  <a:pt x="2313" y="2859"/>
                  <a:pt x="2356" y="2881"/>
                  <a:pt x="2404" y="2874"/>
                </a:cubicBezTo>
                <a:cubicBezTo>
                  <a:pt x="2452" y="2868"/>
                  <a:pt x="2670" y="3012"/>
                  <a:pt x="2891" y="3195"/>
                </a:cubicBezTo>
                <a:cubicBezTo>
                  <a:pt x="3113" y="3378"/>
                  <a:pt x="3361" y="3562"/>
                  <a:pt x="3445" y="3605"/>
                </a:cubicBezTo>
                <a:cubicBezTo>
                  <a:pt x="3529" y="3648"/>
                  <a:pt x="3579" y="3718"/>
                  <a:pt x="3557" y="3760"/>
                </a:cubicBezTo>
                <a:cubicBezTo>
                  <a:pt x="3502" y="3861"/>
                  <a:pt x="3798" y="4055"/>
                  <a:pt x="3873" y="3968"/>
                </a:cubicBezTo>
                <a:cubicBezTo>
                  <a:pt x="3910" y="3926"/>
                  <a:pt x="4017" y="3948"/>
                  <a:pt x="4184" y="4032"/>
                </a:cubicBezTo>
                <a:cubicBezTo>
                  <a:pt x="4418" y="4150"/>
                  <a:pt x="4424" y="4164"/>
                  <a:pt x="4289" y="4234"/>
                </a:cubicBezTo>
                <a:cubicBezTo>
                  <a:pt x="4209" y="4275"/>
                  <a:pt x="4164" y="4347"/>
                  <a:pt x="4189" y="4393"/>
                </a:cubicBezTo>
                <a:cubicBezTo>
                  <a:pt x="4254" y="4513"/>
                  <a:pt x="4083" y="4618"/>
                  <a:pt x="3949" y="4540"/>
                </a:cubicBezTo>
                <a:cubicBezTo>
                  <a:pt x="3814" y="4461"/>
                  <a:pt x="3643" y="4532"/>
                  <a:pt x="3703" y="4643"/>
                </a:cubicBezTo>
                <a:cubicBezTo>
                  <a:pt x="3728" y="4689"/>
                  <a:pt x="3694" y="4743"/>
                  <a:pt x="3626" y="4761"/>
                </a:cubicBezTo>
                <a:cubicBezTo>
                  <a:pt x="3558" y="4779"/>
                  <a:pt x="3387" y="4871"/>
                  <a:pt x="3246" y="4964"/>
                </a:cubicBezTo>
                <a:cubicBezTo>
                  <a:pt x="3106" y="5056"/>
                  <a:pt x="2952" y="5131"/>
                  <a:pt x="2904" y="5131"/>
                </a:cubicBezTo>
                <a:cubicBezTo>
                  <a:pt x="2743" y="5131"/>
                  <a:pt x="2525" y="4947"/>
                  <a:pt x="2576" y="4854"/>
                </a:cubicBezTo>
                <a:cubicBezTo>
                  <a:pt x="2609" y="4794"/>
                  <a:pt x="2592" y="4776"/>
                  <a:pt x="2530" y="4803"/>
                </a:cubicBezTo>
                <a:cubicBezTo>
                  <a:pt x="2366" y="4875"/>
                  <a:pt x="2112" y="4729"/>
                  <a:pt x="1865" y="4423"/>
                </a:cubicBezTo>
                <a:cubicBezTo>
                  <a:pt x="1726" y="4252"/>
                  <a:pt x="1608" y="4161"/>
                  <a:pt x="1586" y="4207"/>
                </a:cubicBezTo>
                <a:cubicBezTo>
                  <a:pt x="1564" y="4250"/>
                  <a:pt x="1581" y="4333"/>
                  <a:pt x="1624" y="4393"/>
                </a:cubicBezTo>
                <a:cubicBezTo>
                  <a:pt x="1670" y="4455"/>
                  <a:pt x="1675" y="4523"/>
                  <a:pt x="1633" y="4553"/>
                </a:cubicBezTo>
                <a:cubicBezTo>
                  <a:pt x="1534" y="4623"/>
                  <a:pt x="1193" y="4449"/>
                  <a:pt x="1193" y="4329"/>
                </a:cubicBezTo>
                <a:cubicBezTo>
                  <a:pt x="1193" y="4260"/>
                  <a:pt x="1168" y="4251"/>
                  <a:pt x="1104" y="4296"/>
                </a:cubicBezTo>
                <a:cubicBezTo>
                  <a:pt x="1008" y="4364"/>
                  <a:pt x="394" y="4157"/>
                  <a:pt x="200" y="3992"/>
                </a:cubicBezTo>
                <a:cubicBezTo>
                  <a:pt x="145" y="3945"/>
                  <a:pt x="64" y="3906"/>
                  <a:pt x="20" y="3906"/>
                </a:cubicBezTo>
                <a:cubicBezTo>
                  <a:pt x="-137" y="3906"/>
                  <a:pt x="634" y="4314"/>
                  <a:pt x="1410" y="4641"/>
                </a:cubicBezTo>
                <a:cubicBezTo>
                  <a:pt x="1844" y="4824"/>
                  <a:pt x="2216" y="5016"/>
                  <a:pt x="2238" y="5067"/>
                </a:cubicBezTo>
                <a:cubicBezTo>
                  <a:pt x="2260" y="5118"/>
                  <a:pt x="2312" y="5206"/>
                  <a:pt x="2354" y="5262"/>
                </a:cubicBezTo>
                <a:cubicBezTo>
                  <a:pt x="2396" y="5318"/>
                  <a:pt x="2432" y="5375"/>
                  <a:pt x="2432" y="5388"/>
                </a:cubicBezTo>
                <a:cubicBezTo>
                  <a:pt x="2432" y="5429"/>
                  <a:pt x="1708" y="5714"/>
                  <a:pt x="1604" y="5714"/>
                </a:cubicBezTo>
                <a:cubicBezTo>
                  <a:pt x="1550" y="5714"/>
                  <a:pt x="1314" y="5824"/>
                  <a:pt x="1080" y="5958"/>
                </a:cubicBezTo>
                <a:cubicBezTo>
                  <a:pt x="512" y="6285"/>
                  <a:pt x="460" y="6323"/>
                  <a:pt x="681" y="6242"/>
                </a:cubicBezTo>
                <a:cubicBezTo>
                  <a:pt x="784" y="6205"/>
                  <a:pt x="904" y="6191"/>
                  <a:pt x="949" y="6210"/>
                </a:cubicBezTo>
                <a:cubicBezTo>
                  <a:pt x="993" y="6229"/>
                  <a:pt x="1028" y="6221"/>
                  <a:pt x="1028" y="6190"/>
                </a:cubicBezTo>
                <a:cubicBezTo>
                  <a:pt x="1028" y="6132"/>
                  <a:pt x="1637" y="5856"/>
                  <a:pt x="2047" y="5728"/>
                </a:cubicBezTo>
                <a:cubicBezTo>
                  <a:pt x="2253" y="5665"/>
                  <a:pt x="2310" y="5671"/>
                  <a:pt x="2497" y="5774"/>
                </a:cubicBezTo>
                <a:cubicBezTo>
                  <a:pt x="2752" y="5916"/>
                  <a:pt x="2961" y="6117"/>
                  <a:pt x="2899" y="6161"/>
                </a:cubicBezTo>
                <a:cubicBezTo>
                  <a:pt x="2874" y="6178"/>
                  <a:pt x="2890" y="6257"/>
                  <a:pt x="2932" y="6335"/>
                </a:cubicBezTo>
                <a:cubicBezTo>
                  <a:pt x="3003" y="6467"/>
                  <a:pt x="2860" y="6638"/>
                  <a:pt x="2164" y="7345"/>
                </a:cubicBezTo>
                <a:cubicBezTo>
                  <a:pt x="2077" y="7434"/>
                  <a:pt x="2077" y="7441"/>
                  <a:pt x="1968" y="7551"/>
                </a:cubicBezTo>
                <a:cubicBezTo>
                  <a:pt x="1809" y="7712"/>
                  <a:pt x="1494" y="8053"/>
                  <a:pt x="1266" y="8310"/>
                </a:cubicBezTo>
                <a:cubicBezTo>
                  <a:pt x="1039" y="8566"/>
                  <a:pt x="791" y="8841"/>
                  <a:pt x="714" y="8920"/>
                </a:cubicBezTo>
                <a:cubicBezTo>
                  <a:pt x="638" y="8999"/>
                  <a:pt x="618" y="9045"/>
                  <a:pt x="671" y="9022"/>
                </a:cubicBezTo>
                <a:cubicBezTo>
                  <a:pt x="723" y="8999"/>
                  <a:pt x="983" y="8751"/>
                  <a:pt x="1248" y="8470"/>
                </a:cubicBezTo>
                <a:cubicBezTo>
                  <a:pt x="1740" y="7949"/>
                  <a:pt x="3141" y="6928"/>
                  <a:pt x="3404" y="6900"/>
                </a:cubicBezTo>
                <a:cubicBezTo>
                  <a:pt x="3482" y="6892"/>
                  <a:pt x="3620" y="6933"/>
                  <a:pt x="3711" y="6990"/>
                </a:cubicBezTo>
                <a:cubicBezTo>
                  <a:pt x="3965" y="7149"/>
                  <a:pt x="4489" y="7348"/>
                  <a:pt x="4655" y="7348"/>
                </a:cubicBezTo>
                <a:cubicBezTo>
                  <a:pt x="4837" y="7348"/>
                  <a:pt x="5257" y="7571"/>
                  <a:pt x="5199" y="7637"/>
                </a:cubicBezTo>
                <a:cubicBezTo>
                  <a:pt x="5125" y="7721"/>
                  <a:pt x="5562" y="7760"/>
                  <a:pt x="5734" y="7684"/>
                </a:cubicBezTo>
                <a:cubicBezTo>
                  <a:pt x="5853" y="7632"/>
                  <a:pt x="5938" y="7628"/>
                  <a:pt x="6036" y="7671"/>
                </a:cubicBezTo>
                <a:cubicBezTo>
                  <a:pt x="6204" y="7747"/>
                  <a:pt x="6252" y="7869"/>
                  <a:pt x="6263" y="8281"/>
                </a:cubicBezTo>
                <a:cubicBezTo>
                  <a:pt x="6264" y="8320"/>
                  <a:pt x="6254" y="8325"/>
                  <a:pt x="6254" y="8355"/>
                </a:cubicBezTo>
                <a:cubicBezTo>
                  <a:pt x="6254" y="8367"/>
                  <a:pt x="6258" y="8375"/>
                  <a:pt x="6249" y="8388"/>
                </a:cubicBezTo>
                <a:cubicBezTo>
                  <a:pt x="6243" y="8558"/>
                  <a:pt x="6211" y="8622"/>
                  <a:pt x="6022" y="8689"/>
                </a:cubicBezTo>
                <a:cubicBezTo>
                  <a:pt x="5490" y="8877"/>
                  <a:pt x="4259" y="9549"/>
                  <a:pt x="3655" y="9983"/>
                </a:cubicBezTo>
                <a:cubicBezTo>
                  <a:pt x="3475" y="10112"/>
                  <a:pt x="3455" y="10135"/>
                  <a:pt x="3347" y="10218"/>
                </a:cubicBezTo>
                <a:cubicBezTo>
                  <a:pt x="3390" y="10229"/>
                  <a:pt x="3437" y="10231"/>
                  <a:pt x="3485" y="10212"/>
                </a:cubicBezTo>
                <a:cubicBezTo>
                  <a:pt x="3487" y="10212"/>
                  <a:pt x="3490" y="10211"/>
                  <a:pt x="3492" y="10211"/>
                </a:cubicBezTo>
                <a:cubicBezTo>
                  <a:pt x="3669" y="10122"/>
                  <a:pt x="3729" y="10099"/>
                  <a:pt x="4308" y="9783"/>
                </a:cubicBezTo>
                <a:cubicBezTo>
                  <a:pt x="4854" y="9485"/>
                  <a:pt x="5420" y="9280"/>
                  <a:pt x="5708" y="9276"/>
                </a:cubicBezTo>
                <a:cubicBezTo>
                  <a:pt x="5853" y="9273"/>
                  <a:pt x="5994" y="9245"/>
                  <a:pt x="6022" y="9213"/>
                </a:cubicBezTo>
                <a:cubicBezTo>
                  <a:pt x="6127" y="9094"/>
                  <a:pt x="6327" y="9168"/>
                  <a:pt x="7318" y="9695"/>
                </a:cubicBezTo>
                <a:lnTo>
                  <a:pt x="8333" y="10234"/>
                </a:lnTo>
                <a:lnTo>
                  <a:pt x="8333" y="11168"/>
                </a:lnTo>
                <a:cubicBezTo>
                  <a:pt x="8333" y="11414"/>
                  <a:pt x="8297" y="11856"/>
                  <a:pt x="8278" y="12245"/>
                </a:cubicBezTo>
                <a:cubicBezTo>
                  <a:pt x="8278" y="12245"/>
                  <a:pt x="8278" y="12246"/>
                  <a:pt x="8278" y="12246"/>
                </a:cubicBezTo>
                <a:cubicBezTo>
                  <a:pt x="8256" y="12667"/>
                  <a:pt x="8249" y="13038"/>
                  <a:pt x="8215" y="13413"/>
                </a:cubicBezTo>
                <a:cubicBezTo>
                  <a:pt x="8170" y="13916"/>
                  <a:pt x="8154" y="14183"/>
                  <a:pt x="8148" y="14395"/>
                </a:cubicBezTo>
                <a:cubicBezTo>
                  <a:pt x="8152" y="14524"/>
                  <a:pt x="8154" y="14661"/>
                  <a:pt x="8161" y="14769"/>
                </a:cubicBezTo>
                <a:cubicBezTo>
                  <a:pt x="8174" y="14823"/>
                  <a:pt x="8193" y="14864"/>
                  <a:pt x="8218" y="14901"/>
                </a:cubicBezTo>
                <a:cubicBezTo>
                  <a:pt x="8364" y="15115"/>
                  <a:pt x="8798" y="15272"/>
                  <a:pt x="9252" y="15276"/>
                </a:cubicBezTo>
                <a:cubicBezTo>
                  <a:pt x="9537" y="15278"/>
                  <a:pt x="9678" y="15231"/>
                  <a:pt x="10135" y="14982"/>
                </a:cubicBezTo>
                <a:cubicBezTo>
                  <a:pt x="10434" y="14819"/>
                  <a:pt x="10711" y="14702"/>
                  <a:pt x="10753" y="14720"/>
                </a:cubicBezTo>
                <a:cubicBezTo>
                  <a:pt x="10794" y="14738"/>
                  <a:pt x="10814" y="14929"/>
                  <a:pt x="10792" y="15146"/>
                </a:cubicBezTo>
                <a:cubicBezTo>
                  <a:pt x="10736" y="15725"/>
                  <a:pt x="10879" y="16370"/>
                  <a:pt x="11107" y="16541"/>
                </a:cubicBezTo>
                <a:cubicBezTo>
                  <a:pt x="11208" y="16617"/>
                  <a:pt x="11353" y="16679"/>
                  <a:pt x="11424" y="16679"/>
                </a:cubicBezTo>
                <a:cubicBezTo>
                  <a:pt x="11496" y="16680"/>
                  <a:pt x="11663" y="16720"/>
                  <a:pt x="11795" y="16769"/>
                </a:cubicBezTo>
                <a:cubicBezTo>
                  <a:pt x="12012" y="16849"/>
                  <a:pt x="12194" y="16853"/>
                  <a:pt x="12585" y="16787"/>
                </a:cubicBezTo>
                <a:cubicBezTo>
                  <a:pt x="12671" y="16773"/>
                  <a:pt x="12716" y="16820"/>
                  <a:pt x="12731" y="16942"/>
                </a:cubicBezTo>
                <a:cubicBezTo>
                  <a:pt x="12778" y="17302"/>
                  <a:pt x="12854" y="17409"/>
                  <a:pt x="13271" y="17697"/>
                </a:cubicBezTo>
                <a:cubicBezTo>
                  <a:pt x="13793" y="18057"/>
                  <a:pt x="14000" y="18357"/>
                  <a:pt x="14078" y="18850"/>
                </a:cubicBezTo>
                <a:cubicBezTo>
                  <a:pt x="14092" y="18936"/>
                  <a:pt x="14111" y="19013"/>
                  <a:pt x="14117" y="19112"/>
                </a:cubicBezTo>
                <a:cubicBezTo>
                  <a:pt x="14151" y="19660"/>
                  <a:pt x="14213" y="19916"/>
                  <a:pt x="14368" y="20159"/>
                </a:cubicBezTo>
                <a:cubicBezTo>
                  <a:pt x="14432" y="20260"/>
                  <a:pt x="14483" y="20386"/>
                  <a:pt x="14483" y="20440"/>
                </a:cubicBezTo>
                <a:cubicBezTo>
                  <a:pt x="14483" y="20493"/>
                  <a:pt x="14521" y="20520"/>
                  <a:pt x="14566" y="20500"/>
                </a:cubicBezTo>
                <a:cubicBezTo>
                  <a:pt x="14612" y="20480"/>
                  <a:pt x="14684" y="20528"/>
                  <a:pt x="14726" y="20605"/>
                </a:cubicBezTo>
                <a:cubicBezTo>
                  <a:pt x="14768" y="20683"/>
                  <a:pt x="14863" y="20762"/>
                  <a:pt x="14937" y="20783"/>
                </a:cubicBezTo>
                <a:cubicBezTo>
                  <a:pt x="15012" y="20803"/>
                  <a:pt x="15052" y="20842"/>
                  <a:pt x="15028" y="20869"/>
                </a:cubicBezTo>
                <a:cubicBezTo>
                  <a:pt x="15004" y="20897"/>
                  <a:pt x="15196" y="21048"/>
                  <a:pt x="15454" y="21205"/>
                </a:cubicBezTo>
                <a:cubicBezTo>
                  <a:pt x="15712" y="21363"/>
                  <a:pt x="15924" y="21482"/>
                  <a:pt x="15925" y="21471"/>
                </a:cubicBezTo>
                <a:cubicBezTo>
                  <a:pt x="15929" y="21442"/>
                  <a:pt x="16143" y="21509"/>
                  <a:pt x="16398" y="21600"/>
                </a:cubicBezTo>
                <a:lnTo>
                  <a:pt x="21463" y="21600"/>
                </a:lnTo>
                <a:lnTo>
                  <a:pt x="21463" y="2"/>
                </a:lnTo>
                <a:cubicBezTo>
                  <a:pt x="20253" y="1"/>
                  <a:pt x="19350" y="0"/>
                  <a:pt x="17759" y="0"/>
                </a:cubicBezTo>
                <a:lnTo>
                  <a:pt x="16627" y="0"/>
                </a:lnTo>
                <a:close/>
                <a:moveTo>
                  <a:pt x="5380" y="197"/>
                </a:moveTo>
                <a:cubicBezTo>
                  <a:pt x="5426" y="193"/>
                  <a:pt x="5469" y="193"/>
                  <a:pt x="5507" y="197"/>
                </a:cubicBezTo>
                <a:cubicBezTo>
                  <a:pt x="5557" y="203"/>
                  <a:pt x="5595" y="215"/>
                  <a:pt x="5615" y="237"/>
                </a:cubicBezTo>
                <a:cubicBezTo>
                  <a:pt x="5773" y="417"/>
                  <a:pt x="5796" y="973"/>
                  <a:pt x="5656" y="1158"/>
                </a:cubicBezTo>
                <a:cubicBezTo>
                  <a:pt x="5598" y="1234"/>
                  <a:pt x="5592" y="1278"/>
                  <a:pt x="5638" y="1258"/>
                </a:cubicBezTo>
                <a:cubicBezTo>
                  <a:pt x="5811" y="1183"/>
                  <a:pt x="5813" y="1338"/>
                  <a:pt x="5643" y="1540"/>
                </a:cubicBezTo>
                <a:cubicBezTo>
                  <a:pt x="5453" y="1768"/>
                  <a:pt x="5406" y="1784"/>
                  <a:pt x="5251" y="1675"/>
                </a:cubicBezTo>
                <a:cubicBezTo>
                  <a:pt x="5194" y="1635"/>
                  <a:pt x="5103" y="1603"/>
                  <a:pt x="5050" y="1603"/>
                </a:cubicBezTo>
                <a:cubicBezTo>
                  <a:pt x="4997" y="1603"/>
                  <a:pt x="4912" y="1541"/>
                  <a:pt x="4859" y="1466"/>
                </a:cubicBezTo>
                <a:cubicBezTo>
                  <a:pt x="4796" y="1376"/>
                  <a:pt x="4740" y="1352"/>
                  <a:pt x="4701" y="1396"/>
                </a:cubicBezTo>
                <a:cubicBezTo>
                  <a:pt x="4659" y="1444"/>
                  <a:pt x="4600" y="1436"/>
                  <a:pt x="4490" y="1366"/>
                </a:cubicBezTo>
                <a:cubicBezTo>
                  <a:pt x="4406" y="1312"/>
                  <a:pt x="4282" y="1283"/>
                  <a:pt x="4215" y="1302"/>
                </a:cubicBezTo>
                <a:cubicBezTo>
                  <a:pt x="4147" y="1320"/>
                  <a:pt x="4006" y="1283"/>
                  <a:pt x="3902" y="1221"/>
                </a:cubicBezTo>
                <a:lnTo>
                  <a:pt x="3711" y="1110"/>
                </a:lnTo>
                <a:lnTo>
                  <a:pt x="4000" y="952"/>
                </a:lnTo>
                <a:cubicBezTo>
                  <a:pt x="4159" y="864"/>
                  <a:pt x="4428" y="687"/>
                  <a:pt x="4598" y="560"/>
                </a:cubicBezTo>
                <a:cubicBezTo>
                  <a:pt x="4768" y="432"/>
                  <a:pt x="4909" y="351"/>
                  <a:pt x="4909" y="379"/>
                </a:cubicBezTo>
                <a:cubicBezTo>
                  <a:pt x="4909" y="406"/>
                  <a:pt x="4958" y="380"/>
                  <a:pt x="5019" y="321"/>
                </a:cubicBezTo>
                <a:cubicBezTo>
                  <a:pt x="5087" y="255"/>
                  <a:pt x="5243" y="209"/>
                  <a:pt x="5380" y="197"/>
                </a:cubicBezTo>
                <a:close/>
                <a:moveTo>
                  <a:pt x="5396" y="1231"/>
                </a:moveTo>
                <a:cubicBezTo>
                  <a:pt x="5368" y="1230"/>
                  <a:pt x="5336" y="1233"/>
                  <a:pt x="5306" y="1241"/>
                </a:cubicBezTo>
                <a:cubicBezTo>
                  <a:pt x="5240" y="1260"/>
                  <a:pt x="5258" y="1273"/>
                  <a:pt x="5354" y="1276"/>
                </a:cubicBezTo>
                <a:cubicBezTo>
                  <a:pt x="5441" y="1279"/>
                  <a:pt x="5490" y="1266"/>
                  <a:pt x="5462" y="1246"/>
                </a:cubicBezTo>
                <a:cubicBezTo>
                  <a:pt x="5448" y="1237"/>
                  <a:pt x="5425" y="1232"/>
                  <a:pt x="5396" y="1231"/>
                </a:cubicBezTo>
                <a:close/>
                <a:moveTo>
                  <a:pt x="2561" y="1655"/>
                </a:moveTo>
                <a:cubicBezTo>
                  <a:pt x="2541" y="1657"/>
                  <a:pt x="2513" y="1670"/>
                  <a:pt x="2481" y="1688"/>
                </a:cubicBezTo>
                <a:cubicBezTo>
                  <a:pt x="2478" y="1689"/>
                  <a:pt x="2476" y="1688"/>
                  <a:pt x="2473" y="1689"/>
                </a:cubicBezTo>
                <a:cubicBezTo>
                  <a:pt x="2470" y="1691"/>
                  <a:pt x="2471" y="1692"/>
                  <a:pt x="2468" y="1694"/>
                </a:cubicBezTo>
                <a:cubicBezTo>
                  <a:pt x="2404" y="1732"/>
                  <a:pt x="2349" y="1772"/>
                  <a:pt x="2349" y="1782"/>
                </a:cubicBezTo>
                <a:cubicBezTo>
                  <a:pt x="2349" y="1793"/>
                  <a:pt x="2405" y="1788"/>
                  <a:pt x="2473" y="1770"/>
                </a:cubicBezTo>
                <a:cubicBezTo>
                  <a:pt x="2541" y="1752"/>
                  <a:pt x="2597" y="1710"/>
                  <a:pt x="2597" y="1677"/>
                </a:cubicBezTo>
                <a:cubicBezTo>
                  <a:pt x="2597" y="1660"/>
                  <a:pt x="2583" y="1653"/>
                  <a:pt x="2561" y="1655"/>
                </a:cubicBezTo>
                <a:close/>
                <a:moveTo>
                  <a:pt x="3296" y="10295"/>
                </a:moveTo>
                <a:cubicBezTo>
                  <a:pt x="3275" y="10296"/>
                  <a:pt x="3251" y="10305"/>
                  <a:pt x="3227" y="10311"/>
                </a:cubicBezTo>
                <a:cubicBezTo>
                  <a:pt x="3192" y="10339"/>
                  <a:pt x="3053" y="10439"/>
                  <a:pt x="3059" y="10439"/>
                </a:cubicBezTo>
                <a:cubicBezTo>
                  <a:pt x="3067" y="10439"/>
                  <a:pt x="3286" y="10317"/>
                  <a:pt x="3322" y="10300"/>
                </a:cubicBezTo>
                <a:cubicBezTo>
                  <a:pt x="3312" y="10299"/>
                  <a:pt x="3308" y="10294"/>
                  <a:pt x="3296" y="10295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</p:spPr>
      </p:pic>
      <p:sp>
        <p:nvSpPr>
          <p:cNvPr id="276" name="Jesus Died For Me"/>
          <p:cNvSpPr txBox="1"/>
          <p:nvPr/>
        </p:nvSpPr>
        <p:spPr>
          <a:xfrm>
            <a:off x="0" y="146695"/>
            <a:ext cx="13004801" cy="1079501"/>
          </a:xfrm>
          <a:prstGeom prst="rect">
            <a:avLst/>
          </a:prstGeom>
          <a:gradFill>
            <a:gsLst>
              <a:gs pos="0">
                <a:schemeClr val="accent3">
                  <a:alpha val="46776"/>
                </a:schemeClr>
              </a:gs>
              <a:gs pos="100000">
                <a:schemeClr val="accent3">
                  <a:satOff val="2194"/>
                  <a:lumOff val="-10817"/>
                  <a:alpha val="55664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30200" dist="159365" dir="3848727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900">
                <a:solidFill>
                  <a:srgbClr val="FFFFFF"/>
                </a:solidFill>
                <a:effectLst>
                  <a:outerShdw sx="100000" sy="100000" kx="0" ky="0" algn="b" rotWithShape="0" blurRad="76200" dist="63500" dir="2929795">
                    <a:srgbClr val="000000"/>
                  </a:outerShdw>
                </a:effectLst>
                <a:latin typeface="Student Commons"/>
                <a:ea typeface="Student Commons"/>
                <a:cs typeface="Student Commons"/>
                <a:sym typeface="Student Commons"/>
              </a:defRPr>
            </a:lvl1pPr>
          </a:lstStyle>
          <a:p>
            <a:pPr/>
            <a:r>
              <a:t>Jesus Died For Me</a:t>
            </a:r>
          </a:p>
        </p:txBody>
      </p:sp>
      <p:sp>
        <p:nvSpPr>
          <p:cNvPr id="277" name="Jesus calls us to be workers – Mat. 25:34-46; Eph. 2:10…"/>
          <p:cNvSpPr txBox="1"/>
          <p:nvPr/>
        </p:nvSpPr>
        <p:spPr>
          <a:xfrm>
            <a:off x="4335547" y="3166466"/>
            <a:ext cx="8498934" cy="5527676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76200" dir="2280378">
              <a:srgbClr val="000000">
                <a:alpha val="3151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14400" indent="-914400" algn="l" defTabSz="821531">
              <a:spcBef>
                <a:spcPts val="1900"/>
              </a:spcBef>
              <a:buSzPct val="85000"/>
              <a:buBlip>
                <a:blip r:embed="rId3"/>
              </a:buBlip>
              <a:defRPr sz="45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Jesus calls us to be workers – Mat. 25:34-46; Eph. 2:10</a:t>
            </a:r>
          </a:p>
          <a:p>
            <a:pPr marL="914400" indent="-914400" algn="l" defTabSz="821531">
              <a:spcBef>
                <a:spcPts val="1900"/>
              </a:spcBef>
              <a:buSzPct val="85000"/>
              <a:buBlip>
                <a:blip r:embed="rId3"/>
              </a:buBlip>
              <a:defRPr sz="45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are redeemed to be zealous in service – Tit. 2:14; Rom 12:9-13</a:t>
            </a:r>
          </a:p>
          <a:p>
            <a:pPr marL="914400" indent="-914400" algn="l" defTabSz="821531">
              <a:spcBef>
                <a:spcPts val="1900"/>
              </a:spcBef>
              <a:buSzPct val="85000"/>
              <a:buBlip>
                <a:blip r:embed="rId3"/>
              </a:buBlip>
              <a:defRPr sz="45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Faith without works is dead – James 2:14-24; 1:22-24</a:t>
            </a:r>
          </a:p>
        </p:txBody>
      </p:sp>
      <p:grpSp>
        <p:nvGrpSpPr>
          <p:cNvPr id="280" name="I WANT TO SERVE JESUS"/>
          <p:cNvGrpSpPr/>
          <p:nvPr/>
        </p:nvGrpSpPr>
        <p:grpSpPr>
          <a:xfrm>
            <a:off x="4181140" y="1523506"/>
            <a:ext cx="8807748" cy="1524001"/>
            <a:chOff x="0" y="0"/>
            <a:chExt cx="8807746" cy="1524000"/>
          </a:xfrm>
        </p:grpSpPr>
        <p:sp>
          <p:nvSpPr>
            <p:cNvPr id="279" name="I WANT TO SERVE JESUS"/>
            <p:cNvSpPr txBox="1"/>
            <p:nvPr/>
          </p:nvSpPr>
          <p:spPr>
            <a:xfrm>
              <a:off x="215900" y="139700"/>
              <a:ext cx="8375947" cy="9652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hueOff val="106265"/>
                    <a:satOff val="1324"/>
                    <a:lumOff val="2619"/>
                  </a:schemeClr>
                </a:gs>
                <a:gs pos="100000">
                  <a:schemeClr val="accent2">
                    <a:hueOff val="76670"/>
                    <a:satOff val="16688"/>
                    <a:lumOff val="-20328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b="1" sz="5400">
                  <a:solidFill>
                    <a:srgbClr val="FFFFFF"/>
                  </a:solidFill>
                  <a:effectLst>
                    <a:outerShdw sx="100000" sy="100000" kx="0" ky="0" algn="b" rotWithShape="0" blurRad="63500" dist="63500" dir="3274693">
                      <a:srgbClr val="000000"/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I WANT TO SERVE JESUS</a:t>
              </a:r>
            </a:p>
          </p:txBody>
        </p:sp>
        <p:pic>
          <p:nvPicPr>
            <p:cNvPr id="278" name="I WANT TO SERVE JESUS I WANT TO SERVE JESUS" descr="I WANT TO SERVE JESUS I WANT TO SERVE JESUS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807747" cy="1524000"/>
            </a:xfrm>
            <a:prstGeom prst="rect">
              <a:avLst/>
            </a:prstGeom>
            <a:effectLst/>
          </p:spPr>
        </p:pic>
      </p:grpSp>
      <p:sp>
        <p:nvSpPr>
          <p:cNvPr id="281" name="Therefore …"/>
          <p:cNvSpPr txBox="1"/>
          <p:nvPr/>
        </p:nvSpPr>
        <p:spPr>
          <a:xfrm>
            <a:off x="-123966" y="1355025"/>
            <a:ext cx="4943314" cy="154999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600">
                <a:solidFill>
                  <a:srgbClr val="FFFFFF"/>
                </a:solidFill>
                <a:effectLst>
                  <a:outerShdw sx="100000" sy="100000" kx="0" ky="0" algn="b" rotWithShape="0" blurRad="76200" dist="63500" dir="2316072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Therefore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1419" t="6" r="23187" b="16016"/>
          <a:stretch>
            <a:fillRect/>
          </a:stretch>
        </p:blipFill>
        <p:spPr>
          <a:xfrm flipH="1">
            <a:off x="-73000" y="-9498"/>
            <a:ext cx="6862193" cy="977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600" fill="norm" stroke="1" extrusionOk="0">
                <a:moveTo>
                  <a:pt x="16627" y="0"/>
                </a:moveTo>
                <a:cubicBezTo>
                  <a:pt x="9839" y="2"/>
                  <a:pt x="5685" y="20"/>
                  <a:pt x="5239" y="49"/>
                </a:cubicBezTo>
                <a:lnTo>
                  <a:pt x="4699" y="436"/>
                </a:lnTo>
                <a:cubicBezTo>
                  <a:pt x="4091" y="872"/>
                  <a:pt x="3974" y="925"/>
                  <a:pt x="3876" y="813"/>
                </a:cubicBezTo>
                <a:cubicBezTo>
                  <a:pt x="3847" y="780"/>
                  <a:pt x="3783" y="771"/>
                  <a:pt x="3734" y="793"/>
                </a:cubicBezTo>
                <a:cubicBezTo>
                  <a:pt x="3685" y="814"/>
                  <a:pt x="3594" y="785"/>
                  <a:pt x="3533" y="725"/>
                </a:cubicBezTo>
                <a:cubicBezTo>
                  <a:pt x="3472" y="666"/>
                  <a:pt x="3423" y="640"/>
                  <a:pt x="3423" y="666"/>
                </a:cubicBezTo>
                <a:cubicBezTo>
                  <a:pt x="3423" y="692"/>
                  <a:pt x="3360" y="676"/>
                  <a:pt x="3284" y="632"/>
                </a:cubicBezTo>
                <a:cubicBezTo>
                  <a:pt x="3207" y="588"/>
                  <a:pt x="3170" y="582"/>
                  <a:pt x="3200" y="618"/>
                </a:cubicBezTo>
                <a:cubicBezTo>
                  <a:pt x="3260" y="689"/>
                  <a:pt x="3068" y="838"/>
                  <a:pt x="2989" y="782"/>
                </a:cubicBezTo>
                <a:cubicBezTo>
                  <a:pt x="2964" y="764"/>
                  <a:pt x="2920" y="777"/>
                  <a:pt x="2891" y="810"/>
                </a:cubicBezTo>
                <a:cubicBezTo>
                  <a:pt x="2862" y="843"/>
                  <a:pt x="2958" y="891"/>
                  <a:pt x="3110" y="920"/>
                </a:cubicBezTo>
                <a:cubicBezTo>
                  <a:pt x="3261" y="949"/>
                  <a:pt x="3372" y="1005"/>
                  <a:pt x="3358" y="1046"/>
                </a:cubicBezTo>
                <a:cubicBezTo>
                  <a:pt x="3345" y="1087"/>
                  <a:pt x="3394" y="1169"/>
                  <a:pt x="3469" y="1227"/>
                </a:cubicBezTo>
                <a:cubicBezTo>
                  <a:pt x="3543" y="1285"/>
                  <a:pt x="3582" y="1358"/>
                  <a:pt x="3554" y="1389"/>
                </a:cubicBezTo>
                <a:cubicBezTo>
                  <a:pt x="3527" y="1421"/>
                  <a:pt x="3547" y="1457"/>
                  <a:pt x="3600" y="1469"/>
                </a:cubicBezTo>
                <a:cubicBezTo>
                  <a:pt x="3653" y="1482"/>
                  <a:pt x="3707" y="1531"/>
                  <a:pt x="3719" y="1577"/>
                </a:cubicBezTo>
                <a:cubicBezTo>
                  <a:pt x="3732" y="1623"/>
                  <a:pt x="3816" y="1804"/>
                  <a:pt x="3909" y="1978"/>
                </a:cubicBezTo>
                <a:cubicBezTo>
                  <a:pt x="4043" y="2229"/>
                  <a:pt x="4058" y="2313"/>
                  <a:pt x="3980" y="2386"/>
                </a:cubicBezTo>
                <a:cubicBezTo>
                  <a:pt x="3926" y="2436"/>
                  <a:pt x="3913" y="2458"/>
                  <a:pt x="3951" y="2435"/>
                </a:cubicBezTo>
                <a:cubicBezTo>
                  <a:pt x="4064" y="2368"/>
                  <a:pt x="4364" y="2505"/>
                  <a:pt x="4263" y="2577"/>
                </a:cubicBezTo>
                <a:cubicBezTo>
                  <a:pt x="4204" y="2619"/>
                  <a:pt x="4204" y="2669"/>
                  <a:pt x="4266" y="2739"/>
                </a:cubicBezTo>
                <a:cubicBezTo>
                  <a:pt x="4318" y="2799"/>
                  <a:pt x="4329" y="2886"/>
                  <a:pt x="4289" y="2951"/>
                </a:cubicBezTo>
                <a:cubicBezTo>
                  <a:pt x="4252" y="3011"/>
                  <a:pt x="4205" y="3140"/>
                  <a:pt x="4186" y="3236"/>
                </a:cubicBezTo>
                <a:cubicBezTo>
                  <a:pt x="4149" y="3421"/>
                  <a:pt x="4030" y="3556"/>
                  <a:pt x="3904" y="3556"/>
                </a:cubicBezTo>
                <a:cubicBezTo>
                  <a:pt x="3863" y="3556"/>
                  <a:pt x="3497" y="3329"/>
                  <a:pt x="3090" y="3052"/>
                </a:cubicBezTo>
                <a:cubicBezTo>
                  <a:pt x="2498" y="2648"/>
                  <a:pt x="2369" y="2533"/>
                  <a:pt x="2445" y="2468"/>
                </a:cubicBezTo>
                <a:cubicBezTo>
                  <a:pt x="2522" y="2402"/>
                  <a:pt x="2495" y="2388"/>
                  <a:pt x="2298" y="2399"/>
                </a:cubicBezTo>
                <a:cubicBezTo>
                  <a:pt x="2012" y="2414"/>
                  <a:pt x="1830" y="2349"/>
                  <a:pt x="1908" y="2259"/>
                </a:cubicBezTo>
                <a:cubicBezTo>
                  <a:pt x="1943" y="2218"/>
                  <a:pt x="1916" y="2207"/>
                  <a:pt x="1836" y="2229"/>
                </a:cubicBezTo>
                <a:cubicBezTo>
                  <a:pt x="1766" y="2248"/>
                  <a:pt x="1662" y="2232"/>
                  <a:pt x="1604" y="2195"/>
                </a:cubicBezTo>
                <a:cubicBezTo>
                  <a:pt x="1546" y="2157"/>
                  <a:pt x="1569" y="2197"/>
                  <a:pt x="1655" y="2282"/>
                </a:cubicBezTo>
                <a:cubicBezTo>
                  <a:pt x="1741" y="2367"/>
                  <a:pt x="1828" y="2426"/>
                  <a:pt x="1846" y="2413"/>
                </a:cubicBezTo>
                <a:cubicBezTo>
                  <a:pt x="1924" y="2360"/>
                  <a:pt x="2088" y="2524"/>
                  <a:pt x="2042" y="2609"/>
                </a:cubicBezTo>
                <a:cubicBezTo>
                  <a:pt x="2010" y="2667"/>
                  <a:pt x="2023" y="2686"/>
                  <a:pt x="2081" y="2661"/>
                </a:cubicBezTo>
                <a:cubicBezTo>
                  <a:pt x="2171" y="2622"/>
                  <a:pt x="2301" y="2715"/>
                  <a:pt x="2310" y="2827"/>
                </a:cubicBezTo>
                <a:cubicBezTo>
                  <a:pt x="2313" y="2859"/>
                  <a:pt x="2356" y="2881"/>
                  <a:pt x="2404" y="2874"/>
                </a:cubicBezTo>
                <a:cubicBezTo>
                  <a:pt x="2452" y="2868"/>
                  <a:pt x="2670" y="3012"/>
                  <a:pt x="2891" y="3195"/>
                </a:cubicBezTo>
                <a:cubicBezTo>
                  <a:pt x="3113" y="3378"/>
                  <a:pt x="3361" y="3562"/>
                  <a:pt x="3445" y="3605"/>
                </a:cubicBezTo>
                <a:cubicBezTo>
                  <a:pt x="3529" y="3648"/>
                  <a:pt x="3579" y="3718"/>
                  <a:pt x="3557" y="3760"/>
                </a:cubicBezTo>
                <a:cubicBezTo>
                  <a:pt x="3502" y="3861"/>
                  <a:pt x="3798" y="4055"/>
                  <a:pt x="3873" y="3968"/>
                </a:cubicBezTo>
                <a:cubicBezTo>
                  <a:pt x="3910" y="3926"/>
                  <a:pt x="4017" y="3948"/>
                  <a:pt x="4184" y="4032"/>
                </a:cubicBezTo>
                <a:cubicBezTo>
                  <a:pt x="4418" y="4150"/>
                  <a:pt x="4424" y="4164"/>
                  <a:pt x="4289" y="4234"/>
                </a:cubicBezTo>
                <a:cubicBezTo>
                  <a:pt x="4209" y="4275"/>
                  <a:pt x="4164" y="4347"/>
                  <a:pt x="4189" y="4393"/>
                </a:cubicBezTo>
                <a:cubicBezTo>
                  <a:pt x="4254" y="4513"/>
                  <a:pt x="4083" y="4618"/>
                  <a:pt x="3949" y="4540"/>
                </a:cubicBezTo>
                <a:cubicBezTo>
                  <a:pt x="3814" y="4461"/>
                  <a:pt x="3643" y="4532"/>
                  <a:pt x="3703" y="4643"/>
                </a:cubicBezTo>
                <a:cubicBezTo>
                  <a:pt x="3728" y="4689"/>
                  <a:pt x="3694" y="4743"/>
                  <a:pt x="3626" y="4761"/>
                </a:cubicBezTo>
                <a:cubicBezTo>
                  <a:pt x="3558" y="4779"/>
                  <a:pt x="3387" y="4871"/>
                  <a:pt x="3246" y="4964"/>
                </a:cubicBezTo>
                <a:cubicBezTo>
                  <a:pt x="3106" y="5056"/>
                  <a:pt x="2952" y="5131"/>
                  <a:pt x="2904" y="5131"/>
                </a:cubicBezTo>
                <a:cubicBezTo>
                  <a:pt x="2743" y="5131"/>
                  <a:pt x="2525" y="4947"/>
                  <a:pt x="2576" y="4854"/>
                </a:cubicBezTo>
                <a:cubicBezTo>
                  <a:pt x="2609" y="4794"/>
                  <a:pt x="2592" y="4776"/>
                  <a:pt x="2530" y="4803"/>
                </a:cubicBezTo>
                <a:cubicBezTo>
                  <a:pt x="2366" y="4875"/>
                  <a:pt x="2112" y="4729"/>
                  <a:pt x="1865" y="4423"/>
                </a:cubicBezTo>
                <a:cubicBezTo>
                  <a:pt x="1726" y="4252"/>
                  <a:pt x="1608" y="4161"/>
                  <a:pt x="1586" y="4207"/>
                </a:cubicBezTo>
                <a:cubicBezTo>
                  <a:pt x="1564" y="4250"/>
                  <a:pt x="1581" y="4333"/>
                  <a:pt x="1624" y="4393"/>
                </a:cubicBezTo>
                <a:cubicBezTo>
                  <a:pt x="1670" y="4455"/>
                  <a:pt x="1675" y="4523"/>
                  <a:pt x="1633" y="4553"/>
                </a:cubicBezTo>
                <a:cubicBezTo>
                  <a:pt x="1534" y="4623"/>
                  <a:pt x="1193" y="4449"/>
                  <a:pt x="1193" y="4329"/>
                </a:cubicBezTo>
                <a:cubicBezTo>
                  <a:pt x="1193" y="4260"/>
                  <a:pt x="1168" y="4251"/>
                  <a:pt x="1104" y="4296"/>
                </a:cubicBezTo>
                <a:cubicBezTo>
                  <a:pt x="1008" y="4364"/>
                  <a:pt x="394" y="4157"/>
                  <a:pt x="200" y="3992"/>
                </a:cubicBezTo>
                <a:cubicBezTo>
                  <a:pt x="145" y="3945"/>
                  <a:pt x="64" y="3906"/>
                  <a:pt x="20" y="3906"/>
                </a:cubicBezTo>
                <a:cubicBezTo>
                  <a:pt x="-137" y="3906"/>
                  <a:pt x="634" y="4314"/>
                  <a:pt x="1410" y="4641"/>
                </a:cubicBezTo>
                <a:cubicBezTo>
                  <a:pt x="1844" y="4824"/>
                  <a:pt x="2216" y="5016"/>
                  <a:pt x="2238" y="5067"/>
                </a:cubicBezTo>
                <a:cubicBezTo>
                  <a:pt x="2260" y="5118"/>
                  <a:pt x="2312" y="5206"/>
                  <a:pt x="2354" y="5262"/>
                </a:cubicBezTo>
                <a:cubicBezTo>
                  <a:pt x="2396" y="5318"/>
                  <a:pt x="2432" y="5375"/>
                  <a:pt x="2432" y="5388"/>
                </a:cubicBezTo>
                <a:cubicBezTo>
                  <a:pt x="2432" y="5429"/>
                  <a:pt x="1708" y="5714"/>
                  <a:pt x="1604" y="5714"/>
                </a:cubicBezTo>
                <a:cubicBezTo>
                  <a:pt x="1550" y="5714"/>
                  <a:pt x="1314" y="5824"/>
                  <a:pt x="1080" y="5958"/>
                </a:cubicBezTo>
                <a:cubicBezTo>
                  <a:pt x="512" y="6285"/>
                  <a:pt x="460" y="6323"/>
                  <a:pt x="681" y="6242"/>
                </a:cubicBezTo>
                <a:cubicBezTo>
                  <a:pt x="784" y="6205"/>
                  <a:pt x="904" y="6191"/>
                  <a:pt x="949" y="6210"/>
                </a:cubicBezTo>
                <a:cubicBezTo>
                  <a:pt x="993" y="6229"/>
                  <a:pt x="1028" y="6221"/>
                  <a:pt x="1028" y="6190"/>
                </a:cubicBezTo>
                <a:cubicBezTo>
                  <a:pt x="1028" y="6132"/>
                  <a:pt x="1637" y="5856"/>
                  <a:pt x="2047" y="5728"/>
                </a:cubicBezTo>
                <a:cubicBezTo>
                  <a:pt x="2253" y="5665"/>
                  <a:pt x="2310" y="5671"/>
                  <a:pt x="2497" y="5774"/>
                </a:cubicBezTo>
                <a:cubicBezTo>
                  <a:pt x="2752" y="5916"/>
                  <a:pt x="2961" y="6117"/>
                  <a:pt x="2899" y="6161"/>
                </a:cubicBezTo>
                <a:cubicBezTo>
                  <a:pt x="2874" y="6178"/>
                  <a:pt x="2890" y="6257"/>
                  <a:pt x="2932" y="6335"/>
                </a:cubicBezTo>
                <a:cubicBezTo>
                  <a:pt x="3003" y="6467"/>
                  <a:pt x="2860" y="6638"/>
                  <a:pt x="2164" y="7345"/>
                </a:cubicBezTo>
                <a:cubicBezTo>
                  <a:pt x="2077" y="7434"/>
                  <a:pt x="2077" y="7441"/>
                  <a:pt x="1968" y="7551"/>
                </a:cubicBezTo>
                <a:cubicBezTo>
                  <a:pt x="1809" y="7712"/>
                  <a:pt x="1494" y="8053"/>
                  <a:pt x="1266" y="8310"/>
                </a:cubicBezTo>
                <a:cubicBezTo>
                  <a:pt x="1039" y="8566"/>
                  <a:pt x="791" y="8841"/>
                  <a:pt x="714" y="8920"/>
                </a:cubicBezTo>
                <a:cubicBezTo>
                  <a:pt x="638" y="8999"/>
                  <a:pt x="617" y="9045"/>
                  <a:pt x="669" y="9022"/>
                </a:cubicBezTo>
                <a:cubicBezTo>
                  <a:pt x="722" y="8999"/>
                  <a:pt x="983" y="8751"/>
                  <a:pt x="1248" y="8470"/>
                </a:cubicBezTo>
                <a:cubicBezTo>
                  <a:pt x="1740" y="7949"/>
                  <a:pt x="3141" y="6928"/>
                  <a:pt x="3404" y="6900"/>
                </a:cubicBezTo>
                <a:cubicBezTo>
                  <a:pt x="3482" y="6892"/>
                  <a:pt x="3620" y="6933"/>
                  <a:pt x="3711" y="6990"/>
                </a:cubicBezTo>
                <a:cubicBezTo>
                  <a:pt x="3965" y="7149"/>
                  <a:pt x="4489" y="7348"/>
                  <a:pt x="4655" y="7348"/>
                </a:cubicBezTo>
                <a:cubicBezTo>
                  <a:pt x="4837" y="7348"/>
                  <a:pt x="5257" y="7571"/>
                  <a:pt x="5199" y="7637"/>
                </a:cubicBezTo>
                <a:cubicBezTo>
                  <a:pt x="5125" y="7721"/>
                  <a:pt x="5562" y="7760"/>
                  <a:pt x="5734" y="7684"/>
                </a:cubicBezTo>
                <a:cubicBezTo>
                  <a:pt x="5853" y="7632"/>
                  <a:pt x="5938" y="7628"/>
                  <a:pt x="6036" y="7671"/>
                </a:cubicBezTo>
                <a:cubicBezTo>
                  <a:pt x="6204" y="7747"/>
                  <a:pt x="6252" y="7869"/>
                  <a:pt x="6263" y="8281"/>
                </a:cubicBezTo>
                <a:cubicBezTo>
                  <a:pt x="6264" y="8320"/>
                  <a:pt x="6254" y="8325"/>
                  <a:pt x="6254" y="8355"/>
                </a:cubicBezTo>
                <a:cubicBezTo>
                  <a:pt x="6254" y="8367"/>
                  <a:pt x="6258" y="8375"/>
                  <a:pt x="6249" y="8388"/>
                </a:cubicBezTo>
                <a:cubicBezTo>
                  <a:pt x="6243" y="8558"/>
                  <a:pt x="6211" y="8622"/>
                  <a:pt x="6022" y="8689"/>
                </a:cubicBezTo>
                <a:cubicBezTo>
                  <a:pt x="5490" y="8877"/>
                  <a:pt x="4259" y="9549"/>
                  <a:pt x="3655" y="9983"/>
                </a:cubicBezTo>
                <a:cubicBezTo>
                  <a:pt x="3475" y="10112"/>
                  <a:pt x="3455" y="10135"/>
                  <a:pt x="3347" y="10218"/>
                </a:cubicBezTo>
                <a:cubicBezTo>
                  <a:pt x="3390" y="10229"/>
                  <a:pt x="3437" y="10231"/>
                  <a:pt x="3485" y="10212"/>
                </a:cubicBezTo>
                <a:cubicBezTo>
                  <a:pt x="3487" y="10212"/>
                  <a:pt x="3490" y="10211"/>
                  <a:pt x="3492" y="10211"/>
                </a:cubicBezTo>
                <a:cubicBezTo>
                  <a:pt x="3669" y="10122"/>
                  <a:pt x="3729" y="10099"/>
                  <a:pt x="4308" y="9783"/>
                </a:cubicBezTo>
                <a:cubicBezTo>
                  <a:pt x="4854" y="9485"/>
                  <a:pt x="5420" y="9280"/>
                  <a:pt x="5708" y="9276"/>
                </a:cubicBezTo>
                <a:cubicBezTo>
                  <a:pt x="5853" y="9273"/>
                  <a:pt x="5994" y="9245"/>
                  <a:pt x="6022" y="9213"/>
                </a:cubicBezTo>
                <a:cubicBezTo>
                  <a:pt x="6127" y="9094"/>
                  <a:pt x="6327" y="9168"/>
                  <a:pt x="7318" y="9695"/>
                </a:cubicBezTo>
                <a:lnTo>
                  <a:pt x="8333" y="10234"/>
                </a:lnTo>
                <a:lnTo>
                  <a:pt x="8333" y="11168"/>
                </a:lnTo>
                <a:cubicBezTo>
                  <a:pt x="8333" y="11414"/>
                  <a:pt x="8297" y="11856"/>
                  <a:pt x="8278" y="12245"/>
                </a:cubicBezTo>
                <a:cubicBezTo>
                  <a:pt x="8278" y="12245"/>
                  <a:pt x="8278" y="12246"/>
                  <a:pt x="8278" y="12246"/>
                </a:cubicBezTo>
                <a:cubicBezTo>
                  <a:pt x="8256" y="12667"/>
                  <a:pt x="8249" y="13038"/>
                  <a:pt x="8215" y="13413"/>
                </a:cubicBezTo>
                <a:cubicBezTo>
                  <a:pt x="8170" y="13916"/>
                  <a:pt x="8154" y="14183"/>
                  <a:pt x="8148" y="14395"/>
                </a:cubicBezTo>
                <a:cubicBezTo>
                  <a:pt x="8152" y="14524"/>
                  <a:pt x="8154" y="14661"/>
                  <a:pt x="8161" y="14769"/>
                </a:cubicBezTo>
                <a:cubicBezTo>
                  <a:pt x="8174" y="14823"/>
                  <a:pt x="8193" y="14864"/>
                  <a:pt x="8218" y="14901"/>
                </a:cubicBezTo>
                <a:cubicBezTo>
                  <a:pt x="8364" y="15115"/>
                  <a:pt x="8798" y="15272"/>
                  <a:pt x="9252" y="15276"/>
                </a:cubicBezTo>
                <a:cubicBezTo>
                  <a:pt x="9537" y="15278"/>
                  <a:pt x="9678" y="15231"/>
                  <a:pt x="10135" y="14982"/>
                </a:cubicBezTo>
                <a:cubicBezTo>
                  <a:pt x="10434" y="14819"/>
                  <a:pt x="10711" y="14702"/>
                  <a:pt x="10753" y="14720"/>
                </a:cubicBezTo>
                <a:cubicBezTo>
                  <a:pt x="10794" y="14738"/>
                  <a:pt x="10814" y="14929"/>
                  <a:pt x="10792" y="15146"/>
                </a:cubicBezTo>
                <a:cubicBezTo>
                  <a:pt x="10736" y="15725"/>
                  <a:pt x="10879" y="16370"/>
                  <a:pt x="11107" y="16541"/>
                </a:cubicBezTo>
                <a:cubicBezTo>
                  <a:pt x="11208" y="16617"/>
                  <a:pt x="11353" y="16679"/>
                  <a:pt x="11424" y="16679"/>
                </a:cubicBezTo>
                <a:cubicBezTo>
                  <a:pt x="11496" y="16680"/>
                  <a:pt x="11663" y="16720"/>
                  <a:pt x="11795" y="16769"/>
                </a:cubicBezTo>
                <a:cubicBezTo>
                  <a:pt x="12012" y="16849"/>
                  <a:pt x="12194" y="16853"/>
                  <a:pt x="12585" y="16787"/>
                </a:cubicBezTo>
                <a:cubicBezTo>
                  <a:pt x="12671" y="16773"/>
                  <a:pt x="12716" y="16820"/>
                  <a:pt x="12731" y="16942"/>
                </a:cubicBezTo>
                <a:cubicBezTo>
                  <a:pt x="12778" y="17302"/>
                  <a:pt x="12854" y="17409"/>
                  <a:pt x="13271" y="17697"/>
                </a:cubicBezTo>
                <a:cubicBezTo>
                  <a:pt x="13793" y="18057"/>
                  <a:pt x="14000" y="18357"/>
                  <a:pt x="14078" y="18850"/>
                </a:cubicBezTo>
                <a:cubicBezTo>
                  <a:pt x="14092" y="18936"/>
                  <a:pt x="14111" y="19013"/>
                  <a:pt x="14117" y="19112"/>
                </a:cubicBezTo>
                <a:cubicBezTo>
                  <a:pt x="14151" y="19660"/>
                  <a:pt x="14213" y="19916"/>
                  <a:pt x="14368" y="20159"/>
                </a:cubicBezTo>
                <a:cubicBezTo>
                  <a:pt x="14432" y="20260"/>
                  <a:pt x="14483" y="20386"/>
                  <a:pt x="14483" y="20440"/>
                </a:cubicBezTo>
                <a:cubicBezTo>
                  <a:pt x="14483" y="20493"/>
                  <a:pt x="14521" y="20520"/>
                  <a:pt x="14566" y="20500"/>
                </a:cubicBezTo>
                <a:cubicBezTo>
                  <a:pt x="14612" y="20480"/>
                  <a:pt x="14684" y="20528"/>
                  <a:pt x="14726" y="20605"/>
                </a:cubicBezTo>
                <a:cubicBezTo>
                  <a:pt x="14768" y="20683"/>
                  <a:pt x="14863" y="20762"/>
                  <a:pt x="14937" y="20783"/>
                </a:cubicBezTo>
                <a:cubicBezTo>
                  <a:pt x="15012" y="20803"/>
                  <a:pt x="15052" y="20842"/>
                  <a:pt x="15028" y="20869"/>
                </a:cubicBezTo>
                <a:cubicBezTo>
                  <a:pt x="15004" y="20897"/>
                  <a:pt x="15196" y="21048"/>
                  <a:pt x="15454" y="21205"/>
                </a:cubicBezTo>
                <a:cubicBezTo>
                  <a:pt x="15712" y="21363"/>
                  <a:pt x="15924" y="21482"/>
                  <a:pt x="15925" y="21471"/>
                </a:cubicBezTo>
                <a:cubicBezTo>
                  <a:pt x="15929" y="21442"/>
                  <a:pt x="16143" y="21509"/>
                  <a:pt x="16398" y="21600"/>
                </a:cubicBezTo>
                <a:lnTo>
                  <a:pt x="21463" y="21600"/>
                </a:lnTo>
                <a:lnTo>
                  <a:pt x="21463" y="2"/>
                </a:lnTo>
                <a:cubicBezTo>
                  <a:pt x="20253" y="1"/>
                  <a:pt x="19350" y="0"/>
                  <a:pt x="17759" y="0"/>
                </a:cubicBezTo>
                <a:lnTo>
                  <a:pt x="16627" y="0"/>
                </a:lnTo>
                <a:close/>
                <a:moveTo>
                  <a:pt x="5380" y="197"/>
                </a:moveTo>
                <a:cubicBezTo>
                  <a:pt x="5426" y="193"/>
                  <a:pt x="5469" y="193"/>
                  <a:pt x="5507" y="197"/>
                </a:cubicBezTo>
                <a:cubicBezTo>
                  <a:pt x="5557" y="203"/>
                  <a:pt x="5595" y="215"/>
                  <a:pt x="5615" y="237"/>
                </a:cubicBezTo>
                <a:cubicBezTo>
                  <a:pt x="5773" y="417"/>
                  <a:pt x="5796" y="973"/>
                  <a:pt x="5656" y="1158"/>
                </a:cubicBezTo>
                <a:cubicBezTo>
                  <a:pt x="5598" y="1234"/>
                  <a:pt x="5592" y="1278"/>
                  <a:pt x="5638" y="1258"/>
                </a:cubicBezTo>
                <a:cubicBezTo>
                  <a:pt x="5811" y="1183"/>
                  <a:pt x="5813" y="1338"/>
                  <a:pt x="5643" y="1540"/>
                </a:cubicBezTo>
                <a:cubicBezTo>
                  <a:pt x="5453" y="1768"/>
                  <a:pt x="5406" y="1784"/>
                  <a:pt x="5251" y="1675"/>
                </a:cubicBezTo>
                <a:cubicBezTo>
                  <a:pt x="5194" y="1635"/>
                  <a:pt x="5103" y="1603"/>
                  <a:pt x="5050" y="1603"/>
                </a:cubicBezTo>
                <a:cubicBezTo>
                  <a:pt x="4997" y="1603"/>
                  <a:pt x="4912" y="1541"/>
                  <a:pt x="4859" y="1466"/>
                </a:cubicBezTo>
                <a:cubicBezTo>
                  <a:pt x="4796" y="1376"/>
                  <a:pt x="4740" y="1352"/>
                  <a:pt x="4701" y="1396"/>
                </a:cubicBezTo>
                <a:cubicBezTo>
                  <a:pt x="4659" y="1444"/>
                  <a:pt x="4600" y="1436"/>
                  <a:pt x="4490" y="1366"/>
                </a:cubicBezTo>
                <a:cubicBezTo>
                  <a:pt x="4406" y="1312"/>
                  <a:pt x="4282" y="1283"/>
                  <a:pt x="4215" y="1302"/>
                </a:cubicBezTo>
                <a:cubicBezTo>
                  <a:pt x="4147" y="1320"/>
                  <a:pt x="4006" y="1283"/>
                  <a:pt x="3902" y="1221"/>
                </a:cubicBezTo>
                <a:lnTo>
                  <a:pt x="3711" y="1110"/>
                </a:lnTo>
                <a:lnTo>
                  <a:pt x="4000" y="952"/>
                </a:lnTo>
                <a:cubicBezTo>
                  <a:pt x="4159" y="864"/>
                  <a:pt x="4428" y="687"/>
                  <a:pt x="4598" y="560"/>
                </a:cubicBezTo>
                <a:cubicBezTo>
                  <a:pt x="4768" y="432"/>
                  <a:pt x="4909" y="351"/>
                  <a:pt x="4909" y="379"/>
                </a:cubicBezTo>
                <a:cubicBezTo>
                  <a:pt x="4909" y="406"/>
                  <a:pt x="4958" y="380"/>
                  <a:pt x="5019" y="321"/>
                </a:cubicBezTo>
                <a:cubicBezTo>
                  <a:pt x="5087" y="255"/>
                  <a:pt x="5243" y="209"/>
                  <a:pt x="5380" y="197"/>
                </a:cubicBezTo>
                <a:close/>
                <a:moveTo>
                  <a:pt x="5396" y="1231"/>
                </a:moveTo>
                <a:cubicBezTo>
                  <a:pt x="5368" y="1230"/>
                  <a:pt x="5336" y="1233"/>
                  <a:pt x="5306" y="1241"/>
                </a:cubicBezTo>
                <a:cubicBezTo>
                  <a:pt x="5240" y="1260"/>
                  <a:pt x="5258" y="1273"/>
                  <a:pt x="5354" y="1276"/>
                </a:cubicBezTo>
                <a:cubicBezTo>
                  <a:pt x="5441" y="1279"/>
                  <a:pt x="5490" y="1266"/>
                  <a:pt x="5462" y="1246"/>
                </a:cubicBezTo>
                <a:cubicBezTo>
                  <a:pt x="5448" y="1237"/>
                  <a:pt x="5425" y="1232"/>
                  <a:pt x="5396" y="1231"/>
                </a:cubicBezTo>
                <a:close/>
                <a:moveTo>
                  <a:pt x="2561" y="1655"/>
                </a:moveTo>
                <a:cubicBezTo>
                  <a:pt x="2541" y="1657"/>
                  <a:pt x="2513" y="1670"/>
                  <a:pt x="2481" y="1688"/>
                </a:cubicBezTo>
                <a:cubicBezTo>
                  <a:pt x="2478" y="1689"/>
                  <a:pt x="2476" y="1688"/>
                  <a:pt x="2473" y="1689"/>
                </a:cubicBezTo>
                <a:cubicBezTo>
                  <a:pt x="2470" y="1691"/>
                  <a:pt x="2471" y="1692"/>
                  <a:pt x="2468" y="1694"/>
                </a:cubicBezTo>
                <a:cubicBezTo>
                  <a:pt x="2404" y="1732"/>
                  <a:pt x="2349" y="1772"/>
                  <a:pt x="2349" y="1782"/>
                </a:cubicBezTo>
                <a:cubicBezTo>
                  <a:pt x="2349" y="1793"/>
                  <a:pt x="2405" y="1788"/>
                  <a:pt x="2473" y="1770"/>
                </a:cubicBezTo>
                <a:cubicBezTo>
                  <a:pt x="2541" y="1752"/>
                  <a:pt x="2597" y="1710"/>
                  <a:pt x="2597" y="1677"/>
                </a:cubicBezTo>
                <a:cubicBezTo>
                  <a:pt x="2597" y="1660"/>
                  <a:pt x="2583" y="1653"/>
                  <a:pt x="2561" y="1655"/>
                </a:cubicBezTo>
                <a:close/>
                <a:moveTo>
                  <a:pt x="3296" y="10295"/>
                </a:moveTo>
                <a:cubicBezTo>
                  <a:pt x="3275" y="10296"/>
                  <a:pt x="3251" y="10305"/>
                  <a:pt x="3227" y="10311"/>
                </a:cubicBezTo>
                <a:cubicBezTo>
                  <a:pt x="3192" y="10339"/>
                  <a:pt x="3053" y="10439"/>
                  <a:pt x="3059" y="10439"/>
                </a:cubicBezTo>
                <a:cubicBezTo>
                  <a:pt x="3067" y="10439"/>
                  <a:pt x="3286" y="10317"/>
                  <a:pt x="3322" y="10300"/>
                </a:cubicBezTo>
                <a:cubicBezTo>
                  <a:pt x="3312" y="10299"/>
                  <a:pt x="3308" y="10294"/>
                  <a:pt x="3296" y="10295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</p:spPr>
      </p:pic>
      <p:sp>
        <p:nvSpPr>
          <p:cNvPr id="284" name="Jesus Died For Me"/>
          <p:cNvSpPr txBox="1"/>
          <p:nvPr/>
        </p:nvSpPr>
        <p:spPr>
          <a:xfrm>
            <a:off x="0" y="146695"/>
            <a:ext cx="13004801" cy="1079501"/>
          </a:xfrm>
          <a:prstGeom prst="rect">
            <a:avLst/>
          </a:prstGeom>
          <a:gradFill>
            <a:gsLst>
              <a:gs pos="0">
                <a:schemeClr val="accent3">
                  <a:alpha val="46776"/>
                </a:schemeClr>
              </a:gs>
              <a:gs pos="100000">
                <a:schemeClr val="accent3">
                  <a:satOff val="2194"/>
                  <a:lumOff val="-10817"/>
                  <a:alpha val="55664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30200" dist="159365" dir="3848727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900">
                <a:solidFill>
                  <a:srgbClr val="FFFFFF"/>
                </a:solidFill>
                <a:effectLst>
                  <a:outerShdw sx="100000" sy="100000" kx="0" ky="0" algn="b" rotWithShape="0" blurRad="76200" dist="63500" dir="2929795">
                    <a:srgbClr val="000000"/>
                  </a:outerShdw>
                </a:effectLst>
                <a:latin typeface="Student Commons"/>
                <a:ea typeface="Student Commons"/>
                <a:cs typeface="Student Commons"/>
                <a:sym typeface="Student Commons"/>
              </a:defRPr>
            </a:lvl1pPr>
          </a:lstStyle>
          <a:p>
            <a:pPr/>
            <a:r>
              <a:t>Jesus Died For Me</a:t>
            </a:r>
          </a:p>
        </p:txBody>
      </p:sp>
      <p:sp>
        <p:nvSpPr>
          <p:cNvPr id="285" name="We need to encourage one another to be workers – Heb 10:24,25; Eph. 4:12-16…"/>
          <p:cNvSpPr txBox="1"/>
          <p:nvPr/>
        </p:nvSpPr>
        <p:spPr>
          <a:xfrm>
            <a:off x="4335547" y="3166466"/>
            <a:ext cx="8498934" cy="5768976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52400" dist="76200" dir="2280378">
              <a:srgbClr val="000000">
                <a:alpha val="3151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14400" indent="-914400" algn="l" defTabSz="821531">
              <a:spcBef>
                <a:spcPts val="1000"/>
              </a:spcBef>
              <a:buSzPct val="85000"/>
              <a:buBlip>
                <a:blip r:embed="rId3"/>
              </a:buBlip>
              <a:defRPr sz="44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need to encourage one another to be workers – Heb 10:24,25; Eph. 4:12-16</a:t>
            </a:r>
          </a:p>
          <a:p>
            <a:pPr marL="914400" indent="-914400" algn="l" defTabSz="821531">
              <a:spcBef>
                <a:spcPts val="1000"/>
              </a:spcBef>
              <a:buSzPct val="85000"/>
              <a:buBlip>
                <a:blip r:embed="rId3"/>
              </a:buBlip>
              <a:defRPr sz="4400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If we are not faithfully serving the Lord, we will not bear fruit for Him – we are sinners and will be cut off – James 4:17; John 15:1-8</a:t>
            </a:r>
          </a:p>
        </p:txBody>
      </p:sp>
      <p:grpSp>
        <p:nvGrpSpPr>
          <p:cNvPr id="288" name="I WANT TO SERVE JESUS"/>
          <p:cNvGrpSpPr/>
          <p:nvPr/>
        </p:nvGrpSpPr>
        <p:grpSpPr>
          <a:xfrm>
            <a:off x="4181140" y="1523506"/>
            <a:ext cx="8807748" cy="1524001"/>
            <a:chOff x="0" y="0"/>
            <a:chExt cx="8807746" cy="1524000"/>
          </a:xfrm>
        </p:grpSpPr>
        <p:sp>
          <p:nvSpPr>
            <p:cNvPr id="287" name="I WANT TO SERVE JESUS"/>
            <p:cNvSpPr txBox="1"/>
            <p:nvPr/>
          </p:nvSpPr>
          <p:spPr>
            <a:xfrm>
              <a:off x="215900" y="139700"/>
              <a:ext cx="8375947" cy="9652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hueOff val="106265"/>
                    <a:satOff val="1324"/>
                    <a:lumOff val="2619"/>
                  </a:schemeClr>
                </a:gs>
                <a:gs pos="100000">
                  <a:schemeClr val="accent2">
                    <a:hueOff val="76670"/>
                    <a:satOff val="16688"/>
                    <a:lumOff val="-20328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b="1" sz="5400">
                  <a:solidFill>
                    <a:srgbClr val="FFFFFF"/>
                  </a:solidFill>
                  <a:effectLst>
                    <a:outerShdw sx="100000" sy="100000" kx="0" ky="0" algn="b" rotWithShape="0" blurRad="63500" dist="63500" dir="3274693">
                      <a:srgbClr val="000000"/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I WANT TO SERVE JESUS</a:t>
              </a:r>
            </a:p>
          </p:txBody>
        </p:sp>
        <p:pic>
          <p:nvPicPr>
            <p:cNvPr id="286" name="I WANT TO SERVE JESUS I WANT TO SERVE JESUS" descr="I WANT TO SERVE JESUS I WANT TO SERVE JESUS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807747" cy="1524000"/>
            </a:xfrm>
            <a:prstGeom prst="rect">
              <a:avLst/>
            </a:prstGeom>
            <a:effectLst/>
          </p:spPr>
        </p:pic>
      </p:grpSp>
      <p:sp>
        <p:nvSpPr>
          <p:cNvPr id="289" name="Therefore …"/>
          <p:cNvSpPr txBox="1"/>
          <p:nvPr/>
        </p:nvSpPr>
        <p:spPr>
          <a:xfrm>
            <a:off x="-123966" y="1355025"/>
            <a:ext cx="4943314" cy="154999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159365" dir="8218741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600">
                <a:solidFill>
                  <a:srgbClr val="FFFFFF"/>
                </a:solidFill>
                <a:effectLst>
                  <a:outerShdw sx="100000" sy="100000" kx="0" ky="0" algn="b" rotWithShape="0" blurRad="76200" dist="63500" dir="2316072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Therefore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