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 b="def" i="def"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3175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3175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 b="def" i="def"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hape 26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7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A29A85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10050"/>
            <a:ext cx="104648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800"/>
              </a:spcBef>
              <a:buSzTx/>
              <a:buNone/>
              <a:defRPr i="1" sz="48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57638500_2257x3000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een_background.png" descr="green_background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9" y="-19050"/>
            <a:ext cx="13042901" cy="97917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11798" y="9321800"/>
            <a:ext cx="368504" cy="4258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Brown_Leather_Texture_by_MaxDaten.png" descr="Brown_Leather_Texture_by_MaxDaten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1" y="-6350"/>
            <a:ext cx="13030201" cy="976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Body Level One…"/>
          <p:cNvSpPr txBox="1"/>
          <p:nvPr>
            <p:ph type="body" idx="1"/>
          </p:nvPr>
        </p:nvSpPr>
        <p:spPr>
          <a:xfrm>
            <a:off x="1270000" y="2937933"/>
            <a:ext cx="10464800" cy="5842001"/>
          </a:xfrm>
          <a:prstGeom prst="rect">
            <a:avLst/>
          </a:prstGeom>
          <a:effectLst>
            <a:outerShdw sx="100000" sy="100000" kx="0" ky="0" algn="b" rotWithShape="0" blurRad="88900" dist="88900" dir="2625918">
              <a:srgbClr val="000000"/>
            </a:outerShdw>
          </a:effectLst>
        </p:spPr>
        <p:txBody>
          <a:bodyPr anchor="t">
            <a:noAutofit/>
          </a:bodyPr>
          <a:lstStyle>
            <a:lvl1pPr marL="327313" indent="-327313">
              <a:spcBef>
                <a:spcPts val="1200"/>
              </a:spcBef>
              <a:buClr>
                <a:srgbClr val="F5D328"/>
              </a:buClr>
              <a:buFont typeface="Arial"/>
              <a:buChar char="✦"/>
              <a:def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  <a:lvl2pPr marL="939800" indent="-482600">
              <a:spcBef>
                <a:spcPts val="1200"/>
              </a:spcBef>
              <a:buClr>
                <a:srgbClr val="F5D328"/>
              </a:buClr>
              <a:buSzPct val="80000"/>
              <a:buFont typeface="Arial"/>
              <a:buChar char="✤"/>
              <a:def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2pPr>
            <a:lvl3pPr marL="1196788" indent="-282388">
              <a:spcBef>
                <a:spcPts val="1200"/>
              </a:spcBef>
              <a:buClr>
                <a:srgbClr val="F5D328"/>
              </a:buClr>
              <a:buFont typeface="Arial"/>
              <a:buChar char="✴"/>
              <a:def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3pPr>
            <a:lvl4pPr marL="1714500" indent="-342900">
              <a:spcBef>
                <a:spcPts val="1200"/>
              </a:spcBef>
              <a:buClr>
                <a:srgbClr val="F5D328"/>
              </a:buClr>
              <a:buFont typeface="Arial"/>
              <a:buChar char="✦"/>
              <a:def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4pPr>
            <a:lvl5pPr marL="2171700" indent="-342900">
              <a:spcBef>
                <a:spcPts val="1200"/>
              </a:spcBef>
              <a:buClr>
                <a:srgbClr val="F5D328"/>
              </a:buClr>
              <a:buFont typeface="Arial"/>
              <a:buChar char="✦"/>
              <a:def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effectLst>
            <a:outerShdw sx="100000" sy="100000" kx="0" ky="0" algn="b" rotWithShape="0" blurRad="88900" dist="88900" dir="2625918">
              <a:srgbClr val="000000"/>
            </a:outerShdw>
          </a:effectLst>
        </p:spPr>
        <p:txBody>
          <a:bodyPr>
            <a:noAutofit/>
          </a:bodyPr>
          <a:lstStyle>
            <a:lvl1pPr algn="l">
              <a:defRPr sz="7200">
                <a:solidFill>
                  <a:srgbClr val="F5D328"/>
                </a:solidFill>
                <a:effectLst>
                  <a:outerShdw sx="100000" sy="100000" kx="0" ky="0" algn="b" rotWithShape="0" blurRad="88900" dist="88900" dir="2615452">
                    <a:srgbClr val="000000"/>
                  </a:outerShdw>
                </a:effectLst>
                <a:latin typeface="Grunge Face"/>
                <a:ea typeface="Grunge Face"/>
                <a:cs typeface="Grunge Face"/>
                <a:sym typeface="Grunge Fac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3333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6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  <a:effectLst>
            <a:outerShdw sx="100000" sy="100000" kx="0" ky="0" algn="b" rotWithShape="0" blurRad="88900" dist="50800" dir="2700000">
              <a:srgbClr val="000000"/>
            </a:outerShdw>
          </a:effectLst>
        </p:spPr>
        <p:txBody>
          <a:bodyPr lIns="65023" tIns="65023" rIns="65023" bIns="65023"/>
          <a:lstStyle>
            <a:lvl1pPr defTabSz="1300480">
              <a:defRPr sz="6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  <a:effectLst>
            <a:outerShdw sx="100000" sy="100000" kx="0" ky="0" algn="b" rotWithShape="0" blurRad="88900" dist="50800" dir="2700000">
              <a:srgbClr val="000000"/>
            </a:outerShdw>
          </a:effectLst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 defTabSz="1300480">
              <a:spcBef>
                <a:spcPts val="100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 defTabSz="1300480">
              <a:spcBef>
                <a:spcPts val="100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 defTabSz="1300480">
              <a:spcBef>
                <a:spcPts val="100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 defTabSz="1300480">
              <a:spcBef>
                <a:spcPts val="100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3333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5" name="Title Text"/>
          <p:cNvSpPr txBox="1"/>
          <p:nvPr>
            <p:ph type="title"/>
          </p:nvPr>
        </p:nvSpPr>
        <p:spPr>
          <a:xfrm>
            <a:off x="975359" y="866986"/>
            <a:ext cx="11054082" cy="1625601"/>
          </a:xfrm>
          <a:prstGeom prst="rect">
            <a:avLst/>
          </a:prstGeom>
          <a:effectLst>
            <a:outerShdw sx="100000" sy="100000" kx="0" ky="0" algn="b" rotWithShape="0" blurRad="88900" dist="50800" dir="2700000">
              <a:srgbClr val="000000"/>
            </a:outerShdw>
          </a:effectLst>
        </p:spPr>
        <p:txBody>
          <a:bodyPr lIns="65023" tIns="65023" rIns="65023" bIns="65023"/>
          <a:lstStyle>
            <a:lvl1pPr defTabSz="1300480">
              <a:defRPr sz="6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6" name="Body Level One…"/>
          <p:cNvSpPr txBox="1"/>
          <p:nvPr>
            <p:ph type="body" idx="1"/>
          </p:nvPr>
        </p:nvSpPr>
        <p:spPr>
          <a:xfrm>
            <a:off x="975359" y="2817706"/>
            <a:ext cx="11054082" cy="5852161"/>
          </a:xfrm>
          <a:prstGeom prst="rect">
            <a:avLst/>
          </a:prstGeom>
          <a:effectLst>
            <a:outerShdw sx="100000" sy="100000" kx="0" ky="0" algn="b" rotWithShape="0" blurRad="88900" dist="50800" dir="2700000">
              <a:srgbClr val="000000"/>
            </a:outerShdw>
          </a:effectLst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ClrTx/>
              <a:buChar char="»"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06235" indent="-449035" defTabSz="1300480">
              <a:spcBef>
                <a:spcPts val="1000"/>
              </a:spcBef>
              <a:buClrTx/>
              <a:buChar char="–"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33500" defTabSz="1300480">
              <a:spcBef>
                <a:spcPts val="1000"/>
              </a:spcBef>
              <a:buClrTx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74520" indent="-502920" defTabSz="1300480">
              <a:spcBef>
                <a:spcPts val="1000"/>
              </a:spcBef>
              <a:buClrTx/>
              <a:buChar char="–"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387600" indent="-558800" defTabSz="1300480">
              <a:spcBef>
                <a:spcPts val="1000"/>
              </a:spcBef>
              <a:buClrTx/>
              <a:buChar char="»"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2"/>
          <p:cNvGrpSpPr/>
          <p:nvPr/>
        </p:nvGrpSpPr>
        <p:grpSpPr>
          <a:xfrm>
            <a:off x="-1" y="-1"/>
            <a:ext cx="12679681" cy="9753601"/>
            <a:chOff x="0" y="0"/>
            <a:chExt cx="12679680" cy="9753600"/>
          </a:xfrm>
        </p:grpSpPr>
        <p:pic>
          <p:nvPicPr>
            <p:cNvPr id="153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75361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" name="Rectangle 4"/>
            <p:cNvSpPr/>
            <p:nvPr/>
          </p:nvSpPr>
          <p:spPr>
            <a:xfrm>
              <a:off x="1300480" y="325120"/>
              <a:ext cx="11379201" cy="8778241"/>
            </a:xfrm>
            <a:prstGeom prst="rect">
              <a:avLst/>
            </a:prstGeom>
            <a:solidFill>
              <a:srgbClr val="FFFFFF"/>
            </a:solidFill>
            <a:ln w="101600" cap="flat">
              <a:solidFill>
                <a:srgbClr val="969696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buClrTx/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56" name="Title Text"/>
          <p:cNvSpPr txBox="1"/>
          <p:nvPr>
            <p:ph type="title"/>
          </p:nvPr>
        </p:nvSpPr>
        <p:spPr>
          <a:xfrm>
            <a:off x="1517226" y="5418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6200">
                <a:solidFill>
                  <a:srgbClr val="4824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idx="1"/>
          </p:nvPr>
        </p:nvSpPr>
        <p:spPr>
          <a:xfrm>
            <a:off x="1517226" y="2492586"/>
            <a:ext cx="11054081" cy="58521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ClrTx/>
              <a:buBlip>
                <a:blip r:embed="rId4"/>
              </a:buBlip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06235" indent="-449035" defTabSz="1300480">
              <a:spcBef>
                <a:spcPts val="1000"/>
              </a:spcBef>
              <a:buClrTx/>
              <a:buChar char="–"/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33500" defTabSz="1300480">
              <a:spcBef>
                <a:spcPts val="1000"/>
              </a:spcBef>
              <a:buClrTx/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74520" indent="-502920" defTabSz="1300480">
              <a:spcBef>
                <a:spcPts val="1000"/>
              </a:spcBef>
              <a:buClrTx/>
              <a:buChar char="–"/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331720" indent="-502920" defTabSz="1300480">
              <a:spcBef>
                <a:spcPts val="1000"/>
              </a:spcBef>
              <a:buClrTx/>
              <a:buChar char="»"/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12282659" y="9233845"/>
            <a:ext cx="397022" cy="38927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gradFill flip="none" rotWithShape="1">
          <a:gsLst>
            <a:gs pos="0">
              <a:srgbClr val="00285A"/>
            </a:gs>
            <a:gs pos="60000">
              <a:srgbClr val="002D64"/>
            </a:gs>
            <a:gs pos="100000">
              <a:srgbClr val="617DBD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3"/>
          <p:cNvSpPr/>
          <p:nvPr/>
        </p:nvSpPr>
        <p:spPr>
          <a:xfrm flipH="1" rot="10800000">
            <a:off x="7694507" y="5418666"/>
            <a:ext cx="5310294" cy="128695"/>
          </a:xfrm>
          <a:prstGeom prst="rect">
            <a:avLst/>
          </a:prstGeom>
          <a:solidFill>
            <a:srgbClr val="C0504D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66" name="Rectangle 4"/>
          <p:cNvSpPr/>
          <p:nvPr/>
        </p:nvSpPr>
        <p:spPr>
          <a:xfrm flipH="1" rot="10800000">
            <a:off x="7694507" y="5542845"/>
            <a:ext cx="5310294" cy="273191"/>
          </a:xfrm>
          <a:prstGeom prst="rect">
            <a:avLst/>
          </a:prstGeom>
          <a:solidFill>
            <a:srgbClr val="C0504D">
              <a:alpha val="5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67" name="Rectangle 5"/>
          <p:cNvSpPr/>
          <p:nvPr/>
        </p:nvSpPr>
        <p:spPr>
          <a:xfrm flipH="1" rot="10800000">
            <a:off x="7694507" y="5849902"/>
            <a:ext cx="5310294" cy="18063"/>
          </a:xfrm>
          <a:prstGeom prst="rect">
            <a:avLst/>
          </a:prstGeom>
          <a:solidFill>
            <a:srgbClr val="C0504D">
              <a:alpha val="64999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68" name="Rectangle 6"/>
          <p:cNvSpPr/>
          <p:nvPr/>
        </p:nvSpPr>
        <p:spPr>
          <a:xfrm flipH="1" rot="10800000">
            <a:off x="7694507" y="5922151"/>
            <a:ext cx="2795130" cy="27095"/>
          </a:xfrm>
          <a:prstGeom prst="rect">
            <a:avLst/>
          </a:prstGeom>
          <a:solidFill>
            <a:srgbClr val="C0504D">
              <a:alpha val="6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69" name="Rectangle 9"/>
          <p:cNvSpPr/>
          <p:nvPr/>
        </p:nvSpPr>
        <p:spPr>
          <a:xfrm flipH="1" rot="10800000">
            <a:off x="7694507" y="5969565"/>
            <a:ext cx="2795130" cy="18063"/>
          </a:xfrm>
          <a:prstGeom prst="rect">
            <a:avLst/>
          </a:prstGeom>
          <a:solidFill>
            <a:srgbClr val="C0504D">
              <a:alpha val="64999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70" name="Rounded Rectangle 10"/>
          <p:cNvSpPr/>
          <p:nvPr/>
        </p:nvSpPr>
        <p:spPr>
          <a:xfrm>
            <a:off x="7694507" y="5635413"/>
            <a:ext cx="4357512" cy="38384"/>
          </a:xfrm>
          <a:prstGeom prst="roundRect">
            <a:avLst>
              <a:gd name="adj" fmla="val 16667"/>
            </a:avLst>
          </a:prstGeom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71" name="Rounded Rectangle 11"/>
          <p:cNvSpPr/>
          <p:nvPr/>
        </p:nvSpPr>
        <p:spPr>
          <a:xfrm>
            <a:off x="10491894" y="5775395"/>
            <a:ext cx="2275841" cy="51931"/>
          </a:xfrm>
          <a:prstGeom prst="roundRect">
            <a:avLst>
              <a:gd name="adj" fmla="val 16667"/>
            </a:avLst>
          </a:prstGeom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72" name="Rectangle 12"/>
          <p:cNvSpPr/>
          <p:nvPr/>
        </p:nvSpPr>
        <p:spPr>
          <a:xfrm>
            <a:off x="-1" y="5190631"/>
            <a:ext cx="13004801" cy="347699"/>
          </a:xfrm>
          <a:prstGeom prst="rect">
            <a:avLst/>
          </a:prstGeom>
          <a:solidFill>
            <a:srgbClr val="C0504D">
              <a:alpha val="5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73" name="Rectangle 13"/>
          <p:cNvSpPr/>
          <p:nvPr/>
        </p:nvSpPr>
        <p:spPr>
          <a:xfrm>
            <a:off x="-1" y="5226756"/>
            <a:ext cx="13004801" cy="200942"/>
          </a:xfrm>
          <a:prstGeom prst="rect">
            <a:avLst/>
          </a:prstGeom>
          <a:solidFill>
            <a:srgbClr val="C0504D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74" name="Rectangle 14"/>
          <p:cNvSpPr/>
          <p:nvPr/>
        </p:nvSpPr>
        <p:spPr>
          <a:xfrm flipH="1" rot="10800000">
            <a:off x="9121422" y="5181600"/>
            <a:ext cx="3883378" cy="352214"/>
          </a:xfrm>
          <a:prstGeom prst="rect">
            <a:avLst/>
          </a:prstGeom>
          <a:solidFill>
            <a:srgbClr val="C0504D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75" name="Rectangle 15"/>
          <p:cNvSpPr/>
          <p:nvPr/>
        </p:nvSpPr>
        <p:spPr>
          <a:xfrm>
            <a:off x="-1" y="-1"/>
            <a:ext cx="13004801" cy="5265139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76" name="Title Text"/>
          <p:cNvSpPr txBox="1"/>
          <p:nvPr>
            <p:ph type="title"/>
          </p:nvPr>
        </p:nvSpPr>
        <p:spPr>
          <a:xfrm>
            <a:off x="650239" y="3416017"/>
            <a:ext cx="12029442" cy="2090703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l" defTabSz="1300480">
              <a:defRPr sz="6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650239" y="5546578"/>
            <a:ext cx="7044268" cy="2492588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64007" defTabSz="1300480">
              <a:spcBef>
                <a:spcPts val="400"/>
              </a:spcBef>
              <a:buClrTx/>
              <a:buSzTx/>
              <a:buNone/>
              <a:defRPr sz="3400">
                <a:solidFill>
                  <a:srgbClr val="EEECE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457200" defTabSz="1300480">
              <a:spcBef>
                <a:spcPts val="400"/>
              </a:spcBef>
              <a:buClrTx/>
              <a:buSzTx/>
              <a:buNone/>
              <a:defRPr sz="3400">
                <a:solidFill>
                  <a:srgbClr val="EEECE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914400" defTabSz="1300480">
              <a:spcBef>
                <a:spcPts val="400"/>
              </a:spcBef>
              <a:buClrTx/>
              <a:buSzTx/>
              <a:buNone/>
              <a:defRPr sz="3400">
                <a:solidFill>
                  <a:srgbClr val="EEECE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1371600" defTabSz="1300480">
              <a:spcBef>
                <a:spcPts val="400"/>
              </a:spcBef>
              <a:buClrTx/>
              <a:buSzTx/>
              <a:buNone/>
              <a:defRPr sz="3400">
                <a:solidFill>
                  <a:srgbClr val="EEECE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1828800" defTabSz="1300480">
              <a:spcBef>
                <a:spcPts val="400"/>
              </a:spcBef>
              <a:buClrTx/>
              <a:buSzTx/>
              <a:buNone/>
              <a:defRPr sz="3400">
                <a:solidFill>
                  <a:srgbClr val="EEECE1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2435633" y="48599"/>
            <a:ext cx="460794" cy="472949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r" defTabSz="1300480">
              <a:defRPr sz="2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gradFill flip="none" rotWithShape="1">
          <a:gsLst>
            <a:gs pos="0">
              <a:srgbClr val="00285A"/>
            </a:gs>
            <a:gs pos="60000">
              <a:srgbClr val="002D64"/>
            </a:gs>
            <a:gs pos="100000">
              <a:srgbClr val="617DBD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27"/>
          <p:cNvSpPr/>
          <p:nvPr/>
        </p:nvSpPr>
        <p:spPr>
          <a:xfrm>
            <a:off x="-1" y="521547"/>
            <a:ext cx="13004801" cy="119662"/>
          </a:xfrm>
          <a:prstGeom prst="rect">
            <a:avLst/>
          </a:prstGeom>
          <a:solidFill>
            <a:srgbClr val="C0504D">
              <a:alpha val="5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86" name="Rectangle 28"/>
          <p:cNvSpPr/>
          <p:nvPr/>
        </p:nvSpPr>
        <p:spPr>
          <a:xfrm>
            <a:off x="-1" y="-1"/>
            <a:ext cx="13004801" cy="442526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87" name="Rectangle 29"/>
          <p:cNvSpPr/>
          <p:nvPr/>
        </p:nvSpPr>
        <p:spPr>
          <a:xfrm>
            <a:off x="-1" y="438008"/>
            <a:ext cx="13004801" cy="130952"/>
          </a:xfrm>
          <a:prstGeom prst="rect">
            <a:avLst/>
          </a:prstGeom>
          <a:solidFill>
            <a:srgbClr val="C0504D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88" name="Rectangle 30"/>
          <p:cNvSpPr/>
          <p:nvPr/>
        </p:nvSpPr>
        <p:spPr>
          <a:xfrm flipH="1" rot="10800000">
            <a:off x="7694507" y="512516"/>
            <a:ext cx="5310294" cy="128693"/>
          </a:xfrm>
          <a:prstGeom prst="rect">
            <a:avLst/>
          </a:prstGeom>
          <a:solidFill>
            <a:srgbClr val="C0504D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89" name="Rectangle 31"/>
          <p:cNvSpPr/>
          <p:nvPr/>
        </p:nvSpPr>
        <p:spPr>
          <a:xfrm flipH="1" rot="10800000">
            <a:off x="7694507" y="625405"/>
            <a:ext cx="5310294" cy="257387"/>
          </a:xfrm>
          <a:prstGeom prst="rect">
            <a:avLst/>
          </a:prstGeom>
          <a:solidFill>
            <a:srgbClr val="C0504D">
              <a:alpha val="5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90" name="Rounded Rectangle 32"/>
          <p:cNvSpPr/>
          <p:nvPr/>
        </p:nvSpPr>
        <p:spPr>
          <a:xfrm>
            <a:off x="7689991" y="706685"/>
            <a:ext cx="4357512" cy="40641"/>
          </a:xfrm>
          <a:prstGeom prst="roundRect">
            <a:avLst>
              <a:gd name="adj" fmla="val 16667"/>
            </a:avLst>
          </a:prstGeom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91" name="Rounded Rectangle 33"/>
          <p:cNvSpPr/>
          <p:nvPr/>
        </p:nvSpPr>
        <p:spPr>
          <a:xfrm>
            <a:off x="10487379" y="837636"/>
            <a:ext cx="2275841" cy="51929"/>
          </a:xfrm>
          <a:prstGeom prst="roundRect">
            <a:avLst>
              <a:gd name="adj" fmla="val 16667"/>
            </a:avLst>
          </a:prstGeom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92" name="Rectangle 34"/>
          <p:cNvSpPr/>
          <p:nvPr/>
        </p:nvSpPr>
        <p:spPr>
          <a:xfrm>
            <a:off x="12921263" y="-2259"/>
            <a:ext cx="81281" cy="882793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93" name="Rectangle 35"/>
          <p:cNvSpPr/>
          <p:nvPr/>
        </p:nvSpPr>
        <p:spPr>
          <a:xfrm>
            <a:off x="12862561" y="-2259"/>
            <a:ext cx="40641" cy="882793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94" name="Rectangle 36"/>
          <p:cNvSpPr/>
          <p:nvPr/>
        </p:nvSpPr>
        <p:spPr>
          <a:xfrm>
            <a:off x="12833210" y="-2259"/>
            <a:ext cx="18063" cy="882793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95" name="Rectangle 37"/>
          <p:cNvSpPr/>
          <p:nvPr/>
        </p:nvSpPr>
        <p:spPr>
          <a:xfrm>
            <a:off x="12765475" y="-2259"/>
            <a:ext cx="38384" cy="882793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96" name="Rectangle 38"/>
          <p:cNvSpPr/>
          <p:nvPr/>
        </p:nvSpPr>
        <p:spPr>
          <a:xfrm>
            <a:off x="12679680" y="-1"/>
            <a:ext cx="79024" cy="833122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97" name="Rectangle 39"/>
          <p:cNvSpPr/>
          <p:nvPr/>
        </p:nvSpPr>
        <p:spPr>
          <a:xfrm>
            <a:off x="12617591" y="-1"/>
            <a:ext cx="18063" cy="833122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buClrTx/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98" name="Title Text"/>
          <p:cNvSpPr txBox="1"/>
          <p:nvPr>
            <p:ph type="title"/>
          </p:nvPr>
        </p:nvSpPr>
        <p:spPr>
          <a:xfrm>
            <a:off x="650239" y="1625599"/>
            <a:ext cx="11704322" cy="1517228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5600">
                <a:solidFill>
                  <a:srgbClr val="EEECE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9" name="Body Level One…"/>
          <p:cNvSpPr txBox="1"/>
          <p:nvPr>
            <p:ph type="body" idx="1"/>
          </p:nvPr>
        </p:nvSpPr>
        <p:spPr>
          <a:xfrm>
            <a:off x="650239" y="3199271"/>
            <a:ext cx="11704322" cy="6150188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56406" indent="-346869" defTabSz="1300480">
              <a:spcBef>
                <a:spcPts val="400"/>
              </a:spcBef>
              <a:buClr>
                <a:srgbClr val="9BBB59"/>
              </a:buClr>
              <a:buFont typeface="Georgia"/>
              <a:defRPr sz="3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70792" indent="-359630" defTabSz="1300480">
              <a:spcBef>
                <a:spcPts val="400"/>
              </a:spcBef>
              <a:buClr>
                <a:srgbClr val="9BBB59"/>
              </a:buClr>
              <a:buFont typeface="Georgia"/>
              <a:buChar char="▫"/>
              <a:defRPr sz="3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050131" indent="-346868" defTabSz="1300480">
              <a:spcBef>
                <a:spcPts val="400"/>
              </a:spcBef>
              <a:buClr>
                <a:srgbClr val="9BBB59"/>
              </a:buClr>
              <a:buFont typeface="Georgia"/>
              <a:buChar char="●"/>
              <a:defRPr sz="3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24985" indent="-345497" defTabSz="1300480">
              <a:spcBef>
                <a:spcPts val="400"/>
              </a:spcBef>
              <a:buClr>
                <a:srgbClr val="9BBB59"/>
              </a:buClr>
              <a:buFont typeface="Georgia"/>
              <a:buChar char="●"/>
              <a:defRPr sz="3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553369" indent="-346869" defTabSz="1300480">
              <a:spcBef>
                <a:spcPts val="400"/>
              </a:spcBef>
              <a:buClr>
                <a:srgbClr val="9BBB59"/>
              </a:buClr>
              <a:buFont typeface="Georgia"/>
              <a:buChar char="▫"/>
              <a:defRPr sz="3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/>
          <p:nvPr>
            <p:ph type="sldNum" sz="quarter" idx="2"/>
          </p:nvPr>
        </p:nvSpPr>
        <p:spPr>
          <a:xfrm>
            <a:off x="12248238" y="50856"/>
            <a:ext cx="460795" cy="472949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r" defTabSz="1300480">
              <a:defRPr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2819400" y="1257300"/>
            <a:ext cx="7366000" cy="537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028700" y="6743700"/>
            <a:ext cx="10972800" cy="1524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028700" y="8255000"/>
            <a:ext cx="10972800" cy="119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buClrTx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8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9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5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5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>
            <a:off x="7664450" y="2044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2311400"/>
            <a:ext cx="6324600" cy="3187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626100"/>
            <a:ext cx="63246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7410450" y="2806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400"/>
            </a:lvl1pPr>
            <a:lvl2pPr>
              <a:spcBef>
                <a:spcPts val="3800"/>
              </a:spcBef>
              <a:defRPr sz="3400"/>
            </a:lvl2pPr>
            <a:lvl3pPr>
              <a:spcBef>
                <a:spcPts val="3800"/>
              </a:spcBef>
              <a:defRPr sz="3400"/>
            </a:lvl3pPr>
            <a:lvl4pPr marL="1625600">
              <a:spcBef>
                <a:spcPts val="3800"/>
              </a:spcBef>
              <a:defRPr sz="3400"/>
            </a:lvl4pPr>
            <a:lvl5pPr marL="2070100">
              <a:spcBef>
                <a:spcPts val="380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394351" y="4637752"/>
            <a:ext cx="4686301" cy="4152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7394351" y="927100"/>
            <a:ext cx="4686301" cy="285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14400" y="927100"/>
            <a:ext cx="5626100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ClrTx/>
              <a:defRPr sz="18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181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1562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1943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2324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2705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3086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3467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4.png"/><Relationship Id="rId4" Type="http://schemas.openxmlformats.org/officeDocument/2006/relationships/image" Target="../media/image7.tif"/><Relationship Id="rId5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tif"/><Relationship Id="rId4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tif"/><Relationship Id="rId4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tif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tif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1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1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tif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416" r="0" b="341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031" y="1489364"/>
            <a:ext cx="12424738" cy="18561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</p:spPr>
      </p:pic>
      <p:sp>
        <p:nvSpPr>
          <p:cNvPr id="270" name="Therefore if the Son makes you free, you shall be free indeed.—…"/>
          <p:cNvSpPr txBox="1"/>
          <p:nvPr/>
        </p:nvSpPr>
        <p:spPr>
          <a:xfrm>
            <a:off x="561743" y="8418586"/>
            <a:ext cx="11881314" cy="126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buClrTx/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2103513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Therefore if the Son makes you free, you shall be free indeed.</a:t>
            </a:r>
            <a:r>
              <a:t>— </a:t>
            </a:r>
          </a:p>
          <a:p>
            <a:pPr algn="r" defTabSz="457200">
              <a:buClrTx/>
              <a:defRPr sz="2700">
                <a:solidFill>
                  <a:srgbClr val="FFFFFF"/>
                </a:solidFill>
                <a:effectLst>
                  <a:outerShdw sx="100000" sy="100000" kx="0" ky="0" algn="b" rotWithShape="0" blurRad="63500" dist="63500" dir="2103513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8:36 (NKJV) 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031" y="310903"/>
            <a:ext cx="12424738" cy="1436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315" name="John 8:33–34 (NKJV)…"/>
          <p:cNvSpPr txBox="1"/>
          <p:nvPr/>
        </p:nvSpPr>
        <p:spPr>
          <a:xfrm>
            <a:off x="112249" y="3803208"/>
            <a:ext cx="4674627" cy="568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33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8:33–34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33</a:t>
            </a:r>
            <a:r>
              <a:t> They answered Him, “We are Abraham’s descendants, and have never been in bondage to anyone. … </a:t>
            </a:r>
            <a:r>
              <a:rPr baseline="31999"/>
              <a:t>34</a:t>
            </a:r>
            <a:r>
              <a:t> Jesus answered them, “Most assuredly, I say to you, whoever commits sin is a slave of sin.</a:t>
            </a:r>
          </a:p>
        </p:txBody>
      </p:sp>
      <p:sp>
        <p:nvSpPr>
          <p:cNvPr id="316" name="THE SLAVERY OF SIN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THE SLAVERY OF SIN</a:t>
            </a:r>
          </a:p>
        </p:txBody>
      </p:sp>
      <p:sp>
        <p:nvSpPr>
          <p:cNvPr id="317" name="More oppressive than any kind physical slavery is the spiritual slavery that comes from being a sinner! — 8:34…"/>
          <p:cNvSpPr txBox="1"/>
          <p:nvPr/>
        </p:nvSpPr>
        <p:spPr>
          <a:xfrm>
            <a:off x="5003298" y="3411072"/>
            <a:ext cx="7910645" cy="5392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821531">
              <a:lnSpc>
                <a:spcPct val="90000"/>
              </a:lnSpc>
              <a:spcBef>
                <a:spcPts val="2300"/>
              </a:spcBef>
              <a:buClrTx/>
              <a:buSzPct val="80000"/>
              <a:buBlip>
                <a:blip r:embed="rId4"/>
              </a:buBlip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More oppressive than any kind physical slavery is the spiritual slavery that comes from being a sinner! — 8:34 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2300"/>
              </a:spcBef>
              <a:buClrTx/>
              <a:buSzPct val="80000"/>
              <a:buBlip>
                <a:blip r:embed="rId4"/>
              </a:buBlip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Sin is personified as a cruel master. Paul used the same illustration (Rom. 6:15–23; Rom. 7:5-8:3; Gal 3:10-14) - (Compare 1 Jn 1:5-10; 3:4-9).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321" name="John 8:33–34 (NKJV)…"/>
          <p:cNvSpPr txBox="1"/>
          <p:nvPr/>
        </p:nvSpPr>
        <p:spPr>
          <a:xfrm>
            <a:off x="112249" y="3803208"/>
            <a:ext cx="4674627" cy="568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33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8:33–34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33</a:t>
            </a:r>
            <a:r>
              <a:t> They answered Him, “We are Abraham’s descendants, and have never been in bondage to anyone. … </a:t>
            </a:r>
            <a:r>
              <a:rPr baseline="31999"/>
              <a:t>34</a:t>
            </a:r>
            <a:r>
              <a:t> Jesus answered them, “Most assuredly, I say to you, whoever commits sin is a slave of sin.</a:t>
            </a:r>
          </a:p>
        </p:txBody>
      </p:sp>
      <p:sp>
        <p:nvSpPr>
          <p:cNvPr id="322" name="THE SLAVERY OF SIN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THE SLAVERY OF SIN</a:t>
            </a:r>
          </a:p>
        </p:txBody>
      </p:sp>
      <p:sp>
        <p:nvSpPr>
          <p:cNvPr id="323" name="Bondage to previous sins — Gal. 3:10; Rom. 3:23…"/>
          <p:cNvSpPr txBox="1"/>
          <p:nvPr/>
        </p:nvSpPr>
        <p:spPr>
          <a:xfrm>
            <a:off x="5003298" y="3690294"/>
            <a:ext cx="7910645" cy="550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821531">
              <a:lnSpc>
                <a:spcPct val="90000"/>
              </a:lnSpc>
              <a:spcBef>
                <a:spcPts val="2300"/>
              </a:spcBef>
              <a:buClrTx/>
              <a:buSzPct val="80000"/>
              <a:buBlip>
                <a:blip r:embed="rId4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Bondage to </a:t>
            </a:r>
            <a:r>
              <a:rPr b="1"/>
              <a:t>previous sins </a:t>
            </a:r>
            <a:r>
              <a:t>— Gal. 3:10; Rom. 3:23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2300"/>
              </a:spcBef>
              <a:buClrTx/>
              <a:buSzPct val="80000"/>
              <a:buBlip>
                <a:blip r:embed="rId4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Bondage to </a:t>
            </a:r>
            <a:r>
              <a:rPr b="1"/>
              <a:t>habitual sin</a:t>
            </a:r>
            <a:r>
              <a:t> — 2 Pet 2:12-16;  Mat. 12:34; 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2300"/>
              </a:spcBef>
              <a:buClrTx/>
              <a:buSzPct val="80000"/>
              <a:buBlip>
                <a:blip r:embed="rId4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Bondage to the </a:t>
            </a:r>
            <a:r>
              <a:rPr b="1"/>
              <a:t>consequences of sin</a:t>
            </a:r>
            <a:r>
              <a:t> — Gal. 6:7-9; Isa. 59:1,2; Rom. 6:23; 7:24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327" name="John 8:33–34 (NKJV)…"/>
          <p:cNvSpPr txBox="1"/>
          <p:nvPr/>
        </p:nvSpPr>
        <p:spPr>
          <a:xfrm>
            <a:off x="112249" y="3803208"/>
            <a:ext cx="4674627" cy="568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33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8:33–34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33</a:t>
            </a:r>
            <a:r>
              <a:t> They answered Him, “We are Abraham’s descendants, and have never been in bondage to anyone. … </a:t>
            </a:r>
            <a:r>
              <a:rPr baseline="31999"/>
              <a:t>34</a:t>
            </a:r>
            <a:r>
              <a:t> Jesus answered them, “Most assuredly, I say to you, whoever commits sin is a slave of sin.</a:t>
            </a:r>
          </a:p>
        </p:txBody>
      </p:sp>
      <p:sp>
        <p:nvSpPr>
          <p:cNvPr id="328" name="THE SLAVERY OF SIN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THE SLAVERY OF SIN</a:t>
            </a:r>
          </a:p>
        </p:txBody>
      </p:sp>
      <p:sp>
        <p:nvSpPr>
          <p:cNvPr id="329" name="We have all SINNED — (Rom. 3:23; Titus 3:1-4; etc.)…"/>
          <p:cNvSpPr txBox="1"/>
          <p:nvPr/>
        </p:nvSpPr>
        <p:spPr>
          <a:xfrm>
            <a:off x="5003298" y="3296098"/>
            <a:ext cx="7910645" cy="6002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821531">
              <a:lnSpc>
                <a:spcPct val="90000"/>
              </a:lnSpc>
              <a:spcBef>
                <a:spcPts val="2300"/>
              </a:spcBef>
              <a:buClrTx/>
              <a:buSzPct val="80000"/>
              <a:buBlip>
                <a:blip r:embed="rId4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have all SINNED — (Rom. 3:23; Titus 3:1-4; etc.)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2300"/>
              </a:spcBef>
              <a:buClrTx/>
              <a:buSzPct val="80000"/>
              <a:buBlip>
                <a:blip r:embed="rId4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THEREFORE we ALL Need to be set free from our sins — (Jn 8:24; cf. Rom 7:24)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2300"/>
              </a:spcBef>
              <a:buClrTx/>
              <a:buSzPct val="80000"/>
              <a:buBlip>
                <a:blip r:embed="rId4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Which is IMPOSSIBLE apart from God’s unmerited provision of His “only begotten Son”— (Jn 3:15-18; Eph. 2:8.9; Titus 3:5)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333" name="John 8:35–36 (NKJV)…"/>
          <p:cNvSpPr txBox="1"/>
          <p:nvPr/>
        </p:nvSpPr>
        <p:spPr>
          <a:xfrm>
            <a:off x="112249" y="5199321"/>
            <a:ext cx="4674627" cy="416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33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8:35–36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35</a:t>
            </a:r>
            <a:r>
              <a:t> And a slave does not abide in the house forever, </a:t>
            </a:r>
            <a:r>
              <a:rPr i="1"/>
              <a:t>but</a:t>
            </a:r>
            <a:r>
              <a:t> a son abides forever. </a:t>
            </a:r>
            <a:r>
              <a:rPr baseline="31999"/>
              <a:t>36</a:t>
            </a:r>
            <a:r>
              <a:t> Therefore if the Son makes you free, you shall be free indeed.</a:t>
            </a:r>
          </a:p>
        </p:txBody>
      </p:sp>
      <p:sp>
        <p:nvSpPr>
          <p:cNvPr id="334" name="THE SON MAKES FREE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THE SON MAKES FREE</a:t>
            </a:r>
          </a:p>
        </p:txBody>
      </p:sp>
      <p:sp>
        <p:nvSpPr>
          <p:cNvPr id="335" name="Jesus came into the world to take away our sins, which was accomplished on the cross — (Jn 1:29; Is. 53:11; 1 Cor. 15:3; Gal. 1:4; 1 Pet. 2:24; 1 John 2:2; Rev. 1:5)…"/>
          <p:cNvSpPr txBox="1"/>
          <p:nvPr/>
        </p:nvSpPr>
        <p:spPr>
          <a:xfrm>
            <a:off x="5003298" y="3296098"/>
            <a:ext cx="7910645" cy="614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came into the world to take away our sins, which was accomplished on the cross — (Jn 1:29; Is. 53:11; 1 Cor. 15:3; Gal. 1:4; 1 Pet. 2:24; 1 John 2:2; Rev. 1:5)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As God’s Son, He invites all to come to Him — (Mt 11:28)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Son makes free all who come to Him and ABIDE in Him — (Rom :6:3-23; 8; Gal 3:26-4:7)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339" name="John 8:35–36 (NKJV)…"/>
          <p:cNvSpPr txBox="1"/>
          <p:nvPr/>
        </p:nvSpPr>
        <p:spPr>
          <a:xfrm>
            <a:off x="112249" y="5199321"/>
            <a:ext cx="4674627" cy="416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33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8:35–36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35</a:t>
            </a:r>
            <a:r>
              <a:t> And a slave does not abide in the house forever, </a:t>
            </a:r>
            <a:r>
              <a:rPr i="1"/>
              <a:t>but</a:t>
            </a:r>
            <a:r>
              <a:t> a son abides forever. </a:t>
            </a:r>
            <a:r>
              <a:rPr baseline="31999"/>
              <a:t>36</a:t>
            </a:r>
            <a:r>
              <a:t> Therefore if the Son makes you free, you shall be free indeed.</a:t>
            </a:r>
          </a:p>
        </p:txBody>
      </p:sp>
      <p:sp>
        <p:nvSpPr>
          <p:cNvPr id="340" name="THE SON MAKES FREE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THE SON MAKES FREE</a:t>
            </a:r>
          </a:p>
        </p:txBody>
      </p:sp>
      <p:sp>
        <p:nvSpPr>
          <p:cNvPr id="341" name="There is no freedom that can compare with being emancipated from the devil and set loose from the condemnation sin brings!…"/>
          <p:cNvSpPr txBox="1"/>
          <p:nvPr/>
        </p:nvSpPr>
        <p:spPr>
          <a:xfrm>
            <a:off x="4986873" y="3641020"/>
            <a:ext cx="7910645" cy="5415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There is no freedom that can compare with being emancipated from the devil and set loose from the condemnation sin brings! 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believe and are baptized into Christ are NO LONGER Slaves of Sin but FREED: Mark 16:16; Acts 2:38; 22:16; Rom. 6:1-7; Col. 2:12,13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The Law of Liberty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The Law of Liberty</a:t>
            </a:r>
          </a:p>
        </p:txBody>
      </p:sp>
      <p:sp>
        <p:nvSpPr>
          <p:cNvPr id="345" name="A Christian maintains his freedom from the devil by following after the perfect law of liberty — James 1:21-25;…"/>
          <p:cNvSpPr txBox="1"/>
          <p:nvPr/>
        </p:nvSpPr>
        <p:spPr>
          <a:xfrm>
            <a:off x="5003298" y="3558895"/>
            <a:ext cx="7910645" cy="564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3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Christian maintains his freedom from the devil by following after the perfect law of liberty — James 1:21-25;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3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law of the Spirit replaces a law of sin and death for those who WALK IN IT — Rom. 8:2 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3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fulfill the law of Christ when we bear one another’s burdens — Gal. 6:2; Rom. 6:18, 22</a:t>
            </a:r>
          </a:p>
        </p:txBody>
      </p:sp>
      <p:grpSp>
        <p:nvGrpSpPr>
          <p:cNvPr id="348" name="Image"/>
          <p:cNvGrpSpPr/>
          <p:nvPr/>
        </p:nvGrpSpPr>
        <p:grpSpPr>
          <a:xfrm>
            <a:off x="216458" y="3437653"/>
            <a:ext cx="4499600" cy="5886365"/>
            <a:chOff x="0" y="0"/>
            <a:chExt cx="4499598" cy="5886363"/>
          </a:xfrm>
        </p:grpSpPr>
        <p:pic>
          <p:nvPicPr>
            <p:cNvPr id="34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7991" t="0" r="36840" b="8548"/>
            <a:stretch>
              <a:fillRect/>
            </a:stretch>
          </p:blipFill>
          <p:spPr>
            <a:xfrm>
              <a:off x="203200" y="215900"/>
              <a:ext cx="4093199" cy="54545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6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499600" cy="588636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ARE YOU FREE?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ARE YOU FREE?</a:t>
            </a:r>
          </a:p>
        </p:txBody>
      </p:sp>
      <p:grpSp>
        <p:nvGrpSpPr>
          <p:cNvPr id="354" name="Image"/>
          <p:cNvGrpSpPr/>
          <p:nvPr/>
        </p:nvGrpSpPr>
        <p:grpSpPr>
          <a:xfrm>
            <a:off x="216458" y="3437653"/>
            <a:ext cx="4499600" cy="5886365"/>
            <a:chOff x="0" y="0"/>
            <a:chExt cx="4499598" cy="5886363"/>
          </a:xfrm>
        </p:grpSpPr>
        <p:pic>
          <p:nvPicPr>
            <p:cNvPr id="35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991" t="0" r="36840" b="8548"/>
            <a:stretch>
              <a:fillRect/>
            </a:stretch>
          </p:blipFill>
          <p:spPr>
            <a:xfrm>
              <a:off x="203200" y="215900"/>
              <a:ext cx="4093199" cy="54545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2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499600" cy="5886365"/>
            </a:xfrm>
            <a:prstGeom prst="rect">
              <a:avLst/>
            </a:prstGeom>
            <a:effectLst/>
          </p:spPr>
        </p:pic>
      </p:grpSp>
      <p:sp>
        <p:nvSpPr>
          <p:cNvPr id="355" name="Galatians 5:1 (NKJV)…"/>
          <p:cNvSpPr txBox="1"/>
          <p:nvPr/>
        </p:nvSpPr>
        <p:spPr>
          <a:xfrm>
            <a:off x="5068903" y="3544522"/>
            <a:ext cx="7390247" cy="5672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Galatians 5:1 (NKJV)</a:t>
            </a:r>
          </a:p>
          <a:p>
            <a:pPr defTabSz="457200">
              <a:buClrTx/>
              <a:defRPr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Stand fast therefore in the liberty by which Christ has made us free, and do not be entangled again with a yoke of bondage.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ARE YOU FREE?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ARE YOU FREE?</a:t>
            </a:r>
          </a:p>
        </p:txBody>
      </p:sp>
      <p:grpSp>
        <p:nvGrpSpPr>
          <p:cNvPr id="361" name="Image"/>
          <p:cNvGrpSpPr/>
          <p:nvPr/>
        </p:nvGrpSpPr>
        <p:grpSpPr>
          <a:xfrm>
            <a:off x="216458" y="3437653"/>
            <a:ext cx="4499600" cy="5886365"/>
            <a:chOff x="0" y="0"/>
            <a:chExt cx="4499598" cy="5886363"/>
          </a:xfrm>
        </p:grpSpPr>
        <p:pic>
          <p:nvPicPr>
            <p:cNvPr id="36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991" t="0" r="36840" b="8548"/>
            <a:stretch>
              <a:fillRect/>
            </a:stretch>
          </p:blipFill>
          <p:spPr>
            <a:xfrm>
              <a:off x="203200" y="215900"/>
              <a:ext cx="4093199" cy="54545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9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499600" cy="5886365"/>
            </a:xfrm>
            <a:prstGeom prst="rect">
              <a:avLst/>
            </a:prstGeom>
            <a:effectLst/>
          </p:spPr>
        </p:pic>
      </p:grpSp>
      <p:sp>
        <p:nvSpPr>
          <p:cNvPr id="362" name="Galatians 5:13 (NKJV)…"/>
          <p:cNvSpPr txBox="1"/>
          <p:nvPr/>
        </p:nvSpPr>
        <p:spPr>
          <a:xfrm>
            <a:off x="5068903" y="3544522"/>
            <a:ext cx="7390247" cy="5672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Galatians 5:13 (NKJV)</a:t>
            </a:r>
          </a:p>
          <a:p>
            <a:pPr defTabSz="457200">
              <a:buClrTx/>
              <a:defRPr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13</a:t>
            </a:r>
            <a:r>
              <a:t> For you, brethren, have been called to liberty; only do not </a:t>
            </a:r>
            <a:r>
              <a:rPr i="1"/>
              <a:t>use</a:t>
            </a:r>
            <a:r>
              <a:t> liberty as an opportunity for the flesh, but through love serve one another.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ARE YOU FREE?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ARE YOU FREE?</a:t>
            </a:r>
          </a:p>
        </p:txBody>
      </p:sp>
      <p:grpSp>
        <p:nvGrpSpPr>
          <p:cNvPr id="368" name="Image"/>
          <p:cNvGrpSpPr/>
          <p:nvPr/>
        </p:nvGrpSpPr>
        <p:grpSpPr>
          <a:xfrm>
            <a:off x="216458" y="3437653"/>
            <a:ext cx="4499600" cy="5886365"/>
            <a:chOff x="0" y="0"/>
            <a:chExt cx="4499598" cy="5886363"/>
          </a:xfrm>
        </p:grpSpPr>
        <p:pic>
          <p:nvPicPr>
            <p:cNvPr id="36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991" t="0" r="36840" b="8548"/>
            <a:stretch>
              <a:fillRect/>
            </a:stretch>
          </p:blipFill>
          <p:spPr>
            <a:xfrm>
              <a:off x="203200" y="215900"/>
              <a:ext cx="4093199" cy="54545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6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499600" cy="5886365"/>
            </a:xfrm>
            <a:prstGeom prst="rect">
              <a:avLst/>
            </a:prstGeom>
            <a:effectLst/>
          </p:spPr>
        </p:pic>
      </p:grpSp>
      <p:sp>
        <p:nvSpPr>
          <p:cNvPr id="369" name="Have you heard the TRUTH? — Rom 10:17…"/>
          <p:cNvSpPr txBox="1"/>
          <p:nvPr/>
        </p:nvSpPr>
        <p:spPr>
          <a:xfrm>
            <a:off x="5491873" y="3330295"/>
            <a:ext cx="7060724" cy="610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Have you </a:t>
            </a:r>
            <a:r>
              <a:rPr b="1"/>
              <a:t>heard</a:t>
            </a:r>
            <a:r>
              <a:t> the TRUTH? — Rom 10:17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Do you </a:t>
            </a:r>
            <a:r>
              <a:rPr b="1"/>
              <a:t>believe</a:t>
            </a:r>
            <a:r>
              <a:t> Jesus is the Son of God? — Jn 8:24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you </a:t>
            </a:r>
            <a:r>
              <a:rPr b="1"/>
              <a:t>confess</a:t>
            </a:r>
            <a:r>
              <a:t> Him? — Rom. 10:9,10; Matt. 10:32; Luke 12:8; Acts 8:37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you </a:t>
            </a:r>
            <a:r>
              <a:rPr b="1"/>
              <a:t>repent</a:t>
            </a:r>
            <a:r>
              <a:t>? — Lk 13:5; 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you be </a:t>
            </a:r>
            <a:r>
              <a:rPr b="1"/>
              <a:t>baptized</a:t>
            </a:r>
            <a:r>
              <a:t>? — Mk. 16:16; Acts 2:38; Rom. 6:3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ARE YOU FREE?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ARE YOU FREE?</a:t>
            </a:r>
          </a:p>
        </p:txBody>
      </p:sp>
      <p:grpSp>
        <p:nvGrpSpPr>
          <p:cNvPr id="375" name="Image"/>
          <p:cNvGrpSpPr/>
          <p:nvPr/>
        </p:nvGrpSpPr>
        <p:grpSpPr>
          <a:xfrm>
            <a:off x="216458" y="3437653"/>
            <a:ext cx="4499600" cy="5886365"/>
            <a:chOff x="0" y="0"/>
            <a:chExt cx="4499598" cy="5886363"/>
          </a:xfrm>
        </p:grpSpPr>
        <p:pic>
          <p:nvPicPr>
            <p:cNvPr id="37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991" t="0" r="36840" b="8548"/>
            <a:stretch>
              <a:fillRect/>
            </a:stretch>
          </p:blipFill>
          <p:spPr>
            <a:xfrm>
              <a:off x="203200" y="215900"/>
              <a:ext cx="4093199" cy="54545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3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499600" cy="5886365"/>
            </a:xfrm>
            <a:prstGeom prst="rect">
              <a:avLst/>
            </a:prstGeom>
            <a:effectLst/>
          </p:spPr>
        </p:pic>
      </p:grpSp>
      <p:sp>
        <p:nvSpPr>
          <p:cNvPr id="376" name="Have you been made free, but have since turned back to sin? — 2 Pet 2:19-22…"/>
          <p:cNvSpPr txBox="1"/>
          <p:nvPr/>
        </p:nvSpPr>
        <p:spPr>
          <a:xfrm>
            <a:off x="5634307" y="3296098"/>
            <a:ext cx="6905971" cy="5974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Have you been made free, but have since </a:t>
            </a:r>
            <a:r>
              <a:rPr b="1"/>
              <a:t>turned back</a:t>
            </a:r>
            <a:r>
              <a:t> to sin? — 2 Pet 2:19-22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you </a:t>
            </a:r>
            <a:r>
              <a:rPr b="1"/>
              <a:t>confess</a:t>
            </a:r>
            <a:r>
              <a:t> your sins — 1 John 1:9,10; James 5:16-20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you </a:t>
            </a:r>
            <a:r>
              <a:rPr b="1"/>
              <a:t>repent</a:t>
            </a:r>
            <a:r>
              <a:t>? — Acts 8:22-24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creen Shot 2019-03-09 at 10.30.27 AM.png" descr="Screen Shot 2019-03-09 at 10.30.27 A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1593850"/>
            <a:ext cx="12496800" cy="779269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grpSp>
        <p:nvGrpSpPr>
          <p:cNvPr id="276" name="John 8:21–36 (NKJV)"/>
          <p:cNvGrpSpPr/>
          <p:nvPr/>
        </p:nvGrpSpPr>
        <p:grpSpPr>
          <a:xfrm>
            <a:off x="260147" y="123384"/>
            <a:ext cx="12484506" cy="1498601"/>
            <a:chOff x="0" y="0"/>
            <a:chExt cx="12484505" cy="1498600"/>
          </a:xfrm>
        </p:grpSpPr>
        <p:sp>
          <p:nvSpPr>
            <p:cNvPr id="275" name="John 8:21–36 (NKJV)"/>
            <p:cNvSpPr txBox="1"/>
            <p:nvPr/>
          </p:nvSpPr>
          <p:spPr>
            <a:xfrm>
              <a:off x="101600" y="101600"/>
              <a:ext cx="12268606" cy="1155700"/>
            </a:xfrm>
            <a:prstGeom prst="rect">
              <a:avLst/>
            </a:prstGeom>
            <a:solidFill>
              <a:srgbClr val="DCDDE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spcBef>
                  <a:spcPts val="1400"/>
                </a:spcBef>
                <a:buClrTx/>
                <a:defRPr b="1" sz="6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John 8:21–36 (NKJV)</a:t>
              </a:r>
            </a:p>
          </p:txBody>
        </p:sp>
        <p:pic>
          <p:nvPicPr>
            <p:cNvPr id="274" name="John 8:21–36 (NKJV)" descr="John 8:21–36 (NKJV)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484506" cy="1498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416" r="0" b="341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031" y="1489364"/>
            <a:ext cx="12424738" cy="18561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</p:spPr>
      </p:pic>
      <p:sp>
        <p:nvSpPr>
          <p:cNvPr id="380" name="Therefore if the Son makes you free, you shall be free indeed.—…"/>
          <p:cNvSpPr txBox="1"/>
          <p:nvPr/>
        </p:nvSpPr>
        <p:spPr>
          <a:xfrm>
            <a:off x="561743" y="8418586"/>
            <a:ext cx="11881314" cy="126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buClrTx/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2103513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Therefore if the Son makes you free, you shall be free indeed.</a:t>
            </a:r>
            <a:r>
              <a:t>— </a:t>
            </a:r>
          </a:p>
          <a:p>
            <a:pPr algn="r" defTabSz="457200">
              <a:buClrTx/>
              <a:defRPr sz="2700">
                <a:solidFill>
                  <a:srgbClr val="FFFFFF"/>
                </a:solidFill>
                <a:effectLst>
                  <a:outerShdw sx="100000" sy="100000" kx="0" ky="0" algn="b" rotWithShape="0" blurRad="63500" dist="63500" dir="2103513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8:36 (NKJV) 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031" y="310903"/>
            <a:ext cx="12424738" cy="1436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YOU CAN BE FREE TODAY" descr="YOU CAN BE FREE TODAY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2425" y="6034307"/>
            <a:ext cx="10999950" cy="1625601"/>
          </a:xfrm>
          <a:prstGeom prst="rect">
            <a:avLst/>
          </a:prstGeom>
          <a:effectLst>
            <a:outerShdw sx="100000" sy="100000" kx="0" ky="0" algn="b" rotWithShape="0" blurRad="38100" dist="162958" dir="5400000">
              <a:srgbClr val="424242">
                <a:alpha val="70396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Joe M. Morgan"/>
          <p:cNvSpPr txBox="1"/>
          <p:nvPr/>
        </p:nvSpPr>
        <p:spPr>
          <a:xfrm>
            <a:off x="4443306" y="8886613"/>
            <a:ext cx="4118188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buClrTx/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Joe M. Morgan</a:t>
            </a:r>
          </a:p>
        </p:txBody>
      </p:sp>
      <p:sp>
        <p:nvSpPr>
          <p:cNvPr id="38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6" name="3/9/19"/>
          <p:cNvSpPr txBox="1"/>
          <p:nvPr/>
        </p:nvSpPr>
        <p:spPr>
          <a:xfrm>
            <a:off x="975359" y="8886613"/>
            <a:ext cx="2709335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buClrTx/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3/9/19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416" r="0" b="341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031" y="1489364"/>
            <a:ext cx="12424738" cy="18561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</p:spPr>
      </p:pic>
      <p:sp>
        <p:nvSpPr>
          <p:cNvPr id="390" name="Therefore if the Son makes you free, you shall be free indeed.—…"/>
          <p:cNvSpPr txBox="1"/>
          <p:nvPr/>
        </p:nvSpPr>
        <p:spPr>
          <a:xfrm>
            <a:off x="561743" y="8418586"/>
            <a:ext cx="11881314" cy="126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buClrTx/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2103513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Vivaldi"/>
                <a:ea typeface="Vivaldi"/>
                <a:cs typeface="Vivaldi"/>
                <a:sym typeface="Vivaldi"/>
              </a:rPr>
              <a:t>Therefore if the Son makes you free, you shall be free indeed.</a:t>
            </a:r>
            <a:r>
              <a:t>— </a:t>
            </a:r>
          </a:p>
          <a:p>
            <a:pPr algn="r" defTabSz="457200">
              <a:buClrTx/>
              <a:defRPr sz="2700">
                <a:solidFill>
                  <a:srgbClr val="FFFFFF"/>
                </a:solidFill>
                <a:effectLst>
                  <a:outerShdw sx="100000" sy="100000" kx="0" ky="0" algn="b" rotWithShape="0" blurRad="63500" dist="63500" dir="2103513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8:36 (NKJV) </a:t>
            </a:r>
          </a:p>
        </p:txBody>
      </p:sp>
      <p:pic>
        <p:nvPicPr>
          <p:cNvPr id="3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031" y="310903"/>
            <a:ext cx="12424738" cy="1436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Charts by Don McClain…" descr="Charts by Don McClain…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18624" y="5204645"/>
            <a:ext cx="13442048" cy="3170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Isaiah 61:1–3 (NKJV)…"/>
          <p:cNvSpPr txBox="1"/>
          <p:nvPr/>
        </p:nvSpPr>
        <p:spPr>
          <a:xfrm>
            <a:off x="375923" y="316938"/>
            <a:ext cx="12252953" cy="9119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300"/>
              </a:spcBef>
              <a:buClrTx/>
              <a:defRPr b="1" sz="6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Isaiah 61:1–3 (NKJV)</a:t>
            </a:r>
          </a:p>
          <a:p>
            <a:pPr defTabSz="457200">
              <a:buClrTx/>
              <a:defRPr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“The Spirit of the Lord God </a:t>
            </a:r>
            <a:r>
              <a:rPr i="1"/>
              <a:t>is</a:t>
            </a:r>
            <a:r>
              <a:t> upon Me, Because the Lord has anointed Me To preach good tidings to the poor; He has sent Me to heal the brokenhearted, To proclaim liberty to the captives, And the opening of the prison to </a:t>
            </a:r>
            <a:r>
              <a:rPr i="1"/>
              <a:t>those who are</a:t>
            </a:r>
            <a:r>
              <a:t> bound; </a:t>
            </a:r>
            <a:r>
              <a:rPr baseline="31999"/>
              <a:t>2</a:t>
            </a:r>
            <a:r>
              <a:t> To proclaim the acceptable year of the Lord, And the day of vengeance of our God; To comfort all who mourn, </a:t>
            </a:r>
            <a:r>
              <a:rPr baseline="31999"/>
              <a:t>3</a:t>
            </a:r>
            <a:r>
              <a:t> To console those who mourn in Zion, To give them beauty for ashes, The oil of joy for mourning, The garment of praise for the spirit of heaviness; That they may be called trees of righteousness, The planting of the Lord, that He may be glorified.”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creen Shot 2019-03-09 at 10.31.40 AM.png" descr="Screen Shot 2019-03-09 at 10.31.40 A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330" y="1564923"/>
            <a:ext cx="12520140" cy="785054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grpSp>
        <p:nvGrpSpPr>
          <p:cNvPr id="281" name="John 8:21–36 (NKJV)"/>
          <p:cNvGrpSpPr/>
          <p:nvPr/>
        </p:nvGrpSpPr>
        <p:grpSpPr>
          <a:xfrm>
            <a:off x="260147" y="123384"/>
            <a:ext cx="12484506" cy="1498601"/>
            <a:chOff x="0" y="0"/>
            <a:chExt cx="12484505" cy="1498600"/>
          </a:xfrm>
        </p:grpSpPr>
        <p:sp>
          <p:nvSpPr>
            <p:cNvPr id="280" name="John 8:21–36 (NKJV)"/>
            <p:cNvSpPr txBox="1"/>
            <p:nvPr/>
          </p:nvSpPr>
          <p:spPr>
            <a:xfrm>
              <a:off x="101600" y="101600"/>
              <a:ext cx="12268606" cy="1155700"/>
            </a:xfrm>
            <a:prstGeom prst="rect">
              <a:avLst/>
            </a:prstGeom>
            <a:solidFill>
              <a:srgbClr val="DCDDE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spcBef>
                  <a:spcPts val="1400"/>
                </a:spcBef>
                <a:buClrTx/>
                <a:defRPr b="1" sz="6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John 8:21–36 (NKJV)</a:t>
              </a:r>
            </a:p>
          </p:txBody>
        </p:sp>
        <p:pic>
          <p:nvPicPr>
            <p:cNvPr id="279" name="John 8:21–36 (NKJV)" descr="John 8:21–36 (NKJV)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484506" cy="1498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creen Shot 2019-03-09 at 10.32.14 AM.png" descr="Screen Shot 2019-03-09 at 10.32.14 A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762" y="1578538"/>
            <a:ext cx="12501276" cy="782331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grpSp>
        <p:nvGrpSpPr>
          <p:cNvPr id="286" name="John 8:21–36 (NKJV)"/>
          <p:cNvGrpSpPr/>
          <p:nvPr/>
        </p:nvGrpSpPr>
        <p:grpSpPr>
          <a:xfrm>
            <a:off x="260147" y="123384"/>
            <a:ext cx="12484506" cy="1498601"/>
            <a:chOff x="0" y="0"/>
            <a:chExt cx="12484505" cy="1498600"/>
          </a:xfrm>
        </p:grpSpPr>
        <p:sp>
          <p:nvSpPr>
            <p:cNvPr id="285" name="John 8:21–36 (NKJV)"/>
            <p:cNvSpPr txBox="1"/>
            <p:nvPr/>
          </p:nvSpPr>
          <p:spPr>
            <a:xfrm>
              <a:off x="101600" y="101600"/>
              <a:ext cx="12268606" cy="1155700"/>
            </a:xfrm>
            <a:prstGeom prst="rect">
              <a:avLst/>
            </a:prstGeom>
            <a:solidFill>
              <a:srgbClr val="DCDDE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spcBef>
                  <a:spcPts val="1400"/>
                </a:spcBef>
                <a:buClrTx/>
                <a:defRPr b="1" sz="6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John 8:21–36 (NKJV)</a:t>
              </a:r>
            </a:p>
          </p:txBody>
        </p:sp>
        <p:pic>
          <p:nvPicPr>
            <p:cNvPr id="284" name="John 8:21–36 (NKJV)" descr="John 8:21–36 (NKJV)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484506" cy="1498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86" t="0" r="10551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456" y="1226567"/>
            <a:ext cx="7284955" cy="10883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031" y="-50444"/>
            <a:ext cx="12424738" cy="1436168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Many Have A Misconstrued Understanding of FREEDOM"/>
          <p:cNvSpPr txBox="1"/>
          <p:nvPr/>
        </p:nvSpPr>
        <p:spPr>
          <a:xfrm>
            <a:off x="82462" y="5283127"/>
            <a:ext cx="7732943" cy="4368801"/>
          </a:xfrm>
          <a:prstGeom prst="rect">
            <a:avLst/>
          </a:prstGeom>
          <a:solidFill>
            <a:srgbClr val="5F5857">
              <a:alpha val="51664"/>
            </a:srgbClr>
          </a:solidFill>
          <a:ln w="12700">
            <a:miter lim="400000"/>
          </a:ln>
          <a:effectLst>
            <a:outerShdw sx="100000" sy="100000" kx="0" ky="0" algn="b" rotWithShape="0" blurRad="177800" dist="97593" dir="290905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300">
                <a:solidFill>
                  <a:srgbClr val="DCDDE0"/>
                </a:solidFill>
                <a:effectLst>
                  <a:outerShdw sx="100000" sy="100000" kx="0" ky="0" algn="b" rotWithShape="0" blurRad="63500" dist="63500" dir="2101345">
                    <a:srgbClr val="000000"/>
                  </a:outerShdw>
                </a:effectLst>
              </a:defRPr>
            </a:lvl1pPr>
          </a:lstStyle>
          <a:p>
            <a:pPr/>
            <a:r>
              <a:t>Many Have A Misconstrued Understanding of FREEDOM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434" t="0" r="20619" b="18375"/>
          <a:stretch>
            <a:fillRect/>
          </a:stretch>
        </p:blipFill>
        <p:spPr>
          <a:xfrm>
            <a:off x="-398432" y="-22905"/>
            <a:ext cx="13403232" cy="9776506"/>
          </a:xfrm>
          <a:prstGeom prst="rect">
            <a:avLst/>
          </a:prstGeom>
        </p:spPr>
      </p:pic>
      <p:sp>
        <p:nvSpPr>
          <p:cNvPr id="294" name="Freedom In CHRIST is NOT Freedom FROM HIS AUTHORITY!"/>
          <p:cNvSpPr txBox="1"/>
          <p:nvPr/>
        </p:nvSpPr>
        <p:spPr>
          <a:xfrm>
            <a:off x="5289139" y="389055"/>
            <a:ext cx="7383466" cy="2692401"/>
          </a:xfrm>
          <a:prstGeom prst="rect">
            <a:avLst/>
          </a:prstGeom>
          <a:solidFill>
            <a:srgbClr val="5F5857">
              <a:alpha val="51664"/>
            </a:srgbClr>
          </a:solidFill>
          <a:ln w="12700">
            <a:miter lim="400000"/>
          </a:ln>
          <a:effectLst>
            <a:outerShdw sx="100000" sy="100000" kx="0" ky="0" algn="b" rotWithShape="0" blurRad="177800" dist="97593" dir="290905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900">
                <a:solidFill>
                  <a:srgbClr val="DCDDE0"/>
                </a:solidFill>
                <a:effectLst>
                  <a:outerShdw sx="100000" sy="100000" kx="0" ky="0" algn="b" rotWithShape="0" blurRad="63500" dist="63500" dir="2101345">
                    <a:srgbClr val="000000"/>
                  </a:outerShdw>
                </a:effectLst>
              </a:defRPr>
            </a:pPr>
            <a:r>
              <a:t>Freedom </a:t>
            </a:r>
            <a:r>
              <a:rPr>
                <a:solidFill>
                  <a:schemeClr val="accent3">
                    <a:hueOff val="286721"/>
                    <a:satOff val="29410"/>
                    <a:lumOff val="9202"/>
                  </a:schemeClr>
                </a:solidFill>
              </a:rPr>
              <a:t>In CHRIST</a:t>
            </a:r>
            <a:r>
              <a:t> is NOT Freedom FROM HIS AUTHORITY!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o Define: FREEDOM"/>
          <p:cNvSpPr/>
          <p:nvPr/>
        </p:nvSpPr>
        <p:spPr>
          <a:xfrm>
            <a:off x="1826887" y="1803436"/>
            <a:ext cx="9351026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To Define: FREEDOM</a:t>
            </a:r>
          </a:p>
        </p:txBody>
      </p:sp>
      <p:pic>
        <p:nvPicPr>
          <p:cNvPr id="2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Anarchy vs. Order: Unfettered freedom results in anarchy; responsible freedom leads to order (Judg. 17:6; 21:25; 1 Pet. 2:13-25).…"/>
          <p:cNvSpPr txBox="1"/>
          <p:nvPr/>
        </p:nvSpPr>
        <p:spPr>
          <a:xfrm>
            <a:off x="247600" y="4978441"/>
            <a:ext cx="12509601" cy="454723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3">
                <a:hueOff val="-135563"/>
                <a:satOff val="41100"/>
                <a:lumOff val="-24891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85800" indent="-685800" algn="l" defTabSz="821531">
              <a:lnSpc>
                <a:spcPct val="90000"/>
              </a:lnSpc>
              <a:spcBef>
                <a:spcPts val="1200"/>
              </a:spcBef>
              <a:buClrTx/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Anarchy vs. Order:</a:t>
            </a:r>
            <a:r>
              <a:t> Unfettered freedom results in anarchy; responsible freedom leads to order (Judg. 17:6; 21:25; 1 Pet. 2:13-25).</a:t>
            </a:r>
          </a:p>
          <a:p>
            <a:pPr marL="685800" indent="-685800" algn="l" defTabSz="821531">
              <a:lnSpc>
                <a:spcPct val="90000"/>
              </a:lnSpc>
              <a:spcBef>
                <a:spcPts val="1200"/>
              </a:spcBef>
              <a:buClrTx/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Selfishness vs. Service:</a:t>
            </a:r>
            <a:r>
              <a:t> Unfettered freedom results in selfishness; responsible freedom leads to service (1 Cor. 10:23-33; Gal. 5:13-15).</a:t>
            </a:r>
          </a:p>
          <a:p>
            <a:pPr marL="685800" indent="-685800" algn="l" defTabSz="821531">
              <a:lnSpc>
                <a:spcPct val="90000"/>
              </a:lnSpc>
              <a:spcBef>
                <a:spcPts val="1200"/>
              </a:spcBef>
              <a:buClrTx/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Slaves To Sin vs. Slaves of Righteousness:</a:t>
            </a:r>
            <a:r>
              <a:t> Unfettered freedom results in slavery; Submission to Christ’s authority results in salvation (John 8:31-38; 2 Pet. 2:17-3:2; Rom 6-8).</a:t>
            </a:r>
          </a:p>
        </p:txBody>
      </p:sp>
      <p:sp>
        <p:nvSpPr>
          <p:cNvPr id="299" name="Freedom is a grand ideal, but is always accompanied by some restrictive code of governance (Isa. 61:1-9; Gal. 5:1-7)."/>
          <p:cNvSpPr/>
          <p:nvPr/>
        </p:nvSpPr>
        <p:spPr>
          <a:xfrm>
            <a:off x="247599" y="3482732"/>
            <a:ext cx="12509602" cy="1426486"/>
          </a:xfrm>
          <a:prstGeom prst="rect">
            <a:avLst/>
          </a:prstGeom>
          <a:blipFill>
            <a:blip r:embed="rId4"/>
          </a:blipFill>
          <a:ln w="38100">
            <a:solidFill>
              <a:schemeClr val="accent3">
                <a:hueOff val="-135563"/>
                <a:satOff val="41100"/>
                <a:lumOff val="-24891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Freedom is a grand ideal, but is always accompanied by some restrictive code of governance (Isa. 61:1-9; Gal. 5:1-7).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303" name="John 8:31,32 (NKJV)…"/>
          <p:cNvSpPr txBox="1"/>
          <p:nvPr/>
        </p:nvSpPr>
        <p:spPr>
          <a:xfrm>
            <a:off x="112249" y="5970359"/>
            <a:ext cx="4674627" cy="356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8:31,32 (NKJV)</a:t>
            </a:r>
          </a:p>
          <a:p>
            <a:pPr defTabSz="457200">
              <a:buClrTx/>
              <a:def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31</a:t>
            </a:r>
            <a:r>
              <a:t> “…If you abide in My word, you are My disciples indeed. </a:t>
            </a:r>
            <a:r>
              <a:rPr baseline="31999"/>
              <a:t>32</a:t>
            </a:r>
            <a:r>
              <a:t> And you shall know the truth, and the truth shall make you free.”</a:t>
            </a:r>
          </a:p>
        </p:txBody>
      </p:sp>
      <p:sp>
        <p:nvSpPr>
          <p:cNvPr id="304" name="The TRUTH Makes Free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The TRUTH Makes Free</a:t>
            </a:r>
          </a:p>
        </p:txBody>
      </p:sp>
      <p:sp>
        <p:nvSpPr>
          <p:cNvPr id="305" name="“If you abide in My word,”  — Freedom in Christ is conditioned on abiding in Jesus’ teaching - 1:14,17; 6:45; 7:17; 14:6; 15:1-10; 16:13.…"/>
          <p:cNvSpPr txBox="1"/>
          <p:nvPr/>
        </p:nvSpPr>
        <p:spPr>
          <a:xfrm>
            <a:off x="4871899" y="3270698"/>
            <a:ext cx="7910645" cy="6149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821531">
              <a:lnSpc>
                <a:spcPct val="90000"/>
              </a:lnSpc>
              <a:spcBef>
                <a:spcPts val="800"/>
              </a:spcBef>
              <a:buClrTx/>
              <a:buSzPct val="80000"/>
              <a:buBlip>
                <a:blip r:embed="rId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“If you abide in My word,”</a:t>
            </a:r>
            <a:r>
              <a:t>  — Freedom in Christ is conditioned on abiding in Jesus’ teaching - 1:14,17; 6:45; 7:17; 14:6; 15:1-10; 16:13.</a:t>
            </a:r>
          </a:p>
          <a:p>
            <a:pPr marL="685800" indent="-685800" algn="l" defTabSz="821531">
              <a:lnSpc>
                <a:spcPct val="90000"/>
              </a:lnSpc>
              <a:spcBef>
                <a:spcPts val="800"/>
              </a:spcBef>
              <a:buClrTx/>
              <a:buSzPct val="80000"/>
              <a:buBlip>
                <a:blip r:embed="rId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“You are My disciples indeed.”</a:t>
            </a:r>
            <a:r>
              <a:t> —consists of more than being a mere learner, one MUST follow the teachings of Jesus &amp; imitate Him— Luke 6:40,46; 9:23-26; 57-62</a:t>
            </a:r>
          </a:p>
          <a:p>
            <a:pPr marL="685800" indent="-685800" algn="l" defTabSz="821531">
              <a:lnSpc>
                <a:spcPct val="90000"/>
              </a:lnSpc>
              <a:spcBef>
                <a:spcPts val="800"/>
              </a:spcBef>
              <a:buClrTx/>
              <a:buSzPct val="80000"/>
              <a:buBlip>
                <a:blip r:embed="rId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“You shall know the truth”</a:t>
            </a:r>
            <a:r>
              <a:t> — to know “The TRUTH” is to be equipped with what we need to be made free — Jer. 6:16; Jn 6:63-69; 14:6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57" y="273925"/>
            <a:ext cx="8747886" cy="130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309" name="John 8:31,32 (NKJV)…"/>
          <p:cNvSpPr txBox="1"/>
          <p:nvPr/>
        </p:nvSpPr>
        <p:spPr>
          <a:xfrm>
            <a:off x="112249" y="5970359"/>
            <a:ext cx="4674627" cy="356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8:31,32 (NKJV)</a:t>
            </a:r>
          </a:p>
          <a:p>
            <a:pPr defTabSz="457200">
              <a:buClrTx/>
              <a:def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31</a:t>
            </a:r>
            <a:r>
              <a:t> “…If you abide in My word, you are My disciples indeed. </a:t>
            </a:r>
            <a:r>
              <a:rPr baseline="31999"/>
              <a:t>32</a:t>
            </a:r>
            <a:r>
              <a:t> And you shall know the truth, and the truth shall make you free.”</a:t>
            </a:r>
          </a:p>
        </p:txBody>
      </p:sp>
      <p:sp>
        <p:nvSpPr>
          <p:cNvPr id="310" name="The TRUTH Makes Free"/>
          <p:cNvSpPr/>
          <p:nvPr/>
        </p:nvSpPr>
        <p:spPr>
          <a:xfrm>
            <a:off x="1088731" y="1803436"/>
            <a:ext cx="10827338" cy="1270001"/>
          </a:xfrm>
          <a:prstGeom prst="roundRect">
            <a:avLst>
              <a:gd name="adj" fmla="val 50000"/>
            </a:avLst>
          </a:prstGeom>
          <a:solidFill>
            <a:schemeClr val="accent5">
              <a:hueOff val="74999"/>
              <a:satOff val="18651"/>
              <a:lumOff val="-19807"/>
            </a:schemeClr>
          </a:soli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177800" dist="97593" dir="2909058">
              <a:srgbClr val="000000">
                <a:alpha val="8078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Tx/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The TRUTH Makes Free</a:t>
            </a:r>
          </a:p>
        </p:txBody>
      </p:sp>
      <p:sp>
        <p:nvSpPr>
          <p:cNvPr id="311" name="“THE TRUTH shall make you FREE” from the bondage of sin -  vss. 33-36; Is. 61:1; Ro. 6:14–18,22; 8:2,15; Ga. 5:1,13; 2 Ti. 2:25, 26. Ja. 1:25.…"/>
          <p:cNvSpPr txBox="1"/>
          <p:nvPr/>
        </p:nvSpPr>
        <p:spPr>
          <a:xfrm>
            <a:off x="5052572" y="3657444"/>
            <a:ext cx="7910646" cy="549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 defTabSz="821531">
              <a:lnSpc>
                <a:spcPct val="90000"/>
              </a:lnSpc>
              <a:spcBef>
                <a:spcPts val="2300"/>
              </a:spcBef>
              <a:buClrTx/>
              <a:buSzPct val="80000"/>
              <a:buBlip>
                <a:blip r:embed="rId4"/>
              </a:buBlip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“THE TRUTH shall make you </a:t>
            </a:r>
            <a:r>
              <a:rPr b="1"/>
              <a:t>FREE</a:t>
            </a:r>
            <a:r>
              <a:t>” from the </a:t>
            </a:r>
            <a:r>
              <a:rPr b="1"/>
              <a:t>bondage of sin</a:t>
            </a:r>
            <a:r>
              <a:t> -  vss. 33-36; Is. 61:1; Ro. 6:14–18,22; 8:2,15; Ga. 5:1,13; 2 Ti. 2:25, 26. Ja. 1:25.</a:t>
            </a:r>
          </a:p>
          <a:p>
            <a:pPr marL="685799" indent="-685799" algn="l" defTabSz="821531">
              <a:lnSpc>
                <a:spcPct val="90000"/>
              </a:lnSpc>
              <a:spcBef>
                <a:spcPts val="2300"/>
              </a:spcBef>
              <a:buClrTx/>
              <a:buSzPct val="80000"/>
              <a:buBlip>
                <a:blip r:embed="rId4"/>
              </a:buBlip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freedom is found only when we listen to Jesus’ words &amp; put them into practice - Jam 1:21,22;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1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9.png"/></Relationships>

</file>

<file path=ppt/theme/theme1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