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67" name="Shape 267"/>
          <p:cNvSpPr/>
          <p:nvPr>
            <p:ph type="sldImg"/>
          </p:nvPr>
        </p:nvSpPr>
        <p:spPr>
          <a:xfrm>
            <a:off x="1143000" y="685800"/>
            <a:ext cx="4572000" cy="3429000"/>
          </a:xfrm>
          <a:prstGeom prst="rect">
            <a:avLst/>
          </a:prstGeom>
        </p:spPr>
        <p:txBody>
          <a:bodyPr/>
          <a:lstStyle/>
          <a:p>
            <a:pPr/>
          </a:p>
        </p:txBody>
      </p:sp>
      <p:sp>
        <p:nvSpPr>
          <p:cNvPr id="268" name="Shape 26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8.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solidFill>
          <a:srgbClr val="FFFFFF"/>
        </a:solidFill>
      </p:bgPr>
    </p:bg>
    <p:spTree>
      <p:nvGrpSpPr>
        <p:cNvPr id="1" name=""/>
        <p:cNvGrpSpPr/>
        <p:nvPr/>
      </p:nvGrpSpPr>
      <p:grpSpPr>
        <a:xfrm>
          <a:off x="0" y="0"/>
          <a:ext cx="0" cy="0"/>
          <a:chOff x="0" y="0"/>
          <a:chExt cx="0" cy="0"/>
        </a:xfrm>
      </p:grpSpPr>
      <p:pic>
        <p:nvPicPr>
          <p:cNvPr id="117" name="300_HQ_Stunning_Wallpapers-5.jpg_elephant-bleu-2560x1600.png" descr="300_HQ_Stunning_Wallpapers-5.jpg_elephant-bleu-2560x1600.png"/>
          <p:cNvPicPr>
            <a:picLocks noChangeAspect="0"/>
          </p:cNvPicPr>
          <p:nvPr/>
        </p:nvPicPr>
        <p:blipFill>
          <a:blip r:embed="rId2">
            <a:extLst/>
          </a:blip>
          <a:stretch>
            <a:fillRect/>
          </a:stretch>
        </p:blipFill>
        <p:spPr>
          <a:xfrm>
            <a:off x="-6350" y="-19050"/>
            <a:ext cx="13017500" cy="9791700"/>
          </a:xfrm>
          <a:prstGeom prst="rect">
            <a:avLst/>
          </a:prstGeom>
          <a:ln w="12700">
            <a:miter lim="400000"/>
          </a:ln>
        </p:spPr>
      </p:pic>
      <p:sp>
        <p:nvSpPr>
          <p:cNvPr id="118" name="Slide Number"/>
          <p:cNvSpPr txBox="1"/>
          <p:nvPr>
            <p:ph type="sldNum" sz="quarter" idx="2"/>
          </p:nvPr>
        </p:nvSpPr>
        <p:spPr>
          <a:xfrm>
            <a:off x="12606932" y="497185"/>
            <a:ext cx="397868" cy="377230"/>
          </a:xfrm>
          <a:prstGeom prst="rect">
            <a:avLst/>
          </a:prstGeom>
          <a:ln>
            <a:round/>
          </a:ln>
        </p:spPr>
        <p:txBody>
          <a:bodyPr lIns="38100" tIns="38100" rIns="38100" bIns="38100" anchor="ctr"/>
          <a:lstStyle>
            <a:lvl1pPr algn="r" defTabSz="1295400">
              <a:defRPr sz="2400">
                <a:solidFill>
                  <a:srgbClr val="000000"/>
                </a:solidFill>
                <a:uFill>
                  <a:solidFill>
                    <a:srgbClr val="000000"/>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5"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26" name="Title Text"/>
          <p:cNvSpPr txBox="1"/>
          <p:nvPr>
            <p:ph type="title"/>
          </p:nvPr>
        </p:nvSpPr>
        <p:spPr>
          <a:xfrm>
            <a:off x="1270000" y="635000"/>
            <a:ext cx="10464800" cy="2108200"/>
          </a:xfrm>
          <a:prstGeom prst="rect">
            <a:avLst/>
          </a:prstGeom>
        </p:spPr>
        <p:txBody>
          <a:bodyPr>
            <a:noAutofit/>
          </a:bodyPr>
          <a:lstStyle>
            <a:lvl1pPr algn="l">
              <a:defRPr cap="none">
                <a:solidFill>
                  <a:srgbClr val="3E231A"/>
                </a:solidFill>
                <a:latin typeface="Papyrus"/>
                <a:ea typeface="Papyrus"/>
                <a:cs typeface="Papyrus"/>
                <a:sym typeface="Papyrus"/>
              </a:defRPr>
            </a:lvl1pPr>
          </a:lstStyle>
          <a:p>
            <a:pPr/>
            <a:r>
              <a:t>Title Text</a:t>
            </a:r>
          </a:p>
        </p:txBody>
      </p:sp>
      <p:sp>
        <p:nvSpPr>
          <p:cNvPr id="127" name="Body Level One…"/>
          <p:cNvSpPr txBox="1"/>
          <p:nvPr>
            <p:ph type="body" idx="1"/>
          </p:nvPr>
        </p:nvSpPr>
        <p:spPr>
          <a:xfrm>
            <a:off x="1270000" y="2819400"/>
            <a:ext cx="10464800" cy="5842000"/>
          </a:xfrm>
          <a:prstGeom prst="rect">
            <a:avLst/>
          </a:prstGeom>
        </p:spPr>
        <p:txBody>
          <a:bodyPr>
            <a:noAutofit/>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6337300" y="9296400"/>
            <a:ext cx="323478" cy="457200"/>
          </a:xfrm>
          <a:prstGeom prst="rect">
            <a:avLst/>
          </a:prstGeom>
        </p:spPr>
        <p:txBody>
          <a:bodyPr anchor="t"/>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Title Text"/>
          <p:cNvSpPr txBox="1"/>
          <p:nvPr>
            <p:ph type="title"/>
          </p:nvPr>
        </p:nvSpPr>
        <p:spPr>
          <a:xfrm>
            <a:off x="1016000" y="546100"/>
            <a:ext cx="10972800" cy="1854200"/>
          </a:xfrm>
          <a:prstGeom prst="rect">
            <a:avLst/>
          </a:prstGeom>
        </p:spPr>
        <p:txBody>
          <a:bodyPr/>
          <a:lstStyle>
            <a:lvl1pPr>
              <a:defRPr cap="none" sz="7800">
                <a:solidFill>
                  <a:srgbClr val="6F6A5A"/>
                </a:solidFill>
                <a:latin typeface="Copperplate"/>
                <a:ea typeface="Copperplate"/>
                <a:cs typeface="Copperplate"/>
                <a:sym typeface="Copperplate"/>
              </a:defRPr>
            </a:lvl1pPr>
          </a:lstStyle>
          <a:p>
            <a:pPr/>
            <a:r>
              <a:t>Title Text</a:t>
            </a:r>
          </a:p>
        </p:txBody>
      </p:sp>
      <p:sp>
        <p:nvSpPr>
          <p:cNvPr id="136" name="Body Level One…"/>
          <p:cNvSpPr txBox="1"/>
          <p:nvPr>
            <p:ph type="body" idx="1"/>
          </p:nvPr>
        </p:nvSpPr>
        <p:spPr>
          <a:xfrm>
            <a:off x="1016000" y="2768600"/>
            <a:ext cx="10972800" cy="5715000"/>
          </a:xfrm>
          <a:prstGeom prst="rect">
            <a:avLst/>
          </a:prstGeom>
        </p:spPr>
        <p:txBody>
          <a:bodyPr/>
          <a:lstStyle>
            <a:lvl1pPr marL="419100" indent="-419100">
              <a:spcBef>
                <a:spcPts val="3000"/>
              </a:spcBef>
              <a:buClr>
                <a:srgbClr val="A29A85"/>
              </a:buClr>
              <a:buSzPct val="100000"/>
              <a:defRPr sz="4000">
                <a:solidFill>
                  <a:srgbClr val="6F6A5A"/>
                </a:solidFill>
                <a:latin typeface="Baskerville"/>
                <a:ea typeface="Baskerville"/>
                <a:cs typeface="Baskerville"/>
                <a:sym typeface="Baskerville"/>
              </a:defRPr>
            </a:lvl1pPr>
            <a:lvl2pPr marL="838200" indent="-419100">
              <a:spcBef>
                <a:spcPts val="3000"/>
              </a:spcBef>
              <a:buClr>
                <a:srgbClr val="A29A85"/>
              </a:buClr>
              <a:buSzPct val="100000"/>
              <a:defRPr sz="4000">
                <a:solidFill>
                  <a:srgbClr val="6F6A5A"/>
                </a:solidFill>
                <a:latin typeface="Baskerville"/>
                <a:ea typeface="Baskerville"/>
                <a:cs typeface="Baskerville"/>
                <a:sym typeface="Baskerville"/>
              </a:defRPr>
            </a:lvl2pPr>
            <a:lvl3pPr marL="1181100" indent="-419100">
              <a:spcBef>
                <a:spcPts val="3000"/>
              </a:spcBef>
              <a:buClr>
                <a:srgbClr val="A29A85"/>
              </a:buClr>
              <a:buSzPct val="100000"/>
              <a:defRPr sz="4000">
                <a:solidFill>
                  <a:srgbClr val="6F6A5A"/>
                </a:solidFill>
                <a:latin typeface="Baskerville"/>
                <a:ea typeface="Baskerville"/>
                <a:cs typeface="Baskerville"/>
                <a:sym typeface="Baskerville"/>
              </a:defRPr>
            </a:lvl3pPr>
            <a:lvl4pPr marL="1562100" indent="-419100">
              <a:spcBef>
                <a:spcPts val="3000"/>
              </a:spcBef>
              <a:buClr>
                <a:srgbClr val="A29A85"/>
              </a:buClr>
              <a:buSzPct val="100000"/>
              <a:defRPr sz="4000">
                <a:solidFill>
                  <a:srgbClr val="6F6A5A"/>
                </a:solidFill>
                <a:latin typeface="Baskerville"/>
                <a:ea typeface="Baskerville"/>
                <a:cs typeface="Baskerville"/>
                <a:sym typeface="Baskerville"/>
              </a:defRPr>
            </a:lvl4pPr>
            <a:lvl5pPr marL="1943100" indent="-419100">
              <a:spcBef>
                <a:spcPts val="3000"/>
              </a:spcBef>
              <a:buClr>
                <a:srgbClr val="A29A85"/>
              </a:buClr>
              <a:buSzPct val="100000"/>
              <a:defRPr sz="4000">
                <a:solidFill>
                  <a:srgbClr val="6F6A5A"/>
                </a:solid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4"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1"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52" name="Slide Number"/>
          <p:cNvSpPr txBox="1"/>
          <p:nvPr>
            <p:ph type="sldNum" sz="quarter" idx="2"/>
          </p:nvPr>
        </p:nvSpPr>
        <p:spPr>
          <a:xfrm>
            <a:off x="6337300" y="9296400"/>
            <a:ext cx="323478" cy="457200"/>
          </a:xfrm>
          <a:prstGeom prst="rect">
            <a:avLst/>
          </a:prstGeom>
        </p:spPr>
        <p:txBody>
          <a:bodyPr anchor="t"/>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9"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6" name="Title Text"/>
          <p:cNvSpPr txBox="1"/>
          <p:nvPr>
            <p:ph type="title"/>
          </p:nvPr>
        </p:nvSpPr>
        <p:spPr>
          <a:xfrm>
            <a:off x="762000" y="203200"/>
            <a:ext cx="11480800" cy="2146300"/>
          </a:xfrm>
          <a:prstGeom prst="rect">
            <a:avLst/>
          </a:prstGeom>
        </p:spPr>
        <p:txBody>
          <a:bodyPr/>
          <a:lstStyle>
            <a:lvl1pPr>
              <a:defRPr b="1" cap="none" sz="6400">
                <a:solidFill>
                  <a:srgbClr val="FFFFFF"/>
                </a:solidFill>
                <a:effectLst>
                  <a:outerShdw sx="100000" sy="100000" kx="0" ky="0" algn="b" rotWithShape="0" blurRad="50800" dist="25400" dir="5400000">
                    <a:srgbClr val="000000"/>
                  </a:outerShdw>
                </a:effectLst>
                <a:latin typeface="Helvetica Neue"/>
                <a:ea typeface="Helvetica Neue"/>
                <a:cs typeface="Helvetica Neue"/>
                <a:sym typeface="Helvetica Neue"/>
              </a:defRPr>
            </a:lvl1pPr>
          </a:lstStyle>
          <a:p>
            <a:pPr/>
            <a:r>
              <a:t>Title Text</a:t>
            </a:r>
          </a:p>
        </p:txBody>
      </p:sp>
      <p:sp>
        <p:nvSpPr>
          <p:cNvPr id="167" name="Body Level One…"/>
          <p:cNvSpPr txBox="1"/>
          <p:nvPr>
            <p:ph type="body" idx="1"/>
          </p:nvPr>
        </p:nvSpPr>
        <p:spPr>
          <a:xfrm>
            <a:off x="762000" y="2413000"/>
            <a:ext cx="11480800" cy="6362700"/>
          </a:xfrm>
          <a:prstGeom prst="rect">
            <a:avLst/>
          </a:prstGeom>
        </p:spPr>
        <p:txBody>
          <a:bodyPr/>
          <a:lstStyle>
            <a:lvl1pPr marL="406400" indent="-406400">
              <a:spcBef>
                <a:spcPts val="4200"/>
              </a:spcBef>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812800" indent="-406400">
              <a:spcBef>
                <a:spcPts val="4200"/>
              </a:spcBef>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1219200" indent="-406400">
              <a:spcBef>
                <a:spcPts val="4200"/>
              </a:spcBef>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1625600" indent="-406400">
              <a:spcBef>
                <a:spcPts val="4200"/>
              </a:spcBef>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2032000" indent="-406400">
              <a:spcBef>
                <a:spcPts val="4200"/>
              </a:spcBef>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168" name="Slide Number"/>
          <p:cNvSpPr txBox="1"/>
          <p:nvPr>
            <p:ph type="sldNum" sz="quarter" idx="2"/>
          </p:nvPr>
        </p:nvSpPr>
        <p:spPr>
          <a:xfrm>
            <a:off x="6311798" y="9258300"/>
            <a:ext cx="368504" cy="374600"/>
          </a:xfrm>
          <a:prstGeom prst="rect">
            <a:avLst/>
          </a:prstGeom>
        </p:spPr>
        <p:txBody>
          <a:bodyPr anchor="t"/>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75"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2" name="157638500_2257x3000.jpeg"/>
          <p:cNvSpPr/>
          <p:nvPr>
            <p:ph type="pic" idx="21"/>
          </p:nvPr>
        </p:nvSpPr>
        <p:spPr>
          <a:xfrm>
            <a:off x="0" y="-12700"/>
            <a:ext cx="13004800" cy="9783945"/>
          </a:xfrm>
          <a:prstGeom prst="rect">
            <a:avLst/>
          </a:prstGeom>
        </p:spPr>
        <p:txBody>
          <a:bodyPr lIns="91439" tIns="45719" rIns="91439" bIns="45719" anchor="t">
            <a:noAutofit/>
          </a:bodyPr>
          <a:lstStyle/>
          <a:p>
            <a:pPr/>
          </a:p>
        </p:txBody>
      </p:sp>
      <p:sp>
        <p:nvSpPr>
          <p:cNvPr id="183"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0" name="image.png" descr="image.png"/>
          <p:cNvPicPr>
            <a:picLocks noChangeAspect="1"/>
          </p:cNvPicPr>
          <p:nvPr/>
        </p:nvPicPr>
        <p:blipFill>
          <a:blip r:embed="rId3">
            <a:extLst/>
          </a:blip>
          <a:stretch>
            <a:fillRect/>
          </a:stretch>
        </p:blipFill>
        <p:spPr>
          <a:xfrm>
            <a:off x="0" y="1905000"/>
            <a:ext cx="12433300" cy="482600"/>
          </a:xfrm>
          <a:prstGeom prst="rect">
            <a:avLst/>
          </a:prstGeom>
          <a:ln w="12700">
            <a:miter lim="400000"/>
          </a:ln>
        </p:spPr>
      </p:pic>
      <p:pic>
        <p:nvPicPr>
          <p:cNvPr id="191" name="image.png" descr="image.png"/>
          <p:cNvPicPr>
            <a:picLocks noChangeAspect="1"/>
          </p:cNvPicPr>
          <p:nvPr/>
        </p:nvPicPr>
        <p:blipFill>
          <a:blip r:embed="rId4">
            <a:extLst/>
          </a:blip>
          <a:stretch>
            <a:fillRect/>
          </a:stretch>
        </p:blipFill>
        <p:spPr>
          <a:xfrm>
            <a:off x="0" y="0"/>
            <a:ext cx="13068300" cy="9994900"/>
          </a:xfrm>
          <a:prstGeom prst="rect">
            <a:avLst/>
          </a:prstGeom>
          <a:ln w="12700">
            <a:miter lim="400000"/>
          </a:ln>
        </p:spPr>
      </p:pic>
      <p:sp>
        <p:nvSpPr>
          <p:cNvPr id="192" name="Slide Number"/>
          <p:cNvSpPr txBox="1"/>
          <p:nvPr>
            <p:ph type="sldNum" sz="quarter" idx="2"/>
          </p:nvPr>
        </p:nvSpPr>
        <p:spPr>
          <a:xfrm>
            <a:off x="6285652" y="8779791"/>
            <a:ext cx="3034455" cy="520701"/>
          </a:xfrm>
          <a:prstGeom prst="rect">
            <a:avLst/>
          </a:prstGeom>
        </p:spPr>
        <p:txBody>
          <a:bodyPr lIns="45719" tIns="45719" rIns="45719" bIns="45719" anchor="ctr"/>
          <a:lstStyle>
            <a:lvl1pPr algn="r" defTabSz="914400">
              <a:defRPr i="1" sz="1200">
                <a:solidFill>
                  <a:srgbClr val="000000"/>
                </a:solidFill>
                <a:latin typeface="Times Roman"/>
                <a:ea typeface="Times Roman"/>
                <a:cs typeface="Times Roman"/>
                <a:sym typeface="Times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9" name="image.png" descr="image.png"/>
          <p:cNvPicPr>
            <a:picLocks noChangeAspect="1"/>
          </p:cNvPicPr>
          <p:nvPr/>
        </p:nvPicPr>
        <p:blipFill>
          <a:blip r:embed="rId3">
            <a:extLst/>
          </a:blip>
          <a:srcRect l="0" t="18164" r="0" b="6347"/>
          <a:stretch>
            <a:fillRect/>
          </a:stretch>
        </p:blipFill>
        <p:spPr>
          <a:xfrm>
            <a:off x="0" y="-12700"/>
            <a:ext cx="13004800" cy="9817100"/>
          </a:xfrm>
          <a:prstGeom prst="rect">
            <a:avLst/>
          </a:prstGeom>
          <a:ln w="12700">
            <a:miter lim="400000"/>
          </a:ln>
        </p:spPr>
      </p:pic>
      <p:sp>
        <p:nvSpPr>
          <p:cNvPr id="200" name="Slide Number"/>
          <p:cNvSpPr txBox="1"/>
          <p:nvPr>
            <p:ph type="sldNum" sz="quarter" idx="2"/>
          </p:nvPr>
        </p:nvSpPr>
        <p:spPr>
          <a:xfrm>
            <a:off x="6285652" y="8779791"/>
            <a:ext cx="3034455" cy="520701"/>
          </a:xfrm>
          <a:prstGeom prst="rect">
            <a:avLst/>
          </a:prstGeom>
        </p:spPr>
        <p:txBody>
          <a:bodyPr lIns="45719" tIns="45719" rIns="45719" bIns="45719" anchor="ctr"/>
          <a:lstStyle>
            <a:lvl1pPr algn="r" defTabSz="914400">
              <a:defRPr i="1" sz="1200">
                <a:solidFill>
                  <a:srgbClr val="000000"/>
                </a:solidFill>
                <a:latin typeface="Times Roman"/>
                <a:ea typeface="Times Roman"/>
                <a:cs typeface="Times Roman"/>
                <a:sym typeface="Times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7"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8"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15"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16"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2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24"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225"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26"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3"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234"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235"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42"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43"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244"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45"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2"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9"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60"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261"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21"/>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10.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tif"/><Relationship Id="rId3" Type="http://schemas.openxmlformats.org/officeDocument/2006/relationships/image" Target="../media/image19.png"/><Relationship Id="rId4"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tif"/><Relationship Id="rId3" Type="http://schemas.openxmlformats.org/officeDocument/2006/relationships/image" Target="../media/image19.png"/><Relationship Id="rId4" Type="http://schemas.openxmlformats.org/officeDocument/2006/relationships/image" Target="../media/image1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tif"/><Relationship Id="rId3" Type="http://schemas.openxmlformats.org/officeDocument/2006/relationships/image" Target="../media/image19.png"/><Relationship Id="rId4"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12.png"/><Relationship Id="rId4" Type="http://schemas.openxmlformats.org/officeDocument/2006/relationships/image" Target="../media/image2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5.tif"/><Relationship Id="rId5" Type="http://schemas.openxmlformats.org/officeDocument/2006/relationships/image" Target="../media/image19.png"/><Relationship Id="rId6" Type="http://schemas.openxmlformats.org/officeDocument/2006/relationships/image" Target="../media/image12.png"/><Relationship Id="rId7" Type="http://schemas.openxmlformats.org/officeDocument/2006/relationships/image" Target="../media/image6.tif"/><Relationship Id="rId8" Type="http://schemas.openxmlformats.org/officeDocument/2006/relationships/image" Target="../media/image7.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1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12.png"/><Relationship Id="rId4" Type="http://schemas.openxmlformats.org/officeDocument/2006/relationships/image" Target="../media/image8.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tif"/><Relationship Id="rId3" Type="http://schemas.openxmlformats.org/officeDocument/2006/relationships/image" Target="../media/image19.png"/><Relationship Id="rId4" Type="http://schemas.openxmlformats.org/officeDocument/2006/relationships/image" Target="../media/image2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2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tif"/><Relationship Id="rId3" Type="http://schemas.openxmlformats.org/officeDocument/2006/relationships/image" Target="../media/image26.png"/><Relationship Id="rId4" Type="http://schemas.openxmlformats.org/officeDocument/2006/relationships/image" Target="../media/image8.tif"/><Relationship Id="rId5" Type="http://schemas.openxmlformats.org/officeDocument/2006/relationships/image" Target="../media/image19.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tif"/><Relationship Id="rId3" Type="http://schemas.openxmlformats.org/officeDocument/2006/relationships/image" Target="../media/image19.png"/><Relationship Id="rId4" Type="http://schemas.openxmlformats.org/officeDocument/2006/relationships/image" Target="../media/image1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tif"/><Relationship Id="rId3" Type="http://schemas.openxmlformats.org/officeDocument/2006/relationships/image" Target="../media/image27.png"/><Relationship Id="rId4" Type="http://schemas.openxmlformats.org/officeDocument/2006/relationships/image" Target="../media/image1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5.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12.png"/><Relationship Id="rId4" Type="http://schemas.openxmlformats.org/officeDocument/2006/relationships/image" Target="../media/image11.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11.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11.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10.png"/><Relationship Id="rId4" Type="http://schemas.openxmlformats.org/officeDocument/2006/relationships/hyperlink" Target="http://" TargetMode="External"/><Relationship Id="rId5" Type="http://schemas.openxmlformats.org/officeDocument/2006/relationships/hyperlink" Target="http://www.w65stchurchofchrist.com" TargetMode="External"/></Relationships>

</file>

<file path=ppt/slides/_rels/slide31.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2.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2.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2.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2.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2.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1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1" Type="http://schemas.openxmlformats.org/officeDocument/2006/relationships/image" Target="../media/image1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12.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Image" descr="Image"/>
          <p:cNvPicPr>
            <a:picLocks noChangeAspect="1"/>
          </p:cNvPicPr>
          <p:nvPr>
            <p:ph type="pic" idx="21"/>
          </p:nvPr>
        </p:nvPicPr>
        <p:blipFill>
          <a:blip r:embed="rId2">
            <a:extLst/>
          </a:blip>
          <a:srcRect l="12897" t="0" r="17310" b="0"/>
          <a:stretch>
            <a:fillRect/>
          </a:stretch>
        </p:blipFill>
        <p:spPr>
          <a:xfrm>
            <a:off x="0" y="0"/>
            <a:ext cx="13004800" cy="9753600"/>
          </a:xfrm>
          <a:prstGeom prst="rect">
            <a:avLst/>
          </a:prstGeom>
        </p:spPr>
      </p:pic>
      <p:grpSp>
        <p:nvGrpSpPr>
          <p:cNvPr id="276" name="Group"/>
          <p:cNvGrpSpPr/>
          <p:nvPr/>
        </p:nvGrpSpPr>
        <p:grpSpPr>
          <a:xfrm>
            <a:off x="1531360" y="4783435"/>
            <a:ext cx="9942080" cy="4450641"/>
            <a:chOff x="-215900" y="-53202"/>
            <a:chExt cx="9942078" cy="4450640"/>
          </a:xfrm>
        </p:grpSpPr>
        <p:sp>
          <p:nvSpPr>
            <p:cNvPr id="271" name="To Teach Others"/>
            <p:cNvSpPr/>
            <p:nvPr/>
          </p:nvSpPr>
          <p:spPr>
            <a:xfrm>
              <a:off x="18344" y="1234950"/>
              <a:ext cx="9473590" cy="1460635"/>
            </a:xfrm>
            <a:prstGeom prst="rect">
              <a:avLst/>
            </a:prstGeom>
            <a:solidFill>
              <a:srgbClr val="EBEBEB">
                <a:alpha val="76005"/>
              </a:srgb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02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272" name="THE GOSPEL"/>
            <p:cNvSpPr/>
            <p:nvPr/>
          </p:nvSpPr>
          <p:spPr>
            <a:xfrm>
              <a:off x="18344" y="2584876"/>
              <a:ext cx="9473590" cy="1371601"/>
            </a:xfrm>
            <a:prstGeom prst="rect">
              <a:avLst/>
            </a:prstGeom>
            <a:solidFill>
              <a:srgbClr val="808785">
                <a:alpha val="77156"/>
              </a:srgb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103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273" name="PREPARING"/>
            <p:cNvSpPr/>
            <p:nvPr/>
          </p:nvSpPr>
          <p:spPr>
            <a:xfrm>
              <a:off x="18344" y="0"/>
              <a:ext cx="9473590" cy="1371601"/>
            </a:xfrm>
            <a:prstGeom prst="rect">
              <a:avLst/>
            </a:prstGeom>
            <a:solidFill>
              <a:srgbClr val="808785">
                <a:alpha val="72134"/>
              </a:srgb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103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274" name="Rectangle Rectangle" descr="Rectangle Rectangle"/>
            <p:cNvPicPr>
              <a:picLocks noChangeAspect="0"/>
            </p:cNvPicPr>
            <p:nvPr/>
          </p:nvPicPr>
          <p:blipFill>
            <a:blip r:embed="rId3">
              <a:extLst/>
            </a:blip>
            <a:stretch>
              <a:fillRect/>
            </a:stretch>
          </p:blipFill>
          <p:spPr>
            <a:xfrm>
              <a:off x="-215900" y="-53203"/>
              <a:ext cx="9942079" cy="4450641"/>
            </a:xfrm>
            <a:prstGeom prst="rect">
              <a:avLst/>
            </a:prstGeom>
            <a:effectLst/>
          </p:spPr>
        </p:pic>
      </p:grpSp>
      <p:sp>
        <p:nvSpPr>
          <p:cNvPr id="277" name="1 Peter 3:8-4:2"/>
          <p:cNvSpPr txBox="1"/>
          <p:nvPr/>
        </p:nvSpPr>
        <p:spPr>
          <a:xfrm>
            <a:off x="10227473" y="9064017"/>
            <a:ext cx="2754586"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1 Peter 3:8-4:2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5" name="Image" descr="Image"/>
          <p:cNvPicPr>
            <a:picLocks noChangeAspect="1"/>
          </p:cNvPicPr>
          <p:nvPr>
            <p:ph type="pic" idx="21"/>
          </p:nvPr>
        </p:nvPicPr>
        <p:blipFill>
          <a:blip r:embed="rId2">
            <a:extLst/>
          </a:blip>
          <a:srcRect l="8173" t="0" r="14015" b="6983"/>
          <a:stretch>
            <a:fillRect/>
          </a:stretch>
        </p:blipFill>
        <p:spPr>
          <a:xfrm>
            <a:off x="0" y="0"/>
            <a:ext cx="13004800" cy="9753601"/>
          </a:xfrm>
          <a:prstGeom prst="rect">
            <a:avLst/>
          </a:prstGeom>
        </p:spPr>
      </p:pic>
      <p:sp>
        <p:nvSpPr>
          <p:cNvPr id="336" name="To Teach Others"/>
          <p:cNvSpPr/>
          <p:nvPr/>
        </p:nvSpPr>
        <p:spPr>
          <a:xfrm>
            <a:off x="1765605" y="4122582"/>
            <a:ext cx="9473590" cy="1460634"/>
          </a:xfrm>
          <a:prstGeom prst="rect">
            <a:avLst/>
          </a:prstGeom>
          <a:solidFill>
            <a:srgbClr val="EBEBEB">
              <a:alpha val="76005"/>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102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337" name="THE GOSPEL"/>
          <p:cNvSpPr/>
          <p:nvPr/>
        </p:nvSpPr>
        <p:spPr>
          <a:xfrm>
            <a:off x="1765605" y="5472507"/>
            <a:ext cx="9473590" cy="1371601"/>
          </a:xfrm>
          <a:prstGeom prst="rect">
            <a:avLst/>
          </a:prstGeom>
          <a:solidFill>
            <a:srgbClr val="808785">
              <a:alpha val="77156"/>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103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338" name="PREPARING"/>
          <p:cNvSpPr/>
          <p:nvPr/>
        </p:nvSpPr>
        <p:spPr>
          <a:xfrm>
            <a:off x="1765605" y="2887631"/>
            <a:ext cx="9473590" cy="1371601"/>
          </a:xfrm>
          <a:prstGeom prst="rect">
            <a:avLst/>
          </a:prstGeom>
          <a:solidFill>
            <a:srgbClr val="808785">
              <a:alpha val="72134"/>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103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339" name="Rectangle Rectangle" descr="Rectangle Rectangle"/>
          <p:cNvPicPr>
            <a:picLocks noChangeAspect="0"/>
          </p:cNvPicPr>
          <p:nvPr/>
        </p:nvPicPr>
        <p:blipFill>
          <a:blip r:embed="rId3">
            <a:extLst/>
          </a:blip>
          <a:stretch>
            <a:fillRect/>
          </a:stretch>
        </p:blipFill>
        <p:spPr>
          <a:xfrm>
            <a:off x="1531360" y="2834428"/>
            <a:ext cx="9942080" cy="4450641"/>
          </a:xfrm>
          <a:prstGeom prst="rect">
            <a:avLst/>
          </a:prstGeom>
        </p:spPr>
      </p:pic>
      <p:sp>
        <p:nvSpPr>
          <p:cNvPr id="341" name="1 Peter 3:8-4:2"/>
          <p:cNvSpPr txBox="1"/>
          <p:nvPr/>
        </p:nvSpPr>
        <p:spPr>
          <a:xfrm>
            <a:off x="9745014" y="8947057"/>
            <a:ext cx="2754586"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1 Peter 3:8-4:2</a:t>
            </a:r>
          </a:p>
        </p:txBody>
      </p:sp>
      <p:sp>
        <p:nvSpPr>
          <p:cNvPr id="342" name="BEGINS WITH PREPARING MY HEART"/>
          <p:cNvSpPr txBox="1"/>
          <p:nvPr/>
        </p:nvSpPr>
        <p:spPr>
          <a:xfrm>
            <a:off x="263972" y="7442963"/>
            <a:ext cx="12476856" cy="9271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700">
                <a:solidFill>
                  <a:srgbClr val="FFFFFF"/>
                </a:solidFill>
                <a:effectLst>
                  <a:outerShdw sx="100000" sy="100000" kx="0" ky="0" algn="b" rotWithShape="0" blurRad="12700" dist="63500" dir="2007538">
                    <a:srgbClr val="000000"/>
                  </a:outerShdw>
                </a:effectLst>
              </a:defRPr>
            </a:lvl1pPr>
          </a:lstStyle>
          <a:p>
            <a:pPr/>
            <a:r>
              <a:t>BEGINS WITH PREPARING MY HEART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4" name="Image" descr="Image"/>
          <p:cNvPicPr>
            <a:picLocks noChangeAspect="1"/>
          </p:cNvPicPr>
          <p:nvPr/>
        </p:nvPicPr>
        <p:blipFill>
          <a:blip r:embed="rId2">
            <a:extLst/>
          </a:blip>
          <a:srcRect l="5958" t="2468" r="7232" b="0"/>
          <a:stretch>
            <a:fillRect/>
          </a:stretch>
        </p:blipFill>
        <p:spPr>
          <a:xfrm flipH="1">
            <a:off x="-1179208" y="4352328"/>
            <a:ext cx="6988662" cy="5499284"/>
          </a:xfrm>
          <a:custGeom>
            <a:avLst/>
            <a:gdLst/>
            <a:ahLst/>
            <a:cxnLst>
              <a:cxn ang="0">
                <a:pos x="wd2" y="hd2"/>
              </a:cxn>
              <a:cxn ang="5400000">
                <a:pos x="wd2" y="hd2"/>
              </a:cxn>
              <a:cxn ang="10800000">
                <a:pos x="wd2" y="hd2"/>
              </a:cxn>
              <a:cxn ang="16200000">
                <a:pos x="wd2" y="hd2"/>
              </a:cxn>
            </a:cxnLst>
            <a:rect l="0" t="0" r="r" b="b"/>
            <a:pathLst>
              <a:path w="21559" h="21562" fill="norm" stroke="1" extrusionOk="0">
                <a:moveTo>
                  <a:pt x="4328" y="1"/>
                </a:moveTo>
                <a:cubicBezTo>
                  <a:pt x="4204" y="6"/>
                  <a:pt x="4061" y="48"/>
                  <a:pt x="3855" y="128"/>
                </a:cubicBezTo>
                <a:cubicBezTo>
                  <a:pt x="3530" y="256"/>
                  <a:pt x="3262" y="467"/>
                  <a:pt x="2969" y="827"/>
                </a:cubicBezTo>
                <a:cubicBezTo>
                  <a:pt x="2896" y="916"/>
                  <a:pt x="2784" y="1024"/>
                  <a:pt x="2720" y="1065"/>
                </a:cubicBezTo>
                <a:cubicBezTo>
                  <a:pt x="2689" y="1085"/>
                  <a:pt x="2666" y="1088"/>
                  <a:pt x="2643" y="1092"/>
                </a:cubicBezTo>
                <a:cubicBezTo>
                  <a:pt x="2251" y="1594"/>
                  <a:pt x="1886" y="2277"/>
                  <a:pt x="1795" y="2711"/>
                </a:cubicBezTo>
                <a:cubicBezTo>
                  <a:pt x="1687" y="3224"/>
                  <a:pt x="1870" y="4960"/>
                  <a:pt x="2057" y="5198"/>
                </a:cubicBezTo>
                <a:cubicBezTo>
                  <a:pt x="2092" y="5243"/>
                  <a:pt x="2122" y="5328"/>
                  <a:pt x="2122" y="5391"/>
                </a:cubicBezTo>
                <a:cubicBezTo>
                  <a:pt x="2122" y="5454"/>
                  <a:pt x="2167" y="5636"/>
                  <a:pt x="2223" y="5796"/>
                </a:cubicBezTo>
                <a:cubicBezTo>
                  <a:pt x="2300" y="6014"/>
                  <a:pt x="2395" y="6139"/>
                  <a:pt x="2606" y="6298"/>
                </a:cubicBezTo>
                <a:cubicBezTo>
                  <a:pt x="2814" y="6454"/>
                  <a:pt x="2884" y="6545"/>
                  <a:pt x="2871" y="6639"/>
                </a:cubicBezTo>
                <a:cubicBezTo>
                  <a:pt x="2853" y="6770"/>
                  <a:pt x="2309" y="7475"/>
                  <a:pt x="2227" y="7475"/>
                </a:cubicBezTo>
                <a:cubicBezTo>
                  <a:pt x="2202" y="7475"/>
                  <a:pt x="2110" y="7635"/>
                  <a:pt x="2022" y="7829"/>
                </a:cubicBezTo>
                <a:cubicBezTo>
                  <a:pt x="1935" y="8024"/>
                  <a:pt x="1752" y="8347"/>
                  <a:pt x="1618" y="8547"/>
                </a:cubicBezTo>
                <a:cubicBezTo>
                  <a:pt x="1333" y="8972"/>
                  <a:pt x="1209" y="9249"/>
                  <a:pt x="1249" y="9381"/>
                </a:cubicBezTo>
                <a:cubicBezTo>
                  <a:pt x="1264" y="9433"/>
                  <a:pt x="1229" y="9548"/>
                  <a:pt x="1169" y="9638"/>
                </a:cubicBezTo>
                <a:cubicBezTo>
                  <a:pt x="1066" y="9793"/>
                  <a:pt x="1058" y="9794"/>
                  <a:pt x="987" y="9677"/>
                </a:cubicBezTo>
                <a:cubicBezTo>
                  <a:pt x="918" y="9563"/>
                  <a:pt x="895" y="9592"/>
                  <a:pt x="694" y="10030"/>
                </a:cubicBezTo>
                <a:cubicBezTo>
                  <a:pt x="237" y="11026"/>
                  <a:pt x="187" y="11200"/>
                  <a:pt x="55" y="12243"/>
                </a:cubicBezTo>
                <a:cubicBezTo>
                  <a:pt x="-41" y="13001"/>
                  <a:pt x="-7" y="14159"/>
                  <a:pt x="115" y="14255"/>
                </a:cubicBezTo>
                <a:cubicBezTo>
                  <a:pt x="141" y="14275"/>
                  <a:pt x="151" y="14318"/>
                  <a:pt x="136" y="14349"/>
                </a:cubicBezTo>
                <a:cubicBezTo>
                  <a:pt x="120" y="14381"/>
                  <a:pt x="82" y="14721"/>
                  <a:pt x="51" y="15106"/>
                </a:cubicBezTo>
                <a:cubicBezTo>
                  <a:pt x="-1" y="15768"/>
                  <a:pt x="3" y="15830"/>
                  <a:pt x="122" y="16248"/>
                </a:cubicBezTo>
                <a:cubicBezTo>
                  <a:pt x="244" y="16675"/>
                  <a:pt x="246" y="16710"/>
                  <a:pt x="180" y="17390"/>
                </a:cubicBezTo>
                <a:cubicBezTo>
                  <a:pt x="142" y="17776"/>
                  <a:pt x="111" y="18505"/>
                  <a:pt x="110" y="19010"/>
                </a:cubicBezTo>
                <a:cubicBezTo>
                  <a:pt x="110" y="19073"/>
                  <a:pt x="107" y="19102"/>
                  <a:pt x="106" y="19158"/>
                </a:cubicBezTo>
                <a:cubicBezTo>
                  <a:pt x="112" y="19224"/>
                  <a:pt x="119" y="19291"/>
                  <a:pt x="125" y="19391"/>
                </a:cubicBezTo>
                <a:cubicBezTo>
                  <a:pt x="142" y="19677"/>
                  <a:pt x="219" y="20168"/>
                  <a:pt x="296" y="20484"/>
                </a:cubicBezTo>
                <a:cubicBezTo>
                  <a:pt x="373" y="20799"/>
                  <a:pt x="448" y="21171"/>
                  <a:pt x="463" y="21310"/>
                </a:cubicBezTo>
                <a:lnTo>
                  <a:pt x="491" y="21562"/>
                </a:lnTo>
                <a:lnTo>
                  <a:pt x="4897" y="21562"/>
                </a:lnTo>
                <a:cubicBezTo>
                  <a:pt x="8405" y="21562"/>
                  <a:pt x="11289" y="21536"/>
                  <a:pt x="11304" y="21504"/>
                </a:cubicBezTo>
                <a:cubicBezTo>
                  <a:pt x="11320" y="21472"/>
                  <a:pt x="11439" y="21428"/>
                  <a:pt x="11570" y="21405"/>
                </a:cubicBezTo>
                <a:cubicBezTo>
                  <a:pt x="11893" y="21348"/>
                  <a:pt x="13083" y="20903"/>
                  <a:pt x="13177" y="20804"/>
                </a:cubicBezTo>
                <a:cubicBezTo>
                  <a:pt x="13276" y="20700"/>
                  <a:pt x="13399" y="20902"/>
                  <a:pt x="13399" y="21165"/>
                </a:cubicBezTo>
                <a:cubicBezTo>
                  <a:pt x="13399" y="21596"/>
                  <a:pt x="12972" y="21562"/>
                  <a:pt x="18409" y="21562"/>
                </a:cubicBezTo>
                <a:lnTo>
                  <a:pt x="21559" y="21562"/>
                </a:lnTo>
                <a:lnTo>
                  <a:pt x="21559" y="10153"/>
                </a:lnTo>
                <a:cubicBezTo>
                  <a:pt x="21533" y="10103"/>
                  <a:pt x="21535" y="10098"/>
                  <a:pt x="21505" y="10042"/>
                </a:cubicBezTo>
                <a:cubicBezTo>
                  <a:pt x="21390" y="9827"/>
                  <a:pt x="21231" y="9503"/>
                  <a:pt x="21151" y="9322"/>
                </a:cubicBezTo>
                <a:cubicBezTo>
                  <a:pt x="21072" y="9140"/>
                  <a:pt x="20936" y="8878"/>
                  <a:pt x="20848" y="8738"/>
                </a:cubicBezTo>
                <a:cubicBezTo>
                  <a:pt x="20739" y="8566"/>
                  <a:pt x="20706" y="8463"/>
                  <a:pt x="20742" y="8416"/>
                </a:cubicBezTo>
                <a:cubicBezTo>
                  <a:pt x="20795" y="8349"/>
                  <a:pt x="21093" y="8705"/>
                  <a:pt x="21301" y="9084"/>
                </a:cubicBezTo>
                <a:cubicBezTo>
                  <a:pt x="21348" y="9171"/>
                  <a:pt x="21412" y="9224"/>
                  <a:pt x="21441" y="9200"/>
                </a:cubicBezTo>
                <a:cubicBezTo>
                  <a:pt x="21471" y="9177"/>
                  <a:pt x="21522" y="9211"/>
                  <a:pt x="21554" y="9277"/>
                </a:cubicBezTo>
                <a:cubicBezTo>
                  <a:pt x="21557" y="9283"/>
                  <a:pt x="21556" y="9279"/>
                  <a:pt x="21559" y="9284"/>
                </a:cubicBezTo>
                <a:lnTo>
                  <a:pt x="21559" y="9182"/>
                </a:lnTo>
                <a:cubicBezTo>
                  <a:pt x="21530" y="9095"/>
                  <a:pt x="21476" y="8994"/>
                  <a:pt x="21417" y="8936"/>
                </a:cubicBezTo>
                <a:cubicBezTo>
                  <a:pt x="21347" y="8868"/>
                  <a:pt x="21289" y="8777"/>
                  <a:pt x="21288" y="8734"/>
                </a:cubicBezTo>
                <a:cubicBezTo>
                  <a:pt x="21286" y="8634"/>
                  <a:pt x="21048" y="8284"/>
                  <a:pt x="20982" y="8284"/>
                </a:cubicBezTo>
                <a:cubicBezTo>
                  <a:pt x="20955" y="8284"/>
                  <a:pt x="20903" y="8239"/>
                  <a:pt x="20867" y="8184"/>
                </a:cubicBezTo>
                <a:cubicBezTo>
                  <a:pt x="20831" y="8129"/>
                  <a:pt x="20501" y="7960"/>
                  <a:pt x="20133" y="7808"/>
                </a:cubicBezTo>
                <a:cubicBezTo>
                  <a:pt x="19724" y="7639"/>
                  <a:pt x="19412" y="7469"/>
                  <a:pt x="19330" y="7370"/>
                </a:cubicBezTo>
                <a:cubicBezTo>
                  <a:pt x="19197" y="7211"/>
                  <a:pt x="19072" y="7170"/>
                  <a:pt x="18195" y="7006"/>
                </a:cubicBezTo>
                <a:cubicBezTo>
                  <a:pt x="17905" y="6952"/>
                  <a:pt x="17743" y="6825"/>
                  <a:pt x="17743" y="6653"/>
                </a:cubicBezTo>
                <a:cubicBezTo>
                  <a:pt x="17743" y="6623"/>
                  <a:pt x="17716" y="6600"/>
                  <a:pt x="17684" y="6600"/>
                </a:cubicBezTo>
                <a:cubicBezTo>
                  <a:pt x="17652" y="6600"/>
                  <a:pt x="17638" y="6636"/>
                  <a:pt x="17651" y="6683"/>
                </a:cubicBezTo>
                <a:cubicBezTo>
                  <a:pt x="17692" y="6828"/>
                  <a:pt x="17594" y="6981"/>
                  <a:pt x="17467" y="6969"/>
                </a:cubicBezTo>
                <a:cubicBezTo>
                  <a:pt x="17349" y="6957"/>
                  <a:pt x="17345" y="6941"/>
                  <a:pt x="17363" y="6421"/>
                </a:cubicBezTo>
                <a:cubicBezTo>
                  <a:pt x="17381" y="5913"/>
                  <a:pt x="17374" y="5872"/>
                  <a:pt x="17231" y="5656"/>
                </a:cubicBezTo>
                <a:cubicBezTo>
                  <a:pt x="17148" y="5530"/>
                  <a:pt x="17075" y="5335"/>
                  <a:pt x="17068" y="5221"/>
                </a:cubicBezTo>
                <a:cubicBezTo>
                  <a:pt x="16947" y="3091"/>
                  <a:pt x="16501" y="1854"/>
                  <a:pt x="15703" y="1437"/>
                </a:cubicBezTo>
                <a:cubicBezTo>
                  <a:pt x="14904" y="1020"/>
                  <a:pt x="14541" y="967"/>
                  <a:pt x="13930" y="1183"/>
                </a:cubicBezTo>
                <a:cubicBezTo>
                  <a:pt x="13675" y="1274"/>
                  <a:pt x="13190" y="1626"/>
                  <a:pt x="13147" y="1753"/>
                </a:cubicBezTo>
                <a:cubicBezTo>
                  <a:pt x="13138" y="1778"/>
                  <a:pt x="13023" y="1973"/>
                  <a:pt x="12893" y="2186"/>
                </a:cubicBezTo>
                <a:cubicBezTo>
                  <a:pt x="12763" y="2398"/>
                  <a:pt x="12658" y="2619"/>
                  <a:pt x="12658" y="2677"/>
                </a:cubicBezTo>
                <a:cubicBezTo>
                  <a:pt x="12658" y="2736"/>
                  <a:pt x="12599" y="2861"/>
                  <a:pt x="12528" y="2956"/>
                </a:cubicBezTo>
                <a:cubicBezTo>
                  <a:pt x="12433" y="3084"/>
                  <a:pt x="12394" y="3227"/>
                  <a:pt x="12375" y="3510"/>
                </a:cubicBezTo>
                <a:cubicBezTo>
                  <a:pt x="12361" y="3719"/>
                  <a:pt x="12324" y="3955"/>
                  <a:pt x="12291" y="4033"/>
                </a:cubicBezTo>
                <a:cubicBezTo>
                  <a:pt x="12258" y="4111"/>
                  <a:pt x="12235" y="4211"/>
                  <a:pt x="12241" y="4257"/>
                </a:cubicBezTo>
                <a:cubicBezTo>
                  <a:pt x="12246" y="4303"/>
                  <a:pt x="12234" y="4391"/>
                  <a:pt x="12212" y="4454"/>
                </a:cubicBezTo>
                <a:cubicBezTo>
                  <a:pt x="12191" y="4517"/>
                  <a:pt x="12186" y="4778"/>
                  <a:pt x="12201" y="5030"/>
                </a:cubicBezTo>
                <a:cubicBezTo>
                  <a:pt x="12217" y="5282"/>
                  <a:pt x="12233" y="5540"/>
                  <a:pt x="12236" y="5604"/>
                </a:cubicBezTo>
                <a:cubicBezTo>
                  <a:pt x="12242" y="5723"/>
                  <a:pt x="12324" y="5821"/>
                  <a:pt x="12419" y="5824"/>
                </a:cubicBezTo>
                <a:cubicBezTo>
                  <a:pt x="12449" y="5824"/>
                  <a:pt x="12473" y="5984"/>
                  <a:pt x="12473" y="6178"/>
                </a:cubicBezTo>
                <a:cubicBezTo>
                  <a:pt x="12473" y="6500"/>
                  <a:pt x="12483" y="6532"/>
                  <a:pt x="12591" y="6532"/>
                </a:cubicBezTo>
                <a:cubicBezTo>
                  <a:pt x="12775" y="6531"/>
                  <a:pt x="13107" y="6954"/>
                  <a:pt x="13183" y="7286"/>
                </a:cubicBezTo>
                <a:cubicBezTo>
                  <a:pt x="13220" y="7445"/>
                  <a:pt x="13333" y="7772"/>
                  <a:pt x="13436" y="8012"/>
                </a:cubicBezTo>
                <a:cubicBezTo>
                  <a:pt x="13590" y="8372"/>
                  <a:pt x="13610" y="8458"/>
                  <a:pt x="13548" y="8517"/>
                </a:cubicBezTo>
                <a:cubicBezTo>
                  <a:pt x="13129" y="8919"/>
                  <a:pt x="13173" y="8818"/>
                  <a:pt x="12602" y="10643"/>
                </a:cubicBezTo>
                <a:cubicBezTo>
                  <a:pt x="12243" y="11791"/>
                  <a:pt x="12188" y="11937"/>
                  <a:pt x="12135" y="11896"/>
                </a:cubicBezTo>
                <a:cubicBezTo>
                  <a:pt x="12110" y="11876"/>
                  <a:pt x="12076" y="11773"/>
                  <a:pt x="12059" y="11665"/>
                </a:cubicBezTo>
                <a:cubicBezTo>
                  <a:pt x="12027" y="11460"/>
                  <a:pt x="11917" y="11364"/>
                  <a:pt x="11786" y="11427"/>
                </a:cubicBezTo>
                <a:cubicBezTo>
                  <a:pt x="11684" y="11477"/>
                  <a:pt x="11653" y="11616"/>
                  <a:pt x="11602" y="12263"/>
                </a:cubicBezTo>
                <a:cubicBezTo>
                  <a:pt x="11576" y="12585"/>
                  <a:pt x="11526" y="12852"/>
                  <a:pt x="11478" y="12921"/>
                </a:cubicBezTo>
                <a:cubicBezTo>
                  <a:pt x="11433" y="12984"/>
                  <a:pt x="11389" y="13112"/>
                  <a:pt x="11379" y="13204"/>
                </a:cubicBezTo>
                <a:cubicBezTo>
                  <a:pt x="11341" y="13550"/>
                  <a:pt x="11153" y="13438"/>
                  <a:pt x="10769" y="12843"/>
                </a:cubicBezTo>
                <a:cubicBezTo>
                  <a:pt x="10693" y="12725"/>
                  <a:pt x="10625" y="12679"/>
                  <a:pt x="10567" y="12708"/>
                </a:cubicBezTo>
                <a:cubicBezTo>
                  <a:pt x="10456" y="12762"/>
                  <a:pt x="10482" y="13154"/>
                  <a:pt x="10627" y="13631"/>
                </a:cubicBezTo>
                <a:cubicBezTo>
                  <a:pt x="10721" y="13939"/>
                  <a:pt x="10720" y="13959"/>
                  <a:pt x="10632" y="14041"/>
                </a:cubicBezTo>
                <a:cubicBezTo>
                  <a:pt x="10517" y="14149"/>
                  <a:pt x="10511" y="14504"/>
                  <a:pt x="10622" y="14622"/>
                </a:cubicBezTo>
                <a:cubicBezTo>
                  <a:pt x="10767" y="14774"/>
                  <a:pt x="10819" y="14955"/>
                  <a:pt x="10749" y="15062"/>
                </a:cubicBezTo>
                <a:cubicBezTo>
                  <a:pt x="10653" y="15210"/>
                  <a:pt x="10614" y="15184"/>
                  <a:pt x="10468" y="14866"/>
                </a:cubicBezTo>
                <a:cubicBezTo>
                  <a:pt x="10394" y="14705"/>
                  <a:pt x="10273" y="14501"/>
                  <a:pt x="10200" y="14412"/>
                </a:cubicBezTo>
                <a:cubicBezTo>
                  <a:pt x="10126" y="14323"/>
                  <a:pt x="10064" y="14198"/>
                  <a:pt x="10064" y="14135"/>
                </a:cubicBezTo>
                <a:cubicBezTo>
                  <a:pt x="10063" y="14072"/>
                  <a:pt x="10004" y="13783"/>
                  <a:pt x="9932" y="13492"/>
                </a:cubicBezTo>
                <a:cubicBezTo>
                  <a:pt x="9766" y="12824"/>
                  <a:pt x="9507" y="12381"/>
                  <a:pt x="8835" y="11622"/>
                </a:cubicBezTo>
                <a:cubicBezTo>
                  <a:pt x="8552" y="11303"/>
                  <a:pt x="8245" y="10899"/>
                  <a:pt x="8151" y="10724"/>
                </a:cubicBezTo>
                <a:cubicBezTo>
                  <a:pt x="8058" y="10549"/>
                  <a:pt x="7892" y="10238"/>
                  <a:pt x="7784" y="10033"/>
                </a:cubicBezTo>
                <a:cubicBezTo>
                  <a:pt x="7676" y="9828"/>
                  <a:pt x="7547" y="9618"/>
                  <a:pt x="7498" y="9566"/>
                </a:cubicBezTo>
                <a:cubicBezTo>
                  <a:pt x="7448" y="9514"/>
                  <a:pt x="7333" y="9332"/>
                  <a:pt x="7244" y="9163"/>
                </a:cubicBezTo>
                <a:cubicBezTo>
                  <a:pt x="7155" y="8994"/>
                  <a:pt x="7012" y="8762"/>
                  <a:pt x="6926" y="8645"/>
                </a:cubicBezTo>
                <a:lnTo>
                  <a:pt x="6770" y="8432"/>
                </a:lnTo>
                <a:lnTo>
                  <a:pt x="7043" y="8257"/>
                </a:lnTo>
                <a:cubicBezTo>
                  <a:pt x="7194" y="8161"/>
                  <a:pt x="7355" y="8082"/>
                  <a:pt x="7397" y="8082"/>
                </a:cubicBezTo>
                <a:cubicBezTo>
                  <a:pt x="7440" y="8082"/>
                  <a:pt x="7531" y="8008"/>
                  <a:pt x="7603" y="7917"/>
                </a:cubicBezTo>
                <a:cubicBezTo>
                  <a:pt x="7742" y="7739"/>
                  <a:pt x="7779" y="7372"/>
                  <a:pt x="7680" y="7137"/>
                </a:cubicBezTo>
                <a:cubicBezTo>
                  <a:pt x="7644" y="7050"/>
                  <a:pt x="7646" y="6957"/>
                  <a:pt x="7687" y="6843"/>
                </a:cubicBezTo>
                <a:cubicBezTo>
                  <a:pt x="7731" y="6720"/>
                  <a:pt x="7731" y="6620"/>
                  <a:pt x="7689" y="6465"/>
                </a:cubicBezTo>
                <a:cubicBezTo>
                  <a:pt x="7641" y="6292"/>
                  <a:pt x="7647" y="6220"/>
                  <a:pt x="7718" y="6082"/>
                </a:cubicBezTo>
                <a:cubicBezTo>
                  <a:pt x="7788" y="5946"/>
                  <a:pt x="7792" y="5886"/>
                  <a:pt x="7742" y="5785"/>
                </a:cubicBezTo>
                <a:cubicBezTo>
                  <a:pt x="7689" y="5675"/>
                  <a:pt x="7704" y="5645"/>
                  <a:pt x="7840" y="5554"/>
                </a:cubicBezTo>
                <a:cubicBezTo>
                  <a:pt x="8079" y="5397"/>
                  <a:pt x="8052" y="5159"/>
                  <a:pt x="7734" y="4610"/>
                </a:cubicBezTo>
                <a:cubicBezTo>
                  <a:pt x="7468" y="4151"/>
                  <a:pt x="7424" y="4013"/>
                  <a:pt x="7522" y="3936"/>
                </a:cubicBezTo>
                <a:cubicBezTo>
                  <a:pt x="7551" y="3913"/>
                  <a:pt x="7576" y="3829"/>
                  <a:pt x="7577" y="3748"/>
                </a:cubicBezTo>
                <a:cubicBezTo>
                  <a:pt x="7578" y="3667"/>
                  <a:pt x="7612" y="3545"/>
                  <a:pt x="7652" y="3477"/>
                </a:cubicBezTo>
                <a:cubicBezTo>
                  <a:pt x="7713" y="3374"/>
                  <a:pt x="7714" y="3325"/>
                  <a:pt x="7654" y="3174"/>
                </a:cubicBezTo>
                <a:cubicBezTo>
                  <a:pt x="7615" y="3074"/>
                  <a:pt x="7497" y="2739"/>
                  <a:pt x="7392" y="2428"/>
                </a:cubicBezTo>
                <a:cubicBezTo>
                  <a:pt x="7240" y="1977"/>
                  <a:pt x="7216" y="1845"/>
                  <a:pt x="7266" y="1767"/>
                </a:cubicBezTo>
                <a:cubicBezTo>
                  <a:pt x="7301" y="1713"/>
                  <a:pt x="7370" y="1682"/>
                  <a:pt x="7419" y="1698"/>
                </a:cubicBezTo>
                <a:cubicBezTo>
                  <a:pt x="7496" y="1724"/>
                  <a:pt x="7502" y="1696"/>
                  <a:pt x="7467" y="1498"/>
                </a:cubicBezTo>
                <a:cubicBezTo>
                  <a:pt x="7417" y="1213"/>
                  <a:pt x="7324" y="1077"/>
                  <a:pt x="7062" y="906"/>
                </a:cubicBezTo>
                <a:cubicBezTo>
                  <a:pt x="6951" y="834"/>
                  <a:pt x="6827" y="745"/>
                  <a:pt x="6788" y="707"/>
                </a:cubicBezTo>
                <a:cubicBezTo>
                  <a:pt x="6630" y="558"/>
                  <a:pt x="6183" y="365"/>
                  <a:pt x="5766" y="236"/>
                </a:cubicBezTo>
                <a:cubicBezTo>
                  <a:pt x="5487" y="258"/>
                  <a:pt x="4859" y="189"/>
                  <a:pt x="4683" y="96"/>
                </a:cubicBezTo>
                <a:cubicBezTo>
                  <a:pt x="4555" y="28"/>
                  <a:pt x="4452" y="-4"/>
                  <a:pt x="4328" y="1"/>
                </a:cubicBezTo>
                <a:close/>
                <a:moveTo>
                  <a:pt x="10748" y="15442"/>
                </a:moveTo>
                <a:cubicBezTo>
                  <a:pt x="10750" y="15431"/>
                  <a:pt x="10799" y="15457"/>
                  <a:pt x="10857" y="15496"/>
                </a:cubicBezTo>
                <a:cubicBezTo>
                  <a:pt x="10927" y="15544"/>
                  <a:pt x="10964" y="15639"/>
                  <a:pt x="10964" y="15772"/>
                </a:cubicBezTo>
                <a:cubicBezTo>
                  <a:pt x="10964" y="15883"/>
                  <a:pt x="11000" y="16080"/>
                  <a:pt x="11043" y="16212"/>
                </a:cubicBezTo>
                <a:cubicBezTo>
                  <a:pt x="11087" y="16345"/>
                  <a:pt x="11110" y="16481"/>
                  <a:pt x="11093" y="16514"/>
                </a:cubicBezTo>
                <a:cubicBezTo>
                  <a:pt x="11045" y="16614"/>
                  <a:pt x="10880" y="16582"/>
                  <a:pt x="10795" y="16456"/>
                </a:cubicBezTo>
                <a:cubicBezTo>
                  <a:pt x="10737" y="16372"/>
                  <a:pt x="10719" y="16216"/>
                  <a:pt x="10730" y="15901"/>
                </a:cubicBezTo>
                <a:cubicBezTo>
                  <a:pt x="10738" y="15660"/>
                  <a:pt x="10746" y="15452"/>
                  <a:pt x="10748" y="15442"/>
                </a:cubicBezTo>
                <a:close/>
                <a:moveTo>
                  <a:pt x="11335" y="16743"/>
                </a:moveTo>
                <a:cubicBezTo>
                  <a:pt x="11365" y="16719"/>
                  <a:pt x="11478" y="16789"/>
                  <a:pt x="11587" y="16898"/>
                </a:cubicBezTo>
                <a:cubicBezTo>
                  <a:pt x="11813" y="17125"/>
                  <a:pt x="12302" y="17451"/>
                  <a:pt x="12415" y="17451"/>
                </a:cubicBezTo>
                <a:cubicBezTo>
                  <a:pt x="12456" y="17451"/>
                  <a:pt x="12612" y="17370"/>
                  <a:pt x="12761" y="17272"/>
                </a:cubicBezTo>
                <a:cubicBezTo>
                  <a:pt x="12923" y="17165"/>
                  <a:pt x="13052" y="17117"/>
                  <a:pt x="13079" y="17154"/>
                </a:cubicBezTo>
                <a:cubicBezTo>
                  <a:pt x="13105" y="17187"/>
                  <a:pt x="13135" y="17437"/>
                  <a:pt x="13144" y="17707"/>
                </a:cubicBezTo>
                <a:cubicBezTo>
                  <a:pt x="13157" y="18086"/>
                  <a:pt x="13142" y="18213"/>
                  <a:pt x="13082" y="18261"/>
                </a:cubicBezTo>
                <a:cubicBezTo>
                  <a:pt x="12931" y="18383"/>
                  <a:pt x="12638" y="18326"/>
                  <a:pt x="12446" y="18139"/>
                </a:cubicBezTo>
                <a:cubicBezTo>
                  <a:pt x="11692" y="17400"/>
                  <a:pt x="11232" y="16823"/>
                  <a:pt x="11335" y="16743"/>
                </a:cubicBezTo>
                <a:close/>
                <a:moveTo>
                  <a:pt x="10421" y="17947"/>
                </a:moveTo>
                <a:cubicBezTo>
                  <a:pt x="10464" y="17935"/>
                  <a:pt x="10529" y="17942"/>
                  <a:pt x="10637" y="17963"/>
                </a:cubicBezTo>
                <a:cubicBezTo>
                  <a:pt x="10917" y="18016"/>
                  <a:pt x="11188" y="18237"/>
                  <a:pt x="11164" y="18392"/>
                </a:cubicBezTo>
                <a:cubicBezTo>
                  <a:pt x="11154" y="18462"/>
                  <a:pt x="11064" y="18507"/>
                  <a:pt x="10894" y="18532"/>
                </a:cubicBezTo>
                <a:cubicBezTo>
                  <a:pt x="10685" y="18563"/>
                  <a:pt x="10608" y="18542"/>
                  <a:pt x="10458" y="18412"/>
                </a:cubicBezTo>
                <a:cubicBezTo>
                  <a:pt x="10254" y="18236"/>
                  <a:pt x="10254" y="18234"/>
                  <a:pt x="10332" y="18048"/>
                </a:cubicBezTo>
                <a:cubicBezTo>
                  <a:pt x="10356" y="17990"/>
                  <a:pt x="10378" y="17959"/>
                  <a:pt x="10421" y="17947"/>
                </a:cubicBezTo>
                <a:close/>
              </a:path>
            </a:pathLst>
          </a:custGeom>
          <a:ln w="12700">
            <a:miter lim="400000"/>
          </a:ln>
        </p:spPr>
      </p:pic>
      <p:sp>
        <p:nvSpPr>
          <p:cNvPr id="345" name="To Teach Others"/>
          <p:cNvSpPr/>
          <p:nvPr/>
        </p:nvSpPr>
        <p:spPr>
          <a:xfrm>
            <a:off x="3825149" y="211522"/>
            <a:ext cx="4719819" cy="774834"/>
          </a:xfrm>
          <a:prstGeom prst="rect">
            <a:avLst/>
          </a:prstGeom>
          <a:solidFill>
            <a:srgbClr val="EBEBEB">
              <a:alpha val="76005"/>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346" name="THE GOSPEL"/>
          <p:cNvSpPr/>
          <p:nvPr/>
        </p:nvSpPr>
        <p:spPr>
          <a:xfrm>
            <a:off x="8628305" y="256038"/>
            <a:ext cx="4029026" cy="774835"/>
          </a:xfrm>
          <a:prstGeom prst="rect">
            <a:avLst/>
          </a:prstGeom>
          <a:solidFill>
            <a:srgbClr val="808785">
              <a:alpha val="77156"/>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347" name="PREPARING"/>
          <p:cNvSpPr/>
          <p:nvPr/>
        </p:nvSpPr>
        <p:spPr>
          <a:xfrm>
            <a:off x="142789" y="256038"/>
            <a:ext cx="3780087" cy="774835"/>
          </a:xfrm>
          <a:prstGeom prst="rect">
            <a:avLst/>
          </a:prstGeom>
          <a:solidFill>
            <a:srgbClr val="808785">
              <a:alpha val="72134"/>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348" name="Rectangle Rectangle" descr="Rectangle Rectangle"/>
          <p:cNvPicPr>
            <a:picLocks noChangeAspect="0"/>
          </p:cNvPicPr>
          <p:nvPr/>
        </p:nvPicPr>
        <p:blipFill>
          <a:blip r:embed="rId3">
            <a:extLst/>
          </a:blip>
          <a:stretch>
            <a:fillRect/>
          </a:stretch>
        </p:blipFill>
        <p:spPr>
          <a:xfrm>
            <a:off x="40124" y="115115"/>
            <a:ext cx="12902423" cy="1304552"/>
          </a:xfrm>
          <a:prstGeom prst="rect">
            <a:avLst/>
          </a:prstGeom>
        </p:spPr>
      </p:pic>
      <p:sp>
        <p:nvSpPr>
          <p:cNvPr id="350" name="PREPARING MY HEART …"/>
          <p:cNvSpPr txBox="1"/>
          <p:nvPr/>
        </p:nvSpPr>
        <p:spPr>
          <a:xfrm>
            <a:off x="-55418" y="1554631"/>
            <a:ext cx="13115636" cy="1155701"/>
          </a:xfrm>
          <a:prstGeom prst="rect">
            <a:avLst/>
          </a:prstGeom>
          <a:solidFill>
            <a:srgbClr val="5A5F5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100">
                <a:ln w="12700" cap="flat">
                  <a:solidFill>
                    <a:srgbClr val="000000"/>
                  </a:solidFill>
                  <a:prstDash val="solid"/>
                  <a:miter lim="400000"/>
                </a:ln>
                <a:solidFill>
                  <a:srgbClr val="FFFFFF"/>
                </a:solidFill>
                <a:effectLst>
                  <a:outerShdw sx="100000" sy="100000" kx="0" ky="0" algn="b" rotWithShape="0" blurRad="50800" dist="63500" dir="3082390">
                    <a:srgbClr val="000000"/>
                  </a:outerShdw>
                </a:effectLst>
                <a:latin typeface="Gill Sans"/>
                <a:ea typeface="Gill Sans"/>
                <a:cs typeface="Gill Sans"/>
                <a:sym typeface="Gill Sans"/>
              </a:defRPr>
            </a:lvl1pPr>
          </a:lstStyle>
          <a:p>
            <a:pPr/>
            <a:r>
              <a:t>PREPARING MY HEART …</a:t>
            </a:r>
          </a:p>
        </p:txBody>
      </p:sp>
      <p:sp>
        <p:nvSpPr>
          <p:cNvPr id="351" name="A mind of COMPASSION, LOVE, TENDERNESS, COURTESY — 1 Pet 3:8; cf. Col. 3:12-14…"/>
          <p:cNvSpPr txBox="1"/>
          <p:nvPr/>
        </p:nvSpPr>
        <p:spPr>
          <a:xfrm>
            <a:off x="5915567" y="3950469"/>
            <a:ext cx="6988663" cy="5578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90070" indent="-490070" algn="l" defTabSz="1300480">
              <a:spcBef>
                <a:spcPts val="1300"/>
              </a:spcBef>
              <a:buSzPct val="56000"/>
              <a:buBlip>
                <a:blip r:embed="rId4"/>
              </a:buBlip>
              <a:defRPr sz="3200">
                <a:solidFill>
                  <a:srgbClr val="000000"/>
                </a:solidFill>
                <a:latin typeface="Century Gothic"/>
                <a:ea typeface="Century Gothic"/>
                <a:cs typeface="Century Gothic"/>
                <a:sym typeface="Century Gothic"/>
              </a:defRPr>
            </a:pPr>
            <a:r>
              <a:t>A mind of COMPASSION, LOVE, TENDERNESS, COURTESY — 1 Pet 3:8; cf. Col. 3:12-14</a:t>
            </a:r>
          </a:p>
          <a:p>
            <a:pPr marL="490070" indent="-490070" algn="l" defTabSz="1300480">
              <a:spcBef>
                <a:spcPts val="1300"/>
              </a:spcBef>
              <a:buSzPct val="56000"/>
              <a:buBlip>
                <a:blip r:embed="rId4"/>
              </a:buBlip>
              <a:defRPr sz="3200">
                <a:solidFill>
                  <a:srgbClr val="000000"/>
                </a:solidFill>
                <a:latin typeface="Century Gothic"/>
                <a:ea typeface="Century Gothic"/>
                <a:cs typeface="Century Gothic"/>
                <a:sym typeface="Century Gothic"/>
              </a:defRPr>
            </a:pPr>
            <a:r>
              <a:t>A DISCIPLINED mind — 1 Pet 3:9-12; Lk 22:40–46; 1 Co. 9:27</a:t>
            </a:r>
          </a:p>
          <a:p>
            <a:pPr marL="490070" indent="-490070" algn="l" defTabSz="1300480">
              <a:spcBef>
                <a:spcPts val="1300"/>
              </a:spcBef>
              <a:buSzPct val="56000"/>
              <a:buBlip>
                <a:blip r:embed="rId4"/>
              </a:buBlip>
              <a:defRPr sz="3200">
                <a:solidFill>
                  <a:srgbClr val="000000"/>
                </a:solidFill>
                <a:latin typeface="Century Gothic"/>
                <a:ea typeface="Century Gothic"/>
                <a:cs typeface="Century Gothic"/>
                <a:sym typeface="Century Gothic"/>
              </a:defRPr>
            </a:pPr>
            <a:r>
              <a:t>A mind of COURAGE — 1 Peter 3:13,14; 1 Cor. 16:13; 2 Tim 2:1-4</a:t>
            </a:r>
          </a:p>
          <a:p>
            <a:pPr marL="490070" indent="-490070" algn="l" defTabSz="1300480">
              <a:spcBef>
                <a:spcPts val="1300"/>
              </a:spcBef>
              <a:buSzPct val="56000"/>
              <a:buBlip>
                <a:blip r:embed="rId4"/>
              </a:buBlip>
              <a:defRPr sz="3200">
                <a:solidFill>
                  <a:srgbClr val="000000"/>
                </a:solidFill>
                <a:latin typeface="Century Gothic"/>
                <a:ea typeface="Century Gothic"/>
                <a:cs typeface="Century Gothic"/>
                <a:sym typeface="Century Gothic"/>
              </a:defRPr>
            </a:pPr>
            <a:r>
              <a:t>A mind of REVERENCE &amp; DEDICATION — 1 Peter 3:15a; Mat 6:19-33; Jn 6:27; etc.</a:t>
            </a:r>
          </a:p>
        </p:txBody>
      </p:sp>
      <p:sp>
        <p:nvSpPr>
          <p:cNvPr id="352" name="3:18  For Christ also suffered once for sins, the just for the unjust, that He might bring us to God, … 4:1 since Christ suffered for us in the flesh, arm yourselves also with the same mind"/>
          <p:cNvSpPr txBox="1"/>
          <p:nvPr/>
        </p:nvSpPr>
        <p:spPr>
          <a:xfrm>
            <a:off x="200075" y="2845296"/>
            <a:ext cx="12582522" cy="862274"/>
          </a:xfrm>
          <a:prstGeom prst="rect">
            <a:avLst/>
          </a:prstGeom>
          <a:solidFill>
            <a:srgbClr val="FFFFFF"/>
          </a:solidFill>
          <a:ln w="12700">
            <a:solidFill>
              <a:srgbClr val="000000"/>
            </a:solidFill>
            <a:miter lim="400000"/>
          </a:ln>
          <a:effectLst>
            <a:outerShdw sx="100000" sy="100000" kx="0" ky="0" algn="b" rotWithShape="0" blurRad="215900" dist="157757" dir="2723238">
              <a:srgbClr val="000000">
                <a:alpha val="5657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2600">
                <a:solidFill>
                  <a:srgbClr val="000000"/>
                </a:solidFill>
                <a:latin typeface="Times New Roman"/>
                <a:ea typeface="Times New Roman"/>
                <a:cs typeface="Times New Roman"/>
                <a:sym typeface="Times New Roman"/>
              </a:defRPr>
            </a:pPr>
            <a:r>
              <a:t>3:18 </a:t>
            </a:r>
            <a:r>
              <a:rPr baseline="31999"/>
              <a:t> </a:t>
            </a:r>
            <a:r>
              <a:t>For Christ also suffered once for sins, the just for the unjust, that He might bring us to God, … 4:1 since Christ suffered for us in the flesh, arm yourselves also with the same mind</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1">
                                            <p:bg/>
                                          </p:spTgt>
                                        </p:tgtEl>
                                        <p:attrNameLst>
                                          <p:attrName>style.visibility</p:attrName>
                                        </p:attrNameLst>
                                      </p:cBhvr>
                                      <p:to>
                                        <p:strVal val="visible"/>
                                      </p:to>
                                    </p:set>
                                    <p:animEffect filter="fade" transition="in">
                                      <p:cBhvr>
                                        <p:cTn id="7" dur="1500"/>
                                        <p:tgtEl>
                                          <p:spTgt spid="351">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51">
                                            <p:txEl>
                                              <p:pRg st="0" end="0"/>
                                            </p:txEl>
                                          </p:spTgt>
                                        </p:tgtEl>
                                        <p:attrNameLst>
                                          <p:attrName>style.visibility</p:attrName>
                                        </p:attrNameLst>
                                      </p:cBhvr>
                                      <p:to>
                                        <p:strVal val="visible"/>
                                      </p:to>
                                    </p:set>
                                    <p:animEffect filter="fade" transition="in">
                                      <p:cBhvr>
                                        <p:cTn id="10" dur="1500"/>
                                        <p:tgtEl>
                                          <p:spTgt spid="35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51">
                                            <p:txEl>
                                              <p:pRg st="1" end="1"/>
                                            </p:txEl>
                                          </p:spTgt>
                                        </p:tgtEl>
                                        <p:attrNameLst>
                                          <p:attrName>style.visibility</p:attrName>
                                        </p:attrNameLst>
                                      </p:cBhvr>
                                      <p:to>
                                        <p:strVal val="visible"/>
                                      </p:to>
                                    </p:set>
                                    <p:animEffect filter="fade" transition="in">
                                      <p:cBhvr>
                                        <p:cTn id="15" dur="1500"/>
                                        <p:tgtEl>
                                          <p:spTgt spid="35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51">
                                            <p:txEl>
                                              <p:pRg st="2" end="2"/>
                                            </p:txEl>
                                          </p:spTgt>
                                        </p:tgtEl>
                                        <p:attrNameLst>
                                          <p:attrName>style.visibility</p:attrName>
                                        </p:attrNameLst>
                                      </p:cBhvr>
                                      <p:to>
                                        <p:strVal val="visible"/>
                                      </p:to>
                                    </p:set>
                                    <p:animEffect filter="fade" transition="in">
                                      <p:cBhvr>
                                        <p:cTn id="20" dur="1500"/>
                                        <p:tgtEl>
                                          <p:spTgt spid="35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51">
                                            <p:txEl>
                                              <p:pRg st="3" end="3"/>
                                            </p:txEl>
                                          </p:spTgt>
                                        </p:tgtEl>
                                        <p:attrNameLst>
                                          <p:attrName>style.visibility</p:attrName>
                                        </p:attrNameLst>
                                      </p:cBhvr>
                                      <p:to>
                                        <p:strVal val="visible"/>
                                      </p:to>
                                    </p:set>
                                    <p:animEffect filter="fade" transition="in">
                                      <p:cBhvr>
                                        <p:cTn id="25" dur="1500"/>
                                        <p:tgtEl>
                                          <p:spTgt spid="35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1"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4" name="Image" descr="Image"/>
          <p:cNvPicPr>
            <a:picLocks noChangeAspect="1"/>
          </p:cNvPicPr>
          <p:nvPr>
            <p:ph type="pic" idx="21"/>
          </p:nvPr>
        </p:nvPicPr>
        <p:blipFill>
          <a:blip r:embed="rId2">
            <a:extLst/>
          </a:blip>
          <a:srcRect l="8173" t="0" r="14015" b="6983"/>
          <a:stretch>
            <a:fillRect/>
          </a:stretch>
        </p:blipFill>
        <p:spPr>
          <a:xfrm>
            <a:off x="0" y="0"/>
            <a:ext cx="13004800" cy="9753601"/>
          </a:xfrm>
          <a:prstGeom prst="rect">
            <a:avLst/>
          </a:prstGeom>
        </p:spPr>
      </p:pic>
      <p:sp>
        <p:nvSpPr>
          <p:cNvPr id="355" name="To Teach Others"/>
          <p:cNvSpPr/>
          <p:nvPr/>
        </p:nvSpPr>
        <p:spPr>
          <a:xfrm>
            <a:off x="1765605" y="4122582"/>
            <a:ext cx="9473590" cy="1460634"/>
          </a:xfrm>
          <a:prstGeom prst="rect">
            <a:avLst/>
          </a:prstGeom>
          <a:solidFill>
            <a:srgbClr val="EBEBEB">
              <a:alpha val="76005"/>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102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356" name="THE GOSPEL"/>
          <p:cNvSpPr/>
          <p:nvPr/>
        </p:nvSpPr>
        <p:spPr>
          <a:xfrm>
            <a:off x="1765605" y="5472507"/>
            <a:ext cx="9473590" cy="1371601"/>
          </a:xfrm>
          <a:prstGeom prst="rect">
            <a:avLst/>
          </a:prstGeom>
          <a:solidFill>
            <a:srgbClr val="808785">
              <a:alpha val="77156"/>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103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357" name="PREPARING"/>
          <p:cNvSpPr/>
          <p:nvPr/>
        </p:nvSpPr>
        <p:spPr>
          <a:xfrm>
            <a:off x="1765605" y="2887631"/>
            <a:ext cx="9473590" cy="1371601"/>
          </a:xfrm>
          <a:prstGeom prst="rect">
            <a:avLst/>
          </a:prstGeom>
          <a:solidFill>
            <a:srgbClr val="808785">
              <a:alpha val="72134"/>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103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358" name="Rectangle Rectangle" descr="Rectangle Rectangle"/>
          <p:cNvPicPr>
            <a:picLocks noChangeAspect="0"/>
          </p:cNvPicPr>
          <p:nvPr/>
        </p:nvPicPr>
        <p:blipFill>
          <a:blip r:embed="rId3">
            <a:extLst/>
          </a:blip>
          <a:stretch>
            <a:fillRect/>
          </a:stretch>
        </p:blipFill>
        <p:spPr>
          <a:xfrm>
            <a:off x="1531360" y="2834428"/>
            <a:ext cx="9942080" cy="4450641"/>
          </a:xfrm>
          <a:prstGeom prst="rect">
            <a:avLst/>
          </a:prstGeom>
        </p:spPr>
      </p:pic>
      <p:sp>
        <p:nvSpPr>
          <p:cNvPr id="360" name="1 Peter 3:8-4:2"/>
          <p:cNvSpPr txBox="1"/>
          <p:nvPr/>
        </p:nvSpPr>
        <p:spPr>
          <a:xfrm>
            <a:off x="9745014" y="8947057"/>
            <a:ext cx="2754586"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1 Peter 3:8-4:2</a:t>
            </a:r>
          </a:p>
        </p:txBody>
      </p:sp>
      <p:sp>
        <p:nvSpPr>
          <p:cNvPr id="361" name="LEARNING TO SPEAK FOR JESUS"/>
          <p:cNvSpPr txBox="1"/>
          <p:nvPr/>
        </p:nvSpPr>
        <p:spPr>
          <a:xfrm>
            <a:off x="263972" y="7442963"/>
            <a:ext cx="12476856" cy="9271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700">
                <a:solidFill>
                  <a:srgbClr val="FFFFFF"/>
                </a:solidFill>
                <a:effectLst>
                  <a:outerShdw sx="100000" sy="100000" kx="0" ky="0" algn="b" rotWithShape="0" blurRad="12700" dist="63500" dir="2007538">
                    <a:srgbClr val="000000"/>
                  </a:outerShdw>
                </a:effectLst>
              </a:defRPr>
            </a:lvl1pPr>
          </a:lstStyle>
          <a:p>
            <a:pPr/>
            <a:r>
              <a:t>LEARNING TO SPEAK FOR JESUS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3" name="Image" descr="Image"/>
          <p:cNvPicPr>
            <a:picLocks noChangeAspect="1"/>
          </p:cNvPicPr>
          <p:nvPr/>
        </p:nvPicPr>
        <p:blipFill>
          <a:blip r:embed="rId2">
            <a:extLst/>
          </a:blip>
          <a:srcRect l="5958" t="2468" r="7232" b="0"/>
          <a:stretch>
            <a:fillRect/>
          </a:stretch>
        </p:blipFill>
        <p:spPr>
          <a:xfrm flipH="1">
            <a:off x="-1179208" y="4352328"/>
            <a:ext cx="6988662" cy="5499284"/>
          </a:xfrm>
          <a:custGeom>
            <a:avLst/>
            <a:gdLst/>
            <a:ahLst/>
            <a:cxnLst>
              <a:cxn ang="0">
                <a:pos x="wd2" y="hd2"/>
              </a:cxn>
              <a:cxn ang="5400000">
                <a:pos x="wd2" y="hd2"/>
              </a:cxn>
              <a:cxn ang="10800000">
                <a:pos x="wd2" y="hd2"/>
              </a:cxn>
              <a:cxn ang="16200000">
                <a:pos x="wd2" y="hd2"/>
              </a:cxn>
            </a:cxnLst>
            <a:rect l="0" t="0" r="r" b="b"/>
            <a:pathLst>
              <a:path w="21559" h="21562" fill="norm" stroke="1" extrusionOk="0">
                <a:moveTo>
                  <a:pt x="4328" y="1"/>
                </a:moveTo>
                <a:cubicBezTo>
                  <a:pt x="4204" y="6"/>
                  <a:pt x="4061" y="48"/>
                  <a:pt x="3855" y="128"/>
                </a:cubicBezTo>
                <a:cubicBezTo>
                  <a:pt x="3530" y="256"/>
                  <a:pt x="3262" y="467"/>
                  <a:pt x="2969" y="827"/>
                </a:cubicBezTo>
                <a:cubicBezTo>
                  <a:pt x="2896" y="916"/>
                  <a:pt x="2784" y="1024"/>
                  <a:pt x="2720" y="1065"/>
                </a:cubicBezTo>
                <a:cubicBezTo>
                  <a:pt x="2689" y="1085"/>
                  <a:pt x="2666" y="1088"/>
                  <a:pt x="2643" y="1092"/>
                </a:cubicBezTo>
                <a:cubicBezTo>
                  <a:pt x="2251" y="1594"/>
                  <a:pt x="1886" y="2277"/>
                  <a:pt x="1795" y="2711"/>
                </a:cubicBezTo>
                <a:cubicBezTo>
                  <a:pt x="1687" y="3224"/>
                  <a:pt x="1870" y="4960"/>
                  <a:pt x="2057" y="5198"/>
                </a:cubicBezTo>
                <a:cubicBezTo>
                  <a:pt x="2092" y="5243"/>
                  <a:pt x="2122" y="5328"/>
                  <a:pt x="2122" y="5391"/>
                </a:cubicBezTo>
                <a:cubicBezTo>
                  <a:pt x="2122" y="5454"/>
                  <a:pt x="2167" y="5636"/>
                  <a:pt x="2223" y="5796"/>
                </a:cubicBezTo>
                <a:cubicBezTo>
                  <a:pt x="2300" y="6014"/>
                  <a:pt x="2395" y="6139"/>
                  <a:pt x="2606" y="6298"/>
                </a:cubicBezTo>
                <a:cubicBezTo>
                  <a:pt x="2814" y="6454"/>
                  <a:pt x="2884" y="6545"/>
                  <a:pt x="2871" y="6639"/>
                </a:cubicBezTo>
                <a:cubicBezTo>
                  <a:pt x="2853" y="6770"/>
                  <a:pt x="2309" y="7475"/>
                  <a:pt x="2227" y="7475"/>
                </a:cubicBezTo>
                <a:cubicBezTo>
                  <a:pt x="2202" y="7475"/>
                  <a:pt x="2110" y="7635"/>
                  <a:pt x="2022" y="7829"/>
                </a:cubicBezTo>
                <a:cubicBezTo>
                  <a:pt x="1935" y="8024"/>
                  <a:pt x="1752" y="8347"/>
                  <a:pt x="1618" y="8547"/>
                </a:cubicBezTo>
                <a:cubicBezTo>
                  <a:pt x="1333" y="8972"/>
                  <a:pt x="1209" y="9249"/>
                  <a:pt x="1249" y="9381"/>
                </a:cubicBezTo>
                <a:cubicBezTo>
                  <a:pt x="1264" y="9433"/>
                  <a:pt x="1229" y="9548"/>
                  <a:pt x="1169" y="9638"/>
                </a:cubicBezTo>
                <a:cubicBezTo>
                  <a:pt x="1066" y="9793"/>
                  <a:pt x="1058" y="9794"/>
                  <a:pt x="987" y="9677"/>
                </a:cubicBezTo>
                <a:cubicBezTo>
                  <a:pt x="918" y="9563"/>
                  <a:pt x="895" y="9592"/>
                  <a:pt x="694" y="10030"/>
                </a:cubicBezTo>
                <a:cubicBezTo>
                  <a:pt x="237" y="11026"/>
                  <a:pt x="187" y="11200"/>
                  <a:pt x="55" y="12243"/>
                </a:cubicBezTo>
                <a:cubicBezTo>
                  <a:pt x="-41" y="13001"/>
                  <a:pt x="-7" y="14159"/>
                  <a:pt x="115" y="14255"/>
                </a:cubicBezTo>
                <a:cubicBezTo>
                  <a:pt x="141" y="14275"/>
                  <a:pt x="151" y="14318"/>
                  <a:pt x="136" y="14349"/>
                </a:cubicBezTo>
                <a:cubicBezTo>
                  <a:pt x="120" y="14381"/>
                  <a:pt x="82" y="14721"/>
                  <a:pt x="51" y="15106"/>
                </a:cubicBezTo>
                <a:cubicBezTo>
                  <a:pt x="-1" y="15768"/>
                  <a:pt x="3" y="15830"/>
                  <a:pt x="122" y="16248"/>
                </a:cubicBezTo>
                <a:cubicBezTo>
                  <a:pt x="244" y="16675"/>
                  <a:pt x="246" y="16710"/>
                  <a:pt x="180" y="17390"/>
                </a:cubicBezTo>
                <a:cubicBezTo>
                  <a:pt x="142" y="17776"/>
                  <a:pt x="111" y="18505"/>
                  <a:pt x="110" y="19010"/>
                </a:cubicBezTo>
                <a:cubicBezTo>
                  <a:pt x="110" y="19073"/>
                  <a:pt x="107" y="19102"/>
                  <a:pt x="106" y="19158"/>
                </a:cubicBezTo>
                <a:cubicBezTo>
                  <a:pt x="112" y="19224"/>
                  <a:pt x="119" y="19291"/>
                  <a:pt x="125" y="19391"/>
                </a:cubicBezTo>
                <a:cubicBezTo>
                  <a:pt x="142" y="19677"/>
                  <a:pt x="219" y="20168"/>
                  <a:pt x="296" y="20484"/>
                </a:cubicBezTo>
                <a:cubicBezTo>
                  <a:pt x="373" y="20799"/>
                  <a:pt x="448" y="21171"/>
                  <a:pt x="463" y="21310"/>
                </a:cubicBezTo>
                <a:lnTo>
                  <a:pt x="491" y="21562"/>
                </a:lnTo>
                <a:lnTo>
                  <a:pt x="4897" y="21562"/>
                </a:lnTo>
                <a:cubicBezTo>
                  <a:pt x="8405" y="21562"/>
                  <a:pt x="11289" y="21536"/>
                  <a:pt x="11304" y="21504"/>
                </a:cubicBezTo>
                <a:cubicBezTo>
                  <a:pt x="11320" y="21472"/>
                  <a:pt x="11439" y="21428"/>
                  <a:pt x="11570" y="21405"/>
                </a:cubicBezTo>
                <a:cubicBezTo>
                  <a:pt x="11893" y="21348"/>
                  <a:pt x="13083" y="20903"/>
                  <a:pt x="13177" y="20804"/>
                </a:cubicBezTo>
                <a:cubicBezTo>
                  <a:pt x="13276" y="20700"/>
                  <a:pt x="13399" y="20902"/>
                  <a:pt x="13399" y="21165"/>
                </a:cubicBezTo>
                <a:cubicBezTo>
                  <a:pt x="13399" y="21596"/>
                  <a:pt x="12972" y="21562"/>
                  <a:pt x="18409" y="21562"/>
                </a:cubicBezTo>
                <a:lnTo>
                  <a:pt x="21559" y="21562"/>
                </a:lnTo>
                <a:lnTo>
                  <a:pt x="21559" y="10153"/>
                </a:lnTo>
                <a:cubicBezTo>
                  <a:pt x="21533" y="10103"/>
                  <a:pt x="21535" y="10098"/>
                  <a:pt x="21505" y="10042"/>
                </a:cubicBezTo>
                <a:cubicBezTo>
                  <a:pt x="21390" y="9827"/>
                  <a:pt x="21231" y="9503"/>
                  <a:pt x="21151" y="9322"/>
                </a:cubicBezTo>
                <a:cubicBezTo>
                  <a:pt x="21072" y="9140"/>
                  <a:pt x="20936" y="8878"/>
                  <a:pt x="20848" y="8738"/>
                </a:cubicBezTo>
                <a:cubicBezTo>
                  <a:pt x="20739" y="8566"/>
                  <a:pt x="20706" y="8463"/>
                  <a:pt x="20742" y="8416"/>
                </a:cubicBezTo>
                <a:cubicBezTo>
                  <a:pt x="20795" y="8349"/>
                  <a:pt x="21093" y="8705"/>
                  <a:pt x="21301" y="9084"/>
                </a:cubicBezTo>
                <a:cubicBezTo>
                  <a:pt x="21348" y="9171"/>
                  <a:pt x="21412" y="9224"/>
                  <a:pt x="21441" y="9200"/>
                </a:cubicBezTo>
                <a:cubicBezTo>
                  <a:pt x="21471" y="9177"/>
                  <a:pt x="21522" y="9211"/>
                  <a:pt x="21554" y="9277"/>
                </a:cubicBezTo>
                <a:cubicBezTo>
                  <a:pt x="21557" y="9283"/>
                  <a:pt x="21556" y="9279"/>
                  <a:pt x="21559" y="9284"/>
                </a:cubicBezTo>
                <a:lnTo>
                  <a:pt x="21559" y="9182"/>
                </a:lnTo>
                <a:cubicBezTo>
                  <a:pt x="21530" y="9095"/>
                  <a:pt x="21476" y="8994"/>
                  <a:pt x="21417" y="8936"/>
                </a:cubicBezTo>
                <a:cubicBezTo>
                  <a:pt x="21347" y="8868"/>
                  <a:pt x="21289" y="8777"/>
                  <a:pt x="21288" y="8734"/>
                </a:cubicBezTo>
                <a:cubicBezTo>
                  <a:pt x="21286" y="8634"/>
                  <a:pt x="21048" y="8284"/>
                  <a:pt x="20982" y="8284"/>
                </a:cubicBezTo>
                <a:cubicBezTo>
                  <a:pt x="20955" y="8284"/>
                  <a:pt x="20903" y="8239"/>
                  <a:pt x="20867" y="8184"/>
                </a:cubicBezTo>
                <a:cubicBezTo>
                  <a:pt x="20831" y="8129"/>
                  <a:pt x="20501" y="7960"/>
                  <a:pt x="20133" y="7808"/>
                </a:cubicBezTo>
                <a:cubicBezTo>
                  <a:pt x="19724" y="7639"/>
                  <a:pt x="19412" y="7469"/>
                  <a:pt x="19330" y="7370"/>
                </a:cubicBezTo>
                <a:cubicBezTo>
                  <a:pt x="19197" y="7211"/>
                  <a:pt x="19072" y="7170"/>
                  <a:pt x="18195" y="7006"/>
                </a:cubicBezTo>
                <a:cubicBezTo>
                  <a:pt x="17905" y="6952"/>
                  <a:pt x="17743" y="6825"/>
                  <a:pt x="17743" y="6653"/>
                </a:cubicBezTo>
                <a:cubicBezTo>
                  <a:pt x="17743" y="6623"/>
                  <a:pt x="17716" y="6600"/>
                  <a:pt x="17684" y="6600"/>
                </a:cubicBezTo>
                <a:cubicBezTo>
                  <a:pt x="17652" y="6600"/>
                  <a:pt x="17638" y="6636"/>
                  <a:pt x="17651" y="6683"/>
                </a:cubicBezTo>
                <a:cubicBezTo>
                  <a:pt x="17692" y="6828"/>
                  <a:pt x="17594" y="6981"/>
                  <a:pt x="17467" y="6969"/>
                </a:cubicBezTo>
                <a:cubicBezTo>
                  <a:pt x="17349" y="6957"/>
                  <a:pt x="17345" y="6941"/>
                  <a:pt x="17363" y="6421"/>
                </a:cubicBezTo>
                <a:cubicBezTo>
                  <a:pt x="17381" y="5913"/>
                  <a:pt x="17374" y="5872"/>
                  <a:pt x="17231" y="5656"/>
                </a:cubicBezTo>
                <a:cubicBezTo>
                  <a:pt x="17148" y="5530"/>
                  <a:pt x="17075" y="5335"/>
                  <a:pt x="17068" y="5221"/>
                </a:cubicBezTo>
                <a:cubicBezTo>
                  <a:pt x="16947" y="3091"/>
                  <a:pt x="16501" y="1854"/>
                  <a:pt x="15703" y="1437"/>
                </a:cubicBezTo>
                <a:cubicBezTo>
                  <a:pt x="14904" y="1020"/>
                  <a:pt x="14541" y="967"/>
                  <a:pt x="13930" y="1183"/>
                </a:cubicBezTo>
                <a:cubicBezTo>
                  <a:pt x="13675" y="1274"/>
                  <a:pt x="13190" y="1626"/>
                  <a:pt x="13147" y="1753"/>
                </a:cubicBezTo>
                <a:cubicBezTo>
                  <a:pt x="13138" y="1778"/>
                  <a:pt x="13023" y="1973"/>
                  <a:pt x="12893" y="2186"/>
                </a:cubicBezTo>
                <a:cubicBezTo>
                  <a:pt x="12763" y="2398"/>
                  <a:pt x="12658" y="2619"/>
                  <a:pt x="12658" y="2677"/>
                </a:cubicBezTo>
                <a:cubicBezTo>
                  <a:pt x="12658" y="2736"/>
                  <a:pt x="12599" y="2861"/>
                  <a:pt x="12528" y="2956"/>
                </a:cubicBezTo>
                <a:cubicBezTo>
                  <a:pt x="12433" y="3084"/>
                  <a:pt x="12394" y="3227"/>
                  <a:pt x="12375" y="3510"/>
                </a:cubicBezTo>
                <a:cubicBezTo>
                  <a:pt x="12361" y="3719"/>
                  <a:pt x="12324" y="3955"/>
                  <a:pt x="12291" y="4033"/>
                </a:cubicBezTo>
                <a:cubicBezTo>
                  <a:pt x="12258" y="4111"/>
                  <a:pt x="12235" y="4211"/>
                  <a:pt x="12241" y="4257"/>
                </a:cubicBezTo>
                <a:cubicBezTo>
                  <a:pt x="12246" y="4303"/>
                  <a:pt x="12234" y="4391"/>
                  <a:pt x="12212" y="4454"/>
                </a:cubicBezTo>
                <a:cubicBezTo>
                  <a:pt x="12191" y="4517"/>
                  <a:pt x="12186" y="4778"/>
                  <a:pt x="12201" y="5030"/>
                </a:cubicBezTo>
                <a:cubicBezTo>
                  <a:pt x="12217" y="5282"/>
                  <a:pt x="12233" y="5540"/>
                  <a:pt x="12236" y="5604"/>
                </a:cubicBezTo>
                <a:cubicBezTo>
                  <a:pt x="12242" y="5723"/>
                  <a:pt x="12324" y="5821"/>
                  <a:pt x="12419" y="5824"/>
                </a:cubicBezTo>
                <a:cubicBezTo>
                  <a:pt x="12449" y="5824"/>
                  <a:pt x="12473" y="5984"/>
                  <a:pt x="12473" y="6178"/>
                </a:cubicBezTo>
                <a:cubicBezTo>
                  <a:pt x="12473" y="6500"/>
                  <a:pt x="12483" y="6532"/>
                  <a:pt x="12591" y="6532"/>
                </a:cubicBezTo>
                <a:cubicBezTo>
                  <a:pt x="12775" y="6531"/>
                  <a:pt x="13107" y="6954"/>
                  <a:pt x="13183" y="7286"/>
                </a:cubicBezTo>
                <a:cubicBezTo>
                  <a:pt x="13220" y="7445"/>
                  <a:pt x="13333" y="7772"/>
                  <a:pt x="13436" y="8012"/>
                </a:cubicBezTo>
                <a:cubicBezTo>
                  <a:pt x="13590" y="8372"/>
                  <a:pt x="13610" y="8458"/>
                  <a:pt x="13548" y="8517"/>
                </a:cubicBezTo>
                <a:cubicBezTo>
                  <a:pt x="13129" y="8919"/>
                  <a:pt x="13173" y="8818"/>
                  <a:pt x="12602" y="10643"/>
                </a:cubicBezTo>
                <a:cubicBezTo>
                  <a:pt x="12243" y="11791"/>
                  <a:pt x="12188" y="11937"/>
                  <a:pt x="12135" y="11896"/>
                </a:cubicBezTo>
                <a:cubicBezTo>
                  <a:pt x="12110" y="11876"/>
                  <a:pt x="12076" y="11773"/>
                  <a:pt x="12059" y="11665"/>
                </a:cubicBezTo>
                <a:cubicBezTo>
                  <a:pt x="12027" y="11460"/>
                  <a:pt x="11917" y="11364"/>
                  <a:pt x="11786" y="11427"/>
                </a:cubicBezTo>
                <a:cubicBezTo>
                  <a:pt x="11684" y="11477"/>
                  <a:pt x="11653" y="11616"/>
                  <a:pt x="11602" y="12263"/>
                </a:cubicBezTo>
                <a:cubicBezTo>
                  <a:pt x="11576" y="12585"/>
                  <a:pt x="11526" y="12852"/>
                  <a:pt x="11478" y="12921"/>
                </a:cubicBezTo>
                <a:cubicBezTo>
                  <a:pt x="11433" y="12984"/>
                  <a:pt x="11389" y="13112"/>
                  <a:pt x="11379" y="13204"/>
                </a:cubicBezTo>
                <a:cubicBezTo>
                  <a:pt x="11341" y="13550"/>
                  <a:pt x="11153" y="13438"/>
                  <a:pt x="10769" y="12843"/>
                </a:cubicBezTo>
                <a:cubicBezTo>
                  <a:pt x="10693" y="12725"/>
                  <a:pt x="10625" y="12679"/>
                  <a:pt x="10567" y="12708"/>
                </a:cubicBezTo>
                <a:cubicBezTo>
                  <a:pt x="10456" y="12762"/>
                  <a:pt x="10482" y="13154"/>
                  <a:pt x="10627" y="13631"/>
                </a:cubicBezTo>
                <a:cubicBezTo>
                  <a:pt x="10721" y="13939"/>
                  <a:pt x="10720" y="13959"/>
                  <a:pt x="10632" y="14041"/>
                </a:cubicBezTo>
                <a:cubicBezTo>
                  <a:pt x="10517" y="14149"/>
                  <a:pt x="10511" y="14504"/>
                  <a:pt x="10622" y="14622"/>
                </a:cubicBezTo>
                <a:cubicBezTo>
                  <a:pt x="10767" y="14774"/>
                  <a:pt x="10819" y="14955"/>
                  <a:pt x="10749" y="15062"/>
                </a:cubicBezTo>
                <a:cubicBezTo>
                  <a:pt x="10653" y="15210"/>
                  <a:pt x="10614" y="15184"/>
                  <a:pt x="10468" y="14866"/>
                </a:cubicBezTo>
                <a:cubicBezTo>
                  <a:pt x="10394" y="14705"/>
                  <a:pt x="10273" y="14501"/>
                  <a:pt x="10200" y="14412"/>
                </a:cubicBezTo>
                <a:cubicBezTo>
                  <a:pt x="10126" y="14323"/>
                  <a:pt x="10064" y="14198"/>
                  <a:pt x="10064" y="14135"/>
                </a:cubicBezTo>
                <a:cubicBezTo>
                  <a:pt x="10063" y="14072"/>
                  <a:pt x="10004" y="13783"/>
                  <a:pt x="9932" y="13492"/>
                </a:cubicBezTo>
                <a:cubicBezTo>
                  <a:pt x="9766" y="12824"/>
                  <a:pt x="9507" y="12381"/>
                  <a:pt x="8835" y="11622"/>
                </a:cubicBezTo>
                <a:cubicBezTo>
                  <a:pt x="8552" y="11303"/>
                  <a:pt x="8245" y="10899"/>
                  <a:pt x="8151" y="10724"/>
                </a:cubicBezTo>
                <a:cubicBezTo>
                  <a:pt x="8058" y="10549"/>
                  <a:pt x="7892" y="10238"/>
                  <a:pt x="7784" y="10033"/>
                </a:cubicBezTo>
                <a:cubicBezTo>
                  <a:pt x="7676" y="9828"/>
                  <a:pt x="7547" y="9618"/>
                  <a:pt x="7498" y="9566"/>
                </a:cubicBezTo>
                <a:cubicBezTo>
                  <a:pt x="7448" y="9514"/>
                  <a:pt x="7333" y="9332"/>
                  <a:pt x="7244" y="9163"/>
                </a:cubicBezTo>
                <a:cubicBezTo>
                  <a:pt x="7155" y="8994"/>
                  <a:pt x="7012" y="8762"/>
                  <a:pt x="6926" y="8645"/>
                </a:cubicBezTo>
                <a:lnTo>
                  <a:pt x="6770" y="8432"/>
                </a:lnTo>
                <a:lnTo>
                  <a:pt x="7043" y="8257"/>
                </a:lnTo>
                <a:cubicBezTo>
                  <a:pt x="7194" y="8161"/>
                  <a:pt x="7355" y="8082"/>
                  <a:pt x="7397" y="8082"/>
                </a:cubicBezTo>
                <a:cubicBezTo>
                  <a:pt x="7440" y="8082"/>
                  <a:pt x="7531" y="8008"/>
                  <a:pt x="7603" y="7917"/>
                </a:cubicBezTo>
                <a:cubicBezTo>
                  <a:pt x="7742" y="7739"/>
                  <a:pt x="7779" y="7372"/>
                  <a:pt x="7680" y="7137"/>
                </a:cubicBezTo>
                <a:cubicBezTo>
                  <a:pt x="7644" y="7050"/>
                  <a:pt x="7646" y="6957"/>
                  <a:pt x="7687" y="6843"/>
                </a:cubicBezTo>
                <a:cubicBezTo>
                  <a:pt x="7731" y="6720"/>
                  <a:pt x="7731" y="6620"/>
                  <a:pt x="7689" y="6465"/>
                </a:cubicBezTo>
                <a:cubicBezTo>
                  <a:pt x="7641" y="6292"/>
                  <a:pt x="7647" y="6220"/>
                  <a:pt x="7718" y="6082"/>
                </a:cubicBezTo>
                <a:cubicBezTo>
                  <a:pt x="7788" y="5946"/>
                  <a:pt x="7792" y="5886"/>
                  <a:pt x="7742" y="5785"/>
                </a:cubicBezTo>
                <a:cubicBezTo>
                  <a:pt x="7689" y="5675"/>
                  <a:pt x="7704" y="5645"/>
                  <a:pt x="7840" y="5554"/>
                </a:cubicBezTo>
                <a:cubicBezTo>
                  <a:pt x="8079" y="5397"/>
                  <a:pt x="8052" y="5159"/>
                  <a:pt x="7734" y="4610"/>
                </a:cubicBezTo>
                <a:cubicBezTo>
                  <a:pt x="7468" y="4151"/>
                  <a:pt x="7424" y="4013"/>
                  <a:pt x="7522" y="3936"/>
                </a:cubicBezTo>
                <a:cubicBezTo>
                  <a:pt x="7551" y="3913"/>
                  <a:pt x="7576" y="3829"/>
                  <a:pt x="7577" y="3748"/>
                </a:cubicBezTo>
                <a:cubicBezTo>
                  <a:pt x="7578" y="3667"/>
                  <a:pt x="7612" y="3545"/>
                  <a:pt x="7652" y="3477"/>
                </a:cubicBezTo>
                <a:cubicBezTo>
                  <a:pt x="7713" y="3374"/>
                  <a:pt x="7714" y="3325"/>
                  <a:pt x="7654" y="3174"/>
                </a:cubicBezTo>
                <a:cubicBezTo>
                  <a:pt x="7615" y="3074"/>
                  <a:pt x="7497" y="2739"/>
                  <a:pt x="7392" y="2428"/>
                </a:cubicBezTo>
                <a:cubicBezTo>
                  <a:pt x="7240" y="1977"/>
                  <a:pt x="7216" y="1845"/>
                  <a:pt x="7266" y="1767"/>
                </a:cubicBezTo>
                <a:cubicBezTo>
                  <a:pt x="7301" y="1713"/>
                  <a:pt x="7370" y="1682"/>
                  <a:pt x="7419" y="1698"/>
                </a:cubicBezTo>
                <a:cubicBezTo>
                  <a:pt x="7496" y="1724"/>
                  <a:pt x="7502" y="1696"/>
                  <a:pt x="7467" y="1498"/>
                </a:cubicBezTo>
                <a:cubicBezTo>
                  <a:pt x="7417" y="1213"/>
                  <a:pt x="7324" y="1077"/>
                  <a:pt x="7062" y="906"/>
                </a:cubicBezTo>
                <a:cubicBezTo>
                  <a:pt x="6951" y="834"/>
                  <a:pt x="6827" y="745"/>
                  <a:pt x="6788" y="707"/>
                </a:cubicBezTo>
                <a:cubicBezTo>
                  <a:pt x="6630" y="558"/>
                  <a:pt x="6183" y="365"/>
                  <a:pt x="5766" y="236"/>
                </a:cubicBezTo>
                <a:cubicBezTo>
                  <a:pt x="5487" y="258"/>
                  <a:pt x="4859" y="189"/>
                  <a:pt x="4683" y="96"/>
                </a:cubicBezTo>
                <a:cubicBezTo>
                  <a:pt x="4555" y="28"/>
                  <a:pt x="4452" y="-4"/>
                  <a:pt x="4328" y="1"/>
                </a:cubicBezTo>
                <a:close/>
                <a:moveTo>
                  <a:pt x="10748" y="15442"/>
                </a:moveTo>
                <a:cubicBezTo>
                  <a:pt x="10750" y="15431"/>
                  <a:pt x="10799" y="15457"/>
                  <a:pt x="10857" y="15496"/>
                </a:cubicBezTo>
                <a:cubicBezTo>
                  <a:pt x="10927" y="15544"/>
                  <a:pt x="10964" y="15639"/>
                  <a:pt x="10964" y="15772"/>
                </a:cubicBezTo>
                <a:cubicBezTo>
                  <a:pt x="10964" y="15883"/>
                  <a:pt x="11000" y="16080"/>
                  <a:pt x="11043" y="16212"/>
                </a:cubicBezTo>
                <a:cubicBezTo>
                  <a:pt x="11087" y="16345"/>
                  <a:pt x="11110" y="16481"/>
                  <a:pt x="11093" y="16514"/>
                </a:cubicBezTo>
                <a:cubicBezTo>
                  <a:pt x="11045" y="16614"/>
                  <a:pt x="10880" y="16582"/>
                  <a:pt x="10795" y="16456"/>
                </a:cubicBezTo>
                <a:cubicBezTo>
                  <a:pt x="10737" y="16372"/>
                  <a:pt x="10719" y="16216"/>
                  <a:pt x="10730" y="15901"/>
                </a:cubicBezTo>
                <a:cubicBezTo>
                  <a:pt x="10738" y="15660"/>
                  <a:pt x="10746" y="15452"/>
                  <a:pt x="10748" y="15442"/>
                </a:cubicBezTo>
                <a:close/>
                <a:moveTo>
                  <a:pt x="11335" y="16743"/>
                </a:moveTo>
                <a:cubicBezTo>
                  <a:pt x="11365" y="16719"/>
                  <a:pt x="11478" y="16789"/>
                  <a:pt x="11587" y="16898"/>
                </a:cubicBezTo>
                <a:cubicBezTo>
                  <a:pt x="11813" y="17125"/>
                  <a:pt x="12302" y="17451"/>
                  <a:pt x="12415" y="17451"/>
                </a:cubicBezTo>
                <a:cubicBezTo>
                  <a:pt x="12456" y="17451"/>
                  <a:pt x="12612" y="17370"/>
                  <a:pt x="12761" y="17272"/>
                </a:cubicBezTo>
                <a:cubicBezTo>
                  <a:pt x="12923" y="17165"/>
                  <a:pt x="13052" y="17117"/>
                  <a:pt x="13079" y="17154"/>
                </a:cubicBezTo>
                <a:cubicBezTo>
                  <a:pt x="13105" y="17187"/>
                  <a:pt x="13135" y="17437"/>
                  <a:pt x="13144" y="17707"/>
                </a:cubicBezTo>
                <a:cubicBezTo>
                  <a:pt x="13157" y="18086"/>
                  <a:pt x="13142" y="18213"/>
                  <a:pt x="13082" y="18261"/>
                </a:cubicBezTo>
                <a:cubicBezTo>
                  <a:pt x="12931" y="18383"/>
                  <a:pt x="12638" y="18326"/>
                  <a:pt x="12446" y="18139"/>
                </a:cubicBezTo>
                <a:cubicBezTo>
                  <a:pt x="11692" y="17400"/>
                  <a:pt x="11232" y="16823"/>
                  <a:pt x="11335" y="16743"/>
                </a:cubicBezTo>
                <a:close/>
                <a:moveTo>
                  <a:pt x="10421" y="17947"/>
                </a:moveTo>
                <a:cubicBezTo>
                  <a:pt x="10464" y="17935"/>
                  <a:pt x="10529" y="17942"/>
                  <a:pt x="10637" y="17963"/>
                </a:cubicBezTo>
                <a:cubicBezTo>
                  <a:pt x="10917" y="18016"/>
                  <a:pt x="11188" y="18237"/>
                  <a:pt x="11164" y="18392"/>
                </a:cubicBezTo>
                <a:cubicBezTo>
                  <a:pt x="11154" y="18462"/>
                  <a:pt x="11064" y="18507"/>
                  <a:pt x="10894" y="18532"/>
                </a:cubicBezTo>
                <a:cubicBezTo>
                  <a:pt x="10685" y="18563"/>
                  <a:pt x="10608" y="18542"/>
                  <a:pt x="10458" y="18412"/>
                </a:cubicBezTo>
                <a:cubicBezTo>
                  <a:pt x="10254" y="18236"/>
                  <a:pt x="10254" y="18234"/>
                  <a:pt x="10332" y="18048"/>
                </a:cubicBezTo>
                <a:cubicBezTo>
                  <a:pt x="10356" y="17990"/>
                  <a:pt x="10378" y="17959"/>
                  <a:pt x="10421" y="17947"/>
                </a:cubicBezTo>
                <a:close/>
              </a:path>
            </a:pathLst>
          </a:custGeom>
          <a:ln w="12700">
            <a:miter lim="400000"/>
          </a:ln>
        </p:spPr>
      </p:pic>
      <p:sp>
        <p:nvSpPr>
          <p:cNvPr id="364" name="To Teach Others"/>
          <p:cNvSpPr/>
          <p:nvPr/>
        </p:nvSpPr>
        <p:spPr>
          <a:xfrm>
            <a:off x="3825149" y="211522"/>
            <a:ext cx="4719819" cy="774834"/>
          </a:xfrm>
          <a:prstGeom prst="rect">
            <a:avLst/>
          </a:prstGeom>
          <a:solidFill>
            <a:srgbClr val="EBEBEB">
              <a:alpha val="76005"/>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365" name="THE GOSPEL"/>
          <p:cNvSpPr/>
          <p:nvPr/>
        </p:nvSpPr>
        <p:spPr>
          <a:xfrm>
            <a:off x="8628305" y="256038"/>
            <a:ext cx="4029026" cy="774835"/>
          </a:xfrm>
          <a:prstGeom prst="rect">
            <a:avLst/>
          </a:prstGeom>
          <a:solidFill>
            <a:srgbClr val="808785">
              <a:alpha val="77156"/>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366" name="PREPARING"/>
          <p:cNvSpPr/>
          <p:nvPr/>
        </p:nvSpPr>
        <p:spPr>
          <a:xfrm>
            <a:off x="142789" y="256038"/>
            <a:ext cx="3780087" cy="774835"/>
          </a:xfrm>
          <a:prstGeom prst="rect">
            <a:avLst/>
          </a:prstGeom>
          <a:solidFill>
            <a:srgbClr val="808785">
              <a:alpha val="72134"/>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367" name="Rectangle Rectangle" descr="Rectangle Rectangle"/>
          <p:cNvPicPr>
            <a:picLocks noChangeAspect="0"/>
          </p:cNvPicPr>
          <p:nvPr/>
        </p:nvPicPr>
        <p:blipFill>
          <a:blip r:embed="rId3">
            <a:extLst/>
          </a:blip>
          <a:stretch>
            <a:fillRect/>
          </a:stretch>
        </p:blipFill>
        <p:spPr>
          <a:xfrm>
            <a:off x="40124" y="115115"/>
            <a:ext cx="12902423" cy="1304552"/>
          </a:xfrm>
          <a:prstGeom prst="rect">
            <a:avLst/>
          </a:prstGeom>
        </p:spPr>
      </p:pic>
      <p:sp>
        <p:nvSpPr>
          <p:cNvPr id="369" name="READYING MY TONGUE …"/>
          <p:cNvSpPr txBox="1"/>
          <p:nvPr/>
        </p:nvSpPr>
        <p:spPr>
          <a:xfrm>
            <a:off x="-55418" y="1573681"/>
            <a:ext cx="13115636" cy="1117601"/>
          </a:xfrm>
          <a:prstGeom prst="rect">
            <a:avLst/>
          </a:prstGeom>
          <a:gradFill>
            <a:gsLst>
              <a:gs pos="0">
                <a:schemeClr val="accent4"/>
              </a:gs>
              <a:gs pos="100000">
                <a:schemeClr val="accent4">
                  <a:hueOff val="-81543"/>
                  <a:satOff val="3097"/>
                  <a:lumOff val="-86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6900">
                <a:ln w="12700" cap="flat">
                  <a:solidFill>
                    <a:srgbClr val="000000"/>
                  </a:solidFill>
                  <a:prstDash val="solid"/>
                  <a:miter lim="400000"/>
                </a:ln>
                <a:solidFill>
                  <a:srgbClr val="FFFFFF"/>
                </a:solidFill>
                <a:effectLst>
                  <a:outerShdw sx="100000" sy="100000" kx="0" ky="0" algn="b" rotWithShape="0" blurRad="50800" dist="63500" dir="3082390">
                    <a:srgbClr val="000000"/>
                  </a:outerShdw>
                </a:effectLst>
                <a:latin typeface="Gill Sans"/>
                <a:ea typeface="Gill Sans"/>
                <a:cs typeface="Gill Sans"/>
                <a:sym typeface="Gill Sans"/>
              </a:defRPr>
            </a:lvl1pPr>
          </a:lstStyle>
          <a:p>
            <a:pPr/>
            <a:r>
              <a:t>READYING MY TONGUE …</a:t>
            </a:r>
          </a:p>
        </p:txBody>
      </p:sp>
      <p:sp>
        <p:nvSpPr>
          <p:cNvPr id="370" name="Be WILLING to SHARE what we KNOW — 1 Pet 3:15; Jn 1:43-49; Acts 9:20; 1 Thes. 1:8,9…"/>
          <p:cNvSpPr txBox="1"/>
          <p:nvPr/>
        </p:nvSpPr>
        <p:spPr>
          <a:xfrm>
            <a:off x="5760744" y="3867934"/>
            <a:ext cx="7158106" cy="5730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90070" indent="-490070" algn="l" defTabSz="1300480">
              <a:spcBef>
                <a:spcPts val="600"/>
              </a:spcBef>
              <a:buSzPct val="56000"/>
              <a:buBlip>
                <a:blip r:embed="rId4"/>
              </a:buBlip>
              <a:defRPr sz="3200">
                <a:solidFill>
                  <a:srgbClr val="000000"/>
                </a:solidFill>
                <a:latin typeface="Century Gothic"/>
                <a:ea typeface="Century Gothic"/>
                <a:cs typeface="Century Gothic"/>
                <a:sym typeface="Century Gothic"/>
              </a:defRPr>
            </a:pPr>
            <a:r>
              <a:t>Be WILLING to SHARE what we KNOW — 1 Pet 3:15; Jn 1:43-49; Acts 9:20; 1 Thes. 1:8,9</a:t>
            </a:r>
          </a:p>
          <a:p>
            <a:pPr marL="490070" indent="-490070" algn="l" defTabSz="1300480">
              <a:spcBef>
                <a:spcPts val="600"/>
              </a:spcBef>
              <a:buSzPct val="56000"/>
              <a:buBlip>
                <a:blip r:embed="rId4"/>
              </a:buBlip>
              <a:defRPr sz="3200">
                <a:solidFill>
                  <a:srgbClr val="000000"/>
                </a:solidFill>
                <a:latin typeface="Century Gothic"/>
                <a:ea typeface="Century Gothic"/>
                <a:cs typeface="Century Gothic"/>
                <a:sym typeface="Century Gothic"/>
              </a:defRPr>
            </a:pPr>
            <a:r>
              <a:t>Grow in knowledge and understanding by studying the Bible — 2 Pet. 3:17,18; Eph. 5:17; 1 Tim. 4:13-16; 2 Tim 2:15; 3:16-4:2.</a:t>
            </a:r>
          </a:p>
          <a:p>
            <a:pPr marL="490070" indent="-490070" algn="l" defTabSz="1300480">
              <a:spcBef>
                <a:spcPts val="600"/>
              </a:spcBef>
              <a:buSzPct val="56000"/>
              <a:buBlip>
                <a:blip r:embed="rId4"/>
              </a:buBlip>
              <a:defRPr sz="3200">
                <a:solidFill>
                  <a:srgbClr val="000000"/>
                </a:solidFill>
                <a:latin typeface="Century Gothic"/>
                <a:ea typeface="Century Gothic"/>
                <a:cs typeface="Century Gothic"/>
                <a:sym typeface="Century Gothic"/>
              </a:defRPr>
            </a:pPr>
            <a:r>
              <a:t>Read and listen to articles, books and sermons by faithful brethren, comparing them w/ the Bible — Acts 17:11,12</a:t>
            </a:r>
          </a:p>
        </p:txBody>
      </p:sp>
      <p:sp>
        <p:nvSpPr>
          <p:cNvPr id="371" name="3:15 But sanctify the Lord God in your hearts, and always be ready to give a defense to everyone who asks you a reason for the hope that is in you, with meekness and fear."/>
          <p:cNvSpPr txBox="1"/>
          <p:nvPr/>
        </p:nvSpPr>
        <p:spPr>
          <a:xfrm>
            <a:off x="200075" y="2845296"/>
            <a:ext cx="12582522" cy="862274"/>
          </a:xfrm>
          <a:prstGeom prst="rect">
            <a:avLst/>
          </a:prstGeom>
          <a:solidFill>
            <a:srgbClr val="FFFFFF"/>
          </a:solidFill>
          <a:ln w="12700">
            <a:solidFill>
              <a:srgbClr val="000000"/>
            </a:solidFill>
            <a:miter lim="400000"/>
          </a:ln>
          <a:effectLst>
            <a:outerShdw sx="100000" sy="100000" kx="0" ky="0" algn="b" rotWithShape="0" blurRad="215900" dist="157757" dir="2723238">
              <a:srgbClr val="000000">
                <a:alpha val="5657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457200">
              <a:defRPr sz="2600">
                <a:solidFill>
                  <a:srgbClr val="000000"/>
                </a:solidFill>
                <a:latin typeface="Times New Roman"/>
                <a:ea typeface="Times New Roman"/>
                <a:cs typeface="Times New Roman"/>
                <a:sym typeface="Times New Roman"/>
              </a:defRPr>
            </a:lvl1pPr>
          </a:lstStyle>
          <a:p>
            <a:pPr/>
            <a:r>
              <a:t>3:15 But sanctify the Lord God in your hearts, and always be ready to give a defense to everyone who asks you a reason for the hope that is in you, with meekness and fear.</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0">
                                            <p:bg/>
                                          </p:spTgt>
                                        </p:tgtEl>
                                        <p:attrNameLst>
                                          <p:attrName>style.visibility</p:attrName>
                                        </p:attrNameLst>
                                      </p:cBhvr>
                                      <p:to>
                                        <p:strVal val="visible"/>
                                      </p:to>
                                    </p:set>
                                    <p:animEffect filter="fade" transition="in">
                                      <p:cBhvr>
                                        <p:cTn id="7" dur="1500"/>
                                        <p:tgtEl>
                                          <p:spTgt spid="37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70">
                                            <p:txEl>
                                              <p:pRg st="0" end="0"/>
                                            </p:txEl>
                                          </p:spTgt>
                                        </p:tgtEl>
                                        <p:attrNameLst>
                                          <p:attrName>style.visibility</p:attrName>
                                        </p:attrNameLst>
                                      </p:cBhvr>
                                      <p:to>
                                        <p:strVal val="visible"/>
                                      </p:to>
                                    </p:set>
                                    <p:animEffect filter="fade" transition="in">
                                      <p:cBhvr>
                                        <p:cTn id="10" dur="1500"/>
                                        <p:tgtEl>
                                          <p:spTgt spid="37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70">
                                            <p:txEl>
                                              <p:pRg st="1" end="1"/>
                                            </p:txEl>
                                          </p:spTgt>
                                        </p:tgtEl>
                                        <p:attrNameLst>
                                          <p:attrName>style.visibility</p:attrName>
                                        </p:attrNameLst>
                                      </p:cBhvr>
                                      <p:to>
                                        <p:strVal val="visible"/>
                                      </p:to>
                                    </p:set>
                                    <p:animEffect filter="fade" transition="in">
                                      <p:cBhvr>
                                        <p:cTn id="15" dur="1500"/>
                                        <p:tgtEl>
                                          <p:spTgt spid="37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70">
                                            <p:txEl>
                                              <p:pRg st="2" end="2"/>
                                            </p:txEl>
                                          </p:spTgt>
                                        </p:tgtEl>
                                        <p:attrNameLst>
                                          <p:attrName>style.visibility</p:attrName>
                                        </p:attrNameLst>
                                      </p:cBhvr>
                                      <p:to>
                                        <p:strVal val="visible"/>
                                      </p:to>
                                    </p:set>
                                    <p:animEffect filter="fade" transition="in">
                                      <p:cBhvr>
                                        <p:cTn id="20" dur="1500"/>
                                        <p:tgtEl>
                                          <p:spTgt spid="37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0"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3" name="Image" descr="Image"/>
          <p:cNvPicPr>
            <a:picLocks noChangeAspect="1"/>
          </p:cNvPicPr>
          <p:nvPr/>
        </p:nvPicPr>
        <p:blipFill>
          <a:blip r:embed="rId2">
            <a:extLst/>
          </a:blip>
          <a:srcRect l="5958" t="2468" r="7232" b="0"/>
          <a:stretch>
            <a:fillRect/>
          </a:stretch>
        </p:blipFill>
        <p:spPr>
          <a:xfrm flipH="1">
            <a:off x="-1179208" y="4352328"/>
            <a:ext cx="6988662" cy="5499284"/>
          </a:xfrm>
          <a:custGeom>
            <a:avLst/>
            <a:gdLst/>
            <a:ahLst/>
            <a:cxnLst>
              <a:cxn ang="0">
                <a:pos x="wd2" y="hd2"/>
              </a:cxn>
              <a:cxn ang="5400000">
                <a:pos x="wd2" y="hd2"/>
              </a:cxn>
              <a:cxn ang="10800000">
                <a:pos x="wd2" y="hd2"/>
              </a:cxn>
              <a:cxn ang="16200000">
                <a:pos x="wd2" y="hd2"/>
              </a:cxn>
            </a:cxnLst>
            <a:rect l="0" t="0" r="r" b="b"/>
            <a:pathLst>
              <a:path w="21559" h="21562" fill="norm" stroke="1" extrusionOk="0">
                <a:moveTo>
                  <a:pt x="4328" y="1"/>
                </a:moveTo>
                <a:cubicBezTo>
                  <a:pt x="4204" y="6"/>
                  <a:pt x="4061" y="48"/>
                  <a:pt x="3855" y="128"/>
                </a:cubicBezTo>
                <a:cubicBezTo>
                  <a:pt x="3530" y="256"/>
                  <a:pt x="3262" y="467"/>
                  <a:pt x="2969" y="827"/>
                </a:cubicBezTo>
                <a:cubicBezTo>
                  <a:pt x="2896" y="916"/>
                  <a:pt x="2784" y="1024"/>
                  <a:pt x="2720" y="1065"/>
                </a:cubicBezTo>
                <a:cubicBezTo>
                  <a:pt x="2689" y="1085"/>
                  <a:pt x="2666" y="1088"/>
                  <a:pt x="2643" y="1092"/>
                </a:cubicBezTo>
                <a:cubicBezTo>
                  <a:pt x="2251" y="1594"/>
                  <a:pt x="1886" y="2277"/>
                  <a:pt x="1795" y="2711"/>
                </a:cubicBezTo>
                <a:cubicBezTo>
                  <a:pt x="1687" y="3224"/>
                  <a:pt x="1870" y="4960"/>
                  <a:pt x="2057" y="5198"/>
                </a:cubicBezTo>
                <a:cubicBezTo>
                  <a:pt x="2092" y="5243"/>
                  <a:pt x="2122" y="5328"/>
                  <a:pt x="2122" y="5391"/>
                </a:cubicBezTo>
                <a:cubicBezTo>
                  <a:pt x="2122" y="5454"/>
                  <a:pt x="2167" y="5636"/>
                  <a:pt x="2223" y="5796"/>
                </a:cubicBezTo>
                <a:cubicBezTo>
                  <a:pt x="2300" y="6014"/>
                  <a:pt x="2395" y="6139"/>
                  <a:pt x="2606" y="6298"/>
                </a:cubicBezTo>
                <a:cubicBezTo>
                  <a:pt x="2814" y="6454"/>
                  <a:pt x="2884" y="6545"/>
                  <a:pt x="2871" y="6639"/>
                </a:cubicBezTo>
                <a:cubicBezTo>
                  <a:pt x="2853" y="6770"/>
                  <a:pt x="2309" y="7475"/>
                  <a:pt x="2227" y="7475"/>
                </a:cubicBezTo>
                <a:cubicBezTo>
                  <a:pt x="2202" y="7475"/>
                  <a:pt x="2110" y="7635"/>
                  <a:pt x="2022" y="7829"/>
                </a:cubicBezTo>
                <a:cubicBezTo>
                  <a:pt x="1935" y="8024"/>
                  <a:pt x="1752" y="8347"/>
                  <a:pt x="1618" y="8547"/>
                </a:cubicBezTo>
                <a:cubicBezTo>
                  <a:pt x="1333" y="8972"/>
                  <a:pt x="1209" y="9249"/>
                  <a:pt x="1249" y="9381"/>
                </a:cubicBezTo>
                <a:cubicBezTo>
                  <a:pt x="1264" y="9433"/>
                  <a:pt x="1229" y="9548"/>
                  <a:pt x="1169" y="9638"/>
                </a:cubicBezTo>
                <a:cubicBezTo>
                  <a:pt x="1066" y="9793"/>
                  <a:pt x="1058" y="9794"/>
                  <a:pt x="987" y="9677"/>
                </a:cubicBezTo>
                <a:cubicBezTo>
                  <a:pt x="918" y="9563"/>
                  <a:pt x="895" y="9592"/>
                  <a:pt x="694" y="10030"/>
                </a:cubicBezTo>
                <a:cubicBezTo>
                  <a:pt x="237" y="11026"/>
                  <a:pt x="187" y="11200"/>
                  <a:pt x="55" y="12243"/>
                </a:cubicBezTo>
                <a:cubicBezTo>
                  <a:pt x="-41" y="13001"/>
                  <a:pt x="-7" y="14159"/>
                  <a:pt x="115" y="14255"/>
                </a:cubicBezTo>
                <a:cubicBezTo>
                  <a:pt x="141" y="14275"/>
                  <a:pt x="151" y="14318"/>
                  <a:pt x="136" y="14349"/>
                </a:cubicBezTo>
                <a:cubicBezTo>
                  <a:pt x="120" y="14381"/>
                  <a:pt x="82" y="14721"/>
                  <a:pt x="51" y="15106"/>
                </a:cubicBezTo>
                <a:cubicBezTo>
                  <a:pt x="-1" y="15768"/>
                  <a:pt x="3" y="15830"/>
                  <a:pt x="122" y="16248"/>
                </a:cubicBezTo>
                <a:cubicBezTo>
                  <a:pt x="244" y="16675"/>
                  <a:pt x="246" y="16710"/>
                  <a:pt x="180" y="17390"/>
                </a:cubicBezTo>
                <a:cubicBezTo>
                  <a:pt x="142" y="17776"/>
                  <a:pt x="111" y="18505"/>
                  <a:pt x="110" y="19010"/>
                </a:cubicBezTo>
                <a:cubicBezTo>
                  <a:pt x="110" y="19073"/>
                  <a:pt x="107" y="19102"/>
                  <a:pt x="106" y="19158"/>
                </a:cubicBezTo>
                <a:cubicBezTo>
                  <a:pt x="112" y="19224"/>
                  <a:pt x="119" y="19291"/>
                  <a:pt x="125" y="19391"/>
                </a:cubicBezTo>
                <a:cubicBezTo>
                  <a:pt x="142" y="19677"/>
                  <a:pt x="219" y="20168"/>
                  <a:pt x="296" y="20484"/>
                </a:cubicBezTo>
                <a:cubicBezTo>
                  <a:pt x="373" y="20799"/>
                  <a:pt x="448" y="21171"/>
                  <a:pt x="463" y="21310"/>
                </a:cubicBezTo>
                <a:lnTo>
                  <a:pt x="491" y="21562"/>
                </a:lnTo>
                <a:lnTo>
                  <a:pt x="4897" y="21562"/>
                </a:lnTo>
                <a:cubicBezTo>
                  <a:pt x="8405" y="21562"/>
                  <a:pt x="11289" y="21536"/>
                  <a:pt x="11304" y="21504"/>
                </a:cubicBezTo>
                <a:cubicBezTo>
                  <a:pt x="11320" y="21472"/>
                  <a:pt x="11439" y="21428"/>
                  <a:pt x="11570" y="21405"/>
                </a:cubicBezTo>
                <a:cubicBezTo>
                  <a:pt x="11893" y="21348"/>
                  <a:pt x="13083" y="20903"/>
                  <a:pt x="13177" y="20804"/>
                </a:cubicBezTo>
                <a:cubicBezTo>
                  <a:pt x="13276" y="20700"/>
                  <a:pt x="13399" y="20902"/>
                  <a:pt x="13399" y="21165"/>
                </a:cubicBezTo>
                <a:cubicBezTo>
                  <a:pt x="13399" y="21596"/>
                  <a:pt x="12972" y="21562"/>
                  <a:pt x="18409" y="21562"/>
                </a:cubicBezTo>
                <a:lnTo>
                  <a:pt x="21559" y="21562"/>
                </a:lnTo>
                <a:lnTo>
                  <a:pt x="21559" y="10153"/>
                </a:lnTo>
                <a:cubicBezTo>
                  <a:pt x="21533" y="10103"/>
                  <a:pt x="21535" y="10098"/>
                  <a:pt x="21505" y="10042"/>
                </a:cubicBezTo>
                <a:cubicBezTo>
                  <a:pt x="21390" y="9827"/>
                  <a:pt x="21231" y="9503"/>
                  <a:pt x="21151" y="9322"/>
                </a:cubicBezTo>
                <a:cubicBezTo>
                  <a:pt x="21072" y="9140"/>
                  <a:pt x="20936" y="8878"/>
                  <a:pt x="20848" y="8738"/>
                </a:cubicBezTo>
                <a:cubicBezTo>
                  <a:pt x="20739" y="8566"/>
                  <a:pt x="20706" y="8463"/>
                  <a:pt x="20742" y="8416"/>
                </a:cubicBezTo>
                <a:cubicBezTo>
                  <a:pt x="20795" y="8349"/>
                  <a:pt x="21093" y="8705"/>
                  <a:pt x="21301" y="9084"/>
                </a:cubicBezTo>
                <a:cubicBezTo>
                  <a:pt x="21348" y="9171"/>
                  <a:pt x="21412" y="9224"/>
                  <a:pt x="21441" y="9200"/>
                </a:cubicBezTo>
                <a:cubicBezTo>
                  <a:pt x="21471" y="9177"/>
                  <a:pt x="21522" y="9211"/>
                  <a:pt x="21554" y="9277"/>
                </a:cubicBezTo>
                <a:cubicBezTo>
                  <a:pt x="21557" y="9283"/>
                  <a:pt x="21556" y="9279"/>
                  <a:pt x="21559" y="9284"/>
                </a:cubicBezTo>
                <a:lnTo>
                  <a:pt x="21559" y="9182"/>
                </a:lnTo>
                <a:cubicBezTo>
                  <a:pt x="21530" y="9095"/>
                  <a:pt x="21476" y="8994"/>
                  <a:pt x="21417" y="8936"/>
                </a:cubicBezTo>
                <a:cubicBezTo>
                  <a:pt x="21347" y="8868"/>
                  <a:pt x="21289" y="8777"/>
                  <a:pt x="21288" y="8734"/>
                </a:cubicBezTo>
                <a:cubicBezTo>
                  <a:pt x="21286" y="8634"/>
                  <a:pt x="21048" y="8284"/>
                  <a:pt x="20982" y="8284"/>
                </a:cubicBezTo>
                <a:cubicBezTo>
                  <a:pt x="20955" y="8284"/>
                  <a:pt x="20903" y="8239"/>
                  <a:pt x="20867" y="8184"/>
                </a:cubicBezTo>
                <a:cubicBezTo>
                  <a:pt x="20831" y="8129"/>
                  <a:pt x="20501" y="7960"/>
                  <a:pt x="20133" y="7808"/>
                </a:cubicBezTo>
                <a:cubicBezTo>
                  <a:pt x="19724" y="7639"/>
                  <a:pt x="19412" y="7469"/>
                  <a:pt x="19330" y="7370"/>
                </a:cubicBezTo>
                <a:cubicBezTo>
                  <a:pt x="19197" y="7211"/>
                  <a:pt x="19072" y="7170"/>
                  <a:pt x="18195" y="7006"/>
                </a:cubicBezTo>
                <a:cubicBezTo>
                  <a:pt x="17905" y="6952"/>
                  <a:pt x="17743" y="6825"/>
                  <a:pt x="17743" y="6653"/>
                </a:cubicBezTo>
                <a:cubicBezTo>
                  <a:pt x="17743" y="6623"/>
                  <a:pt x="17716" y="6600"/>
                  <a:pt x="17684" y="6600"/>
                </a:cubicBezTo>
                <a:cubicBezTo>
                  <a:pt x="17652" y="6600"/>
                  <a:pt x="17638" y="6636"/>
                  <a:pt x="17651" y="6683"/>
                </a:cubicBezTo>
                <a:cubicBezTo>
                  <a:pt x="17692" y="6828"/>
                  <a:pt x="17594" y="6981"/>
                  <a:pt x="17467" y="6969"/>
                </a:cubicBezTo>
                <a:cubicBezTo>
                  <a:pt x="17349" y="6957"/>
                  <a:pt x="17345" y="6941"/>
                  <a:pt x="17363" y="6421"/>
                </a:cubicBezTo>
                <a:cubicBezTo>
                  <a:pt x="17381" y="5913"/>
                  <a:pt x="17374" y="5872"/>
                  <a:pt x="17231" y="5656"/>
                </a:cubicBezTo>
                <a:cubicBezTo>
                  <a:pt x="17148" y="5530"/>
                  <a:pt x="17075" y="5335"/>
                  <a:pt x="17068" y="5221"/>
                </a:cubicBezTo>
                <a:cubicBezTo>
                  <a:pt x="16947" y="3091"/>
                  <a:pt x="16501" y="1854"/>
                  <a:pt x="15703" y="1437"/>
                </a:cubicBezTo>
                <a:cubicBezTo>
                  <a:pt x="14904" y="1020"/>
                  <a:pt x="14541" y="967"/>
                  <a:pt x="13930" y="1183"/>
                </a:cubicBezTo>
                <a:cubicBezTo>
                  <a:pt x="13675" y="1274"/>
                  <a:pt x="13190" y="1626"/>
                  <a:pt x="13147" y="1753"/>
                </a:cubicBezTo>
                <a:cubicBezTo>
                  <a:pt x="13138" y="1778"/>
                  <a:pt x="13023" y="1973"/>
                  <a:pt x="12893" y="2186"/>
                </a:cubicBezTo>
                <a:cubicBezTo>
                  <a:pt x="12763" y="2398"/>
                  <a:pt x="12658" y="2619"/>
                  <a:pt x="12658" y="2677"/>
                </a:cubicBezTo>
                <a:cubicBezTo>
                  <a:pt x="12658" y="2736"/>
                  <a:pt x="12599" y="2861"/>
                  <a:pt x="12528" y="2956"/>
                </a:cubicBezTo>
                <a:cubicBezTo>
                  <a:pt x="12433" y="3084"/>
                  <a:pt x="12394" y="3227"/>
                  <a:pt x="12375" y="3510"/>
                </a:cubicBezTo>
                <a:cubicBezTo>
                  <a:pt x="12361" y="3719"/>
                  <a:pt x="12324" y="3955"/>
                  <a:pt x="12291" y="4033"/>
                </a:cubicBezTo>
                <a:cubicBezTo>
                  <a:pt x="12258" y="4111"/>
                  <a:pt x="12235" y="4211"/>
                  <a:pt x="12241" y="4257"/>
                </a:cubicBezTo>
                <a:cubicBezTo>
                  <a:pt x="12246" y="4303"/>
                  <a:pt x="12234" y="4391"/>
                  <a:pt x="12212" y="4454"/>
                </a:cubicBezTo>
                <a:cubicBezTo>
                  <a:pt x="12191" y="4517"/>
                  <a:pt x="12186" y="4778"/>
                  <a:pt x="12201" y="5030"/>
                </a:cubicBezTo>
                <a:cubicBezTo>
                  <a:pt x="12217" y="5282"/>
                  <a:pt x="12233" y="5540"/>
                  <a:pt x="12236" y="5604"/>
                </a:cubicBezTo>
                <a:cubicBezTo>
                  <a:pt x="12242" y="5723"/>
                  <a:pt x="12324" y="5821"/>
                  <a:pt x="12419" y="5824"/>
                </a:cubicBezTo>
                <a:cubicBezTo>
                  <a:pt x="12449" y="5824"/>
                  <a:pt x="12473" y="5984"/>
                  <a:pt x="12473" y="6178"/>
                </a:cubicBezTo>
                <a:cubicBezTo>
                  <a:pt x="12473" y="6500"/>
                  <a:pt x="12483" y="6532"/>
                  <a:pt x="12591" y="6532"/>
                </a:cubicBezTo>
                <a:cubicBezTo>
                  <a:pt x="12775" y="6531"/>
                  <a:pt x="13107" y="6954"/>
                  <a:pt x="13183" y="7286"/>
                </a:cubicBezTo>
                <a:cubicBezTo>
                  <a:pt x="13220" y="7445"/>
                  <a:pt x="13333" y="7772"/>
                  <a:pt x="13436" y="8012"/>
                </a:cubicBezTo>
                <a:cubicBezTo>
                  <a:pt x="13590" y="8372"/>
                  <a:pt x="13610" y="8458"/>
                  <a:pt x="13548" y="8517"/>
                </a:cubicBezTo>
                <a:cubicBezTo>
                  <a:pt x="13129" y="8919"/>
                  <a:pt x="13173" y="8818"/>
                  <a:pt x="12602" y="10643"/>
                </a:cubicBezTo>
                <a:cubicBezTo>
                  <a:pt x="12243" y="11791"/>
                  <a:pt x="12188" y="11937"/>
                  <a:pt x="12135" y="11896"/>
                </a:cubicBezTo>
                <a:cubicBezTo>
                  <a:pt x="12110" y="11876"/>
                  <a:pt x="12076" y="11773"/>
                  <a:pt x="12059" y="11665"/>
                </a:cubicBezTo>
                <a:cubicBezTo>
                  <a:pt x="12027" y="11460"/>
                  <a:pt x="11917" y="11364"/>
                  <a:pt x="11786" y="11427"/>
                </a:cubicBezTo>
                <a:cubicBezTo>
                  <a:pt x="11684" y="11477"/>
                  <a:pt x="11653" y="11616"/>
                  <a:pt x="11602" y="12263"/>
                </a:cubicBezTo>
                <a:cubicBezTo>
                  <a:pt x="11576" y="12585"/>
                  <a:pt x="11526" y="12852"/>
                  <a:pt x="11478" y="12921"/>
                </a:cubicBezTo>
                <a:cubicBezTo>
                  <a:pt x="11433" y="12984"/>
                  <a:pt x="11389" y="13112"/>
                  <a:pt x="11379" y="13204"/>
                </a:cubicBezTo>
                <a:cubicBezTo>
                  <a:pt x="11341" y="13550"/>
                  <a:pt x="11153" y="13438"/>
                  <a:pt x="10769" y="12843"/>
                </a:cubicBezTo>
                <a:cubicBezTo>
                  <a:pt x="10693" y="12725"/>
                  <a:pt x="10625" y="12679"/>
                  <a:pt x="10567" y="12708"/>
                </a:cubicBezTo>
                <a:cubicBezTo>
                  <a:pt x="10456" y="12762"/>
                  <a:pt x="10482" y="13154"/>
                  <a:pt x="10627" y="13631"/>
                </a:cubicBezTo>
                <a:cubicBezTo>
                  <a:pt x="10721" y="13939"/>
                  <a:pt x="10720" y="13959"/>
                  <a:pt x="10632" y="14041"/>
                </a:cubicBezTo>
                <a:cubicBezTo>
                  <a:pt x="10517" y="14149"/>
                  <a:pt x="10511" y="14504"/>
                  <a:pt x="10622" y="14622"/>
                </a:cubicBezTo>
                <a:cubicBezTo>
                  <a:pt x="10767" y="14774"/>
                  <a:pt x="10819" y="14955"/>
                  <a:pt x="10749" y="15062"/>
                </a:cubicBezTo>
                <a:cubicBezTo>
                  <a:pt x="10653" y="15210"/>
                  <a:pt x="10614" y="15184"/>
                  <a:pt x="10468" y="14866"/>
                </a:cubicBezTo>
                <a:cubicBezTo>
                  <a:pt x="10394" y="14705"/>
                  <a:pt x="10273" y="14501"/>
                  <a:pt x="10200" y="14412"/>
                </a:cubicBezTo>
                <a:cubicBezTo>
                  <a:pt x="10126" y="14323"/>
                  <a:pt x="10064" y="14198"/>
                  <a:pt x="10064" y="14135"/>
                </a:cubicBezTo>
                <a:cubicBezTo>
                  <a:pt x="10063" y="14072"/>
                  <a:pt x="10004" y="13783"/>
                  <a:pt x="9932" y="13492"/>
                </a:cubicBezTo>
                <a:cubicBezTo>
                  <a:pt x="9766" y="12824"/>
                  <a:pt x="9507" y="12381"/>
                  <a:pt x="8835" y="11622"/>
                </a:cubicBezTo>
                <a:cubicBezTo>
                  <a:pt x="8552" y="11303"/>
                  <a:pt x="8245" y="10899"/>
                  <a:pt x="8151" y="10724"/>
                </a:cubicBezTo>
                <a:cubicBezTo>
                  <a:pt x="8058" y="10549"/>
                  <a:pt x="7892" y="10238"/>
                  <a:pt x="7784" y="10033"/>
                </a:cubicBezTo>
                <a:cubicBezTo>
                  <a:pt x="7676" y="9828"/>
                  <a:pt x="7547" y="9618"/>
                  <a:pt x="7498" y="9566"/>
                </a:cubicBezTo>
                <a:cubicBezTo>
                  <a:pt x="7448" y="9514"/>
                  <a:pt x="7333" y="9332"/>
                  <a:pt x="7244" y="9163"/>
                </a:cubicBezTo>
                <a:cubicBezTo>
                  <a:pt x="7155" y="8994"/>
                  <a:pt x="7012" y="8762"/>
                  <a:pt x="6926" y="8645"/>
                </a:cubicBezTo>
                <a:lnTo>
                  <a:pt x="6770" y="8432"/>
                </a:lnTo>
                <a:lnTo>
                  <a:pt x="7043" y="8257"/>
                </a:lnTo>
                <a:cubicBezTo>
                  <a:pt x="7194" y="8161"/>
                  <a:pt x="7355" y="8082"/>
                  <a:pt x="7397" y="8082"/>
                </a:cubicBezTo>
                <a:cubicBezTo>
                  <a:pt x="7440" y="8082"/>
                  <a:pt x="7531" y="8008"/>
                  <a:pt x="7603" y="7917"/>
                </a:cubicBezTo>
                <a:cubicBezTo>
                  <a:pt x="7742" y="7739"/>
                  <a:pt x="7779" y="7372"/>
                  <a:pt x="7680" y="7137"/>
                </a:cubicBezTo>
                <a:cubicBezTo>
                  <a:pt x="7644" y="7050"/>
                  <a:pt x="7646" y="6957"/>
                  <a:pt x="7687" y="6843"/>
                </a:cubicBezTo>
                <a:cubicBezTo>
                  <a:pt x="7731" y="6720"/>
                  <a:pt x="7731" y="6620"/>
                  <a:pt x="7689" y="6465"/>
                </a:cubicBezTo>
                <a:cubicBezTo>
                  <a:pt x="7641" y="6292"/>
                  <a:pt x="7647" y="6220"/>
                  <a:pt x="7718" y="6082"/>
                </a:cubicBezTo>
                <a:cubicBezTo>
                  <a:pt x="7788" y="5946"/>
                  <a:pt x="7792" y="5886"/>
                  <a:pt x="7742" y="5785"/>
                </a:cubicBezTo>
                <a:cubicBezTo>
                  <a:pt x="7689" y="5675"/>
                  <a:pt x="7704" y="5645"/>
                  <a:pt x="7840" y="5554"/>
                </a:cubicBezTo>
                <a:cubicBezTo>
                  <a:pt x="8079" y="5397"/>
                  <a:pt x="8052" y="5159"/>
                  <a:pt x="7734" y="4610"/>
                </a:cubicBezTo>
                <a:cubicBezTo>
                  <a:pt x="7468" y="4151"/>
                  <a:pt x="7424" y="4013"/>
                  <a:pt x="7522" y="3936"/>
                </a:cubicBezTo>
                <a:cubicBezTo>
                  <a:pt x="7551" y="3913"/>
                  <a:pt x="7576" y="3829"/>
                  <a:pt x="7577" y="3748"/>
                </a:cubicBezTo>
                <a:cubicBezTo>
                  <a:pt x="7578" y="3667"/>
                  <a:pt x="7612" y="3545"/>
                  <a:pt x="7652" y="3477"/>
                </a:cubicBezTo>
                <a:cubicBezTo>
                  <a:pt x="7713" y="3374"/>
                  <a:pt x="7714" y="3325"/>
                  <a:pt x="7654" y="3174"/>
                </a:cubicBezTo>
                <a:cubicBezTo>
                  <a:pt x="7615" y="3074"/>
                  <a:pt x="7497" y="2739"/>
                  <a:pt x="7392" y="2428"/>
                </a:cubicBezTo>
                <a:cubicBezTo>
                  <a:pt x="7240" y="1977"/>
                  <a:pt x="7216" y="1845"/>
                  <a:pt x="7266" y="1767"/>
                </a:cubicBezTo>
                <a:cubicBezTo>
                  <a:pt x="7301" y="1713"/>
                  <a:pt x="7370" y="1682"/>
                  <a:pt x="7419" y="1698"/>
                </a:cubicBezTo>
                <a:cubicBezTo>
                  <a:pt x="7496" y="1724"/>
                  <a:pt x="7502" y="1696"/>
                  <a:pt x="7467" y="1498"/>
                </a:cubicBezTo>
                <a:cubicBezTo>
                  <a:pt x="7417" y="1213"/>
                  <a:pt x="7324" y="1077"/>
                  <a:pt x="7062" y="906"/>
                </a:cubicBezTo>
                <a:cubicBezTo>
                  <a:pt x="6951" y="834"/>
                  <a:pt x="6827" y="745"/>
                  <a:pt x="6788" y="707"/>
                </a:cubicBezTo>
                <a:cubicBezTo>
                  <a:pt x="6630" y="558"/>
                  <a:pt x="6183" y="365"/>
                  <a:pt x="5766" y="236"/>
                </a:cubicBezTo>
                <a:cubicBezTo>
                  <a:pt x="5487" y="258"/>
                  <a:pt x="4859" y="189"/>
                  <a:pt x="4683" y="96"/>
                </a:cubicBezTo>
                <a:cubicBezTo>
                  <a:pt x="4555" y="28"/>
                  <a:pt x="4452" y="-4"/>
                  <a:pt x="4328" y="1"/>
                </a:cubicBezTo>
                <a:close/>
                <a:moveTo>
                  <a:pt x="10748" y="15442"/>
                </a:moveTo>
                <a:cubicBezTo>
                  <a:pt x="10750" y="15431"/>
                  <a:pt x="10799" y="15457"/>
                  <a:pt x="10857" y="15496"/>
                </a:cubicBezTo>
                <a:cubicBezTo>
                  <a:pt x="10927" y="15544"/>
                  <a:pt x="10964" y="15639"/>
                  <a:pt x="10964" y="15772"/>
                </a:cubicBezTo>
                <a:cubicBezTo>
                  <a:pt x="10964" y="15883"/>
                  <a:pt x="11000" y="16080"/>
                  <a:pt x="11043" y="16212"/>
                </a:cubicBezTo>
                <a:cubicBezTo>
                  <a:pt x="11087" y="16345"/>
                  <a:pt x="11110" y="16481"/>
                  <a:pt x="11093" y="16514"/>
                </a:cubicBezTo>
                <a:cubicBezTo>
                  <a:pt x="11045" y="16614"/>
                  <a:pt x="10880" y="16582"/>
                  <a:pt x="10795" y="16456"/>
                </a:cubicBezTo>
                <a:cubicBezTo>
                  <a:pt x="10737" y="16372"/>
                  <a:pt x="10719" y="16216"/>
                  <a:pt x="10730" y="15901"/>
                </a:cubicBezTo>
                <a:cubicBezTo>
                  <a:pt x="10738" y="15660"/>
                  <a:pt x="10746" y="15452"/>
                  <a:pt x="10748" y="15442"/>
                </a:cubicBezTo>
                <a:close/>
                <a:moveTo>
                  <a:pt x="11335" y="16743"/>
                </a:moveTo>
                <a:cubicBezTo>
                  <a:pt x="11365" y="16719"/>
                  <a:pt x="11478" y="16789"/>
                  <a:pt x="11587" y="16898"/>
                </a:cubicBezTo>
                <a:cubicBezTo>
                  <a:pt x="11813" y="17125"/>
                  <a:pt x="12302" y="17451"/>
                  <a:pt x="12415" y="17451"/>
                </a:cubicBezTo>
                <a:cubicBezTo>
                  <a:pt x="12456" y="17451"/>
                  <a:pt x="12612" y="17370"/>
                  <a:pt x="12761" y="17272"/>
                </a:cubicBezTo>
                <a:cubicBezTo>
                  <a:pt x="12923" y="17165"/>
                  <a:pt x="13052" y="17117"/>
                  <a:pt x="13079" y="17154"/>
                </a:cubicBezTo>
                <a:cubicBezTo>
                  <a:pt x="13105" y="17187"/>
                  <a:pt x="13135" y="17437"/>
                  <a:pt x="13144" y="17707"/>
                </a:cubicBezTo>
                <a:cubicBezTo>
                  <a:pt x="13157" y="18086"/>
                  <a:pt x="13142" y="18213"/>
                  <a:pt x="13082" y="18261"/>
                </a:cubicBezTo>
                <a:cubicBezTo>
                  <a:pt x="12931" y="18383"/>
                  <a:pt x="12638" y="18326"/>
                  <a:pt x="12446" y="18139"/>
                </a:cubicBezTo>
                <a:cubicBezTo>
                  <a:pt x="11692" y="17400"/>
                  <a:pt x="11232" y="16823"/>
                  <a:pt x="11335" y="16743"/>
                </a:cubicBezTo>
                <a:close/>
                <a:moveTo>
                  <a:pt x="10421" y="17947"/>
                </a:moveTo>
                <a:cubicBezTo>
                  <a:pt x="10464" y="17935"/>
                  <a:pt x="10529" y="17942"/>
                  <a:pt x="10637" y="17963"/>
                </a:cubicBezTo>
                <a:cubicBezTo>
                  <a:pt x="10917" y="18016"/>
                  <a:pt x="11188" y="18237"/>
                  <a:pt x="11164" y="18392"/>
                </a:cubicBezTo>
                <a:cubicBezTo>
                  <a:pt x="11154" y="18462"/>
                  <a:pt x="11064" y="18507"/>
                  <a:pt x="10894" y="18532"/>
                </a:cubicBezTo>
                <a:cubicBezTo>
                  <a:pt x="10685" y="18563"/>
                  <a:pt x="10608" y="18542"/>
                  <a:pt x="10458" y="18412"/>
                </a:cubicBezTo>
                <a:cubicBezTo>
                  <a:pt x="10254" y="18236"/>
                  <a:pt x="10254" y="18234"/>
                  <a:pt x="10332" y="18048"/>
                </a:cubicBezTo>
                <a:cubicBezTo>
                  <a:pt x="10356" y="17990"/>
                  <a:pt x="10378" y="17959"/>
                  <a:pt x="10421" y="17947"/>
                </a:cubicBezTo>
                <a:close/>
              </a:path>
            </a:pathLst>
          </a:custGeom>
          <a:ln w="12700">
            <a:miter lim="400000"/>
          </a:ln>
        </p:spPr>
      </p:pic>
      <p:sp>
        <p:nvSpPr>
          <p:cNvPr id="374" name="To Teach Others"/>
          <p:cNvSpPr/>
          <p:nvPr/>
        </p:nvSpPr>
        <p:spPr>
          <a:xfrm>
            <a:off x="3825149" y="211522"/>
            <a:ext cx="4719819" cy="774834"/>
          </a:xfrm>
          <a:prstGeom prst="rect">
            <a:avLst/>
          </a:prstGeom>
          <a:solidFill>
            <a:srgbClr val="EBEBEB">
              <a:alpha val="76005"/>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375" name="THE GOSPEL"/>
          <p:cNvSpPr/>
          <p:nvPr/>
        </p:nvSpPr>
        <p:spPr>
          <a:xfrm>
            <a:off x="8628305" y="256038"/>
            <a:ext cx="4029026" cy="774835"/>
          </a:xfrm>
          <a:prstGeom prst="rect">
            <a:avLst/>
          </a:prstGeom>
          <a:solidFill>
            <a:srgbClr val="808785">
              <a:alpha val="77156"/>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376" name="PREPARING"/>
          <p:cNvSpPr/>
          <p:nvPr/>
        </p:nvSpPr>
        <p:spPr>
          <a:xfrm>
            <a:off x="142789" y="256038"/>
            <a:ext cx="3780087" cy="774835"/>
          </a:xfrm>
          <a:prstGeom prst="rect">
            <a:avLst/>
          </a:prstGeom>
          <a:solidFill>
            <a:srgbClr val="808785">
              <a:alpha val="72134"/>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377" name="Rectangle Rectangle" descr="Rectangle Rectangle"/>
          <p:cNvPicPr>
            <a:picLocks noChangeAspect="0"/>
          </p:cNvPicPr>
          <p:nvPr/>
        </p:nvPicPr>
        <p:blipFill>
          <a:blip r:embed="rId3">
            <a:extLst/>
          </a:blip>
          <a:stretch>
            <a:fillRect/>
          </a:stretch>
        </p:blipFill>
        <p:spPr>
          <a:xfrm>
            <a:off x="40124" y="115115"/>
            <a:ext cx="12902423" cy="1304552"/>
          </a:xfrm>
          <a:prstGeom prst="rect">
            <a:avLst/>
          </a:prstGeom>
        </p:spPr>
      </p:pic>
      <p:sp>
        <p:nvSpPr>
          <p:cNvPr id="379" name="READYING MY TONGUE …"/>
          <p:cNvSpPr txBox="1"/>
          <p:nvPr/>
        </p:nvSpPr>
        <p:spPr>
          <a:xfrm>
            <a:off x="-55418" y="1573681"/>
            <a:ext cx="13115636" cy="1117601"/>
          </a:xfrm>
          <a:prstGeom prst="rect">
            <a:avLst/>
          </a:prstGeom>
          <a:gradFill>
            <a:gsLst>
              <a:gs pos="0">
                <a:schemeClr val="accent4"/>
              </a:gs>
              <a:gs pos="100000">
                <a:schemeClr val="accent4">
                  <a:hueOff val="-81543"/>
                  <a:satOff val="3097"/>
                  <a:lumOff val="-86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6900">
                <a:ln w="12700" cap="flat">
                  <a:solidFill>
                    <a:srgbClr val="000000"/>
                  </a:solidFill>
                  <a:prstDash val="solid"/>
                  <a:miter lim="400000"/>
                </a:ln>
                <a:solidFill>
                  <a:srgbClr val="FFFFFF"/>
                </a:solidFill>
                <a:effectLst>
                  <a:outerShdw sx="100000" sy="100000" kx="0" ky="0" algn="b" rotWithShape="0" blurRad="50800" dist="63500" dir="3082390">
                    <a:srgbClr val="000000"/>
                  </a:outerShdw>
                </a:effectLst>
                <a:latin typeface="Gill Sans"/>
                <a:ea typeface="Gill Sans"/>
                <a:cs typeface="Gill Sans"/>
                <a:sym typeface="Gill Sans"/>
              </a:defRPr>
            </a:lvl1pPr>
          </a:lstStyle>
          <a:p>
            <a:pPr/>
            <a:r>
              <a:t>READYING MY TONGUE …</a:t>
            </a:r>
          </a:p>
        </p:txBody>
      </p:sp>
      <p:sp>
        <p:nvSpPr>
          <p:cNvPr id="380" name="Talk about the gospel with faithful &amp; mature Christians — Gal. 2:1-10…"/>
          <p:cNvSpPr txBox="1"/>
          <p:nvPr/>
        </p:nvSpPr>
        <p:spPr>
          <a:xfrm>
            <a:off x="5760744" y="3867934"/>
            <a:ext cx="7158106" cy="58069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90070" indent="-490070" algn="l" defTabSz="1300480">
              <a:spcBef>
                <a:spcPts val="600"/>
              </a:spcBef>
              <a:buSzPct val="56000"/>
              <a:buBlip>
                <a:blip r:embed="rId4"/>
              </a:buBlip>
              <a:defRPr sz="3200">
                <a:solidFill>
                  <a:srgbClr val="000000"/>
                </a:solidFill>
                <a:latin typeface="Century Gothic"/>
                <a:ea typeface="Century Gothic"/>
                <a:cs typeface="Century Gothic"/>
                <a:sym typeface="Century Gothic"/>
              </a:defRPr>
            </a:pPr>
            <a:r>
              <a:t>Talk about the gospel with faithful &amp; mature Christians — Gal. 2:1-10</a:t>
            </a:r>
          </a:p>
          <a:p>
            <a:pPr marL="490070" indent="-490070" algn="l" defTabSz="1300480">
              <a:spcBef>
                <a:spcPts val="600"/>
              </a:spcBef>
              <a:buSzPct val="56000"/>
              <a:buBlip>
                <a:blip r:embed="rId4"/>
              </a:buBlip>
              <a:defRPr sz="3200">
                <a:solidFill>
                  <a:srgbClr val="000000"/>
                </a:solidFill>
                <a:latin typeface="Century Gothic"/>
                <a:ea typeface="Century Gothic"/>
                <a:cs typeface="Century Gothic"/>
                <a:sym typeface="Century Gothic"/>
              </a:defRPr>
            </a:pPr>
            <a:r>
              <a:t>Teach a Bible class (children, teens, or adults) — Heb. 5:12-14</a:t>
            </a:r>
          </a:p>
          <a:p>
            <a:pPr marL="490070" indent="-490070" algn="l" defTabSz="1300480">
              <a:spcBef>
                <a:spcPts val="600"/>
              </a:spcBef>
              <a:buSzPct val="56000"/>
              <a:buBlip>
                <a:blip r:embed="rId4"/>
              </a:buBlip>
              <a:defRPr sz="3200">
                <a:solidFill>
                  <a:srgbClr val="000000"/>
                </a:solidFill>
                <a:latin typeface="Century Gothic"/>
                <a:ea typeface="Century Gothic"/>
                <a:cs typeface="Century Gothic"/>
                <a:sym typeface="Century Gothic"/>
              </a:defRPr>
            </a:pPr>
            <a:r>
              <a:t>Familiarize ourselves with the belief’s of those we are trying to lead to Christ — 2 Cor 2:11</a:t>
            </a:r>
          </a:p>
          <a:p>
            <a:pPr marL="490070" indent="-490070" algn="l" defTabSz="1300480">
              <a:spcBef>
                <a:spcPts val="600"/>
              </a:spcBef>
              <a:buSzPct val="56000"/>
              <a:buBlip>
                <a:blip r:embed="rId4"/>
              </a:buBlip>
              <a:defRPr sz="3200">
                <a:solidFill>
                  <a:srgbClr val="000000"/>
                </a:solidFill>
                <a:latin typeface="Century Gothic"/>
                <a:ea typeface="Century Gothic"/>
                <a:cs typeface="Century Gothic"/>
                <a:sym typeface="Century Gothic"/>
              </a:defRPr>
            </a:pPr>
            <a:r>
              <a:t>Learn how to use the Bible to effectively answer the most commonly held errors believed.</a:t>
            </a:r>
          </a:p>
        </p:txBody>
      </p:sp>
      <p:sp>
        <p:nvSpPr>
          <p:cNvPr id="381" name="3:15 But sanctify the Lord God in your hearts, and always be ready to give a defense to everyone who asks you a reason for the hope that is in you, with meekness and fear."/>
          <p:cNvSpPr txBox="1"/>
          <p:nvPr/>
        </p:nvSpPr>
        <p:spPr>
          <a:xfrm>
            <a:off x="200075" y="2845296"/>
            <a:ext cx="12582522" cy="862274"/>
          </a:xfrm>
          <a:prstGeom prst="rect">
            <a:avLst/>
          </a:prstGeom>
          <a:solidFill>
            <a:srgbClr val="FFFFFF"/>
          </a:solidFill>
          <a:ln w="12700">
            <a:solidFill>
              <a:srgbClr val="000000"/>
            </a:solidFill>
            <a:miter lim="400000"/>
          </a:ln>
          <a:effectLst>
            <a:outerShdw sx="100000" sy="100000" kx="0" ky="0" algn="b" rotWithShape="0" blurRad="215900" dist="157757" dir="2723238">
              <a:srgbClr val="000000">
                <a:alpha val="5657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457200">
              <a:defRPr sz="2600">
                <a:solidFill>
                  <a:srgbClr val="000000"/>
                </a:solidFill>
                <a:latin typeface="Times New Roman"/>
                <a:ea typeface="Times New Roman"/>
                <a:cs typeface="Times New Roman"/>
                <a:sym typeface="Times New Roman"/>
              </a:defRPr>
            </a:lvl1pPr>
          </a:lstStyle>
          <a:p>
            <a:pPr/>
            <a:r>
              <a:t>3:15 But sanctify the Lord God in your hearts, and always be ready to give a defense to everyone who asks you a reason for the hope that is in you, with meekness and fear.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80">
                                            <p:txEl>
                                              <p:pRg st="1" end="1"/>
                                            </p:txEl>
                                          </p:spTgt>
                                        </p:tgtEl>
                                        <p:attrNameLst>
                                          <p:attrName>style.visibility</p:attrName>
                                        </p:attrNameLst>
                                      </p:cBhvr>
                                      <p:to>
                                        <p:strVal val="visible"/>
                                      </p:to>
                                    </p:set>
                                    <p:animEffect filter="fade" transition="in">
                                      <p:cBhvr>
                                        <p:cTn id="7" dur="1500"/>
                                        <p:tgtEl>
                                          <p:spTgt spid="38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80">
                                            <p:txEl>
                                              <p:pRg st="2" end="2"/>
                                            </p:txEl>
                                          </p:spTgt>
                                        </p:tgtEl>
                                        <p:attrNameLst>
                                          <p:attrName>style.visibility</p:attrName>
                                        </p:attrNameLst>
                                      </p:cBhvr>
                                      <p:to>
                                        <p:strVal val="visible"/>
                                      </p:to>
                                    </p:set>
                                    <p:animEffect filter="fade" transition="in">
                                      <p:cBhvr>
                                        <p:cTn id="12" dur="1500"/>
                                        <p:tgtEl>
                                          <p:spTgt spid="38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80">
                                            <p:txEl>
                                              <p:pRg st="3" end="3"/>
                                            </p:txEl>
                                          </p:spTgt>
                                        </p:tgtEl>
                                        <p:attrNameLst>
                                          <p:attrName>style.visibility</p:attrName>
                                        </p:attrNameLst>
                                      </p:cBhvr>
                                      <p:to>
                                        <p:strVal val="visible"/>
                                      </p:to>
                                    </p:set>
                                    <p:animEffect filter="fade" transition="in">
                                      <p:cBhvr>
                                        <p:cTn id="17" dur="1500"/>
                                        <p:tgtEl>
                                          <p:spTgt spid="38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0"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To Teach Others"/>
          <p:cNvSpPr/>
          <p:nvPr/>
        </p:nvSpPr>
        <p:spPr>
          <a:xfrm>
            <a:off x="3825149" y="211522"/>
            <a:ext cx="4719819" cy="774834"/>
          </a:xfrm>
          <a:prstGeom prst="rect">
            <a:avLst/>
          </a:prstGeom>
          <a:solidFill>
            <a:srgbClr val="EBEBEB">
              <a:alpha val="76005"/>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384" name="THE GOSPEL"/>
          <p:cNvSpPr/>
          <p:nvPr/>
        </p:nvSpPr>
        <p:spPr>
          <a:xfrm>
            <a:off x="8628305" y="256038"/>
            <a:ext cx="4029026" cy="774835"/>
          </a:xfrm>
          <a:prstGeom prst="rect">
            <a:avLst/>
          </a:prstGeom>
          <a:solidFill>
            <a:srgbClr val="808785">
              <a:alpha val="77156"/>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385" name="PREPARING"/>
          <p:cNvSpPr/>
          <p:nvPr/>
        </p:nvSpPr>
        <p:spPr>
          <a:xfrm>
            <a:off x="142789" y="256038"/>
            <a:ext cx="3780087" cy="774835"/>
          </a:xfrm>
          <a:prstGeom prst="rect">
            <a:avLst/>
          </a:prstGeom>
          <a:solidFill>
            <a:srgbClr val="808785">
              <a:alpha val="72134"/>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386" name="Rectangle Rectangle" descr="Rectangle Rectangle"/>
          <p:cNvPicPr>
            <a:picLocks noChangeAspect="0"/>
          </p:cNvPicPr>
          <p:nvPr/>
        </p:nvPicPr>
        <p:blipFill>
          <a:blip r:embed="rId2">
            <a:extLst/>
          </a:blip>
          <a:stretch>
            <a:fillRect/>
          </a:stretch>
        </p:blipFill>
        <p:spPr>
          <a:xfrm>
            <a:off x="40124" y="115115"/>
            <a:ext cx="12902423" cy="1304552"/>
          </a:xfrm>
          <a:prstGeom prst="rect">
            <a:avLst/>
          </a:prstGeom>
        </p:spPr>
      </p:pic>
      <p:sp>
        <p:nvSpPr>
          <p:cNvPr id="388" name="READYING MY TONGUE …"/>
          <p:cNvSpPr txBox="1"/>
          <p:nvPr/>
        </p:nvSpPr>
        <p:spPr>
          <a:xfrm>
            <a:off x="-55418" y="1573681"/>
            <a:ext cx="13115636" cy="1117601"/>
          </a:xfrm>
          <a:prstGeom prst="rect">
            <a:avLst/>
          </a:prstGeom>
          <a:gradFill>
            <a:gsLst>
              <a:gs pos="0">
                <a:schemeClr val="accent4"/>
              </a:gs>
              <a:gs pos="100000">
                <a:schemeClr val="accent4">
                  <a:hueOff val="-81543"/>
                  <a:satOff val="3097"/>
                  <a:lumOff val="-86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6900">
                <a:ln w="12700" cap="flat">
                  <a:solidFill>
                    <a:srgbClr val="000000"/>
                  </a:solidFill>
                  <a:prstDash val="solid"/>
                  <a:miter lim="400000"/>
                </a:ln>
                <a:solidFill>
                  <a:srgbClr val="FFFFFF"/>
                </a:solidFill>
                <a:effectLst>
                  <a:outerShdw sx="100000" sy="100000" kx="0" ky="0" algn="b" rotWithShape="0" blurRad="50800" dist="63500" dir="3082390">
                    <a:srgbClr val="000000"/>
                  </a:outerShdw>
                </a:effectLst>
                <a:latin typeface="Gill Sans"/>
                <a:ea typeface="Gill Sans"/>
                <a:cs typeface="Gill Sans"/>
                <a:sym typeface="Gill Sans"/>
              </a:defRPr>
            </a:lvl1pPr>
          </a:lstStyle>
          <a:p>
            <a:pPr/>
            <a:r>
              <a:t>READYING MY TONGUE …</a:t>
            </a:r>
          </a:p>
        </p:txBody>
      </p:sp>
      <p:sp>
        <p:nvSpPr>
          <p:cNvPr id="389" name="Be a willing servant of God — (26-29)…"/>
          <p:cNvSpPr txBox="1"/>
          <p:nvPr/>
        </p:nvSpPr>
        <p:spPr>
          <a:xfrm>
            <a:off x="4850652" y="4669649"/>
            <a:ext cx="7877224" cy="4930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90070" indent="-490070" algn="l" defTabSz="1300480">
              <a:spcBef>
                <a:spcPts val="1100"/>
              </a:spcBef>
              <a:buSzPct val="56000"/>
              <a:buBlip>
                <a:blip r:embed="rId3"/>
              </a:buBlip>
              <a:defRPr sz="3200">
                <a:solidFill>
                  <a:srgbClr val="000000"/>
                </a:solidFill>
                <a:latin typeface="Century Gothic"/>
                <a:ea typeface="Century Gothic"/>
                <a:cs typeface="Century Gothic"/>
                <a:sym typeface="Century Gothic"/>
              </a:defRPr>
            </a:pPr>
            <a:r>
              <a:t>Be a willing servant of God — (26-29)</a:t>
            </a:r>
          </a:p>
          <a:p>
            <a:pPr marL="490070" indent="-490070" algn="l" defTabSz="1300480">
              <a:spcBef>
                <a:spcPts val="1100"/>
              </a:spcBef>
              <a:buSzPct val="56000"/>
              <a:buBlip>
                <a:blip r:embed="rId3"/>
              </a:buBlip>
              <a:defRPr sz="3200">
                <a:solidFill>
                  <a:srgbClr val="000000"/>
                </a:solidFill>
                <a:latin typeface="Century Gothic"/>
                <a:ea typeface="Century Gothic"/>
                <a:cs typeface="Century Gothic"/>
                <a:sym typeface="Century Gothic"/>
              </a:defRPr>
            </a:pPr>
            <a:r>
              <a:t>Ask questions – (30)</a:t>
            </a:r>
          </a:p>
          <a:p>
            <a:pPr marL="490070" indent="-490070" algn="l" defTabSz="1300480">
              <a:spcBef>
                <a:spcPts val="1100"/>
              </a:spcBef>
              <a:buSzPct val="56000"/>
              <a:buBlip>
                <a:blip r:embed="rId3"/>
              </a:buBlip>
              <a:defRPr sz="3200">
                <a:solidFill>
                  <a:srgbClr val="000000"/>
                </a:solidFill>
                <a:latin typeface="Century Gothic"/>
                <a:ea typeface="Century Gothic"/>
                <a:cs typeface="Century Gothic"/>
                <a:sym typeface="Century Gothic"/>
              </a:defRPr>
            </a:pPr>
            <a:r>
              <a:t>Be accommodative – (31)</a:t>
            </a:r>
          </a:p>
          <a:p>
            <a:pPr marL="490070" indent="-490070" algn="l" defTabSz="1300480">
              <a:spcBef>
                <a:spcPts val="1100"/>
              </a:spcBef>
              <a:buSzPct val="56000"/>
              <a:buBlip>
                <a:blip r:embed="rId3"/>
              </a:buBlip>
              <a:defRPr sz="3200">
                <a:solidFill>
                  <a:srgbClr val="000000"/>
                </a:solidFill>
                <a:latin typeface="Century Gothic"/>
                <a:ea typeface="Century Gothic"/>
                <a:cs typeface="Century Gothic"/>
                <a:sym typeface="Century Gothic"/>
              </a:defRPr>
            </a:pPr>
            <a:r>
              <a:t>Start where they are – (32-34)</a:t>
            </a:r>
          </a:p>
          <a:p>
            <a:pPr marL="490070" indent="-490070" algn="l" defTabSz="1300480">
              <a:spcBef>
                <a:spcPts val="1100"/>
              </a:spcBef>
              <a:buSzPct val="56000"/>
              <a:buBlip>
                <a:blip r:embed="rId3"/>
              </a:buBlip>
              <a:defRPr sz="3200">
                <a:solidFill>
                  <a:srgbClr val="000000"/>
                </a:solidFill>
                <a:latin typeface="Century Gothic"/>
                <a:ea typeface="Century Gothic"/>
                <a:cs typeface="Century Gothic"/>
                <a:sym typeface="Century Gothic"/>
              </a:defRPr>
            </a:pPr>
            <a:r>
              <a:t>Answer questions w/ Scripture – (35)</a:t>
            </a:r>
          </a:p>
          <a:p>
            <a:pPr marL="490070" indent="-490070" algn="l" defTabSz="1300480">
              <a:spcBef>
                <a:spcPts val="1100"/>
              </a:spcBef>
              <a:buSzPct val="56000"/>
              <a:buBlip>
                <a:blip r:embed="rId3"/>
              </a:buBlip>
              <a:defRPr sz="3200">
                <a:solidFill>
                  <a:srgbClr val="000000"/>
                </a:solidFill>
                <a:latin typeface="Century Gothic"/>
                <a:ea typeface="Century Gothic"/>
                <a:cs typeface="Century Gothic"/>
                <a:sym typeface="Century Gothic"/>
              </a:defRPr>
            </a:pPr>
            <a:r>
              <a:t>Be opportunistic - (36-38)</a:t>
            </a:r>
          </a:p>
          <a:p>
            <a:pPr marL="490070" indent="-490070" algn="l" defTabSz="1300480">
              <a:spcBef>
                <a:spcPts val="1100"/>
              </a:spcBef>
              <a:buSzPct val="56000"/>
              <a:buBlip>
                <a:blip r:embed="rId3"/>
              </a:buBlip>
              <a:defRPr sz="3200">
                <a:solidFill>
                  <a:srgbClr val="000000"/>
                </a:solidFill>
                <a:latin typeface="Century Gothic"/>
                <a:ea typeface="Century Gothic"/>
                <a:cs typeface="Century Gothic"/>
                <a:sym typeface="Century Gothic"/>
              </a:defRPr>
            </a:pPr>
            <a:r>
              <a:t>Be persistent - go find someone else – (39,40)</a:t>
            </a:r>
          </a:p>
        </p:txBody>
      </p:sp>
      <p:sp>
        <p:nvSpPr>
          <p:cNvPr id="390" name="3:15 But sanctify the Lord God in your hearts, and always be ready to give a defense to everyone who asks you a reason for the hope that is in you, with meekness and fear."/>
          <p:cNvSpPr txBox="1"/>
          <p:nvPr/>
        </p:nvSpPr>
        <p:spPr>
          <a:xfrm>
            <a:off x="200075" y="2845296"/>
            <a:ext cx="12582522" cy="862274"/>
          </a:xfrm>
          <a:prstGeom prst="rect">
            <a:avLst/>
          </a:prstGeom>
          <a:solidFill>
            <a:srgbClr val="FFFFFF"/>
          </a:solidFill>
          <a:ln w="12700">
            <a:solidFill>
              <a:srgbClr val="000000"/>
            </a:solidFill>
            <a:miter lim="400000"/>
          </a:ln>
          <a:effectLst>
            <a:outerShdw sx="100000" sy="100000" kx="0" ky="0" algn="b" rotWithShape="0" blurRad="215900" dist="157757" dir="2723238">
              <a:srgbClr val="000000">
                <a:alpha val="5657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457200">
              <a:defRPr sz="2600">
                <a:solidFill>
                  <a:srgbClr val="000000"/>
                </a:solidFill>
                <a:latin typeface="Times New Roman"/>
                <a:ea typeface="Times New Roman"/>
                <a:cs typeface="Times New Roman"/>
                <a:sym typeface="Times New Roman"/>
              </a:defRPr>
            </a:lvl1pPr>
          </a:lstStyle>
          <a:p>
            <a:pPr/>
            <a:r>
              <a:t>3:15 But sanctify the Lord God in your hearts, and always be ready to give a defense to everyone who asks you a reason for the hope that is in you, with meekness and fear.</a:t>
            </a:r>
          </a:p>
        </p:txBody>
      </p:sp>
      <p:sp>
        <p:nvSpPr>
          <p:cNvPr id="391" name="Lessons from Phillip &amp; the eunuch from Ethiopia —"/>
          <p:cNvSpPr txBox="1"/>
          <p:nvPr/>
        </p:nvSpPr>
        <p:spPr>
          <a:xfrm>
            <a:off x="371380" y="3867934"/>
            <a:ext cx="12239911"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700">
                <a:latin typeface="Gill Sans"/>
                <a:ea typeface="Gill Sans"/>
                <a:cs typeface="Gill Sans"/>
                <a:sym typeface="Gill Sans"/>
              </a:defRPr>
            </a:lvl1pPr>
          </a:lstStyle>
          <a:p>
            <a:pPr/>
            <a:r>
              <a:t>Lessons from Phillip &amp; the eunuch from Ethiopia —</a:t>
            </a:r>
          </a:p>
        </p:txBody>
      </p:sp>
      <p:pic>
        <p:nvPicPr>
          <p:cNvPr id="392" name="Image" descr="Image"/>
          <p:cNvPicPr>
            <a:picLocks noChangeAspect="0"/>
          </p:cNvPicPr>
          <p:nvPr/>
        </p:nvPicPr>
        <p:blipFill>
          <a:blip r:embed="rId4">
            <a:extLst/>
          </a:blip>
          <a:stretch>
            <a:fillRect/>
          </a:stretch>
        </p:blipFill>
        <p:spPr>
          <a:xfrm>
            <a:off x="-53196" y="4398607"/>
            <a:ext cx="4569918" cy="5321591"/>
          </a:xfrm>
          <a:prstGeom prst="rect">
            <a:avLst/>
          </a:prstGeom>
          <a:effectLst>
            <a:outerShdw sx="100000" sy="100000" kx="0" ky="0" algn="b" rotWithShape="0" blurRad="127000" dist="88900" dir="19114210">
              <a:srgbClr val="000000"/>
            </a:outerShdw>
          </a:effectLst>
        </p:spPr>
      </p:pic>
      <p:sp>
        <p:nvSpPr>
          <p:cNvPr id="393" name="Acts 8:26-39"/>
          <p:cNvSpPr txBox="1"/>
          <p:nvPr/>
        </p:nvSpPr>
        <p:spPr>
          <a:xfrm>
            <a:off x="279147" y="4796469"/>
            <a:ext cx="3905232"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500">
                <a:ln w="12700" cap="flat">
                  <a:solidFill>
                    <a:srgbClr val="000000"/>
                  </a:solidFill>
                  <a:prstDash val="solid"/>
                  <a:miter lim="400000"/>
                </a:ln>
                <a:solidFill>
                  <a:srgbClr val="FFFFFF"/>
                </a:solidFill>
                <a:effectLst>
                  <a:outerShdw sx="100000" sy="100000" kx="0" ky="0" algn="b" rotWithShape="0" blurRad="50800" dist="63500" dir="1743850">
                    <a:srgbClr val="000000"/>
                  </a:outerShdw>
                </a:effectLst>
                <a:latin typeface="Gill Sans"/>
                <a:ea typeface="Gill Sans"/>
                <a:cs typeface="Gill Sans"/>
                <a:sym typeface="Gill Sans"/>
              </a:defRPr>
            </a:lvl1pPr>
          </a:lstStyle>
          <a:p>
            <a:pPr/>
            <a:r>
              <a:t>Acts 8:26-39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89">
                                            <p:bg/>
                                          </p:spTgt>
                                        </p:tgtEl>
                                        <p:attrNameLst>
                                          <p:attrName>style.visibility</p:attrName>
                                        </p:attrNameLst>
                                      </p:cBhvr>
                                      <p:to>
                                        <p:strVal val="visible"/>
                                      </p:to>
                                    </p:set>
                                    <p:animEffect filter="fade" transition="in">
                                      <p:cBhvr>
                                        <p:cTn id="7" dur="1500"/>
                                        <p:tgtEl>
                                          <p:spTgt spid="38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89">
                                            <p:txEl>
                                              <p:pRg st="0" end="0"/>
                                            </p:txEl>
                                          </p:spTgt>
                                        </p:tgtEl>
                                        <p:attrNameLst>
                                          <p:attrName>style.visibility</p:attrName>
                                        </p:attrNameLst>
                                      </p:cBhvr>
                                      <p:to>
                                        <p:strVal val="visible"/>
                                      </p:to>
                                    </p:set>
                                    <p:animEffect filter="fade" transition="in">
                                      <p:cBhvr>
                                        <p:cTn id="10" dur="1500"/>
                                        <p:tgtEl>
                                          <p:spTgt spid="38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89">
                                            <p:txEl>
                                              <p:pRg st="1" end="1"/>
                                            </p:txEl>
                                          </p:spTgt>
                                        </p:tgtEl>
                                        <p:attrNameLst>
                                          <p:attrName>style.visibility</p:attrName>
                                        </p:attrNameLst>
                                      </p:cBhvr>
                                      <p:to>
                                        <p:strVal val="visible"/>
                                      </p:to>
                                    </p:set>
                                    <p:animEffect filter="fade" transition="in">
                                      <p:cBhvr>
                                        <p:cTn id="15" dur="1500"/>
                                        <p:tgtEl>
                                          <p:spTgt spid="38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89">
                                            <p:txEl>
                                              <p:pRg st="2" end="2"/>
                                            </p:txEl>
                                          </p:spTgt>
                                        </p:tgtEl>
                                        <p:attrNameLst>
                                          <p:attrName>style.visibility</p:attrName>
                                        </p:attrNameLst>
                                      </p:cBhvr>
                                      <p:to>
                                        <p:strVal val="visible"/>
                                      </p:to>
                                    </p:set>
                                    <p:animEffect filter="fade" transition="in">
                                      <p:cBhvr>
                                        <p:cTn id="20" dur="1500"/>
                                        <p:tgtEl>
                                          <p:spTgt spid="38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89">
                                            <p:txEl>
                                              <p:pRg st="3" end="3"/>
                                            </p:txEl>
                                          </p:spTgt>
                                        </p:tgtEl>
                                        <p:attrNameLst>
                                          <p:attrName>style.visibility</p:attrName>
                                        </p:attrNameLst>
                                      </p:cBhvr>
                                      <p:to>
                                        <p:strVal val="visible"/>
                                      </p:to>
                                    </p:set>
                                    <p:animEffect filter="fade" transition="in">
                                      <p:cBhvr>
                                        <p:cTn id="25" dur="1500"/>
                                        <p:tgtEl>
                                          <p:spTgt spid="38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389">
                                            <p:txEl>
                                              <p:pRg st="4" end="4"/>
                                            </p:txEl>
                                          </p:spTgt>
                                        </p:tgtEl>
                                        <p:attrNameLst>
                                          <p:attrName>style.visibility</p:attrName>
                                        </p:attrNameLst>
                                      </p:cBhvr>
                                      <p:to>
                                        <p:strVal val="visible"/>
                                      </p:to>
                                    </p:set>
                                    <p:animEffect filter="fade" transition="in">
                                      <p:cBhvr>
                                        <p:cTn id="30" dur="1500"/>
                                        <p:tgtEl>
                                          <p:spTgt spid="38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389">
                                            <p:txEl>
                                              <p:pRg st="5" end="5"/>
                                            </p:txEl>
                                          </p:spTgt>
                                        </p:tgtEl>
                                        <p:attrNameLst>
                                          <p:attrName>style.visibility</p:attrName>
                                        </p:attrNameLst>
                                      </p:cBhvr>
                                      <p:to>
                                        <p:strVal val="visible"/>
                                      </p:to>
                                    </p:set>
                                    <p:animEffect filter="fade" transition="in">
                                      <p:cBhvr>
                                        <p:cTn id="35" dur="1500"/>
                                        <p:tgtEl>
                                          <p:spTgt spid="389">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389">
                                            <p:txEl>
                                              <p:pRg st="6" end="6"/>
                                            </p:txEl>
                                          </p:spTgt>
                                        </p:tgtEl>
                                        <p:attrNameLst>
                                          <p:attrName>style.visibility</p:attrName>
                                        </p:attrNameLst>
                                      </p:cBhvr>
                                      <p:to>
                                        <p:strVal val="visible"/>
                                      </p:to>
                                    </p:set>
                                    <p:animEffect filter="fade" transition="in">
                                      <p:cBhvr>
                                        <p:cTn id="40" dur="1500"/>
                                        <p:tgtEl>
                                          <p:spTgt spid="389">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9"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5" name="image.png" descr="image.png"/>
          <p:cNvPicPr>
            <a:picLocks noChangeAspect="1"/>
          </p:cNvPicPr>
          <p:nvPr/>
        </p:nvPicPr>
        <p:blipFill>
          <a:blip r:embed="rId2">
            <a:extLst/>
          </a:blip>
          <a:stretch>
            <a:fillRect/>
          </a:stretch>
        </p:blipFill>
        <p:spPr>
          <a:xfrm rot="21120000">
            <a:off x="416737" y="4476452"/>
            <a:ext cx="1870701" cy="2739240"/>
          </a:xfrm>
          <a:prstGeom prst="rect">
            <a:avLst/>
          </a:prstGeom>
          <a:ln w="12700">
            <a:miter lim="400000"/>
          </a:ln>
        </p:spPr>
      </p:pic>
      <p:pic>
        <p:nvPicPr>
          <p:cNvPr id="396" name="image.png" descr="image.png"/>
          <p:cNvPicPr>
            <a:picLocks noChangeAspect="1"/>
          </p:cNvPicPr>
          <p:nvPr/>
        </p:nvPicPr>
        <p:blipFill>
          <a:blip r:embed="rId3">
            <a:extLst/>
          </a:blip>
          <a:stretch>
            <a:fillRect/>
          </a:stretch>
        </p:blipFill>
        <p:spPr>
          <a:xfrm rot="1020000">
            <a:off x="2114736" y="4550520"/>
            <a:ext cx="1643944" cy="2261425"/>
          </a:xfrm>
          <a:prstGeom prst="rect">
            <a:avLst/>
          </a:prstGeom>
          <a:ln w="12700">
            <a:miter lim="400000"/>
          </a:ln>
        </p:spPr>
      </p:pic>
      <p:pic>
        <p:nvPicPr>
          <p:cNvPr id="397" name="Image" descr="Image"/>
          <p:cNvPicPr>
            <a:picLocks noChangeAspect="1"/>
          </p:cNvPicPr>
          <p:nvPr/>
        </p:nvPicPr>
        <p:blipFill>
          <a:blip r:embed="rId4">
            <a:extLst/>
          </a:blip>
          <a:srcRect l="5958" t="2469" r="7234" b="0"/>
          <a:stretch>
            <a:fillRect/>
          </a:stretch>
        </p:blipFill>
        <p:spPr>
          <a:xfrm flipH="1">
            <a:off x="-1267807" y="4824546"/>
            <a:ext cx="6367361" cy="5010393"/>
          </a:xfrm>
          <a:custGeom>
            <a:avLst/>
            <a:gdLst/>
            <a:ahLst/>
            <a:cxnLst>
              <a:cxn ang="0">
                <a:pos x="wd2" y="hd2"/>
              </a:cxn>
              <a:cxn ang="5400000">
                <a:pos x="wd2" y="hd2"/>
              </a:cxn>
              <a:cxn ang="10800000">
                <a:pos x="wd2" y="hd2"/>
              </a:cxn>
              <a:cxn ang="16200000">
                <a:pos x="wd2" y="hd2"/>
              </a:cxn>
            </a:cxnLst>
            <a:rect l="0" t="0" r="r" b="b"/>
            <a:pathLst>
              <a:path w="21559" h="21562" fill="norm" stroke="1" extrusionOk="0">
                <a:moveTo>
                  <a:pt x="4328" y="1"/>
                </a:moveTo>
                <a:cubicBezTo>
                  <a:pt x="4204" y="6"/>
                  <a:pt x="4060" y="48"/>
                  <a:pt x="3855" y="129"/>
                </a:cubicBezTo>
                <a:cubicBezTo>
                  <a:pt x="3530" y="257"/>
                  <a:pt x="3263" y="467"/>
                  <a:pt x="2970" y="827"/>
                </a:cubicBezTo>
                <a:cubicBezTo>
                  <a:pt x="2897" y="917"/>
                  <a:pt x="2785" y="1024"/>
                  <a:pt x="2721" y="1065"/>
                </a:cubicBezTo>
                <a:cubicBezTo>
                  <a:pt x="2690" y="1085"/>
                  <a:pt x="2666" y="1087"/>
                  <a:pt x="2643" y="1090"/>
                </a:cubicBezTo>
                <a:cubicBezTo>
                  <a:pt x="2251" y="1593"/>
                  <a:pt x="1886" y="2276"/>
                  <a:pt x="1795" y="2711"/>
                </a:cubicBezTo>
                <a:cubicBezTo>
                  <a:pt x="1687" y="3224"/>
                  <a:pt x="1871" y="4960"/>
                  <a:pt x="2058" y="5198"/>
                </a:cubicBezTo>
                <a:cubicBezTo>
                  <a:pt x="2094" y="5243"/>
                  <a:pt x="2122" y="5328"/>
                  <a:pt x="2122" y="5391"/>
                </a:cubicBezTo>
                <a:cubicBezTo>
                  <a:pt x="2122" y="5454"/>
                  <a:pt x="2168" y="5636"/>
                  <a:pt x="2224" y="5796"/>
                </a:cubicBezTo>
                <a:cubicBezTo>
                  <a:pt x="2300" y="6014"/>
                  <a:pt x="2395" y="6138"/>
                  <a:pt x="2607" y="6298"/>
                </a:cubicBezTo>
                <a:cubicBezTo>
                  <a:pt x="2814" y="6454"/>
                  <a:pt x="2885" y="6543"/>
                  <a:pt x="2871" y="6638"/>
                </a:cubicBezTo>
                <a:cubicBezTo>
                  <a:pt x="2853" y="6769"/>
                  <a:pt x="2310" y="7475"/>
                  <a:pt x="2228" y="7475"/>
                </a:cubicBezTo>
                <a:cubicBezTo>
                  <a:pt x="2203" y="7475"/>
                  <a:pt x="2111" y="7635"/>
                  <a:pt x="2024" y="7830"/>
                </a:cubicBezTo>
                <a:cubicBezTo>
                  <a:pt x="1936" y="8024"/>
                  <a:pt x="1753" y="8348"/>
                  <a:pt x="1619" y="8547"/>
                </a:cubicBezTo>
                <a:cubicBezTo>
                  <a:pt x="1334" y="8972"/>
                  <a:pt x="1210" y="9249"/>
                  <a:pt x="1250" y="9381"/>
                </a:cubicBezTo>
                <a:cubicBezTo>
                  <a:pt x="1265" y="9432"/>
                  <a:pt x="1230" y="9549"/>
                  <a:pt x="1170" y="9638"/>
                </a:cubicBezTo>
                <a:cubicBezTo>
                  <a:pt x="1067" y="9794"/>
                  <a:pt x="1058" y="9793"/>
                  <a:pt x="986" y="9676"/>
                </a:cubicBezTo>
                <a:cubicBezTo>
                  <a:pt x="917" y="9563"/>
                  <a:pt x="895" y="9592"/>
                  <a:pt x="695" y="10030"/>
                </a:cubicBezTo>
                <a:cubicBezTo>
                  <a:pt x="237" y="11026"/>
                  <a:pt x="187" y="11200"/>
                  <a:pt x="55" y="12243"/>
                </a:cubicBezTo>
                <a:cubicBezTo>
                  <a:pt x="-41" y="13002"/>
                  <a:pt x="-5" y="14159"/>
                  <a:pt x="117" y="14255"/>
                </a:cubicBezTo>
                <a:cubicBezTo>
                  <a:pt x="143" y="14276"/>
                  <a:pt x="152" y="14317"/>
                  <a:pt x="137" y="14349"/>
                </a:cubicBezTo>
                <a:cubicBezTo>
                  <a:pt x="122" y="14380"/>
                  <a:pt x="83" y="14721"/>
                  <a:pt x="52" y="15105"/>
                </a:cubicBezTo>
                <a:cubicBezTo>
                  <a:pt x="0" y="15768"/>
                  <a:pt x="4" y="15831"/>
                  <a:pt x="123" y="16248"/>
                </a:cubicBezTo>
                <a:cubicBezTo>
                  <a:pt x="245" y="16676"/>
                  <a:pt x="246" y="16709"/>
                  <a:pt x="180" y="17389"/>
                </a:cubicBezTo>
                <a:cubicBezTo>
                  <a:pt x="143" y="17775"/>
                  <a:pt x="111" y="18505"/>
                  <a:pt x="110" y="19010"/>
                </a:cubicBezTo>
                <a:cubicBezTo>
                  <a:pt x="110" y="19073"/>
                  <a:pt x="108" y="19100"/>
                  <a:pt x="107" y="19157"/>
                </a:cubicBezTo>
                <a:cubicBezTo>
                  <a:pt x="113" y="19223"/>
                  <a:pt x="119" y="19291"/>
                  <a:pt x="125" y="19391"/>
                </a:cubicBezTo>
                <a:cubicBezTo>
                  <a:pt x="142" y="19677"/>
                  <a:pt x="220" y="20169"/>
                  <a:pt x="297" y="20484"/>
                </a:cubicBezTo>
                <a:cubicBezTo>
                  <a:pt x="374" y="20799"/>
                  <a:pt x="448" y="21170"/>
                  <a:pt x="463" y="21309"/>
                </a:cubicBezTo>
                <a:lnTo>
                  <a:pt x="492" y="21561"/>
                </a:lnTo>
                <a:lnTo>
                  <a:pt x="4898" y="21561"/>
                </a:lnTo>
                <a:cubicBezTo>
                  <a:pt x="8406" y="21561"/>
                  <a:pt x="11289" y="21537"/>
                  <a:pt x="11305" y="21505"/>
                </a:cubicBezTo>
                <a:cubicBezTo>
                  <a:pt x="11320" y="21473"/>
                  <a:pt x="11439" y="21427"/>
                  <a:pt x="11570" y="21404"/>
                </a:cubicBezTo>
                <a:cubicBezTo>
                  <a:pt x="11893" y="21348"/>
                  <a:pt x="13084" y="20904"/>
                  <a:pt x="13178" y="20805"/>
                </a:cubicBezTo>
                <a:cubicBezTo>
                  <a:pt x="13277" y="20701"/>
                  <a:pt x="13400" y="20902"/>
                  <a:pt x="13400" y="21165"/>
                </a:cubicBezTo>
                <a:cubicBezTo>
                  <a:pt x="13400" y="21596"/>
                  <a:pt x="12972" y="21561"/>
                  <a:pt x="18409" y="21561"/>
                </a:cubicBezTo>
                <a:lnTo>
                  <a:pt x="21559" y="21561"/>
                </a:lnTo>
                <a:lnTo>
                  <a:pt x="21559" y="10153"/>
                </a:lnTo>
                <a:cubicBezTo>
                  <a:pt x="21534" y="10103"/>
                  <a:pt x="21535" y="10098"/>
                  <a:pt x="21505" y="10043"/>
                </a:cubicBezTo>
                <a:cubicBezTo>
                  <a:pt x="21391" y="9828"/>
                  <a:pt x="21231" y="9504"/>
                  <a:pt x="21152" y="9323"/>
                </a:cubicBezTo>
                <a:cubicBezTo>
                  <a:pt x="21072" y="9141"/>
                  <a:pt x="20936" y="8878"/>
                  <a:pt x="20848" y="8738"/>
                </a:cubicBezTo>
                <a:cubicBezTo>
                  <a:pt x="20740" y="8566"/>
                  <a:pt x="20705" y="8462"/>
                  <a:pt x="20742" y="8416"/>
                </a:cubicBezTo>
                <a:cubicBezTo>
                  <a:pt x="20795" y="8348"/>
                  <a:pt x="21094" y="8705"/>
                  <a:pt x="21301" y="9083"/>
                </a:cubicBezTo>
                <a:cubicBezTo>
                  <a:pt x="21349" y="9171"/>
                  <a:pt x="21412" y="9223"/>
                  <a:pt x="21442" y="9200"/>
                </a:cubicBezTo>
                <a:cubicBezTo>
                  <a:pt x="21472" y="9176"/>
                  <a:pt x="21523" y="9211"/>
                  <a:pt x="21555" y="9276"/>
                </a:cubicBezTo>
                <a:cubicBezTo>
                  <a:pt x="21557" y="9281"/>
                  <a:pt x="21557" y="9279"/>
                  <a:pt x="21559" y="9283"/>
                </a:cubicBezTo>
                <a:lnTo>
                  <a:pt x="21559" y="9181"/>
                </a:lnTo>
                <a:cubicBezTo>
                  <a:pt x="21530" y="9094"/>
                  <a:pt x="21476" y="8994"/>
                  <a:pt x="21417" y="8937"/>
                </a:cubicBezTo>
                <a:cubicBezTo>
                  <a:pt x="21347" y="8869"/>
                  <a:pt x="21290" y="8777"/>
                  <a:pt x="21289" y="8733"/>
                </a:cubicBezTo>
                <a:cubicBezTo>
                  <a:pt x="21287" y="8634"/>
                  <a:pt x="21048" y="8284"/>
                  <a:pt x="20983" y="8284"/>
                </a:cubicBezTo>
                <a:cubicBezTo>
                  <a:pt x="20956" y="8284"/>
                  <a:pt x="20903" y="8240"/>
                  <a:pt x="20867" y="8185"/>
                </a:cubicBezTo>
                <a:cubicBezTo>
                  <a:pt x="20831" y="8130"/>
                  <a:pt x="20501" y="7959"/>
                  <a:pt x="20133" y="7808"/>
                </a:cubicBezTo>
                <a:cubicBezTo>
                  <a:pt x="19724" y="7639"/>
                  <a:pt x="19412" y="7469"/>
                  <a:pt x="19330" y="7370"/>
                </a:cubicBezTo>
                <a:cubicBezTo>
                  <a:pt x="19197" y="7211"/>
                  <a:pt x="19071" y="7169"/>
                  <a:pt x="18194" y="7005"/>
                </a:cubicBezTo>
                <a:cubicBezTo>
                  <a:pt x="17905" y="6951"/>
                  <a:pt x="17743" y="6825"/>
                  <a:pt x="17743" y="6653"/>
                </a:cubicBezTo>
                <a:cubicBezTo>
                  <a:pt x="17743" y="6623"/>
                  <a:pt x="17717" y="6600"/>
                  <a:pt x="17685" y="6600"/>
                </a:cubicBezTo>
                <a:cubicBezTo>
                  <a:pt x="17653" y="6600"/>
                  <a:pt x="17638" y="6636"/>
                  <a:pt x="17651" y="6682"/>
                </a:cubicBezTo>
                <a:cubicBezTo>
                  <a:pt x="17692" y="6828"/>
                  <a:pt x="17595" y="6982"/>
                  <a:pt x="17469" y="6969"/>
                </a:cubicBezTo>
                <a:cubicBezTo>
                  <a:pt x="17351" y="6957"/>
                  <a:pt x="17346" y="6940"/>
                  <a:pt x="17364" y="6421"/>
                </a:cubicBezTo>
                <a:cubicBezTo>
                  <a:pt x="17381" y="5913"/>
                  <a:pt x="17374" y="5872"/>
                  <a:pt x="17231" y="5656"/>
                </a:cubicBezTo>
                <a:cubicBezTo>
                  <a:pt x="17148" y="5530"/>
                  <a:pt x="17075" y="5335"/>
                  <a:pt x="17068" y="5222"/>
                </a:cubicBezTo>
                <a:cubicBezTo>
                  <a:pt x="16947" y="3092"/>
                  <a:pt x="16502" y="1854"/>
                  <a:pt x="15704" y="1437"/>
                </a:cubicBezTo>
                <a:cubicBezTo>
                  <a:pt x="14906" y="1020"/>
                  <a:pt x="14542" y="967"/>
                  <a:pt x="13931" y="1183"/>
                </a:cubicBezTo>
                <a:cubicBezTo>
                  <a:pt x="13675" y="1273"/>
                  <a:pt x="13191" y="1624"/>
                  <a:pt x="13147" y="1751"/>
                </a:cubicBezTo>
                <a:cubicBezTo>
                  <a:pt x="13139" y="1776"/>
                  <a:pt x="13024" y="1972"/>
                  <a:pt x="12894" y="2185"/>
                </a:cubicBezTo>
                <a:cubicBezTo>
                  <a:pt x="12765" y="2398"/>
                  <a:pt x="12659" y="2619"/>
                  <a:pt x="12659" y="2677"/>
                </a:cubicBezTo>
                <a:cubicBezTo>
                  <a:pt x="12659" y="2735"/>
                  <a:pt x="12600" y="2861"/>
                  <a:pt x="12529" y="2955"/>
                </a:cubicBezTo>
                <a:cubicBezTo>
                  <a:pt x="12433" y="3083"/>
                  <a:pt x="12395" y="3226"/>
                  <a:pt x="12376" y="3509"/>
                </a:cubicBezTo>
                <a:cubicBezTo>
                  <a:pt x="12362" y="3719"/>
                  <a:pt x="12324" y="3953"/>
                  <a:pt x="12291" y="4031"/>
                </a:cubicBezTo>
                <a:cubicBezTo>
                  <a:pt x="12258" y="4109"/>
                  <a:pt x="12236" y="4211"/>
                  <a:pt x="12241" y="4257"/>
                </a:cubicBezTo>
                <a:cubicBezTo>
                  <a:pt x="12247" y="4303"/>
                  <a:pt x="12235" y="4392"/>
                  <a:pt x="12213" y="4455"/>
                </a:cubicBezTo>
                <a:cubicBezTo>
                  <a:pt x="12192" y="4518"/>
                  <a:pt x="12187" y="4777"/>
                  <a:pt x="12202" y="5029"/>
                </a:cubicBezTo>
                <a:cubicBezTo>
                  <a:pt x="12218" y="5281"/>
                  <a:pt x="12233" y="5540"/>
                  <a:pt x="12236" y="5604"/>
                </a:cubicBezTo>
                <a:cubicBezTo>
                  <a:pt x="12242" y="5723"/>
                  <a:pt x="12324" y="5820"/>
                  <a:pt x="12420" y="5823"/>
                </a:cubicBezTo>
                <a:cubicBezTo>
                  <a:pt x="12449" y="5824"/>
                  <a:pt x="12474" y="5984"/>
                  <a:pt x="12474" y="6178"/>
                </a:cubicBezTo>
                <a:cubicBezTo>
                  <a:pt x="12474" y="6500"/>
                  <a:pt x="12484" y="6532"/>
                  <a:pt x="12592" y="6532"/>
                </a:cubicBezTo>
                <a:cubicBezTo>
                  <a:pt x="12776" y="6532"/>
                  <a:pt x="13107" y="6954"/>
                  <a:pt x="13183" y="7287"/>
                </a:cubicBezTo>
                <a:cubicBezTo>
                  <a:pt x="13220" y="7446"/>
                  <a:pt x="13334" y="7772"/>
                  <a:pt x="13436" y="8011"/>
                </a:cubicBezTo>
                <a:cubicBezTo>
                  <a:pt x="13590" y="8371"/>
                  <a:pt x="13610" y="8458"/>
                  <a:pt x="13549" y="8516"/>
                </a:cubicBezTo>
                <a:cubicBezTo>
                  <a:pt x="13129" y="8918"/>
                  <a:pt x="13172" y="8817"/>
                  <a:pt x="12602" y="10643"/>
                </a:cubicBezTo>
                <a:cubicBezTo>
                  <a:pt x="12243" y="11790"/>
                  <a:pt x="12188" y="11936"/>
                  <a:pt x="12135" y="11895"/>
                </a:cubicBezTo>
                <a:cubicBezTo>
                  <a:pt x="12110" y="11875"/>
                  <a:pt x="12077" y="11771"/>
                  <a:pt x="12060" y="11664"/>
                </a:cubicBezTo>
                <a:cubicBezTo>
                  <a:pt x="12028" y="11459"/>
                  <a:pt x="11917" y="11363"/>
                  <a:pt x="11787" y="11427"/>
                </a:cubicBezTo>
                <a:cubicBezTo>
                  <a:pt x="11685" y="11477"/>
                  <a:pt x="11653" y="11617"/>
                  <a:pt x="11602" y="12264"/>
                </a:cubicBezTo>
                <a:cubicBezTo>
                  <a:pt x="11576" y="12586"/>
                  <a:pt x="11526" y="12852"/>
                  <a:pt x="11478" y="12921"/>
                </a:cubicBezTo>
                <a:cubicBezTo>
                  <a:pt x="11434" y="12985"/>
                  <a:pt x="11390" y="13111"/>
                  <a:pt x="11380" y="13203"/>
                </a:cubicBezTo>
                <a:cubicBezTo>
                  <a:pt x="11343" y="13549"/>
                  <a:pt x="11154" y="13438"/>
                  <a:pt x="10770" y="12843"/>
                </a:cubicBezTo>
                <a:cubicBezTo>
                  <a:pt x="10694" y="12725"/>
                  <a:pt x="10625" y="12679"/>
                  <a:pt x="10567" y="12708"/>
                </a:cubicBezTo>
                <a:cubicBezTo>
                  <a:pt x="10456" y="12762"/>
                  <a:pt x="10482" y="13154"/>
                  <a:pt x="10628" y="13630"/>
                </a:cubicBezTo>
                <a:cubicBezTo>
                  <a:pt x="10722" y="13939"/>
                  <a:pt x="10721" y="13959"/>
                  <a:pt x="10633" y="14041"/>
                </a:cubicBezTo>
                <a:cubicBezTo>
                  <a:pt x="10518" y="14150"/>
                  <a:pt x="10511" y="14505"/>
                  <a:pt x="10622" y="14622"/>
                </a:cubicBezTo>
                <a:cubicBezTo>
                  <a:pt x="10767" y="14775"/>
                  <a:pt x="10819" y="14954"/>
                  <a:pt x="10750" y="15061"/>
                </a:cubicBezTo>
                <a:cubicBezTo>
                  <a:pt x="10653" y="15209"/>
                  <a:pt x="10615" y="15184"/>
                  <a:pt x="10469" y="14866"/>
                </a:cubicBezTo>
                <a:cubicBezTo>
                  <a:pt x="10395" y="14705"/>
                  <a:pt x="10274" y="14501"/>
                  <a:pt x="10200" y="14412"/>
                </a:cubicBezTo>
                <a:cubicBezTo>
                  <a:pt x="10127" y="14323"/>
                  <a:pt x="10065" y="14197"/>
                  <a:pt x="10065" y="14134"/>
                </a:cubicBezTo>
                <a:cubicBezTo>
                  <a:pt x="10064" y="14071"/>
                  <a:pt x="10005" y="13783"/>
                  <a:pt x="9933" y="13492"/>
                </a:cubicBezTo>
                <a:cubicBezTo>
                  <a:pt x="9767" y="12824"/>
                  <a:pt x="9508" y="12381"/>
                  <a:pt x="8835" y="11621"/>
                </a:cubicBezTo>
                <a:cubicBezTo>
                  <a:pt x="8552" y="11302"/>
                  <a:pt x="8246" y="10900"/>
                  <a:pt x="8152" y="10725"/>
                </a:cubicBezTo>
                <a:cubicBezTo>
                  <a:pt x="8059" y="10550"/>
                  <a:pt x="7892" y="10238"/>
                  <a:pt x="7784" y="10033"/>
                </a:cubicBezTo>
                <a:cubicBezTo>
                  <a:pt x="7676" y="9828"/>
                  <a:pt x="7547" y="9619"/>
                  <a:pt x="7498" y="9567"/>
                </a:cubicBezTo>
                <a:cubicBezTo>
                  <a:pt x="7449" y="9515"/>
                  <a:pt x="7334" y="9333"/>
                  <a:pt x="7245" y="9164"/>
                </a:cubicBezTo>
                <a:cubicBezTo>
                  <a:pt x="7156" y="8995"/>
                  <a:pt x="7013" y="8761"/>
                  <a:pt x="6927" y="8644"/>
                </a:cubicBezTo>
                <a:lnTo>
                  <a:pt x="6771" y="8431"/>
                </a:lnTo>
                <a:lnTo>
                  <a:pt x="7044" y="8257"/>
                </a:lnTo>
                <a:cubicBezTo>
                  <a:pt x="7195" y="8160"/>
                  <a:pt x="7355" y="8081"/>
                  <a:pt x="7397" y="8081"/>
                </a:cubicBezTo>
                <a:cubicBezTo>
                  <a:pt x="7440" y="8081"/>
                  <a:pt x="7533" y="8008"/>
                  <a:pt x="7604" y="7917"/>
                </a:cubicBezTo>
                <a:cubicBezTo>
                  <a:pt x="7744" y="7739"/>
                  <a:pt x="7780" y="7372"/>
                  <a:pt x="7681" y="7136"/>
                </a:cubicBezTo>
                <a:cubicBezTo>
                  <a:pt x="7644" y="7050"/>
                  <a:pt x="7648" y="6957"/>
                  <a:pt x="7689" y="6843"/>
                </a:cubicBezTo>
                <a:cubicBezTo>
                  <a:pt x="7733" y="6720"/>
                  <a:pt x="7733" y="6621"/>
                  <a:pt x="7690" y="6465"/>
                </a:cubicBezTo>
                <a:cubicBezTo>
                  <a:pt x="7643" y="6292"/>
                  <a:pt x="7647" y="6221"/>
                  <a:pt x="7718" y="6083"/>
                </a:cubicBezTo>
                <a:cubicBezTo>
                  <a:pt x="7788" y="5947"/>
                  <a:pt x="7793" y="5886"/>
                  <a:pt x="7744" y="5785"/>
                </a:cubicBezTo>
                <a:cubicBezTo>
                  <a:pt x="7690" y="5676"/>
                  <a:pt x="7704" y="5643"/>
                  <a:pt x="7841" y="5553"/>
                </a:cubicBezTo>
                <a:cubicBezTo>
                  <a:pt x="8080" y="5396"/>
                  <a:pt x="8053" y="5160"/>
                  <a:pt x="7734" y="4610"/>
                </a:cubicBezTo>
                <a:cubicBezTo>
                  <a:pt x="7468" y="4151"/>
                  <a:pt x="7424" y="4013"/>
                  <a:pt x="7522" y="3936"/>
                </a:cubicBezTo>
                <a:cubicBezTo>
                  <a:pt x="7551" y="3913"/>
                  <a:pt x="7576" y="3829"/>
                  <a:pt x="7577" y="3748"/>
                </a:cubicBezTo>
                <a:cubicBezTo>
                  <a:pt x="7578" y="3667"/>
                  <a:pt x="7612" y="3546"/>
                  <a:pt x="7653" y="3478"/>
                </a:cubicBezTo>
                <a:cubicBezTo>
                  <a:pt x="7714" y="3375"/>
                  <a:pt x="7715" y="3324"/>
                  <a:pt x="7655" y="3172"/>
                </a:cubicBezTo>
                <a:cubicBezTo>
                  <a:pt x="7616" y="3073"/>
                  <a:pt x="7498" y="2738"/>
                  <a:pt x="7393" y="2428"/>
                </a:cubicBezTo>
                <a:cubicBezTo>
                  <a:pt x="7241" y="1977"/>
                  <a:pt x="7216" y="1844"/>
                  <a:pt x="7267" y="1767"/>
                </a:cubicBezTo>
                <a:cubicBezTo>
                  <a:pt x="7302" y="1713"/>
                  <a:pt x="7371" y="1682"/>
                  <a:pt x="7420" y="1698"/>
                </a:cubicBezTo>
                <a:cubicBezTo>
                  <a:pt x="7496" y="1724"/>
                  <a:pt x="7502" y="1696"/>
                  <a:pt x="7467" y="1497"/>
                </a:cubicBezTo>
                <a:cubicBezTo>
                  <a:pt x="7417" y="1212"/>
                  <a:pt x="7323" y="1077"/>
                  <a:pt x="7061" y="906"/>
                </a:cubicBezTo>
                <a:cubicBezTo>
                  <a:pt x="6950" y="834"/>
                  <a:pt x="6828" y="744"/>
                  <a:pt x="6788" y="706"/>
                </a:cubicBezTo>
                <a:cubicBezTo>
                  <a:pt x="6631" y="557"/>
                  <a:pt x="6184" y="365"/>
                  <a:pt x="5767" y="236"/>
                </a:cubicBezTo>
                <a:cubicBezTo>
                  <a:pt x="5487" y="259"/>
                  <a:pt x="4860" y="188"/>
                  <a:pt x="4684" y="95"/>
                </a:cubicBezTo>
                <a:cubicBezTo>
                  <a:pt x="4557" y="27"/>
                  <a:pt x="4452" y="-4"/>
                  <a:pt x="4328" y="1"/>
                </a:cubicBezTo>
                <a:close/>
                <a:moveTo>
                  <a:pt x="10749" y="15442"/>
                </a:moveTo>
                <a:cubicBezTo>
                  <a:pt x="10751" y="15431"/>
                  <a:pt x="10800" y="15455"/>
                  <a:pt x="10859" y="15495"/>
                </a:cubicBezTo>
                <a:cubicBezTo>
                  <a:pt x="10928" y="15542"/>
                  <a:pt x="10964" y="15639"/>
                  <a:pt x="10964" y="15772"/>
                </a:cubicBezTo>
                <a:cubicBezTo>
                  <a:pt x="10964" y="15883"/>
                  <a:pt x="11001" y="16080"/>
                  <a:pt x="11044" y="16212"/>
                </a:cubicBezTo>
                <a:cubicBezTo>
                  <a:pt x="11088" y="16345"/>
                  <a:pt x="11110" y="16480"/>
                  <a:pt x="11094" y="16513"/>
                </a:cubicBezTo>
                <a:cubicBezTo>
                  <a:pt x="11045" y="16613"/>
                  <a:pt x="10880" y="16582"/>
                  <a:pt x="10796" y="16456"/>
                </a:cubicBezTo>
                <a:cubicBezTo>
                  <a:pt x="10738" y="16372"/>
                  <a:pt x="10719" y="16215"/>
                  <a:pt x="10730" y="15900"/>
                </a:cubicBezTo>
                <a:cubicBezTo>
                  <a:pt x="10738" y="15659"/>
                  <a:pt x="10746" y="15453"/>
                  <a:pt x="10749" y="15442"/>
                </a:cubicBezTo>
                <a:close/>
                <a:moveTo>
                  <a:pt x="11334" y="16742"/>
                </a:moveTo>
                <a:cubicBezTo>
                  <a:pt x="11364" y="16718"/>
                  <a:pt x="11478" y="16788"/>
                  <a:pt x="11587" y="16897"/>
                </a:cubicBezTo>
                <a:cubicBezTo>
                  <a:pt x="11814" y="17124"/>
                  <a:pt x="12302" y="17450"/>
                  <a:pt x="12415" y="17450"/>
                </a:cubicBezTo>
                <a:cubicBezTo>
                  <a:pt x="12457" y="17450"/>
                  <a:pt x="12612" y="17370"/>
                  <a:pt x="12761" y="17271"/>
                </a:cubicBezTo>
                <a:cubicBezTo>
                  <a:pt x="12923" y="17164"/>
                  <a:pt x="13052" y="17117"/>
                  <a:pt x="13080" y="17153"/>
                </a:cubicBezTo>
                <a:cubicBezTo>
                  <a:pt x="13105" y="17187"/>
                  <a:pt x="13135" y="17436"/>
                  <a:pt x="13144" y="17707"/>
                </a:cubicBezTo>
                <a:cubicBezTo>
                  <a:pt x="13157" y="18086"/>
                  <a:pt x="13142" y="18213"/>
                  <a:pt x="13081" y="18262"/>
                </a:cubicBezTo>
                <a:cubicBezTo>
                  <a:pt x="12930" y="18383"/>
                  <a:pt x="12639" y="18326"/>
                  <a:pt x="12447" y="18139"/>
                </a:cubicBezTo>
                <a:cubicBezTo>
                  <a:pt x="11693" y="17400"/>
                  <a:pt x="11232" y="16822"/>
                  <a:pt x="11334" y="16742"/>
                </a:cubicBezTo>
                <a:close/>
                <a:moveTo>
                  <a:pt x="10422" y="17947"/>
                </a:moveTo>
                <a:cubicBezTo>
                  <a:pt x="10465" y="17935"/>
                  <a:pt x="10530" y="17941"/>
                  <a:pt x="10637" y="17961"/>
                </a:cubicBezTo>
                <a:cubicBezTo>
                  <a:pt x="10917" y="18015"/>
                  <a:pt x="11188" y="18236"/>
                  <a:pt x="11165" y="18391"/>
                </a:cubicBezTo>
                <a:cubicBezTo>
                  <a:pt x="11155" y="18461"/>
                  <a:pt x="11065" y="18508"/>
                  <a:pt x="10895" y="18533"/>
                </a:cubicBezTo>
                <a:cubicBezTo>
                  <a:pt x="10686" y="18564"/>
                  <a:pt x="10608" y="18542"/>
                  <a:pt x="10458" y="18412"/>
                </a:cubicBezTo>
                <a:cubicBezTo>
                  <a:pt x="10254" y="18236"/>
                  <a:pt x="10254" y="18234"/>
                  <a:pt x="10332" y="18048"/>
                </a:cubicBezTo>
                <a:cubicBezTo>
                  <a:pt x="10356" y="17990"/>
                  <a:pt x="10379" y="17960"/>
                  <a:pt x="10422" y="17947"/>
                </a:cubicBezTo>
                <a:close/>
              </a:path>
            </a:pathLst>
          </a:custGeom>
          <a:ln w="12700">
            <a:miter lim="400000"/>
          </a:ln>
        </p:spPr>
      </p:pic>
      <p:sp>
        <p:nvSpPr>
          <p:cNvPr id="398" name="To Teach Others"/>
          <p:cNvSpPr/>
          <p:nvPr/>
        </p:nvSpPr>
        <p:spPr>
          <a:xfrm>
            <a:off x="3825149" y="211522"/>
            <a:ext cx="4719819" cy="774834"/>
          </a:xfrm>
          <a:prstGeom prst="rect">
            <a:avLst/>
          </a:prstGeom>
          <a:solidFill>
            <a:srgbClr val="EBEBEB">
              <a:alpha val="76005"/>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399" name="THE GOSPEL"/>
          <p:cNvSpPr/>
          <p:nvPr/>
        </p:nvSpPr>
        <p:spPr>
          <a:xfrm>
            <a:off x="8628305" y="256038"/>
            <a:ext cx="4029026" cy="774835"/>
          </a:xfrm>
          <a:prstGeom prst="rect">
            <a:avLst/>
          </a:prstGeom>
          <a:solidFill>
            <a:srgbClr val="808785">
              <a:alpha val="77156"/>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400" name="PREPARING"/>
          <p:cNvSpPr/>
          <p:nvPr/>
        </p:nvSpPr>
        <p:spPr>
          <a:xfrm>
            <a:off x="142789" y="256038"/>
            <a:ext cx="3780087" cy="774835"/>
          </a:xfrm>
          <a:prstGeom prst="rect">
            <a:avLst/>
          </a:prstGeom>
          <a:solidFill>
            <a:srgbClr val="808785">
              <a:alpha val="72134"/>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401" name="Rectangle Rectangle" descr="Rectangle Rectangle"/>
          <p:cNvPicPr>
            <a:picLocks noChangeAspect="0"/>
          </p:cNvPicPr>
          <p:nvPr/>
        </p:nvPicPr>
        <p:blipFill>
          <a:blip r:embed="rId5">
            <a:extLst/>
          </a:blip>
          <a:stretch>
            <a:fillRect/>
          </a:stretch>
        </p:blipFill>
        <p:spPr>
          <a:xfrm>
            <a:off x="40124" y="115115"/>
            <a:ext cx="12902423" cy="1304552"/>
          </a:xfrm>
          <a:prstGeom prst="rect">
            <a:avLst/>
          </a:prstGeom>
        </p:spPr>
      </p:pic>
      <p:sp>
        <p:nvSpPr>
          <p:cNvPr id="403" name="READYING MY TONGUE …"/>
          <p:cNvSpPr txBox="1"/>
          <p:nvPr/>
        </p:nvSpPr>
        <p:spPr>
          <a:xfrm>
            <a:off x="-55418" y="1573681"/>
            <a:ext cx="13115636" cy="1117601"/>
          </a:xfrm>
          <a:prstGeom prst="rect">
            <a:avLst/>
          </a:prstGeom>
          <a:gradFill>
            <a:gsLst>
              <a:gs pos="0">
                <a:schemeClr val="accent4"/>
              </a:gs>
              <a:gs pos="100000">
                <a:schemeClr val="accent4">
                  <a:hueOff val="-81543"/>
                  <a:satOff val="3097"/>
                  <a:lumOff val="-86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6900">
                <a:ln w="12700" cap="flat">
                  <a:solidFill>
                    <a:srgbClr val="000000"/>
                  </a:solidFill>
                  <a:prstDash val="solid"/>
                  <a:miter lim="400000"/>
                </a:ln>
                <a:solidFill>
                  <a:srgbClr val="FFFFFF"/>
                </a:solidFill>
                <a:effectLst>
                  <a:outerShdw sx="100000" sy="100000" kx="0" ky="0" algn="b" rotWithShape="0" blurRad="50800" dist="63500" dir="3082390">
                    <a:srgbClr val="000000"/>
                  </a:outerShdw>
                </a:effectLst>
                <a:latin typeface="Gill Sans"/>
                <a:ea typeface="Gill Sans"/>
                <a:cs typeface="Gill Sans"/>
                <a:sym typeface="Gill Sans"/>
              </a:defRPr>
            </a:lvl1pPr>
          </a:lstStyle>
          <a:p>
            <a:pPr/>
            <a:r>
              <a:t>READYING MY TONGUE …</a:t>
            </a:r>
          </a:p>
        </p:txBody>
      </p:sp>
      <p:sp>
        <p:nvSpPr>
          <p:cNvPr id="404" name="3:15 But sanctify the Lord God in your hearts, and always be ready to give a defense to everyone who asks you a reason for the hope that is in you, with meekness and fear."/>
          <p:cNvSpPr txBox="1"/>
          <p:nvPr/>
        </p:nvSpPr>
        <p:spPr>
          <a:xfrm>
            <a:off x="200075" y="2845296"/>
            <a:ext cx="12582522" cy="862274"/>
          </a:xfrm>
          <a:prstGeom prst="rect">
            <a:avLst/>
          </a:prstGeom>
          <a:solidFill>
            <a:srgbClr val="FFFFFF"/>
          </a:solidFill>
          <a:ln w="12700">
            <a:solidFill>
              <a:srgbClr val="000000"/>
            </a:solidFill>
            <a:miter lim="400000"/>
          </a:ln>
          <a:effectLst>
            <a:outerShdw sx="100000" sy="100000" kx="0" ky="0" algn="b" rotWithShape="0" blurRad="215900" dist="157757" dir="2723238">
              <a:srgbClr val="000000">
                <a:alpha val="5657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457200">
              <a:defRPr sz="2600">
                <a:solidFill>
                  <a:srgbClr val="000000"/>
                </a:solidFill>
                <a:latin typeface="Times New Roman"/>
                <a:ea typeface="Times New Roman"/>
                <a:cs typeface="Times New Roman"/>
                <a:sym typeface="Times New Roman"/>
              </a:defRPr>
            </a:lvl1pPr>
          </a:lstStyle>
          <a:p>
            <a:pPr/>
            <a:r>
              <a:t>3:15 But sanctify the Lord God in your hearts, and always be ready to give a defense to everyone who asks you a reason for the hope that is in you, with meekness and fear.</a:t>
            </a:r>
          </a:p>
        </p:txBody>
      </p:sp>
      <p:sp>
        <p:nvSpPr>
          <p:cNvPr id="405" name="Matthew 28:19; Acts 8:4; 1 Thessalonians 1:8"/>
          <p:cNvSpPr txBox="1"/>
          <p:nvPr/>
        </p:nvSpPr>
        <p:spPr>
          <a:xfrm>
            <a:off x="371380" y="3867934"/>
            <a:ext cx="12239911"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700">
                <a:latin typeface="Gill Sans"/>
                <a:ea typeface="Gill Sans"/>
                <a:cs typeface="Gill Sans"/>
                <a:sym typeface="Gill Sans"/>
              </a:defRPr>
            </a:lvl1pPr>
          </a:lstStyle>
          <a:p>
            <a:pPr/>
            <a:r>
              <a:t>Matthew 28:19; Acts 8:4; 1 Thessalonians 1:8</a:t>
            </a:r>
          </a:p>
        </p:txBody>
      </p:sp>
      <p:sp>
        <p:nvSpPr>
          <p:cNvPr id="406" name="Books / Articles / Bulletins…"/>
          <p:cNvSpPr txBox="1"/>
          <p:nvPr/>
        </p:nvSpPr>
        <p:spPr>
          <a:xfrm>
            <a:off x="4479899" y="4682790"/>
            <a:ext cx="5586231" cy="4956049"/>
          </a:xfrm>
          <a:prstGeom prst="rect">
            <a:avLst/>
          </a:prstGeom>
          <a:solidFill>
            <a:srgbClr val="FFFFFF"/>
          </a:solidFill>
          <a:ln w="25400">
            <a:solidFill>
              <a:srgbClr val="000000"/>
            </a:solidFill>
          </a:ln>
          <a:effectLst>
            <a:outerShdw sx="100000" sy="100000" kx="0" ky="0" algn="b" rotWithShape="0" blurRad="127000" dist="88900" dir="2657579">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marL="490070" indent="-490070" algn="l" defTabSz="1300480">
              <a:spcBef>
                <a:spcPts val="1100"/>
              </a:spcBef>
              <a:buSzPct val="56000"/>
              <a:buBlip>
                <a:blip r:embed="rId6"/>
              </a:buBlip>
              <a:defRPr sz="3200">
                <a:solidFill>
                  <a:srgbClr val="000000"/>
                </a:solidFill>
                <a:latin typeface="Century Gothic"/>
                <a:ea typeface="Century Gothic"/>
                <a:cs typeface="Century Gothic"/>
                <a:sym typeface="Century Gothic"/>
              </a:defRPr>
            </a:pPr>
            <a:r>
              <a:t>Books / Articles / Bulletins</a:t>
            </a:r>
          </a:p>
          <a:p>
            <a:pPr marL="490070" indent="-490070" algn="l" defTabSz="1300480">
              <a:spcBef>
                <a:spcPts val="1100"/>
              </a:spcBef>
              <a:buSzPct val="56000"/>
              <a:buBlip>
                <a:blip r:embed="rId6"/>
              </a:buBlip>
              <a:defRPr sz="3200">
                <a:solidFill>
                  <a:srgbClr val="000000"/>
                </a:solidFill>
                <a:latin typeface="Century Gothic"/>
                <a:ea typeface="Century Gothic"/>
                <a:cs typeface="Century Gothic"/>
                <a:sym typeface="Century Gothic"/>
              </a:defRPr>
            </a:pPr>
            <a:r>
              <a:t>Radio programs</a:t>
            </a:r>
          </a:p>
          <a:p>
            <a:pPr marL="490070" indent="-490070" algn="l" defTabSz="1300480">
              <a:spcBef>
                <a:spcPts val="1100"/>
              </a:spcBef>
              <a:buSzPct val="56000"/>
              <a:buBlip>
                <a:blip r:embed="rId6"/>
              </a:buBlip>
              <a:defRPr sz="3200">
                <a:solidFill>
                  <a:srgbClr val="000000"/>
                </a:solidFill>
                <a:latin typeface="Century Gothic"/>
                <a:ea typeface="Century Gothic"/>
                <a:cs typeface="Century Gothic"/>
                <a:sym typeface="Century Gothic"/>
              </a:defRPr>
            </a:pPr>
            <a:r>
              <a:t>Internet: Website / Facebook / Email</a:t>
            </a:r>
          </a:p>
          <a:p>
            <a:pPr marL="490070" indent="-490070" algn="l" defTabSz="1300480">
              <a:spcBef>
                <a:spcPts val="1100"/>
              </a:spcBef>
              <a:buSzPct val="56000"/>
              <a:buBlip>
                <a:blip r:embed="rId6"/>
              </a:buBlip>
              <a:defRPr sz="3200">
                <a:solidFill>
                  <a:srgbClr val="000000"/>
                </a:solidFill>
                <a:latin typeface="Century Gothic"/>
                <a:ea typeface="Century Gothic"/>
                <a:cs typeface="Century Gothic"/>
                <a:sym typeface="Century Gothic"/>
              </a:defRPr>
            </a:pPr>
            <a:r>
              <a:t>Cd’s / MP3 audio files</a:t>
            </a:r>
          </a:p>
          <a:p>
            <a:pPr marL="490070" indent="-490070" algn="l" defTabSz="1300480">
              <a:spcBef>
                <a:spcPts val="1100"/>
              </a:spcBef>
              <a:buSzPct val="56000"/>
              <a:buBlip>
                <a:blip r:embed="rId6"/>
              </a:buBlip>
              <a:defRPr sz="3200">
                <a:solidFill>
                  <a:srgbClr val="000000"/>
                </a:solidFill>
                <a:latin typeface="Century Gothic"/>
                <a:ea typeface="Century Gothic"/>
                <a:cs typeface="Century Gothic"/>
                <a:sym typeface="Century Gothic"/>
              </a:defRPr>
            </a:pPr>
            <a:r>
              <a:t>Videos</a:t>
            </a:r>
          </a:p>
          <a:p>
            <a:pPr marL="490070" indent="-490070" algn="l" defTabSz="1300480">
              <a:spcBef>
                <a:spcPts val="1100"/>
              </a:spcBef>
              <a:buSzPct val="56000"/>
              <a:buBlip>
                <a:blip r:embed="rId6"/>
              </a:buBlip>
              <a:defRPr sz="3200">
                <a:solidFill>
                  <a:srgbClr val="000000"/>
                </a:solidFill>
                <a:latin typeface="Century Gothic"/>
                <a:ea typeface="Century Gothic"/>
                <a:cs typeface="Century Gothic"/>
                <a:sym typeface="Century Gothic"/>
              </a:defRPr>
            </a:pPr>
            <a:r>
              <a:t>Correspondent Courses</a:t>
            </a:r>
          </a:p>
          <a:p>
            <a:pPr marL="490070" indent="-490070" algn="l" defTabSz="1300480">
              <a:spcBef>
                <a:spcPts val="1100"/>
              </a:spcBef>
              <a:buSzPct val="56000"/>
              <a:buBlip>
                <a:blip r:embed="rId6"/>
              </a:buBlip>
              <a:defRPr sz="3200">
                <a:solidFill>
                  <a:srgbClr val="000000"/>
                </a:solidFill>
                <a:latin typeface="Century Gothic"/>
                <a:ea typeface="Century Gothic"/>
                <a:cs typeface="Century Gothic"/>
                <a:sym typeface="Century Gothic"/>
              </a:defRPr>
            </a:pPr>
            <a:r>
              <a:t>In home Bible studies</a:t>
            </a:r>
          </a:p>
        </p:txBody>
      </p:sp>
      <p:pic>
        <p:nvPicPr>
          <p:cNvPr id="407" name="Image" descr="Image"/>
          <p:cNvPicPr>
            <a:picLocks noChangeAspect="0"/>
          </p:cNvPicPr>
          <p:nvPr/>
        </p:nvPicPr>
        <p:blipFill>
          <a:blip r:embed="rId7">
            <a:extLst/>
          </a:blip>
          <a:stretch>
            <a:fillRect/>
          </a:stretch>
        </p:blipFill>
        <p:spPr>
          <a:xfrm rot="300000">
            <a:off x="9987124" y="4631515"/>
            <a:ext cx="2942251" cy="4319315"/>
          </a:xfrm>
          <a:prstGeom prst="rect">
            <a:avLst/>
          </a:prstGeom>
          <a:ln w="12700">
            <a:miter lim="400000"/>
          </a:ln>
          <a:effectLst>
            <a:outerShdw sx="100000" sy="100000" kx="0" ky="0" algn="b" rotWithShape="0" blurRad="127000" dist="88900" dir="2657579">
              <a:srgbClr val="000000"/>
            </a:outerShdw>
          </a:effectLst>
        </p:spPr>
      </p:pic>
      <p:sp>
        <p:nvSpPr>
          <p:cNvPr id="408" name="By Lance Mosher"/>
          <p:cNvSpPr txBox="1"/>
          <p:nvPr/>
        </p:nvSpPr>
        <p:spPr>
          <a:xfrm rot="240000">
            <a:off x="10164833" y="6543522"/>
            <a:ext cx="2810113"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600">
                <a:solidFill>
                  <a:srgbClr val="FFFFFF"/>
                </a:solidFill>
                <a:latin typeface="Helvetica"/>
                <a:ea typeface="Helvetica"/>
                <a:cs typeface="Helvetica"/>
                <a:sym typeface="Helvetica"/>
              </a:defRPr>
            </a:lvl1pPr>
          </a:lstStyle>
          <a:p>
            <a:pPr/>
            <a:r>
              <a:t>By Lance Mosher</a:t>
            </a:r>
          </a:p>
        </p:txBody>
      </p:sp>
      <p:pic>
        <p:nvPicPr>
          <p:cNvPr id="409" name="Image" descr="Image"/>
          <p:cNvPicPr>
            <a:picLocks noChangeAspect="1"/>
          </p:cNvPicPr>
          <p:nvPr/>
        </p:nvPicPr>
        <p:blipFill>
          <a:blip r:embed="rId8">
            <a:extLst/>
          </a:blip>
          <a:stretch>
            <a:fillRect/>
          </a:stretch>
        </p:blipFill>
        <p:spPr>
          <a:xfrm rot="21180000">
            <a:off x="10549463" y="7361751"/>
            <a:ext cx="2503568" cy="3550140"/>
          </a:xfrm>
          <a:prstGeom prst="rect">
            <a:avLst/>
          </a:prstGeom>
          <a:ln w="12700">
            <a:miter lim="400000"/>
          </a:ln>
        </p:spPr>
      </p:pic>
      <p:sp>
        <p:nvSpPr>
          <p:cNvPr id="410" name="by Michael Shank"/>
          <p:cNvSpPr txBox="1"/>
          <p:nvPr/>
        </p:nvSpPr>
        <p:spPr>
          <a:xfrm>
            <a:off x="10719108" y="8666768"/>
            <a:ext cx="2164278" cy="431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a:solidFill>
                  <a:srgbClr val="000000"/>
                </a:solidFill>
              </a:defRPr>
            </a:lvl1pPr>
          </a:lstStyle>
          <a:p>
            <a:pPr/>
            <a:r>
              <a:t>by Michael Shank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06">
                                            <p:txEl>
                                              <p:pRg st="1" end="1"/>
                                            </p:txEl>
                                          </p:spTgt>
                                        </p:tgtEl>
                                        <p:attrNameLst>
                                          <p:attrName>style.visibility</p:attrName>
                                        </p:attrNameLst>
                                      </p:cBhvr>
                                      <p:to>
                                        <p:strVal val="visible"/>
                                      </p:to>
                                    </p:set>
                                    <p:animEffect filter="fade" transition="in">
                                      <p:cBhvr>
                                        <p:cTn id="7" dur="1500"/>
                                        <p:tgtEl>
                                          <p:spTgt spid="40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06">
                                            <p:txEl>
                                              <p:pRg st="2" end="2"/>
                                            </p:txEl>
                                          </p:spTgt>
                                        </p:tgtEl>
                                        <p:attrNameLst>
                                          <p:attrName>style.visibility</p:attrName>
                                        </p:attrNameLst>
                                      </p:cBhvr>
                                      <p:to>
                                        <p:strVal val="visible"/>
                                      </p:to>
                                    </p:set>
                                    <p:animEffect filter="fade" transition="in">
                                      <p:cBhvr>
                                        <p:cTn id="12" dur="1500"/>
                                        <p:tgtEl>
                                          <p:spTgt spid="40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06">
                                            <p:txEl>
                                              <p:pRg st="3" end="3"/>
                                            </p:txEl>
                                          </p:spTgt>
                                        </p:tgtEl>
                                        <p:attrNameLst>
                                          <p:attrName>style.visibility</p:attrName>
                                        </p:attrNameLst>
                                      </p:cBhvr>
                                      <p:to>
                                        <p:strVal val="visible"/>
                                      </p:to>
                                    </p:set>
                                    <p:animEffect filter="fade" transition="in">
                                      <p:cBhvr>
                                        <p:cTn id="17" dur="1500"/>
                                        <p:tgtEl>
                                          <p:spTgt spid="40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406">
                                            <p:txEl>
                                              <p:pRg st="4" end="4"/>
                                            </p:txEl>
                                          </p:spTgt>
                                        </p:tgtEl>
                                        <p:attrNameLst>
                                          <p:attrName>style.visibility</p:attrName>
                                        </p:attrNameLst>
                                      </p:cBhvr>
                                      <p:to>
                                        <p:strVal val="visible"/>
                                      </p:to>
                                    </p:set>
                                    <p:animEffect filter="fade" transition="in">
                                      <p:cBhvr>
                                        <p:cTn id="22" dur="1500"/>
                                        <p:tgtEl>
                                          <p:spTgt spid="40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406">
                                            <p:txEl>
                                              <p:pRg st="5" end="5"/>
                                            </p:txEl>
                                          </p:spTgt>
                                        </p:tgtEl>
                                        <p:attrNameLst>
                                          <p:attrName>style.visibility</p:attrName>
                                        </p:attrNameLst>
                                      </p:cBhvr>
                                      <p:to>
                                        <p:strVal val="visible"/>
                                      </p:to>
                                    </p:set>
                                    <p:animEffect filter="fade" transition="in">
                                      <p:cBhvr>
                                        <p:cTn id="27" dur="1500"/>
                                        <p:tgtEl>
                                          <p:spTgt spid="40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406">
                                            <p:txEl>
                                              <p:pRg st="6" end="6"/>
                                            </p:txEl>
                                          </p:spTgt>
                                        </p:tgtEl>
                                        <p:attrNameLst>
                                          <p:attrName>style.visibility</p:attrName>
                                        </p:attrNameLst>
                                      </p:cBhvr>
                                      <p:to>
                                        <p:strVal val="visible"/>
                                      </p:to>
                                    </p:set>
                                    <p:animEffect filter="fade" transition="in">
                                      <p:cBhvr>
                                        <p:cTn id="32" dur="1500"/>
                                        <p:tgtEl>
                                          <p:spTgt spid="406">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6"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2" name="Image" descr="Image"/>
          <p:cNvPicPr>
            <a:picLocks noChangeAspect="1"/>
          </p:cNvPicPr>
          <p:nvPr>
            <p:ph type="pic" idx="21"/>
          </p:nvPr>
        </p:nvPicPr>
        <p:blipFill>
          <a:blip r:embed="rId2">
            <a:extLst/>
          </a:blip>
          <a:srcRect l="8173" t="0" r="14015" b="6983"/>
          <a:stretch>
            <a:fillRect/>
          </a:stretch>
        </p:blipFill>
        <p:spPr>
          <a:xfrm>
            <a:off x="0" y="0"/>
            <a:ext cx="13004800" cy="9753601"/>
          </a:xfrm>
          <a:prstGeom prst="rect">
            <a:avLst/>
          </a:prstGeom>
        </p:spPr>
      </p:pic>
      <p:sp>
        <p:nvSpPr>
          <p:cNvPr id="413" name="To Teach Others"/>
          <p:cNvSpPr/>
          <p:nvPr/>
        </p:nvSpPr>
        <p:spPr>
          <a:xfrm>
            <a:off x="1765605" y="4122582"/>
            <a:ext cx="9473590" cy="1460634"/>
          </a:xfrm>
          <a:prstGeom prst="rect">
            <a:avLst/>
          </a:prstGeom>
          <a:solidFill>
            <a:srgbClr val="EBEBEB">
              <a:alpha val="76005"/>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102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414" name="THE GOSPEL"/>
          <p:cNvSpPr/>
          <p:nvPr/>
        </p:nvSpPr>
        <p:spPr>
          <a:xfrm>
            <a:off x="1765605" y="5472507"/>
            <a:ext cx="9473590" cy="1371601"/>
          </a:xfrm>
          <a:prstGeom prst="rect">
            <a:avLst/>
          </a:prstGeom>
          <a:solidFill>
            <a:srgbClr val="808785">
              <a:alpha val="77156"/>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103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415" name="PREPARING"/>
          <p:cNvSpPr/>
          <p:nvPr/>
        </p:nvSpPr>
        <p:spPr>
          <a:xfrm>
            <a:off x="1765605" y="2887631"/>
            <a:ext cx="9473590" cy="1371601"/>
          </a:xfrm>
          <a:prstGeom prst="rect">
            <a:avLst/>
          </a:prstGeom>
          <a:solidFill>
            <a:srgbClr val="808785">
              <a:alpha val="72134"/>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103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416" name="Rectangle Rectangle" descr="Rectangle Rectangle"/>
          <p:cNvPicPr>
            <a:picLocks noChangeAspect="0"/>
          </p:cNvPicPr>
          <p:nvPr/>
        </p:nvPicPr>
        <p:blipFill>
          <a:blip r:embed="rId3">
            <a:extLst/>
          </a:blip>
          <a:stretch>
            <a:fillRect/>
          </a:stretch>
        </p:blipFill>
        <p:spPr>
          <a:xfrm>
            <a:off x="1531360" y="2834428"/>
            <a:ext cx="9942080" cy="4450641"/>
          </a:xfrm>
          <a:prstGeom prst="rect">
            <a:avLst/>
          </a:prstGeom>
        </p:spPr>
      </p:pic>
      <p:sp>
        <p:nvSpPr>
          <p:cNvPr id="418" name="1 Peter 3:8-4:2"/>
          <p:cNvSpPr txBox="1"/>
          <p:nvPr/>
        </p:nvSpPr>
        <p:spPr>
          <a:xfrm>
            <a:off x="9745014" y="8947057"/>
            <a:ext cx="2754586"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1 Peter 3:8-4:2</a:t>
            </a:r>
          </a:p>
        </p:txBody>
      </p:sp>
      <p:sp>
        <p:nvSpPr>
          <p:cNvPr id="419" name="EXPECT OBSTACLES &amp; OVERCOME"/>
          <p:cNvSpPr txBox="1"/>
          <p:nvPr/>
        </p:nvSpPr>
        <p:spPr>
          <a:xfrm>
            <a:off x="263972" y="7442963"/>
            <a:ext cx="12476856" cy="9271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700">
                <a:solidFill>
                  <a:srgbClr val="FFFFFF"/>
                </a:solidFill>
                <a:effectLst>
                  <a:outerShdw sx="100000" sy="100000" kx="0" ky="0" algn="b" rotWithShape="0" blurRad="12700" dist="63500" dir="2007538">
                    <a:srgbClr val="000000"/>
                  </a:outerShdw>
                </a:effectLst>
              </a:defRPr>
            </a:lvl1pPr>
          </a:lstStyle>
          <a:p>
            <a:pPr/>
            <a:r>
              <a:t>EXPECT OBSTACLES &amp; OVERCOME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To Teach Others"/>
          <p:cNvSpPr/>
          <p:nvPr/>
        </p:nvSpPr>
        <p:spPr>
          <a:xfrm>
            <a:off x="3825149" y="211522"/>
            <a:ext cx="4719819" cy="774834"/>
          </a:xfrm>
          <a:prstGeom prst="rect">
            <a:avLst/>
          </a:prstGeom>
          <a:solidFill>
            <a:srgbClr val="EBEBEB">
              <a:alpha val="76005"/>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422" name="THE GOSPEL"/>
          <p:cNvSpPr/>
          <p:nvPr/>
        </p:nvSpPr>
        <p:spPr>
          <a:xfrm>
            <a:off x="8628305" y="256038"/>
            <a:ext cx="4029026" cy="774835"/>
          </a:xfrm>
          <a:prstGeom prst="rect">
            <a:avLst/>
          </a:prstGeom>
          <a:solidFill>
            <a:srgbClr val="808785">
              <a:alpha val="77156"/>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423" name="PREPARING"/>
          <p:cNvSpPr/>
          <p:nvPr/>
        </p:nvSpPr>
        <p:spPr>
          <a:xfrm>
            <a:off x="142789" y="256038"/>
            <a:ext cx="3780087" cy="774835"/>
          </a:xfrm>
          <a:prstGeom prst="rect">
            <a:avLst/>
          </a:prstGeom>
          <a:solidFill>
            <a:srgbClr val="808785">
              <a:alpha val="72134"/>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424" name="Rectangle Rectangle" descr="Rectangle Rectangle"/>
          <p:cNvPicPr>
            <a:picLocks noChangeAspect="0"/>
          </p:cNvPicPr>
          <p:nvPr/>
        </p:nvPicPr>
        <p:blipFill>
          <a:blip r:embed="rId2">
            <a:extLst/>
          </a:blip>
          <a:stretch>
            <a:fillRect/>
          </a:stretch>
        </p:blipFill>
        <p:spPr>
          <a:xfrm>
            <a:off x="40124" y="115115"/>
            <a:ext cx="12902423" cy="1304552"/>
          </a:xfrm>
          <a:prstGeom prst="rect">
            <a:avLst/>
          </a:prstGeom>
        </p:spPr>
      </p:pic>
      <p:sp>
        <p:nvSpPr>
          <p:cNvPr id="426" name="EXPECT OBSTACLES …"/>
          <p:cNvSpPr txBox="1"/>
          <p:nvPr/>
        </p:nvSpPr>
        <p:spPr>
          <a:xfrm>
            <a:off x="-55418" y="1573681"/>
            <a:ext cx="13115636" cy="1117601"/>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6900">
                <a:ln w="12700" cap="flat">
                  <a:solidFill>
                    <a:srgbClr val="000000"/>
                  </a:solidFill>
                  <a:prstDash val="solid"/>
                  <a:miter lim="400000"/>
                </a:ln>
                <a:solidFill>
                  <a:srgbClr val="FFFFFF"/>
                </a:solidFill>
                <a:effectLst>
                  <a:outerShdw sx="100000" sy="100000" kx="0" ky="0" algn="b" rotWithShape="0" blurRad="50800" dist="63500" dir="3082390">
                    <a:srgbClr val="000000"/>
                  </a:outerShdw>
                </a:effectLst>
                <a:latin typeface="Gill Sans"/>
                <a:ea typeface="Gill Sans"/>
                <a:cs typeface="Gill Sans"/>
                <a:sym typeface="Gill Sans"/>
              </a:defRPr>
            </a:lvl1pPr>
          </a:lstStyle>
          <a:p>
            <a:pPr/>
            <a:r>
              <a:t>EXPECT OBSTACLES …</a:t>
            </a:r>
          </a:p>
        </p:txBody>
      </p:sp>
      <p:sp>
        <p:nvSpPr>
          <p:cNvPr id="427" name="A rejection of the reliability &amp; absolute authority of the scriptures - (2 Tim 3:16,17; 2 Pet 1:19-21; Mat 24:35; Luke 21:33)…"/>
          <p:cNvSpPr txBox="1"/>
          <p:nvPr/>
        </p:nvSpPr>
        <p:spPr>
          <a:xfrm>
            <a:off x="4133646" y="4183304"/>
            <a:ext cx="8711190" cy="5362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90070" indent="-490070" algn="l" defTabSz="1300480">
              <a:spcBef>
                <a:spcPts val="1100"/>
              </a:spcBef>
              <a:buSzPct val="56000"/>
              <a:buBlip>
                <a:blip r:embed="rId3"/>
              </a:buBlip>
              <a:defRPr sz="3200">
                <a:solidFill>
                  <a:srgbClr val="000000"/>
                </a:solidFill>
                <a:latin typeface="Century Gothic"/>
                <a:ea typeface="Century Gothic"/>
                <a:cs typeface="Century Gothic"/>
                <a:sym typeface="Century Gothic"/>
              </a:defRPr>
            </a:pPr>
            <a:r>
              <a:t>A rejection of the reliability &amp; absolute authority of the scriptures - (2 Tim 3:16,17; 2 Pet 1:19-21; Mat 24:35; Luke 21:33)</a:t>
            </a:r>
          </a:p>
          <a:p>
            <a:pPr marL="490070" indent="-490070" algn="l" defTabSz="1300480">
              <a:spcBef>
                <a:spcPts val="1100"/>
              </a:spcBef>
              <a:buSzPct val="56000"/>
              <a:buBlip>
                <a:blip r:embed="rId3"/>
              </a:buBlip>
              <a:defRPr sz="3200">
                <a:solidFill>
                  <a:srgbClr val="000000"/>
                </a:solidFill>
                <a:latin typeface="Century Gothic"/>
                <a:ea typeface="Century Gothic"/>
                <a:cs typeface="Century Gothic"/>
                <a:sym typeface="Century Gothic"/>
              </a:defRPr>
            </a:pPr>
            <a:r>
              <a:t>A belief that truth is subjective &amp; relative - (no moral absolutes / doctrine &amp; theology inconsequential) - (Judg 21:25; Jer. 6:16-19)</a:t>
            </a:r>
          </a:p>
          <a:p>
            <a:pPr marL="490070" indent="-490070" algn="l" defTabSz="1300480">
              <a:spcBef>
                <a:spcPts val="1100"/>
              </a:spcBef>
              <a:buSzPct val="56000"/>
              <a:buBlip>
                <a:blip r:embed="rId3"/>
              </a:buBlip>
              <a:defRPr sz="3200">
                <a:solidFill>
                  <a:srgbClr val="000000"/>
                </a:solidFill>
                <a:latin typeface="Century Gothic"/>
                <a:ea typeface="Century Gothic"/>
                <a:cs typeface="Century Gothic"/>
                <a:sym typeface="Century Gothic"/>
              </a:defRPr>
            </a:pPr>
            <a:r>
              <a:t>The emphasis of feelings &amp; emotion over, &amp; instead of, a “thus saith the Lord.” - (Prov 14:12; Jer. 6:16; 10:23)</a:t>
            </a:r>
          </a:p>
        </p:txBody>
      </p:sp>
      <p:sp>
        <p:nvSpPr>
          <p:cNvPr id="428" name="4:1 Therefore, since Christ suffered for us in the flesh, arm yourselves also with the same mind, for he who has suffered in the flesh has ceased from sin, …"/>
          <p:cNvSpPr txBox="1"/>
          <p:nvPr/>
        </p:nvSpPr>
        <p:spPr>
          <a:xfrm>
            <a:off x="200075" y="2845296"/>
            <a:ext cx="12582522" cy="862274"/>
          </a:xfrm>
          <a:prstGeom prst="rect">
            <a:avLst/>
          </a:prstGeom>
          <a:solidFill>
            <a:srgbClr val="FFFFFF"/>
          </a:solidFill>
          <a:ln w="12700">
            <a:solidFill>
              <a:srgbClr val="000000"/>
            </a:solidFill>
            <a:miter lim="400000"/>
          </a:ln>
          <a:effectLst>
            <a:outerShdw sx="100000" sy="100000" kx="0" ky="0" algn="b" rotWithShape="0" blurRad="215900" dist="157757" dir="2723238">
              <a:srgbClr val="000000">
                <a:alpha val="5657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457200">
              <a:defRPr sz="2600">
                <a:solidFill>
                  <a:srgbClr val="000000"/>
                </a:solidFill>
                <a:latin typeface="Times New Roman"/>
                <a:ea typeface="Times New Roman"/>
                <a:cs typeface="Times New Roman"/>
                <a:sym typeface="Times New Roman"/>
              </a:defRPr>
            </a:lvl1pPr>
          </a:lstStyle>
          <a:p>
            <a:pPr/>
            <a:r>
              <a:t>4:1 Therefore, since Christ suffered for us in the flesh, arm yourselves also with the same mind, for he who has suffered in the flesh has ceased from sin, …</a:t>
            </a:r>
          </a:p>
        </p:txBody>
      </p:sp>
      <p:pic>
        <p:nvPicPr>
          <p:cNvPr id="429" name="Image" descr="Image"/>
          <p:cNvPicPr>
            <a:picLocks noChangeAspect="1"/>
          </p:cNvPicPr>
          <p:nvPr/>
        </p:nvPicPr>
        <p:blipFill>
          <a:blip r:embed="rId4">
            <a:extLst/>
          </a:blip>
          <a:srcRect l="4373" t="10786" r="14667" b="1"/>
          <a:stretch>
            <a:fillRect/>
          </a:stretch>
        </p:blipFill>
        <p:spPr>
          <a:xfrm flipH="1">
            <a:off x="-796766" y="3867934"/>
            <a:ext cx="4694280" cy="5993189"/>
          </a:xfrm>
          <a:custGeom>
            <a:avLst/>
            <a:gdLst/>
            <a:ahLst/>
            <a:cxnLst>
              <a:cxn ang="0">
                <a:pos x="wd2" y="hd2"/>
              </a:cxn>
              <a:cxn ang="5400000">
                <a:pos x="wd2" y="hd2"/>
              </a:cxn>
              <a:cxn ang="10800000">
                <a:pos x="wd2" y="hd2"/>
              </a:cxn>
              <a:cxn ang="16200000">
                <a:pos x="wd2" y="hd2"/>
              </a:cxn>
            </a:cxnLst>
            <a:rect l="0" t="0" r="r" b="b"/>
            <a:pathLst>
              <a:path w="21594" h="21597" fill="norm" stroke="1" extrusionOk="0">
                <a:moveTo>
                  <a:pt x="11120" y="5"/>
                </a:moveTo>
                <a:cubicBezTo>
                  <a:pt x="11069" y="12"/>
                  <a:pt x="11027" y="30"/>
                  <a:pt x="10985" y="60"/>
                </a:cubicBezTo>
                <a:cubicBezTo>
                  <a:pt x="10890" y="128"/>
                  <a:pt x="10840" y="132"/>
                  <a:pt x="10682" y="89"/>
                </a:cubicBezTo>
                <a:cubicBezTo>
                  <a:pt x="10538" y="50"/>
                  <a:pt x="10471" y="52"/>
                  <a:pt x="10404" y="95"/>
                </a:cubicBezTo>
                <a:cubicBezTo>
                  <a:pt x="10303" y="161"/>
                  <a:pt x="10355" y="158"/>
                  <a:pt x="8339" y="195"/>
                </a:cubicBezTo>
                <a:cubicBezTo>
                  <a:pt x="7006" y="220"/>
                  <a:pt x="6745" y="237"/>
                  <a:pt x="6446" y="318"/>
                </a:cubicBezTo>
                <a:cubicBezTo>
                  <a:pt x="6000" y="438"/>
                  <a:pt x="5877" y="533"/>
                  <a:pt x="5544" y="1013"/>
                </a:cubicBezTo>
                <a:cubicBezTo>
                  <a:pt x="5319" y="1339"/>
                  <a:pt x="5130" y="1519"/>
                  <a:pt x="4454" y="2050"/>
                </a:cubicBezTo>
                <a:lnTo>
                  <a:pt x="3637" y="2692"/>
                </a:lnTo>
                <a:lnTo>
                  <a:pt x="3649" y="3072"/>
                </a:lnTo>
                <a:lnTo>
                  <a:pt x="3664" y="3453"/>
                </a:lnTo>
                <a:lnTo>
                  <a:pt x="3323" y="3859"/>
                </a:lnTo>
                <a:cubicBezTo>
                  <a:pt x="3069" y="4161"/>
                  <a:pt x="2948" y="4267"/>
                  <a:pt x="2853" y="4267"/>
                </a:cubicBezTo>
                <a:cubicBezTo>
                  <a:pt x="2732" y="4267"/>
                  <a:pt x="2732" y="4271"/>
                  <a:pt x="2830" y="4355"/>
                </a:cubicBezTo>
                <a:cubicBezTo>
                  <a:pt x="2928" y="4441"/>
                  <a:pt x="2912" y="4452"/>
                  <a:pt x="2320" y="4710"/>
                </a:cubicBezTo>
                <a:cubicBezTo>
                  <a:pt x="1301" y="5155"/>
                  <a:pt x="1202" y="5202"/>
                  <a:pt x="991" y="5358"/>
                </a:cubicBezTo>
                <a:cubicBezTo>
                  <a:pt x="712" y="5564"/>
                  <a:pt x="725" y="5694"/>
                  <a:pt x="1055" y="5986"/>
                </a:cubicBezTo>
                <a:cubicBezTo>
                  <a:pt x="1202" y="6115"/>
                  <a:pt x="1322" y="6266"/>
                  <a:pt x="1322" y="6322"/>
                </a:cubicBezTo>
                <a:cubicBezTo>
                  <a:pt x="1322" y="6380"/>
                  <a:pt x="1205" y="6517"/>
                  <a:pt x="1044" y="6645"/>
                </a:cubicBezTo>
                <a:cubicBezTo>
                  <a:pt x="775" y="6859"/>
                  <a:pt x="764" y="6878"/>
                  <a:pt x="761" y="7148"/>
                </a:cubicBezTo>
                <a:cubicBezTo>
                  <a:pt x="759" y="7408"/>
                  <a:pt x="746" y="7438"/>
                  <a:pt x="568" y="7547"/>
                </a:cubicBezTo>
                <a:cubicBezTo>
                  <a:pt x="354" y="7679"/>
                  <a:pt x="333" y="7769"/>
                  <a:pt x="447" y="8102"/>
                </a:cubicBezTo>
                <a:cubicBezTo>
                  <a:pt x="511" y="8290"/>
                  <a:pt x="506" y="8332"/>
                  <a:pt x="409" y="8463"/>
                </a:cubicBezTo>
                <a:cubicBezTo>
                  <a:pt x="79" y="8904"/>
                  <a:pt x="3" y="9070"/>
                  <a:pt x="0" y="9351"/>
                </a:cubicBezTo>
                <a:cubicBezTo>
                  <a:pt x="-6" y="9837"/>
                  <a:pt x="117" y="9950"/>
                  <a:pt x="1108" y="10379"/>
                </a:cubicBezTo>
                <a:cubicBezTo>
                  <a:pt x="2344" y="10914"/>
                  <a:pt x="2372" y="10931"/>
                  <a:pt x="2598" y="11283"/>
                </a:cubicBezTo>
                <a:cubicBezTo>
                  <a:pt x="2763" y="11540"/>
                  <a:pt x="3531" y="12527"/>
                  <a:pt x="4080" y="13188"/>
                </a:cubicBezTo>
                <a:cubicBezTo>
                  <a:pt x="4201" y="13333"/>
                  <a:pt x="4214" y="13402"/>
                  <a:pt x="4206" y="13843"/>
                </a:cubicBezTo>
                <a:cubicBezTo>
                  <a:pt x="4200" y="14169"/>
                  <a:pt x="4171" y="14360"/>
                  <a:pt x="4120" y="14408"/>
                </a:cubicBezTo>
                <a:cubicBezTo>
                  <a:pt x="4065" y="14460"/>
                  <a:pt x="4061" y="14489"/>
                  <a:pt x="4109" y="14512"/>
                </a:cubicBezTo>
                <a:cubicBezTo>
                  <a:pt x="4181" y="14547"/>
                  <a:pt x="3959" y="14767"/>
                  <a:pt x="3852" y="14767"/>
                </a:cubicBezTo>
                <a:cubicBezTo>
                  <a:pt x="3820" y="14767"/>
                  <a:pt x="3674" y="14843"/>
                  <a:pt x="3529" y="14937"/>
                </a:cubicBezTo>
                <a:cubicBezTo>
                  <a:pt x="3364" y="15043"/>
                  <a:pt x="3193" y="15110"/>
                  <a:pt x="3076" y="15116"/>
                </a:cubicBezTo>
                <a:cubicBezTo>
                  <a:pt x="2972" y="15121"/>
                  <a:pt x="2822" y="15154"/>
                  <a:pt x="2742" y="15189"/>
                </a:cubicBezTo>
                <a:cubicBezTo>
                  <a:pt x="2662" y="15223"/>
                  <a:pt x="2544" y="15246"/>
                  <a:pt x="2479" y="15240"/>
                </a:cubicBezTo>
                <a:cubicBezTo>
                  <a:pt x="2412" y="15234"/>
                  <a:pt x="2444" y="15261"/>
                  <a:pt x="2556" y="15300"/>
                </a:cubicBezTo>
                <a:cubicBezTo>
                  <a:pt x="2807" y="15389"/>
                  <a:pt x="2749" y="15464"/>
                  <a:pt x="2430" y="15465"/>
                </a:cubicBezTo>
                <a:cubicBezTo>
                  <a:pt x="2293" y="15465"/>
                  <a:pt x="2127" y="15476"/>
                  <a:pt x="2061" y="15490"/>
                </a:cubicBezTo>
                <a:cubicBezTo>
                  <a:pt x="1911" y="15522"/>
                  <a:pt x="1780" y="15744"/>
                  <a:pt x="1826" y="15889"/>
                </a:cubicBezTo>
                <a:cubicBezTo>
                  <a:pt x="1844" y="15949"/>
                  <a:pt x="1869" y="16080"/>
                  <a:pt x="1878" y="16181"/>
                </a:cubicBezTo>
                <a:cubicBezTo>
                  <a:pt x="1893" y="16332"/>
                  <a:pt x="1944" y="16399"/>
                  <a:pt x="2174" y="16563"/>
                </a:cubicBezTo>
                <a:cubicBezTo>
                  <a:pt x="2444" y="16754"/>
                  <a:pt x="2450" y="16763"/>
                  <a:pt x="2333" y="16820"/>
                </a:cubicBezTo>
                <a:cubicBezTo>
                  <a:pt x="2172" y="16899"/>
                  <a:pt x="2180" y="16971"/>
                  <a:pt x="2360" y="17063"/>
                </a:cubicBezTo>
                <a:cubicBezTo>
                  <a:pt x="2442" y="17105"/>
                  <a:pt x="2508" y="17160"/>
                  <a:pt x="2508" y="17186"/>
                </a:cubicBezTo>
                <a:cubicBezTo>
                  <a:pt x="2508" y="17213"/>
                  <a:pt x="2601" y="17309"/>
                  <a:pt x="2713" y="17400"/>
                </a:cubicBezTo>
                <a:cubicBezTo>
                  <a:pt x="2825" y="17490"/>
                  <a:pt x="2924" y="17607"/>
                  <a:pt x="2934" y="17660"/>
                </a:cubicBezTo>
                <a:cubicBezTo>
                  <a:pt x="2944" y="17713"/>
                  <a:pt x="2986" y="17766"/>
                  <a:pt x="3029" y="17777"/>
                </a:cubicBezTo>
                <a:cubicBezTo>
                  <a:pt x="3084" y="17791"/>
                  <a:pt x="3095" y="17764"/>
                  <a:pt x="3067" y="17677"/>
                </a:cubicBezTo>
                <a:cubicBezTo>
                  <a:pt x="3035" y="17576"/>
                  <a:pt x="3055" y="17549"/>
                  <a:pt x="3187" y="17510"/>
                </a:cubicBezTo>
                <a:cubicBezTo>
                  <a:pt x="3365" y="17457"/>
                  <a:pt x="3539" y="17506"/>
                  <a:pt x="3598" y="17627"/>
                </a:cubicBezTo>
                <a:cubicBezTo>
                  <a:pt x="3639" y="17710"/>
                  <a:pt x="3542" y="17880"/>
                  <a:pt x="3454" y="17880"/>
                </a:cubicBezTo>
                <a:cubicBezTo>
                  <a:pt x="3423" y="17880"/>
                  <a:pt x="3397" y="17911"/>
                  <a:pt x="3397" y="17949"/>
                </a:cubicBezTo>
                <a:cubicBezTo>
                  <a:pt x="3397" y="18025"/>
                  <a:pt x="3651" y="18093"/>
                  <a:pt x="3753" y="18043"/>
                </a:cubicBezTo>
                <a:cubicBezTo>
                  <a:pt x="3790" y="18025"/>
                  <a:pt x="3909" y="18085"/>
                  <a:pt x="4020" y="18175"/>
                </a:cubicBezTo>
                <a:lnTo>
                  <a:pt x="4223" y="18338"/>
                </a:lnTo>
                <a:lnTo>
                  <a:pt x="3819" y="19096"/>
                </a:lnTo>
                <a:cubicBezTo>
                  <a:pt x="3597" y="19513"/>
                  <a:pt x="3263" y="20180"/>
                  <a:pt x="3076" y="20576"/>
                </a:cubicBezTo>
                <a:cubicBezTo>
                  <a:pt x="2890" y="20972"/>
                  <a:pt x="2712" y="21344"/>
                  <a:pt x="2682" y="21403"/>
                </a:cubicBezTo>
                <a:cubicBezTo>
                  <a:pt x="2651" y="21461"/>
                  <a:pt x="2627" y="21528"/>
                  <a:pt x="2627" y="21553"/>
                </a:cubicBezTo>
                <a:cubicBezTo>
                  <a:pt x="2627" y="21581"/>
                  <a:pt x="6139" y="21597"/>
                  <a:pt x="12109" y="21597"/>
                </a:cubicBezTo>
                <a:cubicBezTo>
                  <a:pt x="17326" y="21597"/>
                  <a:pt x="21594" y="21582"/>
                  <a:pt x="21594" y="21563"/>
                </a:cubicBezTo>
                <a:cubicBezTo>
                  <a:pt x="21594" y="21544"/>
                  <a:pt x="21565" y="21403"/>
                  <a:pt x="21532" y="21249"/>
                </a:cubicBezTo>
                <a:cubicBezTo>
                  <a:pt x="21498" y="21096"/>
                  <a:pt x="21446" y="20740"/>
                  <a:pt x="21415" y="20459"/>
                </a:cubicBezTo>
                <a:cubicBezTo>
                  <a:pt x="21384" y="20177"/>
                  <a:pt x="21317" y="19719"/>
                  <a:pt x="21267" y="19437"/>
                </a:cubicBezTo>
                <a:cubicBezTo>
                  <a:pt x="21217" y="19156"/>
                  <a:pt x="21153" y="18780"/>
                  <a:pt x="21123" y="18601"/>
                </a:cubicBezTo>
                <a:cubicBezTo>
                  <a:pt x="21045" y="18133"/>
                  <a:pt x="20898" y="17509"/>
                  <a:pt x="20827" y="17347"/>
                </a:cubicBezTo>
                <a:cubicBezTo>
                  <a:pt x="20752" y="17174"/>
                  <a:pt x="20489" y="16460"/>
                  <a:pt x="20374" y="16115"/>
                </a:cubicBezTo>
                <a:cubicBezTo>
                  <a:pt x="20284" y="15845"/>
                  <a:pt x="20280" y="15815"/>
                  <a:pt x="20175" y="14791"/>
                </a:cubicBezTo>
                <a:cubicBezTo>
                  <a:pt x="20139" y="14433"/>
                  <a:pt x="20094" y="14108"/>
                  <a:pt x="20077" y="14070"/>
                </a:cubicBezTo>
                <a:cubicBezTo>
                  <a:pt x="20059" y="14032"/>
                  <a:pt x="20020" y="13802"/>
                  <a:pt x="19991" y="13560"/>
                </a:cubicBezTo>
                <a:cubicBezTo>
                  <a:pt x="19962" y="13317"/>
                  <a:pt x="19913" y="12930"/>
                  <a:pt x="19883" y="12700"/>
                </a:cubicBezTo>
                <a:cubicBezTo>
                  <a:pt x="19853" y="12470"/>
                  <a:pt x="19720" y="11939"/>
                  <a:pt x="19586" y="11522"/>
                </a:cubicBezTo>
                <a:cubicBezTo>
                  <a:pt x="19437" y="11060"/>
                  <a:pt x="19341" y="10656"/>
                  <a:pt x="19341" y="10489"/>
                </a:cubicBezTo>
                <a:cubicBezTo>
                  <a:pt x="19341" y="10323"/>
                  <a:pt x="19272" y="10025"/>
                  <a:pt x="19164" y="9733"/>
                </a:cubicBezTo>
                <a:cubicBezTo>
                  <a:pt x="19066" y="9467"/>
                  <a:pt x="18987" y="9193"/>
                  <a:pt x="18987" y="9123"/>
                </a:cubicBezTo>
                <a:cubicBezTo>
                  <a:pt x="18987" y="9053"/>
                  <a:pt x="18942" y="8881"/>
                  <a:pt x="18890" y="8740"/>
                </a:cubicBezTo>
                <a:cubicBezTo>
                  <a:pt x="18838" y="8599"/>
                  <a:pt x="18810" y="8427"/>
                  <a:pt x="18828" y="8358"/>
                </a:cubicBezTo>
                <a:cubicBezTo>
                  <a:pt x="18846" y="8289"/>
                  <a:pt x="18833" y="8151"/>
                  <a:pt x="18801" y="8051"/>
                </a:cubicBezTo>
                <a:cubicBezTo>
                  <a:pt x="18768" y="7950"/>
                  <a:pt x="18732" y="7784"/>
                  <a:pt x="18722" y="7682"/>
                </a:cubicBezTo>
                <a:cubicBezTo>
                  <a:pt x="18712" y="7579"/>
                  <a:pt x="18651" y="7360"/>
                  <a:pt x="18587" y="7194"/>
                </a:cubicBezTo>
                <a:cubicBezTo>
                  <a:pt x="18522" y="7028"/>
                  <a:pt x="18423" y="6735"/>
                  <a:pt x="18366" y="6543"/>
                </a:cubicBezTo>
                <a:cubicBezTo>
                  <a:pt x="18158" y="5844"/>
                  <a:pt x="17864" y="5211"/>
                  <a:pt x="17134" y="3895"/>
                </a:cubicBezTo>
                <a:cubicBezTo>
                  <a:pt x="16692" y="3098"/>
                  <a:pt x="16449" y="2791"/>
                  <a:pt x="15712" y="2087"/>
                </a:cubicBezTo>
                <a:cubicBezTo>
                  <a:pt x="15279" y="1675"/>
                  <a:pt x="14867" y="1389"/>
                  <a:pt x="14413" y="1186"/>
                </a:cubicBezTo>
                <a:cubicBezTo>
                  <a:pt x="14262" y="1118"/>
                  <a:pt x="14125" y="1034"/>
                  <a:pt x="14109" y="1000"/>
                </a:cubicBezTo>
                <a:cubicBezTo>
                  <a:pt x="14092" y="966"/>
                  <a:pt x="13962" y="910"/>
                  <a:pt x="13820" y="874"/>
                </a:cubicBezTo>
                <a:cubicBezTo>
                  <a:pt x="13678" y="839"/>
                  <a:pt x="13488" y="771"/>
                  <a:pt x="13398" y="723"/>
                </a:cubicBezTo>
                <a:cubicBezTo>
                  <a:pt x="13308" y="674"/>
                  <a:pt x="13152" y="627"/>
                  <a:pt x="13052" y="617"/>
                </a:cubicBezTo>
                <a:cubicBezTo>
                  <a:pt x="12836" y="595"/>
                  <a:pt x="12501" y="451"/>
                  <a:pt x="12520" y="388"/>
                </a:cubicBezTo>
                <a:cubicBezTo>
                  <a:pt x="12535" y="338"/>
                  <a:pt x="11639" y="60"/>
                  <a:pt x="11310" y="12"/>
                </a:cubicBezTo>
                <a:cubicBezTo>
                  <a:pt x="11230" y="0"/>
                  <a:pt x="11171" y="-3"/>
                  <a:pt x="11120" y="5"/>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27">
                                            <p:bg/>
                                          </p:spTgt>
                                        </p:tgtEl>
                                        <p:attrNameLst>
                                          <p:attrName>style.visibility</p:attrName>
                                        </p:attrNameLst>
                                      </p:cBhvr>
                                      <p:to>
                                        <p:strVal val="visible"/>
                                      </p:to>
                                    </p:set>
                                    <p:animEffect filter="fade" transition="in">
                                      <p:cBhvr>
                                        <p:cTn id="7" dur="1500"/>
                                        <p:tgtEl>
                                          <p:spTgt spid="42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27">
                                            <p:txEl>
                                              <p:pRg st="0" end="0"/>
                                            </p:txEl>
                                          </p:spTgt>
                                        </p:tgtEl>
                                        <p:attrNameLst>
                                          <p:attrName>style.visibility</p:attrName>
                                        </p:attrNameLst>
                                      </p:cBhvr>
                                      <p:to>
                                        <p:strVal val="visible"/>
                                      </p:to>
                                    </p:set>
                                    <p:animEffect filter="fade" transition="in">
                                      <p:cBhvr>
                                        <p:cTn id="10" dur="1500"/>
                                        <p:tgtEl>
                                          <p:spTgt spid="42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27">
                                            <p:txEl>
                                              <p:pRg st="1" end="1"/>
                                            </p:txEl>
                                          </p:spTgt>
                                        </p:tgtEl>
                                        <p:attrNameLst>
                                          <p:attrName>style.visibility</p:attrName>
                                        </p:attrNameLst>
                                      </p:cBhvr>
                                      <p:to>
                                        <p:strVal val="visible"/>
                                      </p:to>
                                    </p:set>
                                    <p:animEffect filter="fade" transition="in">
                                      <p:cBhvr>
                                        <p:cTn id="15" dur="1500"/>
                                        <p:tgtEl>
                                          <p:spTgt spid="42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27">
                                            <p:txEl>
                                              <p:pRg st="2" end="2"/>
                                            </p:txEl>
                                          </p:spTgt>
                                        </p:tgtEl>
                                        <p:attrNameLst>
                                          <p:attrName>style.visibility</p:attrName>
                                        </p:attrNameLst>
                                      </p:cBhvr>
                                      <p:to>
                                        <p:strVal val="visible"/>
                                      </p:to>
                                    </p:set>
                                    <p:animEffect filter="fade" transition="in">
                                      <p:cBhvr>
                                        <p:cTn id="20" dur="1500"/>
                                        <p:tgtEl>
                                          <p:spTgt spid="42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7"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1" name="Image" descr="Image"/>
          <p:cNvPicPr>
            <a:picLocks noChangeAspect="1"/>
          </p:cNvPicPr>
          <p:nvPr/>
        </p:nvPicPr>
        <p:blipFill>
          <a:blip r:embed="rId2">
            <a:extLst/>
          </a:blip>
          <a:srcRect l="4373" t="10786" r="14667" b="1"/>
          <a:stretch>
            <a:fillRect/>
          </a:stretch>
        </p:blipFill>
        <p:spPr>
          <a:xfrm flipH="1">
            <a:off x="-796766" y="3867934"/>
            <a:ext cx="4694280" cy="5993189"/>
          </a:xfrm>
          <a:custGeom>
            <a:avLst/>
            <a:gdLst/>
            <a:ahLst/>
            <a:cxnLst>
              <a:cxn ang="0">
                <a:pos x="wd2" y="hd2"/>
              </a:cxn>
              <a:cxn ang="5400000">
                <a:pos x="wd2" y="hd2"/>
              </a:cxn>
              <a:cxn ang="10800000">
                <a:pos x="wd2" y="hd2"/>
              </a:cxn>
              <a:cxn ang="16200000">
                <a:pos x="wd2" y="hd2"/>
              </a:cxn>
            </a:cxnLst>
            <a:rect l="0" t="0" r="r" b="b"/>
            <a:pathLst>
              <a:path w="21594" h="21597" fill="norm" stroke="1" extrusionOk="0">
                <a:moveTo>
                  <a:pt x="11120" y="5"/>
                </a:moveTo>
                <a:cubicBezTo>
                  <a:pt x="11069" y="12"/>
                  <a:pt x="11027" y="30"/>
                  <a:pt x="10985" y="60"/>
                </a:cubicBezTo>
                <a:cubicBezTo>
                  <a:pt x="10890" y="128"/>
                  <a:pt x="10840" y="132"/>
                  <a:pt x="10682" y="89"/>
                </a:cubicBezTo>
                <a:cubicBezTo>
                  <a:pt x="10538" y="50"/>
                  <a:pt x="10471" y="52"/>
                  <a:pt x="10404" y="95"/>
                </a:cubicBezTo>
                <a:cubicBezTo>
                  <a:pt x="10303" y="161"/>
                  <a:pt x="10355" y="158"/>
                  <a:pt x="8339" y="195"/>
                </a:cubicBezTo>
                <a:cubicBezTo>
                  <a:pt x="7006" y="220"/>
                  <a:pt x="6745" y="237"/>
                  <a:pt x="6446" y="318"/>
                </a:cubicBezTo>
                <a:cubicBezTo>
                  <a:pt x="6000" y="438"/>
                  <a:pt x="5877" y="533"/>
                  <a:pt x="5544" y="1013"/>
                </a:cubicBezTo>
                <a:cubicBezTo>
                  <a:pt x="5319" y="1339"/>
                  <a:pt x="5130" y="1519"/>
                  <a:pt x="4454" y="2050"/>
                </a:cubicBezTo>
                <a:lnTo>
                  <a:pt x="3637" y="2692"/>
                </a:lnTo>
                <a:lnTo>
                  <a:pt x="3649" y="3072"/>
                </a:lnTo>
                <a:lnTo>
                  <a:pt x="3664" y="3453"/>
                </a:lnTo>
                <a:lnTo>
                  <a:pt x="3323" y="3859"/>
                </a:lnTo>
                <a:cubicBezTo>
                  <a:pt x="3069" y="4161"/>
                  <a:pt x="2948" y="4267"/>
                  <a:pt x="2853" y="4267"/>
                </a:cubicBezTo>
                <a:cubicBezTo>
                  <a:pt x="2732" y="4267"/>
                  <a:pt x="2732" y="4271"/>
                  <a:pt x="2830" y="4355"/>
                </a:cubicBezTo>
                <a:cubicBezTo>
                  <a:pt x="2928" y="4441"/>
                  <a:pt x="2912" y="4452"/>
                  <a:pt x="2320" y="4710"/>
                </a:cubicBezTo>
                <a:cubicBezTo>
                  <a:pt x="1301" y="5155"/>
                  <a:pt x="1202" y="5202"/>
                  <a:pt x="991" y="5358"/>
                </a:cubicBezTo>
                <a:cubicBezTo>
                  <a:pt x="712" y="5564"/>
                  <a:pt x="725" y="5694"/>
                  <a:pt x="1055" y="5986"/>
                </a:cubicBezTo>
                <a:cubicBezTo>
                  <a:pt x="1202" y="6115"/>
                  <a:pt x="1322" y="6266"/>
                  <a:pt x="1322" y="6322"/>
                </a:cubicBezTo>
                <a:cubicBezTo>
                  <a:pt x="1322" y="6380"/>
                  <a:pt x="1205" y="6517"/>
                  <a:pt x="1044" y="6645"/>
                </a:cubicBezTo>
                <a:cubicBezTo>
                  <a:pt x="775" y="6859"/>
                  <a:pt x="764" y="6878"/>
                  <a:pt x="761" y="7148"/>
                </a:cubicBezTo>
                <a:cubicBezTo>
                  <a:pt x="759" y="7408"/>
                  <a:pt x="746" y="7438"/>
                  <a:pt x="568" y="7547"/>
                </a:cubicBezTo>
                <a:cubicBezTo>
                  <a:pt x="354" y="7679"/>
                  <a:pt x="333" y="7769"/>
                  <a:pt x="447" y="8102"/>
                </a:cubicBezTo>
                <a:cubicBezTo>
                  <a:pt x="511" y="8290"/>
                  <a:pt x="506" y="8332"/>
                  <a:pt x="409" y="8463"/>
                </a:cubicBezTo>
                <a:cubicBezTo>
                  <a:pt x="79" y="8904"/>
                  <a:pt x="3" y="9070"/>
                  <a:pt x="0" y="9351"/>
                </a:cubicBezTo>
                <a:cubicBezTo>
                  <a:pt x="-6" y="9837"/>
                  <a:pt x="117" y="9950"/>
                  <a:pt x="1108" y="10379"/>
                </a:cubicBezTo>
                <a:cubicBezTo>
                  <a:pt x="2344" y="10914"/>
                  <a:pt x="2372" y="10931"/>
                  <a:pt x="2598" y="11283"/>
                </a:cubicBezTo>
                <a:cubicBezTo>
                  <a:pt x="2763" y="11540"/>
                  <a:pt x="3531" y="12527"/>
                  <a:pt x="4080" y="13188"/>
                </a:cubicBezTo>
                <a:cubicBezTo>
                  <a:pt x="4201" y="13333"/>
                  <a:pt x="4214" y="13402"/>
                  <a:pt x="4206" y="13843"/>
                </a:cubicBezTo>
                <a:cubicBezTo>
                  <a:pt x="4200" y="14169"/>
                  <a:pt x="4171" y="14360"/>
                  <a:pt x="4120" y="14408"/>
                </a:cubicBezTo>
                <a:cubicBezTo>
                  <a:pt x="4065" y="14460"/>
                  <a:pt x="4061" y="14489"/>
                  <a:pt x="4109" y="14512"/>
                </a:cubicBezTo>
                <a:cubicBezTo>
                  <a:pt x="4181" y="14547"/>
                  <a:pt x="3959" y="14767"/>
                  <a:pt x="3852" y="14767"/>
                </a:cubicBezTo>
                <a:cubicBezTo>
                  <a:pt x="3820" y="14767"/>
                  <a:pt x="3674" y="14843"/>
                  <a:pt x="3529" y="14937"/>
                </a:cubicBezTo>
                <a:cubicBezTo>
                  <a:pt x="3364" y="15043"/>
                  <a:pt x="3193" y="15110"/>
                  <a:pt x="3076" y="15116"/>
                </a:cubicBezTo>
                <a:cubicBezTo>
                  <a:pt x="2972" y="15121"/>
                  <a:pt x="2822" y="15154"/>
                  <a:pt x="2742" y="15189"/>
                </a:cubicBezTo>
                <a:cubicBezTo>
                  <a:pt x="2662" y="15223"/>
                  <a:pt x="2544" y="15246"/>
                  <a:pt x="2479" y="15240"/>
                </a:cubicBezTo>
                <a:cubicBezTo>
                  <a:pt x="2412" y="15234"/>
                  <a:pt x="2444" y="15261"/>
                  <a:pt x="2556" y="15300"/>
                </a:cubicBezTo>
                <a:cubicBezTo>
                  <a:pt x="2807" y="15389"/>
                  <a:pt x="2749" y="15464"/>
                  <a:pt x="2430" y="15465"/>
                </a:cubicBezTo>
                <a:cubicBezTo>
                  <a:pt x="2293" y="15465"/>
                  <a:pt x="2127" y="15476"/>
                  <a:pt x="2061" y="15490"/>
                </a:cubicBezTo>
                <a:cubicBezTo>
                  <a:pt x="1911" y="15522"/>
                  <a:pt x="1780" y="15744"/>
                  <a:pt x="1826" y="15889"/>
                </a:cubicBezTo>
                <a:cubicBezTo>
                  <a:pt x="1844" y="15949"/>
                  <a:pt x="1869" y="16080"/>
                  <a:pt x="1878" y="16181"/>
                </a:cubicBezTo>
                <a:cubicBezTo>
                  <a:pt x="1893" y="16332"/>
                  <a:pt x="1944" y="16399"/>
                  <a:pt x="2174" y="16563"/>
                </a:cubicBezTo>
                <a:cubicBezTo>
                  <a:pt x="2444" y="16754"/>
                  <a:pt x="2450" y="16763"/>
                  <a:pt x="2333" y="16820"/>
                </a:cubicBezTo>
                <a:cubicBezTo>
                  <a:pt x="2172" y="16899"/>
                  <a:pt x="2180" y="16971"/>
                  <a:pt x="2360" y="17063"/>
                </a:cubicBezTo>
                <a:cubicBezTo>
                  <a:pt x="2442" y="17105"/>
                  <a:pt x="2508" y="17160"/>
                  <a:pt x="2508" y="17186"/>
                </a:cubicBezTo>
                <a:cubicBezTo>
                  <a:pt x="2508" y="17213"/>
                  <a:pt x="2601" y="17309"/>
                  <a:pt x="2713" y="17400"/>
                </a:cubicBezTo>
                <a:cubicBezTo>
                  <a:pt x="2825" y="17490"/>
                  <a:pt x="2924" y="17607"/>
                  <a:pt x="2934" y="17660"/>
                </a:cubicBezTo>
                <a:cubicBezTo>
                  <a:pt x="2944" y="17713"/>
                  <a:pt x="2986" y="17766"/>
                  <a:pt x="3029" y="17777"/>
                </a:cubicBezTo>
                <a:cubicBezTo>
                  <a:pt x="3084" y="17791"/>
                  <a:pt x="3095" y="17764"/>
                  <a:pt x="3067" y="17677"/>
                </a:cubicBezTo>
                <a:cubicBezTo>
                  <a:pt x="3035" y="17576"/>
                  <a:pt x="3055" y="17549"/>
                  <a:pt x="3187" y="17510"/>
                </a:cubicBezTo>
                <a:cubicBezTo>
                  <a:pt x="3365" y="17457"/>
                  <a:pt x="3539" y="17506"/>
                  <a:pt x="3598" y="17627"/>
                </a:cubicBezTo>
                <a:cubicBezTo>
                  <a:pt x="3639" y="17710"/>
                  <a:pt x="3542" y="17880"/>
                  <a:pt x="3454" y="17880"/>
                </a:cubicBezTo>
                <a:cubicBezTo>
                  <a:pt x="3423" y="17880"/>
                  <a:pt x="3397" y="17911"/>
                  <a:pt x="3397" y="17949"/>
                </a:cubicBezTo>
                <a:cubicBezTo>
                  <a:pt x="3397" y="18025"/>
                  <a:pt x="3651" y="18093"/>
                  <a:pt x="3753" y="18043"/>
                </a:cubicBezTo>
                <a:cubicBezTo>
                  <a:pt x="3790" y="18025"/>
                  <a:pt x="3909" y="18085"/>
                  <a:pt x="4020" y="18175"/>
                </a:cubicBezTo>
                <a:lnTo>
                  <a:pt x="4223" y="18338"/>
                </a:lnTo>
                <a:lnTo>
                  <a:pt x="3819" y="19096"/>
                </a:lnTo>
                <a:cubicBezTo>
                  <a:pt x="3597" y="19513"/>
                  <a:pt x="3263" y="20180"/>
                  <a:pt x="3076" y="20576"/>
                </a:cubicBezTo>
                <a:cubicBezTo>
                  <a:pt x="2890" y="20972"/>
                  <a:pt x="2712" y="21344"/>
                  <a:pt x="2682" y="21403"/>
                </a:cubicBezTo>
                <a:cubicBezTo>
                  <a:pt x="2651" y="21461"/>
                  <a:pt x="2627" y="21528"/>
                  <a:pt x="2627" y="21553"/>
                </a:cubicBezTo>
                <a:cubicBezTo>
                  <a:pt x="2627" y="21581"/>
                  <a:pt x="6139" y="21597"/>
                  <a:pt x="12109" y="21597"/>
                </a:cubicBezTo>
                <a:cubicBezTo>
                  <a:pt x="17326" y="21597"/>
                  <a:pt x="21594" y="21582"/>
                  <a:pt x="21594" y="21563"/>
                </a:cubicBezTo>
                <a:cubicBezTo>
                  <a:pt x="21594" y="21544"/>
                  <a:pt x="21565" y="21403"/>
                  <a:pt x="21532" y="21249"/>
                </a:cubicBezTo>
                <a:cubicBezTo>
                  <a:pt x="21498" y="21096"/>
                  <a:pt x="21446" y="20740"/>
                  <a:pt x="21415" y="20459"/>
                </a:cubicBezTo>
                <a:cubicBezTo>
                  <a:pt x="21384" y="20177"/>
                  <a:pt x="21317" y="19719"/>
                  <a:pt x="21267" y="19437"/>
                </a:cubicBezTo>
                <a:cubicBezTo>
                  <a:pt x="21217" y="19156"/>
                  <a:pt x="21153" y="18780"/>
                  <a:pt x="21123" y="18601"/>
                </a:cubicBezTo>
                <a:cubicBezTo>
                  <a:pt x="21045" y="18133"/>
                  <a:pt x="20898" y="17509"/>
                  <a:pt x="20827" y="17347"/>
                </a:cubicBezTo>
                <a:cubicBezTo>
                  <a:pt x="20752" y="17174"/>
                  <a:pt x="20489" y="16460"/>
                  <a:pt x="20374" y="16115"/>
                </a:cubicBezTo>
                <a:cubicBezTo>
                  <a:pt x="20284" y="15845"/>
                  <a:pt x="20280" y="15815"/>
                  <a:pt x="20175" y="14791"/>
                </a:cubicBezTo>
                <a:cubicBezTo>
                  <a:pt x="20139" y="14433"/>
                  <a:pt x="20094" y="14108"/>
                  <a:pt x="20077" y="14070"/>
                </a:cubicBezTo>
                <a:cubicBezTo>
                  <a:pt x="20059" y="14032"/>
                  <a:pt x="20020" y="13802"/>
                  <a:pt x="19991" y="13560"/>
                </a:cubicBezTo>
                <a:cubicBezTo>
                  <a:pt x="19962" y="13317"/>
                  <a:pt x="19913" y="12930"/>
                  <a:pt x="19883" y="12700"/>
                </a:cubicBezTo>
                <a:cubicBezTo>
                  <a:pt x="19853" y="12470"/>
                  <a:pt x="19720" y="11939"/>
                  <a:pt x="19586" y="11522"/>
                </a:cubicBezTo>
                <a:cubicBezTo>
                  <a:pt x="19437" y="11060"/>
                  <a:pt x="19341" y="10656"/>
                  <a:pt x="19341" y="10489"/>
                </a:cubicBezTo>
                <a:cubicBezTo>
                  <a:pt x="19341" y="10323"/>
                  <a:pt x="19272" y="10025"/>
                  <a:pt x="19164" y="9733"/>
                </a:cubicBezTo>
                <a:cubicBezTo>
                  <a:pt x="19066" y="9467"/>
                  <a:pt x="18987" y="9193"/>
                  <a:pt x="18987" y="9123"/>
                </a:cubicBezTo>
                <a:cubicBezTo>
                  <a:pt x="18987" y="9053"/>
                  <a:pt x="18942" y="8881"/>
                  <a:pt x="18890" y="8740"/>
                </a:cubicBezTo>
                <a:cubicBezTo>
                  <a:pt x="18838" y="8599"/>
                  <a:pt x="18810" y="8427"/>
                  <a:pt x="18828" y="8358"/>
                </a:cubicBezTo>
                <a:cubicBezTo>
                  <a:pt x="18846" y="8289"/>
                  <a:pt x="18833" y="8151"/>
                  <a:pt x="18801" y="8051"/>
                </a:cubicBezTo>
                <a:cubicBezTo>
                  <a:pt x="18768" y="7950"/>
                  <a:pt x="18732" y="7784"/>
                  <a:pt x="18722" y="7682"/>
                </a:cubicBezTo>
                <a:cubicBezTo>
                  <a:pt x="18712" y="7579"/>
                  <a:pt x="18651" y="7360"/>
                  <a:pt x="18587" y="7194"/>
                </a:cubicBezTo>
                <a:cubicBezTo>
                  <a:pt x="18522" y="7028"/>
                  <a:pt x="18423" y="6735"/>
                  <a:pt x="18366" y="6543"/>
                </a:cubicBezTo>
                <a:cubicBezTo>
                  <a:pt x="18158" y="5844"/>
                  <a:pt x="17864" y="5211"/>
                  <a:pt x="17134" y="3895"/>
                </a:cubicBezTo>
                <a:cubicBezTo>
                  <a:pt x="16692" y="3098"/>
                  <a:pt x="16449" y="2791"/>
                  <a:pt x="15712" y="2087"/>
                </a:cubicBezTo>
                <a:cubicBezTo>
                  <a:pt x="15279" y="1675"/>
                  <a:pt x="14867" y="1389"/>
                  <a:pt x="14413" y="1186"/>
                </a:cubicBezTo>
                <a:cubicBezTo>
                  <a:pt x="14262" y="1118"/>
                  <a:pt x="14125" y="1034"/>
                  <a:pt x="14109" y="1000"/>
                </a:cubicBezTo>
                <a:cubicBezTo>
                  <a:pt x="14092" y="966"/>
                  <a:pt x="13962" y="910"/>
                  <a:pt x="13820" y="874"/>
                </a:cubicBezTo>
                <a:cubicBezTo>
                  <a:pt x="13678" y="839"/>
                  <a:pt x="13488" y="771"/>
                  <a:pt x="13398" y="723"/>
                </a:cubicBezTo>
                <a:cubicBezTo>
                  <a:pt x="13308" y="674"/>
                  <a:pt x="13152" y="627"/>
                  <a:pt x="13052" y="617"/>
                </a:cubicBezTo>
                <a:cubicBezTo>
                  <a:pt x="12836" y="595"/>
                  <a:pt x="12501" y="451"/>
                  <a:pt x="12520" y="388"/>
                </a:cubicBezTo>
                <a:cubicBezTo>
                  <a:pt x="12535" y="338"/>
                  <a:pt x="11639" y="60"/>
                  <a:pt x="11310" y="12"/>
                </a:cubicBezTo>
                <a:cubicBezTo>
                  <a:pt x="11230" y="0"/>
                  <a:pt x="11171" y="-3"/>
                  <a:pt x="11120" y="5"/>
                </a:cubicBezTo>
                <a:close/>
              </a:path>
            </a:pathLst>
          </a:custGeom>
          <a:ln w="12700">
            <a:miter lim="400000"/>
          </a:ln>
        </p:spPr>
      </p:pic>
      <p:sp>
        <p:nvSpPr>
          <p:cNvPr id="432" name="To Teach Others"/>
          <p:cNvSpPr/>
          <p:nvPr/>
        </p:nvSpPr>
        <p:spPr>
          <a:xfrm>
            <a:off x="3825149" y="211522"/>
            <a:ext cx="4719819" cy="774834"/>
          </a:xfrm>
          <a:prstGeom prst="rect">
            <a:avLst/>
          </a:prstGeom>
          <a:solidFill>
            <a:srgbClr val="EBEBEB">
              <a:alpha val="76005"/>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433" name="THE GOSPEL"/>
          <p:cNvSpPr/>
          <p:nvPr/>
        </p:nvSpPr>
        <p:spPr>
          <a:xfrm>
            <a:off x="8628305" y="256038"/>
            <a:ext cx="4029026" cy="774835"/>
          </a:xfrm>
          <a:prstGeom prst="rect">
            <a:avLst/>
          </a:prstGeom>
          <a:solidFill>
            <a:srgbClr val="808785">
              <a:alpha val="77156"/>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434" name="PREPARING"/>
          <p:cNvSpPr/>
          <p:nvPr/>
        </p:nvSpPr>
        <p:spPr>
          <a:xfrm>
            <a:off x="142789" y="256038"/>
            <a:ext cx="3780087" cy="774835"/>
          </a:xfrm>
          <a:prstGeom prst="rect">
            <a:avLst/>
          </a:prstGeom>
          <a:solidFill>
            <a:srgbClr val="808785">
              <a:alpha val="72134"/>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435" name="Rectangle Rectangle" descr="Rectangle Rectangle"/>
          <p:cNvPicPr>
            <a:picLocks noChangeAspect="0"/>
          </p:cNvPicPr>
          <p:nvPr/>
        </p:nvPicPr>
        <p:blipFill>
          <a:blip r:embed="rId3">
            <a:extLst/>
          </a:blip>
          <a:stretch>
            <a:fillRect/>
          </a:stretch>
        </p:blipFill>
        <p:spPr>
          <a:xfrm>
            <a:off x="40124" y="115115"/>
            <a:ext cx="12902423" cy="1304552"/>
          </a:xfrm>
          <a:prstGeom prst="rect">
            <a:avLst/>
          </a:prstGeom>
        </p:spPr>
      </p:pic>
      <p:sp>
        <p:nvSpPr>
          <p:cNvPr id="437" name="EXPECT OBSTACLES …"/>
          <p:cNvSpPr txBox="1"/>
          <p:nvPr/>
        </p:nvSpPr>
        <p:spPr>
          <a:xfrm>
            <a:off x="-55418" y="1573681"/>
            <a:ext cx="13115636" cy="1117601"/>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6900">
                <a:ln w="12700" cap="flat">
                  <a:solidFill>
                    <a:srgbClr val="000000"/>
                  </a:solidFill>
                  <a:prstDash val="solid"/>
                  <a:miter lim="400000"/>
                </a:ln>
                <a:solidFill>
                  <a:srgbClr val="FFFFFF"/>
                </a:solidFill>
                <a:effectLst>
                  <a:outerShdw sx="100000" sy="100000" kx="0" ky="0" algn="b" rotWithShape="0" blurRad="50800" dist="63500" dir="3082390">
                    <a:srgbClr val="000000"/>
                  </a:outerShdw>
                </a:effectLst>
                <a:latin typeface="Gill Sans"/>
                <a:ea typeface="Gill Sans"/>
                <a:cs typeface="Gill Sans"/>
                <a:sym typeface="Gill Sans"/>
              </a:defRPr>
            </a:lvl1pPr>
          </a:lstStyle>
          <a:p>
            <a:pPr/>
            <a:r>
              <a:t>EXPECT OBSTACLES …</a:t>
            </a:r>
          </a:p>
        </p:txBody>
      </p:sp>
      <p:sp>
        <p:nvSpPr>
          <p:cNvPr id="438" name="4:1 Therefore, since Christ suffered for us in the flesh, arm yourselves also with the same mind, for he who has suffered in the flesh has ceased from sin, …"/>
          <p:cNvSpPr txBox="1"/>
          <p:nvPr/>
        </p:nvSpPr>
        <p:spPr>
          <a:xfrm>
            <a:off x="200075" y="2845296"/>
            <a:ext cx="12582522" cy="862274"/>
          </a:xfrm>
          <a:prstGeom prst="rect">
            <a:avLst/>
          </a:prstGeom>
          <a:solidFill>
            <a:srgbClr val="FFFFFF"/>
          </a:solidFill>
          <a:ln w="12700">
            <a:solidFill>
              <a:srgbClr val="000000"/>
            </a:solidFill>
            <a:miter lim="400000"/>
          </a:ln>
          <a:effectLst>
            <a:outerShdw sx="100000" sy="100000" kx="0" ky="0" algn="b" rotWithShape="0" blurRad="215900" dist="157757" dir="2723238">
              <a:srgbClr val="000000">
                <a:alpha val="5657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457200">
              <a:defRPr sz="2600">
                <a:solidFill>
                  <a:srgbClr val="000000"/>
                </a:solidFill>
                <a:latin typeface="Times New Roman"/>
                <a:ea typeface="Times New Roman"/>
                <a:cs typeface="Times New Roman"/>
                <a:sym typeface="Times New Roman"/>
              </a:defRPr>
            </a:lvl1pPr>
          </a:lstStyle>
          <a:p>
            <a:pPr/>
            <a:r>
              <a:t>4:1 Therefore, since Christ suffered for us in the flesh, arm yourselves also with the same mind, for he who has suffered in the flesh has ceased from sin, …</a:t>
            </a:r>
          </a:p>
        </p:txBody>
      </p:sp>
      <p:grpSp>
        <p:nvGrpSpPr>
          <p:cNvPr id="455" name="Group"/>
          <p:cNvGrpSpPr/>
          <p:nvPr/>
        </p:nvGrpSpPr>
        <p:grpSpPr>
          <a:xfrm>
            <a:off x="2146056" y="3867934"/>
            <a:ext cx="10709075" cy="5751762"/>
            <a:chOff x="0" y="0"/>
            <a:chExt cx="10709074" cy="5751760"/>
          </a:xfrm>
        </p:grpSpPr>
        <p:sp>
          <p:nvSpPr>
            <p:cNvPr id="439" name="NO absolute truth"/>
            <p:cNvSpPr/>
            <p:nvPr/>
          </p:nvSpPr>
          <p:spPr>
            <a:xfrm>
              <a:off x="634204" y="1818308"/>
              <a:ext cx="4738458" cy="676924"/>
            </a:xfrm>
            <a:prstGeom prst="roundRect">
              <a:avLst>
                <a:gd name="adj" fmla="val 17873"/>
              </a:avLst>
            </a:prstGeom>
            <a:gradFill flip="none" rotWithShape="1">
              <a:gsLst>
                <a:gs pos="0">
                  <a:srgbClr val="945200"/>
                </a:gs>
                <a:gs pos="100000">
                  <a:srgbClr val="4C263D"/>
                </a:gs>
              </a:gsLst>
              <a:lin ang="5400000" scaled="0"/>
            </a:grad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1295400">
                <a:spcBef>
                  <a:spcPts val="2000"/>
                </a:spcBef>
                <a:defRPr sz="3200">
                  <a:solidFill>
                    <a:srgbClr val="FFFFFF"/>
                  </a:solidFill>
                  <a:effectLst>
                    <a:outerShdw sx="100000" sy="100000" kx="0" ky="0" algn="b" rotWithShape="0" blurRad="76200" dist="76200" dir="4340918">
                      <a:srgbClr val="000000">
                        <a:alpha val="32000"/>
                      </a:srgbClr>
                    </a:outerShdw>
                  </a:effectLst>
                  <a:uFill>
                    <a:solidFill>
                      <a:srgbClr val="000000"/>
                    </a:solidFill>
                  </a:uFill>
                  <a:latin typeface="Century Gothic"/>
                  <a:ea typeface="Century Gothic"/>
                  <a:cs typeface="Century Gothic"/>
                  <a:sym typeface="Century Gothic"/>
                </a:defRPr>
              </a:lvl1pPr>
            </a:lstStyle>
            <a:p>
              <a:pPr/>
              <a:r>
                <a:t>NO absolute truth </a:t>
              </a:r>
            </a:p>
          </p:txBody>
        </p:sp>
        <p:sp>
          <p:nvSpPr>
            <p:cNvPr id="440" name="Sec. Education"/>
            <p:cNvSpPr/>
            <p:nvPr/>
          </p:nvSpPr>
          <p:spPr>
            <a:xfrm>
              <a:off x="666458" y="1000902"/>
              <a:ext cx="4738457" cy="676923"/>
            </a:xfrm>
            <a:prstGeom prst="roundRect">
              <a:avLst>
                <a:gd name="adj" fmla="val 17873"/>
              </a:avLst>
            </a:prstGeom>
            <a:gradFill flip="none" rotWithShape="1">
              <a:gsLst>
                <a:gs pos="0">
                  <a:srgbClr val="945200"/>
                </a:gs>
                <a:gs pos="100000">
                  <a:srgbClr val="4C263D"/>
                </a:gs>
              </a:gsLst>
              <a:lin ang="5400000" scaled="0"/>
            </a:grad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1295400">
                <a:spcBef>
                  <a:spcPts val="2000"/>
                </a:spcBef>
                <a:defRPr sz="3200">
                  <a:solidFill>
                    <a:srgbClr val="FFFFFF"/>
                  </a:solidFill>
                  <a:effectLst>
                    <a:outerShdw sx="100000" sy="100000" kx="0" ky="0" algn="b" rotWithShape="0" blurRad="76200" dist="76200" dir="4340918">
                      <a:srgbClr val="000000">
                        <a:alpha val="32000"/>
                      </a:srgbClr>
                    </a:outerShdw>
                  </a:effectLst>
                  <a:uFill>
                    <a:solidFill>
                      <a:srgbClr val="000000"/>
                    </a:solidFill>
                  </a:uFill>
                  <a:latin typeface="Century Gothic"/>
                  <a:ea typeface="Century Gothic"/>
                  <a:cs typeface="Century Gothic"/>
                  <a:sym typeface="Century Gothic"/>
                </a:defRPr>
              </a:lvl1pPr>
            </a:lstStyle>
            <a:p>
              <a:pPr/>
              <a:r>
                <a:t>Sec. Education</a:t>
              </a:r>
            </a:p>
          </p:txBody>
        </p:sp>
        <p:sp>
          <p:nvSpPr>
            <p:cNvPr id="441" name="Wealth / Ease"/>
            <p:cNvSpPr/>
            <p:nvPr/>
          </p:nvSpPr>
          <p:spPr>
            <a:xfrm>
              <a:off x="634204" y="4260705"/>
              <a:ext cx="4738458" cy="676923"/>
            </a:xfrm>
            <a:prstGeom prst="roundRect">
              <a:avLst>
                <a:gd name="adj" fmla="val 17873"/>
              </a:avLst>
            </a:prstGeom>
            <a:gradFill flip="none" rotWithShape="1">
              <a:gsLst>
                <a:gs pos="0">
                  <a:srgbClr val="945200"/>
                </a:gs>
                <a:gs pos="100000">
                  <a:srgbClr val="4C263D"/>
                </a:gs>
              </a:gsLst>
              <a:lin ang="5400000" scaled="0"/>
            </a:grad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1295400">
                <a:spcBef>
                  <a:spcPts val="2000"/>
                </a:spcBef>
                <a:defRPr sz="3200">
                  <a:solidFill>
                    <a:srgbClr val="FFFFFF"/>
                  </a:solidFill>
                  <a:effectLst>
                    <a:outerShdw sx="100000" sy="100000" kx="0" ky="0" algn="b" rotWithShape="0" blurRad="76200" dist="76200" dir="4340918">
                      <a:srgbClr val="000000">
                        <a:alpha val="32000"/>
                      </a:srgbClr>
                    </a:outerShdw>
                  </a:effectLst>
                  <a:uFill>
                    <a:solidFill>
                      <a:srgbClr val="000000"/>
                    </a:solidFill>
                  </a:uFill>
                  <a:latin typeface="Century Gothic"/>
                  <a:ea typeface="Century Gothic"/>
                  <a:cs typeface="Century Gothic"/>
                  <a:sym typeface="Century Gothic"/>
                </a:defRPr>
              </a:lvl1pPr>
            </a:lstStyle>
            <a:p>
              <a:pPr/>
              <a:r>
                <a:t>Wealth / Ease</a:t>
              </a:r>
            </a:p>
          </p:txBody>
        </p:sp>
        <p:sp>
          <p:nvSpPr>
            <p:cNvPr id="442" name="Diversity / Confusion"/>
            <p:cNvSpPr/>
            <p:nvPr/>
          </p:nvSpPr>
          <p:spPr>
            <a:xfrm>
              <a:off x="5824462" y="2632441"/>
              <a:ext cx="4738457" cy="676923"/>
            </a:xfrm>
            <a:prstGeom prst="roundRect">
              <a:avLst>
                <a:gd name="adj" fmla="val 17873"/>
              </a:avLst>
            </a:prstGeom>
            <a:solidFill>
              <a:srgbClr val="DCDDE0"/>
            </a:solid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1295400">
                <a:spcBef>
                  <a:spcPts val="2000"/>
                </a:spcBef>
                <a:defRPr sz="3200">
                  <a:solidFill>
                    <a:srgbClr val="000000"/>
                  </a:solidFill>
                  <a:effectLst>
                    <a:outerShdw sx="100000" sy="100000" kx="0" ky="0" algn="b" rotWithShape="0" blurRad="76200" dist="76200" dir="4340918">
                      <a:srgbClr val="000000">
                        <a:alpha val="32000"/>
                      </a:srgbClr>
                    </a:outerShdw>
                  </a:effectLst>
                  <a:uFill>
                    <a:solidFill>
                      <a:srgbClr val="000000"/>
                    </a:solidFill>
                  </a:uFill>
                  <a:latin typeface="Century Gothic"/>
                  <a:ea typeface="Century Gothic"/>
                  <a:cs typeface="Century Gothic"/>
                  <a:sym typeface="Century Gothic"/>
                </a:defRPr>
              </a:lvl1pPr>
            </a:lstStyle>
            <a:p>
              <a:pPr/>
              <a:r>
                <a:t>Diversity / Confusion</a:t>
              </a:r>
            </a:p>
          </p:txBody>
        </p:sp>
        <p:sp>
          <p:nvSpPr>
            <p:cNvPr id="443" name="Social In Focus"/>
            <p:cNvSpPr/>
            <p:nvPr/>
          </p:nvSpPr>
          <p:spPr>
            <a:xfrm>
              <a:off x="5824462" y="3446574"/>
              <a:ext cx="4738457" cy="676923"/>
            </a:xfrm>
            <a:prstGeom prst="roundRect">
              <a:avLst>
                <a:gd name="adj" fmla="val 17873"/>
              </a:avLst>
            </a:prstGeom>
            <a:solidFill>
              <a:srgbClr val="DCDDE0"/>
            </a:solid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1295400">
                <a:spcBef>
                  <a:spcPts val="2000"/>
                </a:spcBef>
                <a:defRPr sz="3200">
                  <a:solidFill>
                    <a:srgbClr val="000000"/>
                  </a:solidFill>
                  <a:effectLst>
                    <a:outerShdw sx="100000" sy="100000" kx="0" ky="0" algn="b" rotWithShape="0" blurRad="76200" dist="76200" dir="4340918">
                      <a:srgbClr val="000000">
                        <a:alpha val="32000"/>
                      </a:srgbClr>
                    </a:outerShdw>
                  </a:effectLst>
                  <a:uFill>
                    <a:solidFill>
                      <a:srgbClr val="000000"/>
                    </a:solidFill>
                  </a:uFill>
                  <a:latin typeface="Century Gothic"/>
                  <a:ea typeface="Century Gothic"/>
                  <a:cs typeface="Century Gothic"/>
                  <a:sym typeface="Century Gothic"/>
                </a:defRPr>
              </a:lvl1pPr>
            </a:lstStyle>
            <a:p>
              <a:pPr/>
              <a:r>
                <a:t>Social In Focus</a:t>
              </a:r>
            </a:p>
          </p:txBody>
        </p:sp>
        <p:sp>
          <p:nvSpPr>
            <p:cNvPr id="444" name="Subjective Truth"/>
            <p:cNvSpPr/>
            <p:nvPr/>
          </p:nvSpPr>
          <p:spPr>
            <a:xfrm>
              <a:off x="5824462" y="1818308"/>
              <a:ext cx="4738457" cy="676924"/>
            </a:xfrm>
            <a:prstGeom prst="roundRect">
              <a:avLst>
                <a:gd name="adj" fmla="val 17873"/>
              </a:avLst>
            </a:prstGeom>
            <a:solidFill>
              <a:srgbClr val="DCDDE0"/>
            </a:solid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1295400">
                <a:spcBef>
                  <a:spcPts val="2000"/>
                </a:spcBef>
                <a:defRPr sz="3200">
                  <a:solidFill>
                    <a:srgbClr val="000000"/>
                  </a:solidFill>
                  <a:effectLst>
                    <a:outerShdw sx="100000" sy="100000" kx="0" ky="0" algn="b" rotWithShape="0" blurRad="76200" dist="76200" dir="4340918">
                      <a:srgbClr val="000000">
                        <a:alpha val="32000"/>
                      </a:srgbClr>
                    </a:outerShdw>
                  </a:effectLst>
                  <a:uFill>
                    <a:solidFill>
                      <a:srgbClr val="000000"/>
                    </a:solidFill>
                  </a:uFill>
                  <a:latin typeface="Century Gothic"/>
                  <a:ea typeface="Century Gothic"/>
                  <a:cs typeface="Century Gothic"/>
                  <a:sym typeface="Century Gothic"/>
                </a:defRPr>
              </a:lvl1pPr>
            </a:lstStyle>
            <a:p>
              <a:pPr/>
              <a:r>
                <a:t>Subjective Truth</a:t>
              </a:r>
            </a:p>
          </p:txBody>
        </p:sp>
        <p:sp>
          <p:nvSpPr>
            <p:cNvPr id="445" name="False Doctrine"/>
            <p:cNvSpPr/>
            <p:nvPr/>
          </p:nvSpPr>
          <p:spPr>
            <a:xfrm>
              <a:off x="5824462" y="1000902"/>
              <a:ext cx="4738457" cy="676923"/>
            </a:xfrm>
            <a:prstGeom prst="roundRect">
              <a:avLst>
                <a:gd name="adj" fmla="val 17873"/>
              </a:avLst>
            </a:prstGeom>
            <a:solidFill>
              <a:srgbClr val="DCDDE0"/>
            </a:solid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1295400">
                <a:spcBef>
                  <a:spcPts val="2000"/>
                </a:spcBef>
                <a:defRPr sz="3200">
                  <a:solidFill>
                    <a:srgbClr val="000000"/>
                  </a:solidFill>
                  <a:effectLst>
                    <a:outerShdw sx="100000" sy="100000" kx="0" ky="0" algn="b" rotWithShape="0" blurRad="76200" dist="76200" dir="4340918">
                      <a:srgbClr val="000000">
                        <a:alpha val="32000"/>
                      </a:srgbClr>
                    </a:outerShdw>
                  </a:effectLst>
                  <a:uFill>
                    <a:solidFill>
                      <a:srgbClr val="000000"/>
                    </a:solidFill>
                  </a:uFill>
                  <a:latin typeface="Century Gothic"/>
                  <a:ea typeface="Century Gothic"/>
                  <a:cs typeface="Century Gothic"/>
                  <a:sym typeface="Century Gothic"/>
                </a:defRPr>
              </a:lvl1pPr>
            </a:lstStyle>
            <a:p>
              <a:pPr/>
              <a:r>
                <a:t>False Doctrine</a:t>
              </a:r>
            </a:p>
          </p:txBody>
        </p:sp>
        <p:sp>
          <p:nvSpPr>
            <p:cNvPr id="446" name="Secular / Worldly"/>
            <p:cNvSpPr/>
            <p:nvPr/>
          </p:nvSpPr>
          <p:spPr>
            <a:xfrm>
              <a:off x="142794" y="0"/>
              <a:ext cx="5272474" cy="856600"/>
            </a:xfrm>
            <a:prstGeom prst="roundRect">
              <a:avLst>
                <a:gd name="adj" fmla="val 18293"/>
              </a:avLst>
            </a:prstGeom>
            <a:gradFill flip="none" rotWithShape="1">
              <a:gsLst>
                <a:gs pos="0">
                  <a:srgbClr val="212121"/>
                </a:gs>
                <a:gs pos="100000">
                  <a:srgbClr val="5E5E5E">
                    <a:alpha val="80273"/>
                  </a:srgbClr>
                </a:gs>
              </a:gsLst>
              <a:lin ang="5400000" scaled="0"/>
            </a:gra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3200">
                  <a:solidFill>
                    <a:srgbClr val="FFFFFF"/>
                  </a:solidFill>
                  <a:effectLst>
                    <a:outerShdw sx="100000" sy="100000" kx="0" ky="0" algn="b" rotWithShape="0" blurRad="38100" dist="12700" dir="5400000">
                      <a:srgbClr val="000000">
                        <a:alpha val="50000"/>
                      </a:srgbClr>
                    </a:outerShdw>
                  </a:effectLst>
                  <a:latin typeface="Century Gothic"/>
                  <a:ea typeface="Century Gothic"/>
                  <a:cs typeface="Century Gothic"/>
                  <a:sym typeface="Century Gothic"/>
                </a:defRPr>
              </a:lvl1pPr>
            </a:lstStyle>
            <a:p>
              <a:pPr/>
              <a:r>
                <a:t>Secular / Worldly</a:t>
              </a:r>
            </a:p>
          </p:txBody>
        </p:sp>
        <p:sp>
          <p:nvSpPr>
            <p:cNvPr id="447" name="Religion / Man Made"/>
            <p:cNvSpPr/>
            <p:nvPr/>
          </p:nvSpPr>
          <p:spPr>
            <a:xfrm>
              <a:off x="5436601" y="0"/>
              <a:ext cx="5272474" cy="856600"/>
            </a:xfrm>
            <a:prstGeom prst="roundRect">
              <a:avLst>
                <a:gd name="adj" fmla="val 18293"/>
              </a:avLst>
            </a:prstGeom>
            <a:gradFill flip="none" rotWithShape="1">
              <a:gsLst>
                <a:gs pos="0">
                  <a:srgbClr val="738DBC"/>
                </a:gs>
                <a:gs pos="100000">
                  <a:srgbClr val="596D92"/>
                </a:gs>
              </a:gsLst>
              <a:lin ang="5400000" scaled="0"/>
            </a:gra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3200">
                  <a:solidFill>
                    <a:srgbClr val="FFFFFF"/>
                  </a:solidFill>
                  <a:effectLst>
                    <a:outerShdw sx="100000" sy="100000" kx="0" ky="0" algn="b" rotWithShape="0" blurRad="38100" dist="12700" dir="5400000">
                      <a:srgbClr val="000000">
                        <a:alpha val="50000"/>
                      </a:srgbClr>
                    </a:outerShdw>
                  </a:effectLst>
                  <a:latin typeface="Century Gothic"/>
                  <a:ea typeface="Century Gothic"/>
                  <a:cs typeface="Century Gothic"/>
                  <a:sym typeface="Century Gothic"/>
                </a:defRPr>
              </a:lvl1pPr>
            </a:lstStyle>
            <a:p>
              <a:pPr/>
              <a:r>
                <a:t>Religion / Man Made</a:t>
              </a:r>
            </a:p>
          </p:txBody>
        </p:sp>
        <p:sp>
          <p:nvSpPr>
            <p:cNvPr id="448" name="Self-Centered Focus"/>
            <p:cNvSpPr/>
            <p:nvPr/>
          </p:nvSpPr>
          <p:spPr>
            <a:xfrm>
              <a:off x="5824462" y="5074838"/>
              <a:ext cx="4738457" cy="676923"/>
            </a:xfrm>
            <a:prstGeom prst="roundRect">
              <a:avLst>
                <a:gd name="adj" fmla="val 17873"/>
              </a:avLst>
            </a:prstGeom>
            <a:solidFill>
              <a:srgbClr val="DCDDE0"/>
            </a:solid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1295400">
                <a:spcBef>
                  <a:spcPts val="2000"/>
                </a:spcBef>
                <a:defRPr sz="3200">
                  <a:solidFill>
                    <a:srgbClr val="000000"/>
                  </a:solidFill>
                  <a:effectLst>
                    <a:outerShdw sx="100000" sy="100000" kx="0" ky="0" algn="b" rotWithShape="0" blurRad="76200" dist="76200" dir="4340918">
                      <a:srgbClr val="000000">
                        <a:alpha val="32000"/>
                      </a:srgbClr>
                    </a:outerShdw>
                  </a:effectLst>
                  <a:uFill>
                    <a:solidFill>
                      <a:srgbClr val="000000"/>
                    </a:solidFill>
                  </a:uFill>
                  <a:latin typeface="Century Gothic"/>
                  <a:ea typeface="Century Gothic"/>
                  <a:cs typeface="Century Gothic"/>
                  <a:sym typeface="Century Gothic"/>
                </a:defRPr>
              </a:lvl1pPr>
            </a:lstStyle>
            <a:p>
              <a:pPr/>
              <a:r>
                <a:t>Self-Centered Focus</a:t>
              </a:r>
            </a:p>
          </p:txBody>
        </p:sp>
        <p:sp>
          <p:nvSpPr>
            <p:cNvPr id="449" name="Culture of Toleration"/>
            <p:cNvSpPr/>
            <p:nvPr/>
          </p:nvSpPr>
          <p:spPr>
            <a:xfrm>
              <a:off x="666458" y="2632441"/>
              <a:ext cx="4738457" cy="676923"/>
            </a:xfrm>
            <a:prstGeom prst="roundRect">
              <a:avLst>
                <a:gd name="adj" fmla="val 17873"/>
              </a:avLst>
            </a:prstGeom>
            <a:gradFill flip="none" rotWithShape="1">
              <a:gsLst>
                <a:gs pos="0">
                  <a:srgbClr val="945200"/>
                </a:gs>
                <a:gs pos="100000">
                  <a:srgbClr val="4C263D"/>
                </a:gs>
              </a:gsLst>
              <a:lin ang="5400000" scaled="0"/>
            </a:grad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1295400">
                <a:spcBef>
                  <a:spcPts val="2000"/>
                </a:spcBef>
                <a:defRPr sz="3200">
                  <a:solidFill>
                    <a:srgbClr val="FFFFFF"/>
                  </a:solidFill>
                  <a:effectLst>
                    <a:outerShdw sx="100000" sy="100000" kx="0" ky="0" algn="b" rotWithShape="0" blurRad="76200" dist="76200" dir="4340918">
                      <a:srgbClr val="000000">
                        <a:alpha val="32000"/>
                      </a:srgbClr>
                    </a:outerShdw>
                  </a:effectLst>
                  <a:uFill>
                    <a:solidFill>
                      <a:srgbClr val="000000"/>
                    </a:solidFill>
                  </a:uFill>
                  <a:latin typeface="Century Gothic"/>
                  <a:ea typeface="Century Gothic"/>
                  <a:cs typeface="Century Gothic"/>
                  <a:sym typeface="Century Gothic"/>
                </a:defRPr>
              </a:lvl1pPr>
            </a:lstStyle>
            <a:p>
              <a:pPr/>
              <a:r>
                <a:t>Culture of Toleration</a:t>
              </a:r>
            </a:p>
          </p:txBody>
        </p:sp>
        <p:sp>
          <p:nvSpPr>
            <p:cNvPr id="450" name="Materialism"/>
            <p:cNvSpPr/>
            <p:nvPr/>
          </p:nvSpPr>
          <p:spPr>
            <a:xfrm>
              <a:off x="687655" y="3446574"/>
              <a:ext cx="4738457" cy="676923"/>
            </a:xfrm>
            <a:prstGeom prst="roundRect">
              <a:avLst>
                <a:gd name="adj" fmla="val 17873"/>
              </a:avLst>
            </a:prstGeom>
            <a:gradFill flip="none" rotWithShape="1">
              <a:gsLst>
                <a:gs pos="0">
                  <a:srgbClr val="945200"/>
                </a:gs>
                <a:gs pos="100000">
                  <a:srgbClr val="4C263D"/>
                </a:gs>
              </a:gsLst>
              <a:lin ang="5400000" scaled="0"/>
            </a:grad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1295400">
                <a:spcBef>
                  <a:spcPts val="2000"/>
                </a:spcBef>
                <a:defRPr sz="3200">
                  <a:solidFill>
                    <a:srgbClr val="FFFFFF"/>
                  </a:solidFill>
                  <a:effectLst>
                    <a:outerShdw sx="100000" sy="100000" kx="0" ky="0" algn="b" rotWithShape="0" blurRad="76200" dist="76200" dir="4340918">
                      <a:srgbClr val="000000">
                        <a:alpha val="32000"/>
                      </a:srgbClr>
                    </a:outerShdw>
                  </a:effectLst>
                  <a:uFill>
                    <a:solidFill>
                      <a:srgbClr val="000000"/>
                    </a:solidFill>
                  </a:uFill>
                  <a:latin typeface="Century Gothic"/>
                  <a:ea typeface="Century Gothic"/>
                  <a:cs typeface="Century Gothic"/>
                  <a:sym typeface="Century Gothic"/>
                </a:defRPr>
              </a:lvl1pPr>
            </a:lstStyle>
            <a:p>
              <a:pPr/>
              <a:r>
                <a:t>Materialism</a:t>
              </a:r>
            </a:p>
          </p:txBody>
        </p:sp>
        <p:sp>
          <p:nvSpPr>
            <p:cNvPr id="451" name="Self-Centered Focus"/>
            <p:cNvSpPr/>
            <p:nvPr/>
          </p:nvSpPr>
          <p:spPr>
            <a:xfrm>
              <a:off x="687655" y="5074838"/>
              <a:ext cx="4738457" cy="676923"/>
            </a:xfrm>
            <a:prstGeom prst="roundRect">
              <a:avLst>
                <a:gd name="adj" fmla="val 17873"/>
              </a:avLst>
            </a:prstGeom>
            <a:gradFill flip="none" rotWithShape="1">
              <a:gsLst>
                <a:gs pos="0">
                  <a:srgbClr val="945200"/>
                </a:gs>
                <a:gs pos="100000">
                  <a:srgbClr val="4C263D"/>
                </a:gs>
              </a:gsLst>
              <a:lin ang="5400000" scaled="0"/>
            </a:grad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1295400">
                <a:spcBef>
                  <a:spcPts val="2000"/>
                </a:spcBef>
                <a:defRPr sz="3200">
                  <a:solidFill>
                    <a:srgbClr val="FFFFFF"/>
                  </a:solidFill>
                  <a:effectLst>
                    <a:outerShdw sx="100000" sy="100000" kx="0" ky="0" algn="b" rotWithShape="0" blurRad="76200" dist="76200" dir="4340918">
                      <a:srgbClr val="000000">
                        <a:alpha val="32000"/>
                      </a:srgbClr>
                    </a:outerShdw>
                  </a:effectLst>
                  <a:uFill>
                    <a:solidFill>
                      <a:srgbClr val="000000"/>
                    </a:solidFill>
                  </a:uFill>
                  <a:latin typeface="Century Gothic"/>
                  <a:ea typeface="Century Gothic"/>
                  <a:cs typeface="Century Gothic"/>
                  <a:sym typeface="Century Gothic"/>
                </a:defRPr>
              </a:lvl1pPr>
            </a:lstStyle>
            <a:p>
              <a:pPr/>
              <a:r>
                <a:t>Self-Centered Focus</a:t>
              </a:r>
            </a:p>
          </p:txBody>
        </p:sp>
        <p:sp>
          <p:nvSpPr>
            <p:cNvPr id="452" name="Wealth / Ease / Busy"/>
            <p:cNvSpPr/>
            <p:nvPr/>
          </p:nvSpPr>
          <p:spPr>
            <a:xfrm>
              <a:off x="5824462" y="4260705"/>
              <a:ext cx="4738457" cy="676923"/>
            </a:xfrm>
            <a:prstGeom prst="roundRect">
              <a:avLst>
                <a:gd name="adj" fmla="val 17873"/>
              </a:avLst>
            </a:prstGeom>
            <a:solidFill>
              <a:srgbClr val="DCDDE0"/>
            </a:solid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1295400">
                <a:spcBef>
                  <a:spcPts val="2000"/>
                </a:spcBef>
                <a:defRPr sz="3200">
                  <a:solidFill>
                    <a:srgbClr val="000000"/>
                  </a:solidFill>
                  <a:effectLst>
                    <a:outerShdw sx="100000" sy="100000" kx="0" ky="0" algn="b" rotWithShape="0" blurRad="76200" dist="76200" dir="4340918">
                      <a:srgbClr val="000000">
                        <a:alpha val="32000"/>
                      </a:srgbClr>
                    </a:outerShdw>
                  </a:effectLst>
                  <a:uFill>
                    <a:solidFill>
                      <a:srgbClr val="000000"/>
                    </a:solidFill>
                  </a:uFill>
                  <a:latin typeface="Century Gothic"/>
                  <a:ea typeface="Century Gothic"/>
                  <a:cs typeface="Century Gothic"/>
                  <a:sym typeface="Century Gothic"/>
                </a:defRPr>
              </a:lvl1pPr>
            </a:lstStyle>
            <a:p>
              <a:pPr/>
              <a:r>
                <a:t>Wealth / Ease / Busy</a:t>
              </a:r>
            </a:p>
          </p:txBody>
        </p:sp>
        <p:pic>
          <p:nvPicPr>
            <p:cNvPr id="453" name="Image" descr="Image"/>
            <p:cNvPicPr>
              <a:picLocks noChangeAspect="1"/>
            </p:cNvPicPr>
            <p:nvPr/>
          </p:nvPicPr>
          <p:blipFill>
            <a:blip r:embed="rId4">
              <a:extLst/>
            </a:blip>
            <a:stretch>
              <a:fillRect/>
            </a:stretch>
          </p:blipFill>
          <p:spPr>
            <a:xfrm>
              <a:off x="0" y="793726"/>
              <a:ext cx="923665" cy="4866037"/>
            </a:xfrm>
            <a:prstGeom prst="rect">
              <a:avLst/>
            </a:prstGeom>
            <a:ln w="12700" cap="flat">
              <a:noFill/>
              <a:miter lim="400000"/>
            </a:ln>
            <a:effectLst/>
          </p:spPr>
        </p:pic>
        <p:pic>
          <p:nvPicPr>
            <p:cNvPr id="454" name="Image" descr="Image"/>
            <p:cNvPicPr>
              <a:picLocks noChangeAspect="1"/>
            </p:cNvPicPr>
            <p:nvPr/>
          </p:nvPicPr>
          <p:blipFill>
            <a:blip r:embed="rId4">
              <a:extLst/>
            </a:blip>
            <a:stretch>
              <a:fillRect/>
            </a:stretch>
          </p:blipFill>
          <p:spPr>
            <a:xfrm>
              <a:off x="5160774" y="793726"/>
              <a:ext cx="923666" cy="4866037"/>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1 Peter 3:8–4:2 (NKJV)…"/>
          <p:cNvSpPr txBox="1"/>
          <p:nvPr/>
        </p:nvSpPr>
        <p:spPr>
          <a:xfrm>
            <a:off x="189708" y="221821"/>
            <a:ext cx="12625384" cy="90562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7200">
                <a:solidFill>
                  <a:srgbClr val="000000"/>
                </a:solidFill>
                <a:latin typeface="Times New Roman"/>
                <a:ea typeface="Times New Roman"/>
                <a:cs typeface="Times New Roman"/>
                <a:sym typeface="Times New Roman"/>
              </a:defRPr>
            </a:pPr>
            <a:r>
              <a:t>1 Peter 3:8–4:2 (NKJV)</a:t>
            </a:r>
          </a:p>
          <a:p>
            <a:pPr defTabSz="457200">
              <a:defRPr sz="4500">
                <a:solidFill>
                  <a:srgbClr val="000000"/>
                </a:solidFill>
                <a:latin typeface="Times New Roman"/>
                <a:ea typeface="Times New Roman"/>
                <a:cs typeface="Times New Roman"/>
                <a:sym typeface="Times New Roman"/>
              </a:defRPr>
            </a:pPr>
            <a:r>
              <a:rPr baseline="31999"/>
              <a:t>8</a:t>
            </a:r>
            <a:r>
              <a:t> Finally, all </a:t>
            </a:r>
            <a:r>
              <a:rPr i="1"/>
              <a:t>of you be</a:t>
            </a:r>
            <a:r>
              <a:t> of one mind, having compassion for one another; love as brothers, </a:t>
            </a:r>
            <a:r>
              <a:rPr i="1"/>
              <a:t>be</a:t>
            </a:r>
            <a:r>
              <a:t> tenderhearted, </a:t>
            </a:r>
            <a:r>
              <a:rPr i="1"/>
              <a:t>be</a:t>
            </a:r>
            <a:r>
              <a:t> courteous; </a:t>
            </a:r>
            <a:r>
              <a:rPr baseline="31999"/>
              <a:t>9</a:t>
            </a:r>
            <a:r>
              <a:t> not returning evil for evil or reviling for reviling, but on the contrary blessing, knowing that you were called to this, that you may inherit a blessing. </a:t>
            </a:r>
            <a:r>
              <a:rPr baseline="31999"/>
              <a:t>10</a:t>
            </a:r>
            <a:r>
              <a:t> For “He who would love life And see good days, Let him refrain his tongue from evil, And his lips from speaking deceit. </a:t>
            </a:r>
            <a:r>
              <a:rPr baseline="31999"/>
              <a:t>11</a:t>
            </a:r>
            <a:r>
              <a:t> Let him turn away from evil and do good; Let him seek peace and pursue it. </a:t>
            </a:r>
            <a:r>
              <a:rPr baseline="31999"/>
              <a:t>12</a:t>
            </a:r>
            <a:r>
              <a:t> For the eyes of the Lord are on the righteous, And His ears are open to their prayers; But the face of the Lord is against those who do evil.”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To Teach Others"/>
          <p:cNvSpPr/>
          <p:nvPr/>
        </p:nvSpPr>
        <p:spPr>
          <a:xfrm>
            <a:off x="3825149" y="211522"/>
            <a:ext cx="4719819" cy="774834"/>
          </a:xfrm>
          <a:prstGeom prst="rect">
            <a:avLst/>
          </a:prstGeom>
          <a:solidFill>
            <a:srgbClr val="EBEBEB">
              <a:alpha val="76005"/>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458" name="THE GOSPEL"/>
          <p:cNvSpPr/>
          <p:nvPr/>
        </p:nvSpPr>
        <p:spPr>
          <a:xfrm>
            <a:off x="8628305" y="256038"/>
            <a:ext cx="4029026" cy="774835"/>
          </a:xfrm>
          <a:prstGeom prst="rect">
            <a:avLst/>
          </a:prstGeom>
          <a:solidFill>
            <a:srgbClr val="808785">
              <a:alpha val="77156"/>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459" name="PREPARING"/>
          <p:cNvSpPr/>
          <p:nvPr/>
        </p:nvSpPr>
        <p:spPr>
          <a:xfrm>
            <a:off x="142789" y="256038"/>
            <a:ext cx="3780087" cy="774835"/>
          </a:xfrm>
          <a:prstGeom prst="rect">
            <a:avLst/>
          </a:prstGeom>
          <a:solidFill>
            <a:srgbClr val="808785">
              <a:alpha val="72134"/>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460" name="Rectangle Rectangle" descr="Rectangle Rectangle"/>
          <p:cNvPicPr>
            <a:picLocks noChangeAspect="0"/>
          </p:cNvPicPr>
          <p:nvPr/>
        </p:nvPicPr>
        <p:blipFill>
          <a:blip r:embed="rId2">
            <a:extLst/>
          </a:blip>
          <a:stretch>
            <a:fillRect/>
          </a:stretch>
        </p:blipFill>
        <p:spPr>
          <a:xfrm>
            <a:off x="40124" y="115115"/>
            <a:ext cx="12902423" cy="1304552"/>
          </a:xfrm>
          <a:prstGeom prst="rect">
            <a:avLst/>
          </a:prstGeom>
        </p:spPr>
      </p:pic>
      <p:sp>
        <p:nvSpPr>
          <p:cNvPr id="462" name="EXPECT OBSTACLES …"/>
          <p:cNvSpPr txBox="1"/>
          <p:nvPr/>
        </p:nvSpPr>
        <p:spPr>
          <a:xfrm>
            <a:off x="-55418" y="1573681"/>
            <a:ext cx="13115636" cy="1117601"/>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6900">
                <a:ln w="12700" cap="flat">
                  <a:solidFill>
                    <a:srgbClr val="000000"/>
                  </a:solidFill>
                  <a:prstDash val="solid"/>
                  <a:miter lim="400000"/>
                </a:ln>
                <a:solidFill>
                  <a:srgbClr val="FFFFFF"/>
                </a:solidFill>
                <a:effectLst>
                  <a:outerShdw sx="100000" sy="100000" kx="0" ky="0" algn="b" rotWithShape="0" blurRad="50800" dist="63500" dir="3082390">
                    <a:srgbClr val="000000"/>
                  </a:outerShdw>
                </a:effectLst>
                <a:latin typeface="Gill Sans"/>
                <a:ea typeface="Gill Sans"/>
                <a:cs typeface="Gill Sans"/>
                <a:sym typeface="Gill Sans"/>
              </a:defRPr>
            </a:lvl1pPr>
          </a:lstStyle>
          <a:p>
            <a:pPr/>
            <a:r>
              <a:t>EXPECT OBSTACLES …</a:t>
            </a:r>
          </a:p>
        </p:txBody>
      </p:sp>
      <p:sp>
        <p:nvSpPr>
          <p:cNvPr id="463" name="4:1 Therefore, since Christ suffered for us in the flesh, arm yourselves also with the same mind, for he who has suffered in the flesh has ceased from sin, …"/>
          <p:cNvSpPr txBox="1"/>
          <p:nvPr/>
        </p:nvSpPr>
        <p:spPr>
          <a:xfrm>
            <a:off x="200075" y="2845296"/>
            <a:ext cx="12582522" cy="862274"/>
          </a:xfrm>
          <a:prstGeom prst="rect">
            <a:avLst/>
          </a:prstGeom>
          <a:solidFill>
            <a:srgbClr val="FFFFFF"/>
          </a:solidFill>
          <a:ln w="12700">
            <a:solidFill>
              <a:srgbClr val="000000"/>
            </a:solidFill>
            <a:miter lim="400000"/>
          </a:ln>
          <a:effectLst>
            <a:outerShdw sx="100000" sy="100000" kx="0" ky="0" algn="b" rotWithShape="0" blurRad="215900" dist="157757" dir="2723238">
              <a:srgbClr val="000000">
                <a:alpha val="5657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457200">
              <a:defRPr sz="2600">
                <a:solidFill>
                  <a:srgbClr val="000000"/>
                </a:solidFill>
                <a:latin typeface="Times New Roman"/>
                <a:ea typeface="Times New Roman"/>
                <a:cs typeface="Times New Roman"/>
                <a:sym typeface="Times New Roman"/>
              </a:defRPr>
            </a:lvl1pPr>
          </a:lstStyle>
          <a:p>
            <a:pPr/>
            <a:r>
              <a:t>4:1 Therefore, since Christ suffered for us in the flesh, arm yourselves also with the same mind, for he who has suffered in the flesh has ceased from sin, …</a:t>
            </a:r>
          </a:p>
        </p:txBody>
      </p:sp>
      <p:pic>
        <p:nvPicPr>
          <p:cNvPr id="464" name="pasted-image.pdf" descr="pasted-image.pdf"/>
          <p:cNvPicPr>
            <a:picLocks noChangeAspect="1"/>
          </p:cNvPicPr>
          <p:nvPr/>
        </p:nvPicPr>
        <p:blipFill>
          <a:blip r:embed="rId3">
            <a:extLst/>
          </a:blip>
          <a:stretch>
            <a:fillRect/>
          </a:stretch>
        </p:blipFill>
        <p:spPr>
          <a:xfrm>
            <a:off x="113991" y="3867935"/>
            <a:ext cx="3161270" cy="6836514"/>
          </a:xfrm>
          <a:prstGeom prst="rect">
            <a:avLst/>
          </a:prstGeom>
          <a:ln w="12700">
            <a:miter lim="400000"/>
          </a:ln>
        </p:spPr>
      </p:pic>
      <p:sp>
        <p:nvSpPr>
          <p:cNvPr id="465" name="Shape 114"/>
          <p:cNvSpPr txBox="1"/>
          <p:nvPr/>
        </p:nvSpPr>
        <p:spPr>
          <a:xfrm>
            <a:off x="3390429" y="4101854"/>
            <a:ext cx="9420709" cy="5194301"/>
          </a:xfrm>
          <a:prstGeom prst="rect">
            <a:avLst/>
          </a:prstGeom>
          <a:solidFill>
            <a:srgbClr val="FFFFFF"/>
          </a:solidFill>
          <a:ln w="12700">
            <a:miter lim="400000"/>
          </a:ln>
          <a:effectLst>
            <a:outerShdw sx="100000" sy="100000" kx="0" ky="0" algn="b" rotWithShape="0" blurRad="63500" dist="63500" dir="2842772">
              <a:srgbClr val="000000">
                <a:alpha val="24183"/>
              </a:srgbClr>
            </a:outerShdw>
          </a:effectLst>
          <a:extLst>
            <a:ext uri="{C572A759-6A51-4108-AA02-DFA0A04FC94B}">
              <ma14:wrappingTextBoxFlag xmlns:ma14="http://schemas.microsoft.com/office/mac/drawingml/2011/main" val="1"/>
            </a:ext>
          </a:extLst>
        </p:spPr>
        <p:txBody>
          <a:bodyPr lIns="0" tIns="0" rIns="0" bIns="0">
            <a:spAutoFit/>
          </a:bodyPr>
          <a:lstStyle/>
          <a:p>
            <a:pPr>
              <a:defRPr sz="3900">
                <a:solidFill>
                  <a:srgbClr val="000000"/>
                </a:solidFill>
                <a:latin typeface="Hoefler Text"/>
                <a:ea typeface="Hoefler Text"/>
                <a:cs typeface="Hoefler Text"/>
                <a:sym typeface="Hoefler Text"/>
              </a:defRPr>
            </a:pPr>
            <a:r>
              <a:t>“That the Bible puts a very high premium on truth is indisputable. But sadly, the church today has largely downplayed and abandoned truth, content to follow the spirit of the age. That spirit is comprised of postmodernism, relativism, emotionalism and subjectivism. Truth cannot flourish in such poisoned soil.”</a:t>
            </a:r>
          </a:p>
          <a:p>
            <a:pPr>
              <a:defRPr>
                <a:solidFill>
                  <a:srgbClr val="000000"/>
                </a:solidFill>
                <a:latin typeface="Hoefler Text"/>
                <a:ea typeface="Hoefler Text"/>
                <a:cs typeface="Hoefler Text"/>
                <a:sym typeface="Hoefler Text"/>
              </a:defRPr>
            </a:pPr>
            <a:r>
              <a:t>Truth Watch —- by Bill Muehlenberg  </a:t>
            </a:r>
          </a:p>
          <a:p>
            <a:pPr>
              <a:defRPr sz="3100">
                <a:solidFill>
                  <a:srgbClr val="000000"/>
                </a:solidFill>
                <a:latin typeface="Hoefler Text"/>
                <a:ea typeface="Hoefler Text"/>
                <a:cs typeface="Hoefler Text"/>
                <a:sym typeface="Hoefler Text"/>
              </a:defRPr>
            </a:pPr>
            <a:r>
              <a:t>(</a:t>
            </a:r>
            <a:r>
              <a:rPr i="1" sz="2800"/>
              <a:t>Review of “THE TRUTH WAR” by John MacArthur</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9" name="Attendance / worship is a menu option…"/>
          <p:cNvGrpSpPr/>
          <p:nvPr/>
        </p:nvGrpSpPr>
        <p:grpSpPr>
          <a:xfrm>
            <a:off x="3891840" y="3867934"/>
            <a:ext cx="8981499" cy="5765801"/>
            <a:chOff x="0" y="0"/>
            <a:chExt cx="8981498" cy="5765800"/>
          </a:xfrm>
        </p:grpSpPr>
        <p:sp>
          <p:nvSpPr>
            <p:cNvPr id="468" name="Attendance / worship is a menu option…"/>
            <p:cNvSpPr txBox="1"/>
            <p:nvPr/>
          </p:nvSpPr>
          <p:spPr>
            <a:xfrm>
              <a:off x="63500" y="63500"/>
              <a:ext cx="8854499" cy="5638800"/>
            </a:xfrm>
            <a:prstGeom prst="rect">
              <a:avLst/>
            </a:prstGeom>
            <a:solidFill>
              <a:srgbClr val="634232"/>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919046" indent="-919046" algn="l">
                <a:spcBef>
                  <a:spcPts val="900"/>
                </a:spcBef>
                <a:buSzPct val="45000"/>
                <a:buBlip>
                  <a:blip r:embed="rId2"/>
                </a:buBlip>
                <a:defRPr sz="33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Attendance / worship is a menu option </a:t>
              </a:r>
            </a:p>
            <a:p>
              <a:pPr marL="919046" indent="-919046" algn="l">
                <a:spcBef>
                  <a:spcPts val="900"/>
                </a:spcBef>
                <a:buSzPct val="45000"/>
                <a:buBlip>
                  <a:blip r:embed="rId2"/>
                </a:buBlip>
                <a:defRPr sz="33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Everyone expects to go to heaven </a:t>
              </a:r>
            </a:p>
            <a:p>
              <a:pPr marL="919046" indent="-919046" algn="l">
                <a:spcBef>
                  <a:spcPts val="900"/>
                </a:spcBef>
                <a:buSzPct val="45000"/>
                <a:buBlip>
                  <a:blip r:embed="rId2"/>
                </a:buBlip>
                <a:defRPr sz="33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Balance scale salvation -  Salvation by works: good outweighs bad </a:t>
              </a:r>
            </a:p>
            <a:p>
              <a:pPr marL="919046" indent="-919046" algn="l">
                <a:spcBef>
                  <a:spcPts val="900"/>
                </a:spcBef>
                <a:buSzPct val="45000"/>
                <a:buBlip>
                  <a:blip r:embed="rId2"/>
                </a:buBlip>
                <a:defRPr sz="33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Doing the absolute minimum to be saved - FAITH ALONE / OSAS / etc.</a:t>
              </a:r>
            </a:p>
            <a:p>
              <a:pPr marL="919046" indent="-919046" algn="l">
                <a:spcBef>
                  <a:spcPts val="900"/>
                </a:spcBef>
                <a:buSzPct val="45000"/>
                <a:buBlip>
                  <a:blip r:embed="rId2"/>
                </a:buBlip>
                <a:defRPr sz="33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Content with their religious traditions </a:t>
              </a:r>
            </a:p>
            <a:p>
              <a:pPr marL="919046" indent="-919046" algn="l">
                <a:spcBef>
                  <a:spcPts val="900"/>
                </a:spcBef>
                <a:buSzPct val="45000"/>
                <a:buBlip>
                  <a:blip r:embed="rId2"/>
                </a:buBlip>
                <a:defRPr sz="33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No desire or need to search - very closed minded </a:t>
              </a:r>
            </a:p>
            <a:p>
              <a:pPr marL="919046" indent="-919046" algn="l">
                <a:spcBef>
                  <a:spcPts val="900"/>
                </a:spcBef>
                <a:buSzPct val="45000"/>
                <a:buBlip>
                  <a:blip r:embed="rId2"/>
                </a:buBlip>
                <a:defRPr sz="3300">
                  <a:solidFill>
                    <a:srgbClr val="FFFFFF"/>
                  </a:solidFill>
                  <a:effectLst>
                    <a:outerShdw sx="100000" sy="100000" kx="0" ky="0" algn="b" rotWithShape="0" blurRad="190500" dist="76200" dir="2700000">
                      <a:srgbClr val="000000"/>
                    </a:outerShdw>
                  </a:effectLst>
                  <a:latin typeface="American Typewriter"/>
                  <a:ea typeface="American Typewriter"/>
                  <a:cs typeface="American Typewriter"/>
                  <a:sym typeface="American Typewriter"/>
                </a:defRPr>
              </a:pPr>
              <a:r>
                <a:t>TOO BUSY!!!!</a:t>
              </a:r>
            </a:p>
          </p:txBody>
        </p:sp>
        <p:pic>
          <p:nvPicPr>
            <p:cNvPr id="467" name="Attendance / worship is a menu option… Attendance / worship is a menu option Everyone expects to go to heaven Balance scale salvation -  Salvation by works: good outweighs bad Doing the absolute minimum to be saved - FAITH ALONE / OSAS / etc.Content with" descr="Attendance / worship is a menu option… Attendance / worship is a menu option Everyone expects to go to heaven Balance scale salvation -  Salvation by works: good outweighs bad Doing the absolute minimum to be saved - FAITH ALONE / OSAS / etc.Content with their religious traditions No desire or need to search - very closed minded TOO BUSY!!!!"/>
            <p:cNvPicPr>
              <a:picLocks noChangeAspect="0"/>
            </p:cNvPicPr>
            <p:nvPr/>
          </p:nvPicPr>
          <p:blipFill>
            <a:blip r:embed="rId3">
              <a:extLst/>
            </a:blip>
            <a:stretch>
              <a:fillRect/>
            </a:stretch>
          </p:blipFill>
          <p:spPr>
            <a:xfrm>
              <a:off x="0" y="0"/>
              <a:ext cx="8981499" cy="5765800"/>
            </a:xfrm>
            <a:prstGeom prst="rect">
              <a:avLst/>
            </a:prstGeom>
            <a:effectLst/>
          </p:spPr>
        </p:pic>
      </p:grpSp>
      <p:pic>
        <p:nvPicPr>
          <p:cNvPr id="470" name="Image" descr="Image"/>
          <p:cNvPicPr>
            <a:picLocks noChangeAspect="1"/>
          </p:cNvPicPr>
          <p:nvPr/>
        </p:nvPicPr>
        <p:blipFill>
          <a:blip r:embed="rId4">
            <a:extLst/>
          </a:blip>
          <a:srcRect l="4373" t="10786" r="14667" b="1"/>
          <a:stretch>
            <a:fillRect/>
          </a:stretch>
        </p:blipFill>
        <p:spPr>
          <a:xfrm flipH="1">
            <a:off x="-796766" y="3867934"/>
            <a:ext cx="4694280" cy="5993189"/>
          </a:xfrm>
          <a:custGeom>
            <a:avLst/>
            <a:gdLst/>
            <a:ahLst/>
            <a:cxnLst>
              <a:cxn ang="0">
                <a:pos x="wd2" y="hd2"/>
              </a:cxn>
              <a:cxn ang="5400000">
                <a:pos x="wd2" y="hd2"/>
              </a:cxn>
              <a:cxn ang="10800000">
                <a:pos x="wd2" y="hd2"/>
              </a:cxn>
              <a:cxn ang="16200000">
                <a:pos x="wd2" y="hd2"/>
              </a:cxn>
            </a:cxnLst>
            <a:rect l="0" t="0" r="r" b="b"/>
            <a:pathLst>
              <a:path w="21594" h="21597" fill="norm" stroke="1" extrusionOk="0">
                <a:moveTo>
                  <a:pt x="11120" y="5"/>
                </a:moveTo>
                <a:cubicBezTo>
                  <a:pt x="11069" y="12"/>
                  <a:pt x="11027" y="30"/>
                  <a:pt x="10985" y="60"/>
                </a:cubicBezTo>
                <a:cubicBezTo>
                  <a:pt x="10890" y="128"/>
                  <a:pt x="10840" y="132"/>
                  <a:pt x="10682" y="89"/>
                </a:cubicBezTo>
                <a:cubicBezTo>
                  <a:pt x="10538" y="50"/>
                  <a:pt x="10471" y="52"/>
                  <a:pt x="10404" y="95"/>
                </a:cubicBezTo>
                <a:cubicBezTo>
                  <a:pt x="10303" y="161"/>
                  <a:pt x="10355" y="158"/>
                  <a:pt x="8339" y="195"/>
                </a:cubicBezTo>
                <a:cubicBezTo>
                  <a:pt x="7006" y="220"/>
                  <a:pt x="6745" y="237"/>
                  <a:pt x="6446" y="318"/>
                </a:cubicBezTo>
                <a:cubicBezTo>
                  <a:pt x="6000" y="438"/>
                  <a:pt x="5877" y="533"/>
                  <a:pt x="5544" y="1013"/>
                </a:cubicBezTo>
                <a:cubicBezTo>
                  <a:pt x="5319" y="1339"/>
                  <a:pt x="5130" y="1519"/>
                  <a:pt x="4454" y="2050"/>
                </a:cubicBezTo>
                <a:lnTo>
                  <a:pt x="3637" y="2692"/>
                </a:lnTo>
                <a:lnTo>
                  <a:pt x="3649" y="3072"/>
                </a:lnTo>
                <a:lnTo>
                  <a:pt x="3664" y="3453"/>
                </a:lnTo>
                <a:lnTo>
                  <a:pt x="3323" y="3859"/>
                </a:lnTo>
                <a:cubicBezTo>
                  <a:pt x="3069" y="4161"/>
                  <a:pt x="2948" y="4267"/>
                  <a:pt x="2853" y="4267"/>
                </a:cubicBezTo>
                <a:cubicBezTo>
                  <a:pt x="2732" y="4267"/>
                  <a:pt x="2732" y="4271"/>
                  <a:pt x="2830" y="4355"/>
                </a:cubicBezTo>
                <a:cubicBezTo>
                  <a:pt x="2928" y="4441"/>
                  <a:pt x="2912" y="4452"/>
                  <a:pt x="2320" y="4710"/>
                </a:cubicBezTo>
                <a:cubicBezTo>
                  <a:pt x="1301" y="5155"/>
                  <a:pt x="1202" y="5202"/>
                  <a:pt x="991" y="5358"/>
                </a:cubicBezTo>
                <a:cubicBezTo>
                  <a:pt x="712" y="5564"/>
                  <a:pt x="725" y="5694"/>
                  <a:pt x="1055" y="5986"/>
                </a:cubicBezTo>
                <a:cubicBezTo>
                  <a:pt x="1202" y="6115"/>
                  <a:pt x="1322" y="6266"/>
                  <a:pt x="1322" y="6322"/>
                </a:cubicBezTo>
                <a:cubicBezTo>
                  <a:pt x="1322" y="6380"/>
                  <a:pt x="1205" y="6517"/>
                  <a:pt x="1044" y="6645"/>
                </a:cubicBezTo>
                <a:cubicBezTo>
                  <a:pt x="775" y="6859"/>
                  <a:pt x="764" y="6878"/>
                  <a:pt x="761" y="7148"/>
                </a:cubicBezTo>
                <a:cubicBezTo>
                  <a:pt x="759" y="7408"/>
                  <a:pt x="746" y="7438"/>
                  <a:pt x="568" y="7547"/>
                </a:cubicBezTo>
                <a:cubicBezTo>
                  <a:pt x="354" y="7679"/>
                  <a:pt x="333" y="7769"/>
                  <a:pt x="447" y="8102"/>
                </a:cubicBezTo>
                <a:cubicBezTo>
                  <a:pt x="511" y="8290"/>
                  <a:pt x="506" y="8332"/>
                  <a:pt x="409" y="8463"/>
                </a:cubicBezTo>
                <a:cubicBezTo>
                  <a:pt x="79" y="8904"/>
                  <a:pt x="3" y="9070"/>
                  <a:pt x="0" y="9351"/>
                </a:cubicBezTo>
                <a:cubicBezTo>
                  <a:pt x="-6" y="9837"/>
                  <a:pt x="117" y="9950"/>
                  <a:pt x="1108" y="10379"/>
                </a:cubicBezTo>
                <a:cubicBezTo>
                  <a:pt x="2344" y="10914"/>
                  <a:pt x="2372" y="10931"/>
                  <a:pt x="2598" y="11283"/>
                </a:cubicBezTo>
                <a:cubicBezTo>
                  <a:pt x="2763" y="11540"/>
                  <a:pt x="3531" y="12527"/>
                  <a:pt x="4080" y="13188"/>
                </a:cubicBezTo>
                <a:cubicBezTo>
                  <a:pt x="4201" y="13333"/>
                  <a:pt x="4214" y="13402"/>
                  <a:pt x="4206" y="13843"/>
                </a:cubicBezTo>
                <a:cubicBezTo>
                  <a:pt x="4200" y="14169"/>
                  <a:pt x="4171" y="14360"/>
                  <a:pt x="4120" y="14408"/>
                </a:cubicBezTo>
                <a:cubicBezTo>
                  <a:pt x="4065" y="14460"/>
                  <a:pt x="4061" y="14489"/>
                  <a:pt x="4109" y="14512"/>
                </a:cubicBezTo>
                <a:cubicBezTo>
                  <a:pt x="4181" y="14547"/>
                  <a:pt x="3959" y="14767"/>
                  <a:pt x="3852" y="14767"/>
                </a:cubicBezTo>
                <a:cubicBezTo>
                  <a:pt x="3820" y="14767"/>
                  <a:pt x="3674" y="14843"/>
                  <a:pt x="3529" y="14937"/>
                </a:cubicBezTo>
                <a:cubicBezTo>
                  <a:pt x="3364" y="15043"/>
                  <a:pt x="3193" y="15110"/>
                  <a:pt x="3076" y="15116"/>
                </a:cubicBezTo>
                <a:cubicBezTo>
                  <a:pt x="2972" y="15121"/>
                  <a:pt x="2822" y="15154"/>
                  <a:pt x="2742" y="15189"/>
                </a:cubicBezTo>
                <a:cubicBezTo>
                  <a:pt x="2662" y="15223"/>
                  <a:pt x="2544" y="15246"/>
                  <a:pt x="2479" y="15240"/>
                </a:cubicBezTo>
                <a:cubicBezTo>
                  <a:pt x="2412" y="15234"/>
                  <a:pt x="2444" y="15261"/>
                  <a:pt x="2556" y="15300"/>
                </a:cubicBezTo>
                <a:cubicBezTo>
                  <a:pt x="2807" y="15389"/>
                  <a:pt x="2749" y="15464"/>
                  <a:pt x="2430" y="15465"/>
                </a:cubicBezTo>
                <a:cubicBezTo>
                  <a:pt x="2293" y="15465"/>
                  <a:pt x="2127" y="15476"/>
                  <a:pt x="2061" y="15490"/>
                </a:cubicBezTo>
                <a:cubicBezTo>
                  <a:pt x="1911" y="15522"/>
                  <a:pt x="1780" y="15744"/>
                  <a:pt x="1826" y="15889"/>
                </a:cubicBezTo>
                <a:cubicBezTo>
                  <a:pt x="1844" y="15949"/>
                  <a:pt x="1869" y="16080"/>
                  <a:pt x="1878" y="16181"/>
                </a:cubicBezTo>
                <a:cubicBezTo>
                  <a:pt x="1893" y="16332"/>
                  <a:pt x="1944" y="16399"/>
                  <a:pt x="2174" y="16563"/>
                </a:cubicBezTo>
                <a:cubicBezTo>
                  <a:pt x="2444" y="16754"/>
                  <a:pt x="2450" y="16763"/>
                  <a:pt x="2333" y="16820"/>
                </a:cubicBezTo>
                <a:cubicBezTo>
                  <a:pt x="2172" y="16899"/>
                  <a:pt x="2180" y="16971"/>
                  <a:pt x="2360" y="17063"/>
                </a:cubicBezTo>
                <a:cubicBezTo>
                  <a:pt x="2442" y="17105"/>
                  <a:pt x="2508" y="17160"/>
                  <a:pt x="2508" y="17186"/>
                </a:cubicBezTo>
                <a:cubicBezTo>
                  <a:pt x="2508" y="17213"/>
                  <a:pt x="2601" y="17309"/>
                  <a:pt x="2713" y="17400"/>
                </a:cubicBezTo>
                <a:cubicBezTo>
                  <a:pt x="2825" y="17490"/>
                  <a:pt x="2924" y="17607"/>
                  <a:pt x="2934" y="17660"/>
                </a:cubicBezTo>
                <a:cubicBezTo>
                  <a:pt x="2944" y="17713"/>
                  <a:pt x="2986" y="17766"/>
                  <a:pt x="3029" y="17777"/>
                </a:cubicBezTo>
                <a:cubicBezTo>
                  <a:pt x="3084" y="17791"/>
                  <a:pt x="3095" y="17764"/>
                  <a:pt x="3067" y="17677"/>
                </a:cubicBezTo>
                <a:cubicBezTo>
                  <a:pt x="3035" y="17576"/>
                  <a:pt x="3055" y="17549"/>
                  <a:pt x="3187" y="17510"/>
                </a:cubicBezTo>
                <a:cubicBezTo>
                  <a:pt x="3365" y="17457"/>
                  <a:pt x="3539" y="17506"/>
                  <a:pt x="3598" y="17627"/>
                </a:cubicBezTo>
                <a:cubicBezTo>
                  <a:pt x="3639" y="17710"/>
                  <a:pt x="3542" y="17880"/>
                  <a:pt x="3454" y="17880"/>
                </a:cubicBezTo>
                <a:cubicBezTo>
                  <a:pt x="3423" y="17880"/>
                  <a:pt x="3397" y="17911"/>
                  <a:pt x="3397" y="17949"/>
                </a:cubicBezTo>
                <a:cubicBezTo>
                  <a:pt x="3397" y="18025"/>
                  <a:pt x="3651" y="18093"/>
                  <a:pt x="3753" y="18043"/>
                </a:cubicBezTo>
                <a:cubicBezTo>
                  <a:pt x="3790" y="18025"/>
                  <a:pt x="3909" y="18085"/>
                  <a:pt x="4020" y="18175"/>
                </a:cubicBezTo>
                <a:lnTo>
                  <a:pt x="4223" y="18338"/>
                </a:lnTo>
                <a:lnTo>
                  <a:pt x="3819" y="19096"/>
                </a:lnTo>
                <a:cubicBezTo>
                  <a:pt x="3597" y="19513"/>
                  <a:pt x="3263" y="20180"/>
                  <a:pt x="3076" y="20576"/>
                </a:cubicBezTo>
                <a:cubicBezTo>
                  <a:pt x="2890" y="20972"/>
                  <a:pt x="2712" y="21344"/>
                  <a:pt x="2682" y="21403"/>
                </a:cubicBezTo>
                <a:cubicBezTo>
                  <a:pt x="2651" y="21461"/>
                  <a:pt x="2627" y="21528"/>
                  <a:pt x="2627" y="21553"/>
                </a:cubicBezTo>
                <a:cubicBezTo>
                  <a:pt x="2627" y="21581"/>
                  <a:pt x="6139" y="21597"/>
                  <a:pt x="12109" y="21597"/>
                </a:cubicBezTo>
                <a:cubicBezTo>
                  <a:pt x="17326" y="21597"/>
                  <a:pt x="21594" y="21582"/>
                  <a:pt x="21594" y="21563"/>
                </a:cubicBezTo>
                <a:cubicBezTo>
                  <a:pt x="21594" y="21544"/>
                  <a:pt x="21565" y="21403"/>
                  <a:pt x="21532" y="21249"/>
                </a:cubicBezTo>
                <a:cubicBezTo>
                  <a:pt x="21498" y="21096"/>
                  <a:pt x="21446" y="20740"/>
                  <a:pt x="21415" y="20459"/>
                </a:cubicBezTo>
                <a:cubicBezTo>
                  <a:pt x="21384" y="20177"/>
                  <a:pt x="21317" y="19719"/>
                  <a:pt x="21267" y="19437"/>
                </a:cubicBezTo>
                <a:cubicBezTo>
                  <a:pt x="21217" y="19156"/>
                  <a:pt x="21153" y="18780"/>
                  <a:pt x="21123" y="18601"/>
                </a:cubicBezTo>
                <a:cubicBezTo>
                  <a:pt x="21045" y="18133"/>
                  <a:pt x="20898" y="17509"/>
                  <a:pt x="20827" y="17347"/>
                </a:cubicBezTo>
                <a:cubicBezTo>
                  <a:pt x="20752" y="17174"/>
                  <a:pt x="20489" y="16460"/>
                  <a:pt x="20374" y="16115"/>
                </a:cubicBezTo>
                <a:cubicBezTo>
                  <a:pt x="20284" y="15845"/>
                  <a:pt x="20280" y="15815"/>
                  <a:pt x="20175" y="14791"/>
                </a:cubicBezTo>
                <a:cubicBezTo>
                  <a:pt x="20139" y="14433"/>
                  <a:pt x="20094" y="14108"/>
                  <a:pt x="20077" y="14070"/>
                </a:cubicBezTo>
                <a:cubicBezTo>
                  <a:pt x="20059" y="14032"/>
                  <a:pt x="20020" y="13802"/>
                  <a:pt x="19991" y="13560"/>
                </a:cubicBezTo>
                <a:cubicBezTo>
                  <a:pt x="19962" y="13317"/>
                  <a:pt x="19913" y="12930"/>
                  <a:pt x="19883" y="12700"/>
                </a:cubicBezTo>
                <a:cubicBezTo>
                  <a:pt x="19853" y="12470"/>
                  <a:pt x="19720" y="11939"/>
                  <a:pt x="19586" y="11522"/>
                </a:cubicBezTo>
                <a:cubicBezTo>
                  <a:pt x="19437" y="11060"/>
                  <a:pt x="19341" y="10656"/>
                  <a:pt x="19341" y="10489"/>
                </a:cubicBezTo>
                <a:cubicBezTo>
                  <a:pt x="19341" y="10323"/>
                  <a:pt x="19272" y="10025"/>
                  <a:pt x="19164" y="9733"/>
                </a:cubicBezTo>
                <a:cubicBezTo>
                  <a:pt x="19066" y="9467"/>
                  <a:pt x="18987" y="9193"/>
                  <a:pt x="18987" y="9123"/>
                </a:cubicBezTo>
                <a:cubicBezTo>
                  <a:pt x="18987" y="9053"/>
                  <a:pt x="18942" y="8881"/>
                  <a:pt x="18890" y="8740"/>
                </a:cubicBezTo>
                <a:cubicBezTo>
                  <a:pt x="18838" y="8599"/>
                  <a:pt x="18810" y="8427"/>
                  <a:pt x="18828" y="8358"/>
                </a:cubicBezTo>
                <a:cubicBezTo>
                  <a:pt x="18846" y="8289"/>
                  <a:pt x="18833" y="8151"/>
                  <a:pt x="18801" y="8051"/>
                </a:cubicBezTo>
                <a:cubicBezTo>
                  <a:pt x="18768" y="7950"/>
                  <a:pt x="18732" y="7784"/>
                  <a:pt x="18722" y="7682"/>
                </a:cubicBezTo>
                <a:cubicBezTo>
                  <a:pt x="18712" y="7579"/>
                  <a:pt x="18651" y="7360"/>
                  <a:pt x="18587" y="7194"/>
                </a:cubicBezTo>
                <a:cubicBezTo>
                  <a:pt x="18522" y="7028"/>
                  <a:pt x="18423" y="6735"/>
                  <a:pt x="18366" y="6543"/>
                </a:cubicBezTo>
                <a:cubicBezTo>
                  <a:pt x="18158" y="5844"/>
                  <a:pt x="17864" y="5211"/>
                  <a:pt x="17134" y="3895"/>
                </a:cubicBezTo>
                <a:cubicBezTo>
                  <a:pt x="16692" y="3098"/>
                  <a:pt x="16449" y="2791"/>
                  <a:pt x="15712" y="2087"/>
                </a:cubicBezTo>
                <a:cubicBezTo>
                  <a:pt x="15279" y="1675"/>
                  <a:pt x="14867" y="1389"/>
                  <a:pt x="14413" y="1186"/>
                </a:cubicBezTo>
                <a:cubicBezTo>
                  <a:pt x="14262" y="1118"/>
                  <a:pt x="14125" y="1034"/>
                  <a:pt x="14109" y="1000"/>
                </a:cubicBezTo>
                <a:cubicBezTo>
                  <a:pt x="14092" y="966"/>
                  <a:pt x="13962" y="910"/>
                  <a:pt x="13820" y="874"/>
                </a:cubicBezTo>
                <a:cubicBezTo>
                  <a:pt x="13678" y="839"/>
                  <a:pt x="13488" y="771"/>
                  <a:pt x="13398" y="723"/>
                </a:cubicBezTo>
                <a:cubicBezTo>
                  <a:pt x="13308" y="674"/>
                  <a:pt x="13152" y="627"/>
                  <a:pt x="13052" y="617"/>
                </a:cubicBezTo>
                <a:cubicBezTo>
                  <a:pt x="12836" y="595"/>
                  <a:pt x="12501" y="451"/>
                  <a:pt x="12520" y="388"/>
                </a:cubicBezTo>
                <a:cubicBezTo>
                  <a:pt x="12535" y="338"/>
                  <a:pt x="11639" y="60"/>
                  <a:pt x="11310" y="12"/>
                </a:cubicBezTo>
                <a:cubicBezTo>
                  <a:pt x="11230" y="0"/>
                  <a:pt x="11171" y="-3"/>
                  <a:pt x="11120" y="5"/>
                </a:cubicBezTo>
                <a:close/>
              </a:path>
            </a:pathLst>
          </a:custGeom>
          <a:ln w="12700">
            <a:miter lim="400000"/>
          </a:ln>
        </p:spPr>
      </p:pic>
      <p:sp>
        <p:nvSpPr>
          <p:cNvPr id="471" name="To Teach Others"/>
          <p:cNvSpPr/>
          <p:nvPr/>
        </p:nvSpPr>
        <p:spPr>
          <a:xfrm>
            <a:off x="3825149" y="211522"/>
            <a:ext cx="4719819" cy="774834"/>
          </a:xfrm>
          <a:prstGeom prst="rect">
            <a:avLst/>
          </a:prstGeom>
          <a:solidFill>
            <a:srgbClr val="EBEBEB">
              <a:alpha val="76005"/>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472" name="THE GOSPEL"/>
          <p:cNvSpPr/>
          <p:nvPr/>
        </p:nvSpPr>
        <p:spPr>
          <a:xfrm>
            <a:off x="8628305" y="256038"/>
            <a:ext cx="4029026" cy="774835"/>
          </a:xfrm>
          <a:prstGeom prst="rect">
            <a:avLst/>
          </a:prstGeom>
          <a:solidFill>
            <a:srgbClr val="808785">
              <a:alpha val="77156"/>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473" name="PREPARING"/>
          <p:cNvSpPr/>
          <p:nvPr/>
        </p:nvSpPr>
        <p:spPr>
          <a:xfrm>
            <a:off x="142789" y="256038"/>
            <a:ext cx="3780087" cy="774835"/>
          </a:xfrm>
          <a:prstGeom prst="rect">
            <a:avLst/>
          </a:prstGeom>
          <a:solidFill>
            <a:srgbClr val="808785">
              <a:alpha val="72134"/>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474" name="Rectangle Rectangle" descr="Rectangle Rectangle"/>
          <p:cNvPicPr>
            <a:picLocks noChangeAspect="0"/>
          </p:cNvPicPr>
          <p:nvPr/>
        </p:nvPicPr>
        <p:blipFill>
          <a:blip r:embed="rId5">
            <a:extLst/>
          </a:blip>
          <a:stretch>
            <a:fillRect/>
          </a:stretch>
        </p:blipFill>
        <p:spPr>
          <a:xfrm>
            <a:off x="40124" y="115115"/>
            <a:ext cx="12902423" cy="1304552"/>
          </a:xfrm>
          <a:prstGeom prst="rect">
            <a:avLst/>
          </a:prstGeom>
        </p:spPr>
      </p:pic>
      <p:sp>
        <p:nvSpPr>
          <p:cNvPr id="476" name="EXPECT OBSTACLES …"/>
          <p:cNvSpPr txBox="1"/>
          <p:nvPr/>
        </p:nvSpPr>
        <p:spPr>
          <a:xfrm>
            <a:off x="-55418" y="1573681"/>
            <a:ext cx="13115636" cy="1117601"/>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6900">
                <a:ln w="12700" cap="flat">
                  <a:solidFill>
                    <a:srgbClr val="000000"/>
                  </a:solidFill>
                  <a:prstDash val="solid"/>
                  <a:miter lim="400000"/>
                </a:ln>
                <a:solidFill>
                  <a:srgbClr val="FFFFFF"/>
                </a:solidFill>
                <a:effectLst>
                  <a:outerShdw sx="100000" sy="100000" kx="0" ky="0" algn="b" rotWithShape="0" blurRad="50800" dist="63500" dir="3082390">
                    <a:srgbClr val="000000"/>
                  </a:outerShdw>
                </a:effectLst>
                <a:latin typeface="Gill Sans"/>
                <a:ea typeface="Gill Sans"/>
                <a:cs typeface="Gill Sans"/>
                <a:sym typeface="Gill Sans"/>
              </a:defRPr>
            </a:lvl1pPr>
          </a:lstStyle>
          <a:p>
            <a:pPr/>
            <a:r>
              <a:t>EXPECT OBSTACLES …</a:t>
            </a:r>
          </a:p>
        </p:txBody>
      </p:sp>
      <p:sp>
        <p:nvSpPr>
          <p:cNvPr id="477" name="4:1 Therefore, since Christ suffered for us in the flesh, arm yourselves also with the same mind, for he who has suffered in the flesh has ceased from sin, …"/>
          <p:cNvSpPr txBox="1"/>
          <p:nvPr/>
        </p:nvSpPr>
        <p:spPr>
          <a:xfrm>
            <a:off x="200075" y="2845296"/>
            <a:ext cx="12582522" cy="862274"/>
          </a:xfrm>
          <a:prstGeom prst="rect">
            <a:avLst/>
          </a:prstGeom>
          <a:solidFill>
            <a:srgbClr val="FFFFFF"/>
          </a:solidFill>
          <a:ln w="12700">
            <a:solidFill>
              <a:srgbClr val="000000"/>
            </a:solidFill>
            <a:miter lim="400000"/>
          </a:ln>
          <a:effectLst>
            <a:outerShdw sx="100000" sy="100000" kx="0" ky="0" algn="b" rotWithShape="0" blurRad="215900" dist="157757" dir="2723238">
              <a:srgbClr val="000000">
                <a:alpha val="5657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457200">
              <a:defRPr sz="2600">
                <a:solidFill>
                  <a:srgbClr val="000000"/>
                </a:solidFill>
                <a:latin typeface="Times New Roman"/>
                <a:ea typeface="Times New Roman"/>
                <a:cs typeface="Times New Roman"/>
                <a:sym typeface="Times New Roman"/>
              </a:defRPr>
            </a:lvl1pPr>
          </a:lstStyle>
          <a:p>
            <a:pPr/>
            <a:r>
              <a:t>4:1 Therefore, since Christ suffered for us in the flesh, arm yourselves also with the same mind, for he who has suffered in the flesh has ceased from sin,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69"/>
                                        </p:tgtEl>
                                        <p:attrNameLst>
                                          <p:attrName>style.visibility</p:attrName>
                                        </p:attrNameLst>
                                      </p:cBhvr>
                                      <p:to>
                                        <p:strVal val="visible"/>
                                      </p:to>
                                    </p:set>
                                    <p:animEffect filter="wipe(left)" transition="in">
                                      <p:cBhvr>
                                        <p:cTn id="7" dur="1500"/>
                                        <p:tgtEl>
                                          <p:spTgt spid="4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9"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9" name="Image" descr="Image"/>
          <p:cNvPicPr>
            <a:picLocks noChangeAspect="1"/>
          </p:cNvPicPr>
          <p:nvPr/>
        </p:nvPicPr>
        <p:blipFill>
          <a:blip r:embed="rId2">
            <a:extLst/>
          </a:blip>
          <a:srcRect l="4373" t="10786" r="14667" b="1"/>
          <a:stretch>
            <a:fillRect/>
          </a:stretch>
        </p:blipFill>
        <p:spPr>
          <a:xfrm flipH="1">
            <a:off x="-796766" y="3867934"/>
            <a:ext cx="4694280" cy="5993189"/>
          </a:xfrm>
          <a:custGeom>
            <a:avLst/>
            <a:gdLst/>
            <a:ahLst/>
            <a:cxnLst>
              <a:cxn ang="0">
                <a:pos x="wd2" y="hd2"/>
              </a:cxn>
              <a:cxn ang="5400000">
                <a:pos x="wd2" y="hd2"/>
              </a:cxn>
              <a:cxn ang="10800000">
                <a:pos x="wd2" y="hd2"/>
              </a:cxn>
              <a:cxn ang="16200000">
                <a:pos x="wd2" y="hd2"/>
              </a:cxn>
            </a:cxnLst>
            <a:rect l="0" t="0" r="r" b="b"/>
            <a:pathLst>
              <a:path w="21594" h="21597" fill="norm" stroke="1" extrusionOk="0">
                <a:moveTo>
                  <a:pt x="11120" y="5"/>
                </a:moveTo>
                <a:cubicBezTo>
                  <a:pt x="11069" y="12"/>
                  <a:pt x="11027" y="30"/>
                  <a:pt x="10985" y="60"/>
                </a:cubicBezTo>
                <a:cubicBezTo>
                  <a:pt x="10890" y="128"/>
                  <a:pt x="10840" y="132"/>
                  <a:pt x="10682" y="89"/>
                </a:cubicBezTo>
                <a:cubicBezTo>
                  <a:pt x="10538" y="50"/>
                  <a:pt x="10471" y="52"/>
                  <a:pt x="10404" y="95"/>
                </a:cubicBezTo>
                <a:cubicBezTo>
                  <a:pt x="10303" y="161"/>
                  <a:pt x="10355" y="158"/>
                  <a:pt x="8339" y="195"/>
                </a:cubicBezTo>
                <a:cubicBezTo>
                  <a:pt x="7006" y="220"/>
                  <a:pt x="6745" y="237"/>
                  <a:pt x="6446" y="318"/>
                </a:cubicBezTo>
                <a:cubicBezTo>
                  <a:pt x="6000" y="438"/>
                  <a:pt x="5877" y="533"/>
                  <a:pt x="5544" y="1013"/>
                </a:cubicBezTo>
                <a:cubicBezTo>
                  <a:pt x="5319" y="1339"/>
                  <a:pt x="5130" y="1519"/>
                  <a:pt x="4454" y="2050"/>
                </a:cubicBezTo>
                <a:lnTo>
                  <a:pt x="3637" y="2692"/>
                </a:lnTo>
                <a:lnTo>
                  <a:pt x="3649" y="3072"/>
                </a:lnTo>
                <a:lnTo>
                  <a:pt x="3664" y="3453"/>
                </a:lnTo>
                <a:lnTo>
                  <a:pt x="3323" y="3859"/>
                </a:lnTo>
                <a:cubicBezTo>
                  <a:pt x="3069" y="4161"/>
                  <a:pt x="2948" y="4267"/>
                  <a:pt x="2853" y="4267"/>
                </a:cubicBezTo>
                <a:cubicBezTo>
                  <a:pt x="2732" y="4267"/>
                  <a:pt x="2732" y="4271"/>
                  <a:pt x="2830" y="4355"/>
                </a:cubicBezTo>
                <a:cubicBezTo>
                  <a:pt x="2928" y="4441"/>
                  <a:pt x="2912" y="4452"/>
                  <a:pt x="2320" y="4710"/>
                </a:cubicBezTo>
                <a:cubicBezTo>
                  <a:pt x="1301" y="5155"/>
                  <a:pt x="1202" y="5202"/>
                  <a:pt x="991" y="5358"/>
                </a:cubicBezTo>
                <a:cubicBezTo>
                  <a:pt x="712" y="5564"/>
                  <a:pt x="725" y="5694"/>
                  <a:pt x="1055" y="5986"/>
                </a:cubicBezTo>
                <a:cubicBezTo>
                  <a:pt x="1202" y="6115"/>
                  <a:pt x="1322" y="6266"/>
                  <a:pt x="1322" y="6322"/>
                </a:cubicBezTo>
                <a:cubicBezTo>
                  <a:pt x="1322" y="6380"/>
                  <a:pt x="1205" y="6517"/>
                  <a:pt x="1044" y="6645"/>
                </a:cubicBezTo>
                <a:cubicBezTo>
                  <a:pt x="775" y="6859"/>
                  <a:pt x="764" y="6878"/>
                  <a:pt x="761" y="7148"/>
                </a:cubicBezTo>
                <a:cubicBezTo>
                  <a:pt x="759" y="7408"/>
                  <a:pt x="746" y="7438"/>
                  <a:pt x="568" y="7547"/>
                </a:cubicBezTo>
                <a:cubicBezTo>
                  <a:pt x="354" y="7679"/>
                  <a:pt x="333" y="7769"/>
                  <a:pt x="447" y="8102"/>
                </a:cubicBezTo>
                <a:cubicBezTo>
                  <a:pt x="511" y="8290"/>
                  <a:pt x="506" y="8332"/>
                  <a:pt x="409" y="8463"/>
                </a:cubicBezTo>
                <a:cubicBezTo>
                  <a:pt x="79" y="8904"/>
                  <a:pt x="3" y="9070"/>
                  <a:pt x="0" y="9351"/>
                </a:cubicBezTo>
                <a:cubicBezTo>
                  <a:pt x="-6" y="9837"/>
                  <a:pt x="117" y="9950"/>
                  <a:pt x="1108" y="10379"/>
                </a:cubicBezTo>
                <a:cubicBezTo>
                  <a:pt x="2344" y="10914"/>
                  <a:pt x="2372" y="10931"/>
                  <a:pt x="2598" y="11283"/>
                </a:cubicBezTo>
                <a:cubicBezTo>
                  <a:pt x="2763" y="11540"/>
                  <a:pt x="3531" y="12527"/>
                  <a:pt x="4080" y="13188"/>
                </a:cubicBezTo>
                <a:cubicBezTo>
                  <a:pt x="4201" y="13333"/>
                  <a:pt x="4214" y="13402"/>
                  <a:pt x="4206" y="13843"/>
                </a:cubicBezTo>
                <a:cubicBezTo>
                  <a:pt x="4200" y="14169"/>
                  <a:pt x="4171" y="14360"/>
                  <a:pt x="4120" y="14408"/>
                </a:cubicBezTo>
                <a:cubicBezTo>
                  <a:pt x="4065" y="14460"/>
                  <a:pt x="4061" y="14489"/>
                  <a:pt x="4109" y="14512"/>
                </a:cubicBezTo>
                <a:cubicBezTo>
                  <a:pt x="4181" y="14547"/>
                  <a:pt x="3959" y="14767"/>
                  <a:pt x="3852" y="14767"/>
                </a:cubicBezTo>
                <a:cubicBezTo>
                  <a:pt x="3820" y="14767"/>
                  <a:pt x="3674" y="14843"/>
                  <a:pt x="3529" y="14937"/>
                </a:cubicBezTo>
                <a:cubicBezTo>
                  <a:pt x="3364" y="15043"/>
                  <a:pt x="3193" y="15110"/>
                  <a:pt x="3076" y="15116"/>
                </a:cubicBezTo>
                <a:cubicBezTo>
                  <a:pt x="2972" y="15121"/>
                  <a:pt x="2822" y="15154"/>
                  <a:pt x="2742" y="15189"/>
                </a:cubicBezTo>
                <a:cubicBezTo>
                  <a:pt x="2662" y="15223"/>
                  <a:pt x="2544" y="15246"/>
                  <a:pt x="2479" y="15240"/>
                </a:cubicBezTo>
                <a:cubicBezTo>
                  <a:pt x="2412" y="15234"/>
                  <a:pt x="2444" y="15261"/>
                  <a:pt x="2556" y="15300"/>
                </a:cubicBezTo>
                <a:cubicBezTo>
                  <a:pt x="2807" y="15389"/>
                  <a:pt x="2749" y="15464"/>
                  <a:pt x="2430" y="15465"/>
                </a:cubicBezTo>
                <a:cubicBezTo>
                  <a:pt x="2293" y="15465"/>
                  <a:pt x="2127" y="15476"/>
                  <a:pt x="2061" y="15490"/>
                </a:cubicBezTo>
                <a:cubicBezTo>
                  <a:pt x="1911" y="15522"/>
                  <a:pt x="1780" y="15744"/>
                  <a:pt x="1826" y="15889"/>
                </a:cubicBezTo>
                <a:cubicBezTo>
                  <a:pt x="1844" y="15949"/>
                  <a:pt x="1869" y="16080"/>
                  <a:pt x="1878" y="16181"/>
                </a:cubicBezTo>
                <a:cubicBezTo>
                  <a:pt x="1893" y="16332"/>
                  <a:pt x="1944" y="16399"/>
                  <a:pt x="2174" y="16563"/>
                </a:cubicBezTo>
                <a:cubicBezTo>
                  <a:pt x="2444" y="16754"/>
                  <a:pt x="2450" y="16763"/>
                  <a:pt x="2333" y="16820"/>
                </a:cubicBezTo>
                <a:cubicBezTo>
                  <a:pt x="2172" y="16899"/>
                  <a:pt x="2180" y="16971"/>
                  <a:pt x="2360" y="17063"/>
                </a:cubicBezTo>
                <a:cubicBezTo>
                  <a:pt x="2442" y="17105"/>
                  <a:pt x="2508" y="17160"/>
                  <a:pt x="2508" y="17186"/>
                </a:cubicBezTo>
                <a:cubicBezTo>
                  <a:pt x="2508" y="17213"/>
                  <a:pt x="2601" y="17309"/>
                  <a:pt x="2713" y="17400"/>
                </a:cubicBezTo>
                <a:cubicBezTo>
                  <a:pt x="2825" y="17490"/>
                  <a:pt x="2924" y="17607"/>
                  <a:pt x="2934" y="17660"/>
                </a:cubicBezTo>
                <a:cubicBezTo>
                  <a:pt x="2944" y="17713"/>
                  <a:pt x="2986" y="17766"/>
                  <a:pt x="3029" y="17777"/>
                </a:cubicBezTo>
                <a:cubicBezTo>
                  <a:pt x="3084" y="17791"/>
                  <a:pt x="3095" y="17764"/>
                  <a:pt x="3067" y="17677"/>
                </a:cubicBezTo>
                <a:cubicBezTo>
                  <a:pt x="3035" y="17576"/>
                  <a:pt x="3055" y="17549"/>
                  <a:pt x="3187" y="17510"/>
                </a:cubicBezTo>
                <a:cubicBezTo>
                  <a:pt x="3365" y="17457"/>
                  <a:pt x="3539" y="17506"/>
                  <a:pt x="3598" y="17627"/>
                </a:cubicBezTo>
                <a:cubicBezTo>
                  <a:pt x="3639" y="17710"/>
                  <a:pt x="3542" y="17880"/>
                  <a:pt x="3454" y="17880"/>
                </a:cubicBezTo>
                <a:cubicBezTo>
                  <a:pt x="3423" y="17880"/>
                  <a:pt x="3397" y="17911"/>
                  <a:pt x="3397" y="17949"/>
                </a:cubicBezTo>
                <a:cubicBezTo>
                  <a:pt x="3397" y="18025"/>
                  <a:pt x="3651" y="18093"/>
                  <a:pt x="3753" y="18043"/>
                </a:cubicBezTo>
                <a:cubicBezTo>
                  <a:pt x="3790" y="18025"/>
                  <a:pt x="3909" y="18085"/>
                  <a:pt x="4020" y="18175"/>
                </a:cubicBezTo>
                <a:lnTo>
                  <a:pt x="4223" y="18338"/>
                </a:lnTo>
                <a:lnTo>
                  <a:pt x="3819" y="19096"/>
                </a:lnTo>
                <a:cubicBezTo>
                  <a:pt x="3597" y="19513"/>
                  <a:pt x="3263" y="20180"/>
                  <a:pt x="3076" y="20576"/>
                </a:cubicBezTo>
                <a:cubicBezTo>
                  <a:pt x="2890" y="20972"/>
                  <a:pt x="2712" y="21344"/>
                  <a:pt x="2682" y="21403"/>
                </a:cubicBezTo>
                <a:cubicBezTo>
                  <a:pt x="2651" y="21461"/>
                  <a:pt x="2627" y="21528"/>
                  <a:pt x="2627" y="21553"/>
                </a:cubicBezTo>
                <a:cubicBezTo>
                  <a:pt x="2627" y="21581"/>
                  <a:pt x="6139" y="21597"/>
                  <a:pt x="12109" y="21597"/>
                </a:cubicBezTo>
                <a:cubicBezTo>
                  <a:pt x="17326" y="21597"/>
                  <a:pt x="21594" y="21582"/>
                  <a:pt x="21594" y="21563"/>
                </a:cubicBezTo>
                <a:cubicBezTo>
                  <a:pt x="21594" y="21544"/>
                  <a:pt x="21565" y="21403"/>
                  <a:pt x="21532" y="21249"/>
                </a:cubicBezTo>
                <a:cubicBezTo>
                  <a:pt x="21498" y="21096"/>
                  <a:pt x="21446" y="20740"/>
                  <a:pt x="21415" y="20459"/>
                </a:cubicBezTo>
                <a:cubicBezTo>
                  <a:pt x="21384" y="20177"/>
                  <a:pt x="21317" y="19719"/>
                  <a:pt x="21267" y="19437"/>
                </a:cubicBezTo>
                <a:cubicBezTo>
                  <a:pt x="21217" y="19156"/>
                  <a:pt x="21153" y="18780"/>
                  <a:pt x="21123" y="18601"/>
                </a:cubicBezTo>
                <a:cubicBezTo>
                  <a:pt x="21045" y="18133"/>
                  <a:pt x="20898" y="17509"/>
                  <a:pt x="20827" y="17347"/>
                </a:cubicBezTo>
                <a:cubicBezTo>
                  <a:pt x="20752" y="17174"/>
                  <a:pt x="20489" y="16460"/>
                  <a:pt x="20374" y="16115"/>
                </a:cubicBezTo>
                <a:cubicBezTo>
                  <a:pt x="20284" y="15845"/>
                  <a:pt x="20280" y="15815"/>
                  <a:pt x="20175" y="14791"/>
                </a:cubicBezTo>
                <a:cubicBezTo>
                  <a:pt x="20139" y="14433"/>
                  <a:pt x="20094" y="14108"/>
                  <a:pt x="20077" y="14070"/>
                </a:cubicBezTo>
                <a:cubicBezTo>
                  <a:pt x="20059" y="14032"/>
                  <a:pt x="20020" y="13802"/>
                  <a:pt x="19991" y="13560"/>
                </a:cubicBezTo>
                <a:cubicBezTo>
                  <a:pt x="19962" y="13317"/>
                  <a:pt x="19913" y="12930"/>
                  <a:pt x="19883" y="12700"/>
                </a:cubicBezTo>
                <a:cubicBezTo>
                  <a:pt x="19853" y="12470"/>
                  <a:pt x="19720" y="11939"/>
                  <a:pt x="19586" y="11522"/>
                </a:cubicBezTo>
                <a:cubicBezTo>
                  <a:pt x="19437" y="11060"/>
                  <a:pt x="19341" y="10656"/>
                  <a:pt x="19341" y="10489"/>
                </a:cubicBezTo>
                <a:cubicBezTo>
                  <a:pt x="19341" y="10323"/>
                  <a:pt x="19272" y="10025"/>
                  <a:pt x="19164" y="9733"/>
                </a:cubicBezTo>
                <a:cubicBezTo>
                  <a:pt x="19066" y="9467"/>
                  <a:pt x="18987" y="9193"/>
                  <a:pt x="18987" y="9123"/>
                </a:cubicBezTo>
                <a:cubicBezTo>
                  <a:pt x="18987" y="9053"/>
                  <a:pt x="18942" y="8881"/>
                  <a:pt x="18890" y="8740"/>
                </a:cubicBezTo>
                <a:cubicBezTo>
                  <a:pt x="18838" y="8599"/>
                  <a:pt x="18810" y="8427"/>
                  <a:pt x="18828" y="8358"/>
                </a:cubicBezTo>
                <a:cubicBezTo>
                  <a:pt x="18846" y="8289"/>
                  <a:pt x="18833" y="8151"/>
                  <a:pt x="18801" y="8051"/>
                </a:cubicBezTo>
                <a:cubicBezTo>
                  <a:pt x="18768" y="7950"/>
                  <a:pt x="18732" y="7784"/>
                  <a:pt x="18722" y="7682"/>
                </a:cubicBezTo>
                <a:cubicBezTo>
                  <a:pt x="18712" y="7579"/>
                  <a:pt x="18651" y="7360"/>
                  <a:pt x="18587" y="7194"/>
                </a:cubicBezTo>
                <a:cubicBezTo>
                  <a:pt x="18522" y="7028"/>
                  <a:pt x="18423" y="6735"/>
                  <a:pt x="18366" y="6543"/>
                </a:cubicBezTo>
                <a:cubicBezTo>
                  <a:pt x="18158" y="5844"/>
                  <a:pt x="17864" y="5211"/>
                  <a:pt x="17134" y="3895"/>
                </a:cubicBezTo>
                <a:cubicBezTo>
                  <a:pt x="16692" y="3098"/>
                  <a:pt x="16449" y="2791"/>
                  <a:pt x="15712" y="2087"/>
                </a:cubicBezTo>
                <a:cubicBezTo>
                  <a:pt x="15279" y="1675"/>
                  <a:pt x="14867" y="1389"/>
                  <a:pt x="14413" y="1186"/>
                </a:cubicBezTo>
                <a:cubicBezTo>
                  <a:pt x="14262" y="1118"/>
                  <a:pt x="14125" y="1034"/>
                  <a:pt x="14109" y="1000"/>
                </a:cubicBezTo>
                <a:cubicBezTo>
                  <a:pt x="14092" y="966"/>
                  <a:pt x="13962" y="910"/>
                  <a:pt x="13820" y="874"/>
                </a:cubicBezTo>
                <a:cubicBezTo>
                  <a:pt x="13678" y="839"/>
                  <a:pt x="13488" y="771"/>
                  <a:pt x="13398" y="723"/>
                </a:cubicBezTo>
                <a:cubicBezTo>
                  <a:pt x="13308" y="674"/>
                  <a:pt x="13152" y="627"/>
                  <a:pt x="13052" y="617"/>
                </a:cubicBezTo>
                <a:cubicBezTo>
                  <a:pt x="12836" y="595"/>
                  <a:pt x="12501" y="451"/>
                  <a:pt x="12520" y="388"/>
                </a:cubicBezTo>
                <a:cubicBezTo>
                  <a:pt x="12535" y="338"/>
                  <a:pt x="11639" y="60"/>
                  <a:pt x="11310" y="12"/>
                </a:cubicBezTo>
                <a:cubicBezTo>
                  <a:pt x="11230" y="0"/>
                  <a:pt x="11171" y="-3"/>
                  <a:pt x="11120" y="5"/>
                </a:cubicBezTo>
                <a:close/>
              </a:path>
            </a:pathLst>
          </a:custGeom>
          <a:ln w="12700">
            <a:miter lim="400000"/>
          </a:ln>
        </p:spPr>
      </p:pic>
      <p:sp>
        <p:nvSpPr>
          <p:cNvPr id="480" name="To Teach Others"/>
          <p:cNvSpPr/>
          <p:nvPr/>
        </p:nvSpPr>
        <p:spPr>
          <a:xfrm>
            <a:off x="3825149" y="211522"/>
            <a:ext cx="4719819" cy="774834"/>
          </a:xfrm>
          <a:prstGeom prst="rect">
            <a:avLst/>
          </a:prstGeom>
          <a:solidFill>
            <a:srgbClr val="EBEBEB">
              <a:alpha val="76005"/>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481" name="THE GOSPEL"/>
          <p:cNvSpPr/>
          <p:nvPr/>
        </p:nvSpPr>
        <p:spPr>
          <a:xfrm>
            <a:off x="8628305" y="256038"/>
            <a:ext cx="4029026" cy="774835"/>
          </a:xfrm>
          <a:prstGeom prst="rect">
            <a:avLst/>
          </a:prstGeom>
          <a:solidFill>
            <a:srgbClr val="808785">
              <a:alpha val="77156"/>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482" name="PREPARING"/>
          <p:cNvSpPr/>
          <p:nvPr/>
        </p:nvSpPr>
        <p:spPr>
          <a:xfrm>
            <a:off x="142789" y="256038"/>
            <a:ext cx="3780087" cy="774835"/>
          </a:xfrm>
          <a:prstGeom prst="rect">
            <a:avLst/>
          </a:prstGeom>
          <a:solidFill>
            <a:srgbClr val="808785">
              <a:alpha val="72134"/>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483" name="Rectangle Rectangle" descr="Rectangle Rectangle"/>
          <p:cNvPicPr>
            <a:picLocks noChangeAspect="0"/>
          </p:cNvPicPr>
          <p:nvPr/>
        </p:nvPicPr>
        <p:blipFill>
          <a:blip r:embed="rId3">
            <a:extLst/>
          </a:blip>
          <a:stretch>
            <a:fillRect/>
          </a:stretch>
        </p:blipFill>
        <p:spPr>
          <a:xfrm>
            <a:off x="40124" y="115115"/>
            <a:ext cx="12902423" cy="1304552"/>
          </a:xfrm>
          <a:prstGeom prst="rect">
            <a:avLst/>
          </a:prstGeom>
        </p:spPr>
      </p:pic>
      <p:sp>
        <p:nvSpPr>
          <p:cNvPr id="485" name="EXPECT OBSTACLES …"/>
          <p:cNvSpPr txBox="1"/>
          <p:nvPr/>
        </p:nvSpPr>
        <p:spPr>
          <a:xfrm>
            <a:off x="-55418" y="1573681"/>
            <a:ext cx="13115636" cy="1117601"/>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6900">
                <a:ln w="12700" cap="flat">
                  <a:solidFill>
                    <a:srgbClr val="000000"/>
                  </a:solidFill>
                  <a:prstDash val="solid"/>
                  <a:miter lim="400000"/>
                </a:ln>
                <a:solidFill>
                  <a:srgbClr val="FFFFFF"/>
                </a:solidFill>
                <a:effectLst>
                  <a:outerShdw sx="100000" sy="100000" kx="0" ky="0" algn="b" rotWithShape="0" blurRad="50800" dist="63500" dir="3082390">
                    <a:srgbClr val="000000"/>
                  </a:outerShdw>
                </a:effectLst>
                <a:latin typeface="Gill Sans"/>
                <a:ea typeface="Gill Sans"/>
                <a:cs typeface="Gill Sans"/>
                <a:sym typeface="Gill Sans"/>
              </a:defRPr>
            </a:lvl1pPr>
          </a:lstStyle>
          <a:p>
            <a:pPr/>
            <a:r>
              <a:t>EXPECT OBSTACLES …</a:t>
            </a:r>
          </a:p>
        </p:txBody>
      </p:sp>
      <p:sp>
        <p:nvSpPr>
          <p:cNvPr id="486" name="4:1 Therefore, since Christ suffered for us in the flesh, arm yourselves also with the same mind, for he who has suffered in the flesh has ceased from sin, …"/>
          <p:cNvSpPr txBox="1"/>
          <p:nvPr/>
        </p:nvSpPr>
        <p:spPr>
          <a:xfrm>
            <a:off x="200075" y="2845296"/>
            <a:ext cx="12582522" cy="862274"/>
          </a:xfrm>
          <a:prstGeom prst="rect">
            <a:avLst/>
          </a:prstGeom>
          <a:solidFill>
            <a:srgbClr val="FFFFFF"/>
          </a:solidFill>
          <a:ln w="12700">
            <a:solidFill>
              <a:srgbClr val="000000"/>
            </a:solidFill>
            <a:miter lim="400000"/>
          </a:ln>
          <a:effectLst>
            <a:outerShdw sx="100000" sy="100000" kx="0" ky="0" algn="b" rotWithShape="0" blurRad="215900" dist="157757" dir="2723238">
              <a:srgbClr val="000000">
                <a:alpha val="5657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457200">
              <a:defRPr sz="2600">
                <a:solidFill>
                  <a:srgbClr val="000000"/>
                </a:solidFill>
                <a:latin typeface="Times New Roman"/>
                <a:ea typeface="Times New Roman"/>
                <a:cs typeface="Times New Roman"/>
                <a:sym typeface="Times New Roman"/>
              </a:defRPr>
            </a:lvl1pPr>
          </a:lstStyle>
          <a:p>
            <a:pPr/>
            <a:r>
              <a:t>4:1 Therefore, since Christ suffered for us in the flesh, arm yourselves also with the same mind, for he who has suffered in the flesh has ceased from sin, …</a:t>
            </a:r>
          </a:p>
        </p:txBody>
      </p:sp>
      <p:sp>
        <p:nvSpPr>
          <p:cNvPr id="487" name="We CANNOT get a person SAVED until we first CONVINCE them they are LOST! — Ro 3:23; 6:23; Acts 4:12…"/>
          <p:cNvSpPr txBox="1"/>
          <p:nvPr/>
        </p:nvSpPr>
        <p:spPr>
          <a:xfrm>
            <a:off x="4119026" y="4247544"/>
            <a:ext cx="8711190" cy="4879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90070" indent="-490070" algn="l" defTabSz="1300480">
              <a:spcBef>
                <a:spcPts val="1100"/>
              </a:spcBef>
              <a:buSzPct val="56000"/>
              <a:buBlip>
                <a:blip r:embed="rId4"/>
              </a:buBlip>
              <a:defRPr>
                <a:solidFill>
                  <a:srgbClr val="000000"/>
                </a:solidFill>
                <a:latin typeface="Century Gothic"/>
                <a:ea typeface="Century Gothic"/>
                <a:cs typeface="Century Gothic"/>
                <a:sym typeface="Century Gothic"/>
              </a:defRPr>
            </a:pPr>
            <a:r>
              <a:t>We CANNOT get a person SAVED until we first CONVINCE them they are LOST! — Ro 3:23; 6:23; Acts 4:12</a:t>
            </a:r>
          </a:p>
          <a:p>
            <a:pPr marL="490070" indent="-490070" algn="l" defTabSz="1300480">
              <a:spcBef>
                <a:spcPts val="1100"/>
              </a:spcBef>
              <a:buSzPct val="56000"/>
              <a:buBlip>
                <a:blip r:embed="rId4"/>
              </a:buBlip>
              <a:defRPr>
                <a:solidFill>
                  <a:srgbClr val="000000"/>
                </a:solidFill>
                <a:latin typeface="Century Gothic"/>
                <a:ea typeface="Century Gothic"/>
                <a:cs typeface="Century Gothic"/>
                <a:sym typeface="Century Gothic"/>
              </a:defRPr>
            </a:pPr>
            <a:r>
              <a:t>We CANNOT save ANYONE who REFUSES to HEAR the word of God! — 1 Pet. 3:18-21; Mat. 13:11-23</a:t>
            </a:r>
          </a:p>
          <a:p>
            <a:pPr marL="490070" indent="-490070" algn="l" defTabSz="1300480">
              <a:spcBef>
                <a:spcPts val="1100"/>
              </a:spcBef>
              <a:buSzPct val="56000"/>
              <a:buBlip>
                <a:blip r:embed="rId4"/>
              </a:buBlip>
              <a:defRPr>
                <a:solidFill>
                  <a:srgbClr val="000000"/>
                </a:solidFill>
                <a:latin typeface="Century Gothic"/>
                <a:ea typeface="Century Gothic"/>
                <a:cs typeface="Century Gothic"/>
                <a:sym typeface="Century Gothic"/>
              </a:defRPr>
            </a:pPr>
            <a:r>
              <a:t>We can ONLY control what we do - not how others respond! - 1 Cor 3:6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87">
                                            <p:bg/>
                                          </p:spTgt>
                                        </p:tgtEl>
                                        <p:attrNameLst>
                                          <p:attrName>style.visibility</p:attrName>
                                        </p:attrNameLst>
                                      </p:cBhvr>
                                      <p:to>
                                        <p:strVal val="visible"/>
                                      </p:to>
                                    </p:set>
                                    <p:animEffect filter="fade" transition="in">
                                      <p:cBhvr>
                                        <p:cTn id="7" dur="1500"/>
                                        <p:tgtEl>
                                          <p:spTgt spid="48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87">
                                            <p:txEl>
                                              <p:pRg st="0" end="0"/>
                                            </p:txEl>
                                          </p:spTgt>
                                        </p:tgtEl>
                                        <p:attrNameLst>
                                          <p:attrName>style.visibility</p:attrName>
                                        </p:attrNameLst>
                                      </p:cBhvr>
                                      <p:to>
                                        <p:strVal val="visible"/>
                                      </p:to>
                                    </p:set>
                                    <p:animEffect filter="fade" transition="in">
                                      <p:cBhvr>
                                        <p:cTn id="10" dur="1500"/>
                                        <p:tgtEl>
                                          <p:spTgt spid="48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87">
                                            <p:txEl>
                                              <p:pRg st="1" end="1"/>
                                            </p:txEl>
                                          </p:spTgt>
                                        </p:tgtEl>
                                        <p:attrNameLst>
                                          <p:attrName>style.visibility</p:attrName>
                                        </p:attrNameLst>
                                      </p:cBhvr>
                                      <p:to>
                                        <p:strVal val="visible"/>
                                      </p:to>
                                    </p:set>
                                    <p:animEffect filter="fade" transition="in">
                                      <p:cBhvr>
                                        <p:cTn id="15" dur="1500"/>
                                        <p:tgtEl>
                                          <p:spTgt spid="48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87">
                                            <p:txEl>
                                              <p:pRg st="2" end="2"/>
                                            </p:txEl>
                                          </p:spTgt>
                                        </p:tgtEl>
                                        <p:attrNameLst>
                                          <p:attrName>style.visibility</p:attrName>
                                        </p:attrNameLst>
                                      </p:cBhvr>
                                      <p:to>
                                        <p:strVal val="visible"/>
                                      </p:to>
                                    </p:set>
                                    <p:animEffect filter="fade" transition="in">
                                      <p:cBhvr>
                                        <p:cTn id="20" dur="1500"/>
                                        <p:tgtEl>
                                          <p:spTgt spid="48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7"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9" name="Image" descr="Image"/>
          <p:cNvPicPr>
            <a:picLocks noChangeAspect="1"/>
          </p:cNvPicPr>
          <p:nvPr/>
        </p:nvPicPr>
        <p:blipFill>
          <a:blip r:embed="rId2">
            <a:extLst/>
          </a:blip>
          <a:srcRect l="5555" t="3295" r="5555" b="10424"/>
          <a:stretch>
            <a:fillRect/>
          </a:stretch>
        </p:blipFill>
        <p:spPr>
          <a:xfrm>
            <a:off x="0" y="1393586"/>
            <a:ext cx="13004800" cy="8415426"/>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4923" y="1"/>
                </a:moveTo>
                <a:cubicBezTo>
                  <a:pt x="4867" y="8"/>
                  <a:pt x="4827" y="39"/>
                  <a:pt x="4799" y="97"/>
                </a:cubicBezTo>
                <a:cubicBezTo>
                  <a:pt x="4762" y="175"/>
                  <a:pt x="4742" y="178"/>
                  <a:pt x="4693" y="115"/>
                </a:cubicBezTo>
                <a:cubicBezTo>
                  <a:pt x="4602" y="-2"/>
                  <a:pt x="4249" y="147"/>
                  <a:pt x="4172" y="335"/>
                </a:cubicBezTo>
                <a:cubicBezTo>
                  <a:pt x="4154" y="379"/>
                  <a:pt x="4096" y="415"/>
                  <a:pt x="4043" y="415"/>
                </a:cubicBezTo>
                <a:cubicBezTo>
                  <a:pt x="3991" y="415"/>
                  <a:pt x="3936" y="442"/>
                  <a:pt x="3923" y="476"/>
                </a:cubicBezTo>
                <a:cubicBezTo>
                  <a:pt x="3909" y="510"/>
                  <a:pt x="3848" y="538"/>
                  <a:pt x="3787" y="538"/>
                </a:cubicBezTo>
                <a:cubicBezTo>
                  <a:pt x="3617" y="538"/>
                  <a:pt x="3160" y="1267"/>
                  <a:pt x="3009" y="1778"/>
                </a:cubicBezTo>
                <a:cubicBezTo>
                  <a:pt x="2849" y="2322"/>
                  <a:pt x="2683" y="3173"/>
                  <a:pt x="2689" y="3419"/>
                </a:cubicBezTo>
                <a:cubicBezTo>
                  <a:pt x="2703" y="3959"/>
                  <a:pt x="2743" y="4807"/>
                  <a:pt x="2765" y="4982"/>
                </a:cubicBezTo>
                <a:cubicBezTo>
                  <a:pt x="2780" y="5105"/>
                  <a:pt x="2795" y="5251"/>
                  <a:pt x="2799" y="5304"/>
                </a:cubicBezTo>
                <a:cubicBezTo>
                  <a:pt x="2803" y="5358"/>
                  <a:pt x="2819" y="5504"/>
                  <a:pt x="2836" y="5629"/>
                </a:cubicBezTo>
                <a:cubicBezTo>
                  <a:pt x="2864" y="5825"/>
                  <a:pt x="2852" y="5895"/>
                  <a:pt x="2749" y="6125"/>
                </a:cubicBezTo>
                <a:cubicBezTo>
                  <a:pt x="2592" y="6476"/>
                  <a:pt x="2353" y="6766"/>
                  <a:pt x="2179" y="6818"/>
                </a:cubicBezTo>
                <a:cubicBezTo>
                  <a:pt x="2101" y="6841"/>
                  <a:pt x="1959" y="6943"/>
                  <a:pt x="1862" y="7045"/>
                </a:cubicBezTo>
                <a:cubicBezTo>
                  <a:pt x="1764" y="7147"/>
                  <a:pt x="1620" y="7253"/>
                  <a:pt x="1541" y="7282"/>
                </a:cubicBezTo>
                <a:cubicBezTo>
                  <a:pt x="558" y="7641"/>
                  <a:pt x="440" y="7713"/>
                  <a:pt x="40" y="8191"/>
                </a:cubicBezTo>
                <a:cubicBezTo>
                  <a:pt x="28" y="8205"/>
                  <a:pt x="13" y="8220"/>
                  <a:pt x="0" y="8235"/>
                </a:cubicBezTo>
                <a:lnTo>
                  <a:pt x="0" y="21595"/>
                </a:lnTo>
                <a:lnTo>
                  <a:pt x="21600" y="21595"/>
                </a:lnTo>
                <a:lnTo>
                  <a:pt x="21600" y="6572"/>
                </a:lnTo>
                <a:cubicBezTo>
                  <a:pt x="21267" y="6387"/>
                  <a:pt x="20882" y="6208"/>
                  <a:pt x="20660" y="6150"/>
                </a:cubicBezTo>
                <a:cubicBezTo>
                  <a:pt x="20580" y="6129"/>
                  <a:pt x="20481" y="6054"/>
                  <a:pt x="20440" y="5984"/>
                </a:cubicBezTo>
                <a:cubicBezTo>
                  <a:pt x="20376" y="5874"/>
                  <a:pt x="20335" y="5862"/>
                  <a:pt x="20162" y="5895"/>
                </a:cubicBezTo>
                <a:cubicBezTo>
                  <a:pt x="19984" y="5930"/>
                  <a:pt x="19949" y="5917"/>
                  <a:pt x="19871" y="5788"/>
                </a:cubicBezTo>
                <a:lnTo>
                  <a:pt x="19783" y="5642"/>
                </a:lnTo>
                <a:lnTo>
                  <a:pt x="19912" y="5369"/>
                </a:lnTo>
                <a:cubicBezTo>
                  <a:pt x="20037" y="5107"/>
                  <a:pt x="20043" y="5072"/>
                  <a:pt x="20041" y="4536"/>
                </a:cubicBezTo>
                <a:cubicBezTo>
                  <a:pt x="20039" y="3985"/>
                  <a:pt x="19948" y="3193"/>
                  <a:pt x="19837" y="2768"/>
                </a:cubicBezTo>
                <a:cubicBezTo>
                  <a:pt x="19805" y="2649"/>
                  <a:pt x="19771" y="2472"/>
                  <a:pt x="19760" y="2374"/>
                </a:cubicBezTo>
                <a:cubicBezTo>
                  <a:pt x="19726" y="2085"/>
                  <a:pt x="19562" y="1640"/>
                  <a:pt x="19368" y="1314"/>
                </a:cubicBezTo>
                <a:cubicBezTo>
                  <a:pt x="19268" y="1146"/>
                  <a:pt x="19195" y="986"/>
                  <a:pt x="19206" y="959"/>
                </a:cubicBezTo>
                <a:cubicBezTo>
                  <a:pt x="19217" y="932"/>
                  <a:pt x="19193" y="893"/>
                  <a:pt x="19153" y="873"/>
                </a:cubicBezTo>
                <a:cubicBezTo>
                  <a:pt x="19043" y="819"/>
                  <a:pt x="18933" y="735"/>
                  <a:pt x="18800" y="603"/>
                </a:cubicBezTo>
                <a:cubicBezTo>
                  <a:pt x="18552" y="357"/>
                  <a:pt x="18017" y="1"/>
                  <a:pt x="17935" y="28"/>
                </a:cubicBezTo>
                <a:cubicBezTo>
                  <a:pt x="17923" y="32"/>
                  <a:pt x="17751" y="67"/>
                  <a:pt x="17554" y="105"/>
                </a:cubicBezTo>
                <a:cubicBezTo>
                  <a:pt x="17130" y="188"/>
                  <a:pt x="16829" y="308"/>
                  <a:pt x="16554" y="506"/>
                </a:cubicBezTo>
                <a:cubicBezTo>
                  <a:pt x="16444" y="585"/>
                  <a:pt x="16223" y="715"/>
                  <a:pt x="16063" y="795"/>
                </a:cubicBezTo>
                <a:cubicBezTo>
                  <a:pt x="15903" y="875"/>
                  <a:pt x="15772" y="972"/>
                  <a:pt x="15772" y="1012"/>
                </a:cubicBezTo>
                <a:cubicBezTo>
                  <a:pt x="15772" y="1083"/>
                  <a:pt x="15428" y="1468"/>
                  <a:pt x="15364" y="1468"/>
                </a:cubicBezTo>
                <a:cubicBezTo>
                  <a:pt x="15346" y="1468"/>
                  <a:pt x="15331" y="1510"/>
                  <a:pt x="15331" y="1562"/>
                </a:cubicBezTo>
                <a:cubicBezTo>
                  <a:pt x="15331" y="1613"/>
                  <a:pt x="15286" y="1767"/>
                  <a:pt x="15231" y="1902"/>
                </a:cubicBezTo>
                <a:cubicBezTo>
                  <a:pt x="15097" y="2229"/>
                  <a:pt x="15092" y="2681"/>
                  <a:pt x="15220" y="2893"/>
                </a:cubicBezTo>
                <a:cubicBezTo>
                  <a:pt x="15278" y="2989"/>
                  <a:pt x="15306" y="3106"/>
                  <a:pt x="15300" y="3230"/>
                </a:cubicBezTo>
                <a:cubicBezTo>
                  <a:pt x="15276" y="3771"/>
                  <a:pt x="15296" y="4280"/>
                  <a:pt x="15346" y="4343"/>
                </a:cubicBezTo>
                <a:cubicBezTo>
                  <a:pt x="15503" y="4543"/>
                  <a:pt x="15521" y="5030"/>
                  <a:pt x="15392" y="5587"/>
                </a:cubicBezTo>
                <a:cubicBezTo>
                  <a:pt x="15360" y="5724"/>
                  <a:pt x="15334" y="5927"/>
                  <a:pt x="15333" y="6039"/>
                </a:cubicBezTo>
                <a:cubicBezTo>
                  <a:pt x="15332" y="6201"/>
                  <a:pt x="15352" y="6254"/>
                  <a:pt x="15435" y="6302"/>
                </a:cubicBezTo>
                <a:cubicBezTo>
                  <a:pt x="15492" y="6336"/>
                  <a:pt x="15554" y="6348"/>
                  <a:pt x="15572" y="6330"/>
                </a:cubicBezTo>
                <a:cubicBezTo>
                  <a:pt x="15625" y="6280"/>
                  <a:pt x="15732" y="6556"/>
                  <a:pt x="15732" y="6740"/>
                </a:cubicBezTo>
                <a:cubicBezTo>
                  <a:pt x="15732" y="6840"/>
                  <a:pt x="15766" y="6940"/>
                  <a:pt x="15818" y="6993"/>
                </a:cubicBezTo>
                <a:cubicBezTo>
                  <a:pt x="15894" y="7071"/>
                  <a:pt x="15898" y="7098"/>
                  <a:pt x="15853" y="7227"/>
                </a:cubicBezTo>
                <a:cubicBezTo>
                  <a:pt x="15807" y="7360"/>
                  <a:pt x="15814" y="7390"/>
                  <a:pt x="15922" y="7535"/>
                </a:cubicBezTo>
                <a:cubicBezTo>
                  <a:pt x="16030" y="7678"/>
                  <a:pt x="16041" y="7727"/>
                  <a:pt x="16031" y="8004"/>
                </a:cubicBezTo>
                <a:cubicBezTo>
                  <a:pt x="16017" y="8415"/>
                  <a:pt x="16084" y="8531"/>
                  <a:pt x="16335" y="8531"/>
                </a:cubicBezTo>
                <a:cubicBezTo>
                  <a:pt x="16451" y="8531"/>
                  <a:pt x="16543" y="8565"/>
                  <a:pt x="16572" y="8619"/>
                </a:cubicBezTo>
                <a:cubicBezTo>
                  <a:pt x="16599" y="8668"/>
                  <a:pt x="16678" y="8727"/>
                  <a:pt x="16748" y="8751"/>
                </a:cubicBezTo>
                <a:cubicBezTo>
                  <a:pt x="16818" y="8774"/>
                  <a:pt x="16886" y="8803"/>
                  <a:pt x="16899" y="8815"/>
                </a:cubicBezTo>
                <a:cubicBezTo>
                  <a:pt x="16913" y="8827"/>
                  <a:pt x="16786" y="9055"/>
                  <a:pt x="16619" y="9323"/>
                </a:cubicBezTo>
                <a:cubicBezTo>
                  <a:pt x="16384" y="9696"/>
                  <a:pt x="16270" y="9945"/>
                  <a:pt x="16126" y="10393"/>
                </a:cubicBezTo>
                <a:cubicBezTo>
                  <a:pt x="15932" y="10993"/>
                  <a:pt x="15887" y="11282"/>
                  <a:pt x="15832" y="12272"/>
                </a:cubicBezTo>
                <a:cubicBezTo>
                  <a:pt x="15816" y="12542"/>
                  <a:pt x="15761" y="12988"/>
                  <a:pt x="15708" y="13263"/>
                </a:cubicBezTo>
                <a:cubicBezTo>
                  <a:pt x="15654" y="13539"/>
                  <a:pt x="15599" y="13912"/>
                  <a:pt x="15586" y="14092"/>
                </a:cubicBezTo>
                <a:cubicBezTo>
                  <a:pt x="15555" y="14491"/>
                  <a:pt x="15488" y="14568"/>
                  <a:pt x="15290" y="14431"/>
                </a:cubicBezTo>
                <a:cubicBezTo>
                  <a:pt x="15213" y="14378"/>
                  <a:pt x="15112" y="14325"/>
                  <a:pt x="15064" y="14312"/>
                </a:cubicBezTo>
                <a:cubicBezTo>
                  <a:pt x="14934" y="14278"/>
                  <a:pt x="14527" y="13851"/>
                  <a:pt x="14556" y="13780"/>
                </a:cubicBezTo>
                <a:cubicBezTo>
                  <a:pt x="14570" y="13746"/>
                  <a:pt x="14556" y="13731"/>
                  <a:pt x="14525" y="13747"/>
                </a:cubicBezTo>
                <a:cubicBezTo>
                  <a:pt x="14494" y="13763"/>
                  <a:pt x="14411" y="13739"/>
                  <a:pt x="14339" y="13693"/>
                </a:cubicBezTo>
                <a:cubicBezTo>
                  <a:pt x="14221" y="13617"/>
                  <a:pt x="14202" y="13621"/>
                  <a:pt x="14129" y="13734"/>
                </a:cubicBezTo>
                <a:cubicBezTo>
                  <a:pt x="14031" y="13885"/>
                  <a:pt x="14030" y="13923"/>
                  <a:pt x="14114" y="14217"/>
                </a:cubicBezTo>
                <a:cubicBezTo>
                  <a:pt x="14151" y="14343"/>
                  <a:pt x="14178" y="14468"/>
                  <a:pt x="14174" y="14494"/>
                </a:cubicBezTo>
                <a:cubicBezTo>
                  <a:pt x="14171" y="14519"/>
                  <a:pt x="14182" y="14535"/>
                  <a:pt x="14198" y="14528"/>
                </a:cubicBezTo>
                <a:cubicBezTo>
                  <a:pt x="14258" y="14505"/>
                  <a:pt x="14512" y="14713"/>
                  <a:pt x="14627" y="14880"/>
                </a:cubicBezTo>
                <a:cubicBezTo>
                  <a:pt x="14740" y="15043"/>
                  <a:pt x="14742" y="15055"/>
                  <a:pt x="14669" y="15136"/>
                </a:cubicBezTo>
                <a:cubicBezTo>
                  <a:pt x="14628" y="15183"/>
                  <a:pt x="14554" y="15221"/>
                  <a:pt x="14506" y="15221"/>
                </a:cubicBezTo>
                <a:cubicBezTo>
                  <a:pt x="14457" y="15221"/>
                  <a:pt x="14408" y="15258"/>
                  <a:pt x="14397" y="15303"/>
                </a:cubicBezTo>
                <a:cubicBezTo>
                  <a:pt x="14378" y="15380"/>
                  <a:pt x="13894" y="15534"/>
                  <a:pt x="13387" y="15624"/>
                </a:cubicBezTo>
                <a:cubicBezTo>
                  <a:pt x="12453" y="15789"/>
                  <a:pt x="12163" y="15924"/>
                  <a:pt x="12163" y="16195"/>
                </a:cubicBezTo>
                <a:cubicBezTo>
                  <a:pt x="12163" y="16273"/>
                  <a:pt x="12186" y="16338"/>
                  <a:pt x="12213" y="16341"/>
                </a:cubicBezTo>
                <a:cubicBezTo>
                  <a:pt x="12241" y="16344"/>
                  <a:pt x="12300" y="16357"/>
                  <a:pt x="12344" y="16369"/>
                </a:cubicBezTo>
                <a:cubicBezTo>
                  <a:pt x="12388" y="16382"/>
                  <a:pt x="12559" y="16420"/>
                  <a:pt x="12725" y="16454"/>
                </a:cubicBezTo>
                <a:cubicBezTo>
                  <a:pt x="12890" y="16488"/>
                  <a:pt x="13152" y="16572"/>
                  <a:pt x="13307" y="16639"/>
                </a:cubicBezTo>
                <a:cubicBezTo>
                  <a:pt x="13462" y="16707"/>
                  <a:pt x="13733" y="16790"/>
                  <a:pt x="13910" y="16825"/>
                </a:cubicBezTo>
                <a:cubicBezTo>
                  <a:pt x="14087" y="16859"/>
                  <a:pt x="14285" y="16921"/>
                  <a:pt x="14350" y="16962"/>
                </a:cubicBezTo>
                <a:cubicBezTo>
                  <a:pt x="14416" y="17003"/>
                  <a:pt x="14583" y="17057"/>
                  <a:pt x="14723" y="17081"/>
                </a:cubicBezTo>
                <a:cubicBezTo>
                  <a:pt x="15035" y="17137"/>
                  <a:pt x="15100" y="17216"/>
                  <a:pt x="14978" y="17392"/>
                </a:cubicBezTo>
                <a:cubicBezTo>
                  <a:pt x="14929" y="17462"/>
                  <a:pt x="14890" y="17584"/>
                  <a:pt x="14890" y="17666"/>
                </a:cubicBezTo>
                <a:cubicBezTo>
                  <a:pt x="14890" y="17760"/>
                  <a:pt x="14846" y="17863"/>
                  <a:pt x="14770" y="17947"/>
                </a:cubicBezTo>
                <a:cubicBezTo>
                  <a:pt x="14673" y="18053"/>
                  <a:pt x="14650" y="18125"/>
                  <a:pt x="14650" y="18308"/>
                </a:cubicBezTo>
                <a:cubicBezTo>
                  <a:pt x="14650" y="18552"/>
                  <a:pt x="14555" y="19320"/>
                  <a:pt x="14511" y="19430"/>
                </a:cubicBezTo>
                <a:cubicBezTo>
                  <a:pt x="14481" y="19506"/>
                  <a:pt x="13398" y="19524"/>
                  <a:pt x="13350" y="19449"/>
                </a:cubicBezTo>
                <a:cubicBezTo>
                  <a:pt x="13333" y="19424"/>
                  <a:pt x="13298" y="19403"/>
                  <a:pt x="13273" y="19403"/>
                </a:cubicBezTo>
                <a:cubicBezTo>
                  <a:pt x="13247" y="19403"/>
                  <a:pt x="13208" y="19341"/>
                  <a:pt x="13186" y="19264"/>
                </a:cubicBezTo>
                <a:lnTo>
                  <a:pt x="13147" y="19124"/>
                </a:lnTo>
                <a:lnTo>
                  <a:pt x="10725" y="19124"/>
                </a:lnTo>
                <a:cubicBezTo>
                  <a:pt x="8528" y="19124"/>
                  <a:pt x="8298" y="19133"/>
                  <a:pt x="8255" y="19225"/>
                </a:cubicBezTo>
                <a:cubicBezTo>
                  <a:pt x="8212" y="19315"/>
                  <a:pt x="8182" y="19293"/>
                  <a:pt x="7987" y="19020"/>
                </a:cubicBezTo>
                <a:cubicBezTo>
                  <a:pt x="7867" y="18852"/>
                  <a:pt x="7686" y="18652"/>
                  <a:pt x="7587" y="18577"/>
                </a:cubicBezTo>
                <a:cubicBezTo>
                  <a:pt x="7488" y="18503"/>
                  <a:pt x="7367" y="18361"/>
                  <a:pt x="7320" y="18261"/>
                </a:cubicBezTo>
                <a:cubicBezTo>
                  <a:pt x="7272" y="18161"/>
                  <a:pt x="7133" y="17977"/>
                  <a:pt x="7012" y="17852"/>
                </a:cubicBezTo>
                <a:cubicBezTo>
                  <a:pt x="6890" y="17727"/>
                  <a:pt x="6790" y="17602"/>
                  <a:pt x="6790" y="17574"/>
                </a:cubicBezTo>
                <a:cubicBezTo>
                  <a:pt x="6790" y="17546"/>
                  <a:pt x="6719" y="17421"/>
                  <a:pt x="6633" y="17294"/>
                </a:cubicBezTo>
                <a:cubicBezTo>
                  <a:pt x="6546" y="17168"/>
                  <a:pt x="6485" y="17028"/>
                  <a:pt x="6496" y="16984"/>
                </a:cubicBezTo>
                <a:cubicBezTo>
                  <a:pt x="6507" y="16939"/>
                  <a:pt x="6469" y="16856"/>
                  <a:pt x="6412" y="16798"/>
                </a:cubicBezTo>
                <a:cubicBezTo>
                  <a:pt x="6338" y="16722"/>
                  <a:pt x="6309" y="16641"/>
                  <a:pt x="6310" y="16500"/>
                </a:cubicBezTo>
                <a:cubicBezTo>
                  <a:pt x="6310" y="16235"/>
                  <a:pt x="6192" y="14931"/>
                  <a:pt x="6144" y="14664"/>
                </a:cubicBezTo>
                <a:cubicBezTo>
                  <a:pt x="6092" y="14382"/>
                  <a:pt x="6172" y="12439"/>
                  <a:pt x="6242" y="12264"/>
                </a:cubicBezTo>
                <a:cubicBezTo>
                  <a:pt x="6299" y="12121"/>
                  <a:pt x="6194" y="10357"/>
                  <a:pt x="6107" y="9997"/>
                </a:cubicBezTo>
                <a:cubicBezTo>
                  <a:pt x="6007" y="9582"/>
                  <a:pt x="5731" y="9191"/>
                  <a:pt x="5345" y="8918"/>
                </a:cubicBezTo>
                <a:cubicBezTo>
                  <a:pt x="5203" y="8817"/>
                  <a:pt x="5047" y="8667"/>
                  <a:pt x="4999" y="8586"/>
                </a:cubicBezTo>
                <a:lnTo>
                  <a:pt x="4911" y="8437"/>
                </a:lnTo>
                <a:lnTo>
                  <a:pt x="5024" y="8224"/>
                </a:lnTo>
                <a:lnTo>
                  <a:pt x="5136" y="8011"/>
                </a:lnTo>
                <a:lnTo>
                  <a:pt x="5438" y="8147"/>
                </a:lnTo>
                <a:cubicBezTo>
                  <a:pt x="5790" y="8305"/>
                  <a:pt x="5940" y="8315"/>
                  <a:pt x="6125" y="8196"/>
                </a:cubicBezTo>
                <a:cubicBezTo>
                  <a:pt x="6291" y="8088"/>
                  <a:pt x="6312" y="8038"/>
                  <a:pt x="6326" y="7704"/>
                </a:cubicBezTo>
                <a:cubicBezTo>
                  <a:pt x="6332" y="7557"/>
                  <a:pt x="6368" y="7368"/>
                  <a:pt x="6404" y="7282"/>
                </a:cubicBezTo>
                <a:cubicBezTo>
                  <a:pt x="6440" y="7197"/>
                  <a:pt x="6458" y="7109"/>
                  <a:pt x="6444" y="7088"/>
                </a:cubicBezTo>
                <a:cubicBezTo>
                  <a:pt x="6430" y="7066"/>
                  <a:pt x="6467" y="7014"/>
                  <a:pt x="6525" y="6974"/>
                </a:cubicBezTo>
                <a:cubicBezTo>
                  <a:pt x="6595" y="6924"/>
                  <a:pt x="6630" y="6851"/>
                  <a:pt x="6630" y="6753"/>
                </a:cubicBezTo>
                <a:cubicBezTo>
                  <a:pt x="6630" y="6603"/>
                  <a:pt x="6644" y="6587"/>
                  <a:pt x="6842" y="6520"/>
                </a:cubicBezTo>
                <a:cubicBezTo>
                  <a:pt x="6903" y="6499"/>
                  <a:pt x="6965" y="6439"/>
                  <a:pt x="6978" y="6386"/>
                </a:cubicBezTo>
                <a:cubicBezTo>
                  <a:pt x="7004" y="6282"/>
                  <a:pt x="6939" y="5775"/>
                  <a:pt x="6838" y="5278"/>
                </a:cubicBezTo>
                <a:cubicBezTo>
                  <a:pt x="6746" y="4832"/>
                  <a:pt x="6747" y="4819"/>
                  <a:pt x="6856" y="4709"/>
                </a:cubicBezTo>
                <a:cubicBezTo>
                  <a:pt x="6945" y="4618"/>
                  <a:pt x="6955" y="4571"/>
                  <a:pt x="6946" y="4252"/>
                </a:cubicBezTo>
                <a:cubicBezTo>
                  <a:pt x="6938" y="3945"/>
                  <a:pt x="6952" y="3869"/>
                  <a:pt x="7044" y="3699"/>
                </a:cubicBezTo>
                <a:cubicBezTo>
                  <a:pt x="7103" y="3591"/>
                  <a:pt x="7151" y="3460"/>
                  <a:pt x="7151" y="3408"/>
                </a:cubicBezTo>
                <a:cubicBezTo>
                  <a:pt x="7151" y="3205"/>
                  <a:pt x="6943" y="2272"/>
                  <a:pt x="6850" y="2062"/>
                </a:cubicBezTo>
                <a:cubicBezTo>
                  <a:pt x="6796" y="1939"/>
                  <a:pt x="6763" y="1840"/>
                  <a:pt x="6776" y="1840"/>
                </a:cubicBezTo>
                <a:cubicBezTo>
                  <a:pt x="6789" y="1840"/>
                  <a:pt x="6778" y="1800"/>
                  <a:pt x="6753" y="1752"/>
                </a:cubicBezTo>
                <a:cubicBezTo>
                  <a:pt x="6720" y="1691"/>
                  <a:pt x="6719" y="1652"/>
                  <a:pt x="6749" y="1624"/>
                </a:cubicBezTo>
                <a:cubicBezTo>
                  <a:pt x="6813" y="1563"/>
                  <a:pt x="6757" y="1466"/>
                  <a:pt x="6600" y="1364"/>
                </a:cubicBezTo>
                <a:cubicBezTo>
                  <a:pt x="6495" y="1296"/>
                  <a:pt x="6470" y="1255"/>
                  <a:pt x="6504" y="1203"/>
                </a:cubicBezTo>
                <a:cubicBezTo>
                  <a:pt x="6587" y="1074"/>
                  <a:pt x="6553" y="972"/>
                  <a:pt x="6428" y="972"/>
                </a:cubicBezTo>
                <a:cubicBezTo>
                  <a:pt x="6354" y="972"/>
                  <a:pt x="6297" y="933"/>
                  <a:pt x="6282" y="874"/>
                </a:cubicBezTo>
                <a:cubicBezTo>
                  <a:pt x="6269" y="820"/>
                  <a:pt x="6210" y="746"/>
                  <a:pt x="6153" y="709"/>
                </a:cubicBezTo>
                <a:cubicBezTo>
                  <a:pt x="6032" y="632"/>
                  <a:pt x="6047" y="639"/>
                  <a:pt x="5882" y="578"/>
                </a:cubicBezTo>
                <a:cubicBezTo>
                  <a:pt x="5812" y="552"/>
                  <a:pt x="5722" y="474"/>
                  <a:pt x="5681" y="404"/>
                </a:cubicBezTo>
                <a:cubicBezTo>
                  <a:pt x="5605" y="273"/>
                  <a:pt x="5455" y="153"/>
                  <a:pt x="5345" y="134"/>
                </a:cubicBezTo>
                <a:cubicBezTo>
                  <a:pt x="5311" y="128"/>
                  <a:pt x="5221" y="93"/>
                  <a:pt x="5144" y="57"/>
                </a:cubicBezTo>
                <a:cubicBezTo>
                  <a:pt x="5051" y="14"/>
                  <a:pt x="4979" y="-5"/>
                  <a:pt x="4923" y="1"/>
                </a:cubicBezTo>
                <a:close/>
              </a:path>
            </a:pathLst>
          </a:custGeom>
          <a:ln w="12700">
            <a:miter lim="400000"/>
          </a:ln>
        </p:spPr>
      </p:pic>
      <p:pic>
        <p:nvPicPr>
          <p:cNvPr id="490" name="Image" descr="Image"/>
          <p:cNvPicPr>
            <a:picLocks noChangeAspect="1"/>
          </p:cNvPicPr>
          <p:nvPr/>
        </p:nvPicPr>
        <p:blipFill>
          <a:blip r:embed="rId3">
            <a:extLst/>
          </a:blip>
          <a:stretch>
            <a:fillRect/>
          </a:stretch>
        </p:blipFill>
        <p:spPr>
          <a:xfrm>
            <a:off x="1880108" y="4190061"/>
            <a:ext cx="9244584" cy="3222883"/>
          </a:xfrm>
          <a:prstGeom prst="rect">
            <a:avLst/>
          </a:prstGeom>
          <a:ln w="12700">
            <a:miter lim="400000"/>
          </a:ln>
        </p:spPr>
      </p:pic>
      <p:sp>
        <p:nvSpPr>
          <p:cNvPr id="491" name="Overcoming The"/>
          <p:cNvSpPr txBox="1"/>
          <p:nvPr/>
        </p:nvSpPr>
        <p:spPr>
          <a:xfrm>
            <a:off x="3863375" y="4013199"/>
            <a:ext cx="5278050" cy="1727201"/>
          </a:xfrm>
          <a:prstGeom prst="rect">
            <a:avLst/>
          </a:prstGeom>
          <a:ln w="12700">
            <a:miter lim="400000"/>
          </a:ln>
          <a:effectLst>
            <a:outerShdw sx="100000" sy="100000" kx="0" ky="0" algn="b" rotWithShape="0" blurRad="76200" dist="88900" dir="2245216">
              <a:srgbClr val="000000">
                <a:alpha val="307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1295400">
              <a:lnSpc>
                <a:spcPct val="70000"/>
              </a:lnSpc>
              <a:buClr>
                <a:srgbClr val="000000"/>
              </a:buClr>
              <a:defRPr sz="3800">
                <a:solidFill>
                  <a:srgbClr val="596D92"/>
                </a:solidFill>
                <a:uFill>
                  <a:solidFill>
                    <a:srgbClr val="000000"/>
                  </a:solidFill>
                </a:uFill>
                <a:latin typeface="Zapfino"/>
                <a:ea typeface="Zapfino"/>
                <a:cs typeface="Zapfino"/>
                <a:sym typeface="Zapfino"/>
              </a:defRPr>
            </a:lvl1pPr>
          </a:lstStyle>
          <a:p>
            <a:pPr/>
            <a:r>
              <a:t>Overcoming The</a:t>
            </a:r>
          </a:p>
        </p:txBody>
      </p:sp>
      <p:sp>
        <p:nvSpPr>
          <p:cNvPr id="492" name="It HAS ALWAYS BEEN THIS WAY!!…"/>
          <p:cNvSpPr txBox="1"/>
          <p:nvPr/>
        </p:nvSpPr>
        <p:spPr>
          <a:xfrm>
            <a:off x="1199800" y="7186023"/>
            <a:ext cx="10605200" cy="1778001"/>
          </a:xfrm>
          <a:prstGeom prst="rect">
            <a:avLst/>
          </a:prstGeom>
          <a:solidFill>
            <a:srgbClr val="FFFFFF">
              <a:alpha val="79770"/>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buClr>
                <a:srgbClr val="A29A85"/>
              </a:buClr>
              <a:defRPr sz="5200">
                <a:solidFill>
                  <a:srgbClr val="000000"/>
                </a:solidFill>
                <a:effectLst>
                  <a:outerShdw sx="100000" sy="100000" kx="0" ky="0" algn="b" rotWithShape="0" blurRad="101600" dist="63500" dir="2378836">
                    <a:srgbClr val="000000">
                      <a:alpha val="32000"/>
                    </a:srgbClr>
                  </a:outerShdw>
                </a:effectLst>
                <a:latin typeface="Baskerville"/>
                <a:ea typeface="Baskerville"/>
                <a:cs typeface="Baskerville"/>
                <a:sym typeface="Baskerville"/>
              </a:defRPr>
            </a:pPr>
            <a:r>
              <a:t>It HAS ALWAYS BEEN THIS WAY!!</a:t>
            </a:r>
          </a:p>
          <a:p>
            <a:pPr>
              <a:buClr>
                <a:srgbClr val="A29A85"/>
              </a:buClr>
              <a:defRPr b="1" sz="6300">
                <a:solidFill>
                  <a:srgbClr val="000000"/>
                </a:solidFill>
                <a:effectLst>
                  <a:outerShdw sx="100000" sy="100000" kx="0" ky="0" algn="b" rotWithShape="0" blurRad="101600" dist="63500" dir="2378836">
                    <a:srgbClr val="000000">
                      <a:alpha val="32000"/>
                    </a:srgbClr>
                  </a:outerShdw>
                </a:effectLst>
                <a:latin typeface="Baskerville"/>
                <a:ea typeface="Baskerville"/>
                <a:cs typeface="Baskerville"/>
                <a:sym typeface="Baskerville"/>
              </a:defRPr>
            </a:pPr>
            <a:r>
              <a:t>Yet The Fields Are White!!!!</a:t>
            </a:r>
          </a:p>
        </p:txBody>
      </p:sp>
      <p:sp>
        <p:nvSpPr>
          <p:cNvPr id="493" name="To Teach Others"/>
          <p:cNvSpPr/>
          <p:nvPr/>
        </p:nvSpPr>
        <p:spPr>
          <a:xfrm>
            <a:off x="3825149" y="211522"/>
            <a:ext cx="4719819" cy="774834"/>
          </a:xfrm>
          <a:prstGeom prst="rect">
            <a:avLst/>
          </a:prstGeom>
          <a:solidFill>
            <a:srgbClr val="EBEBEB">
              <a:alpha val="76005"/>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494" name="THE GOSPEL"/>
          <p:cNvSpPr/>
          <p:nvPr/>
        </p:nvSpPr>
        <p:spPr>
          <a:xfrm>
            <a:off x="8628305" y="256038"/>
            <a:ext cx="4029026" cy="774835"/>
          </a:xfrm>
          <a:prstGeom prst="rect">
            <a:avLst/>
          </a:prstGeom>
          <a:solidFill>
            <a:srgbClr val="808785">
              <a:alpha val="77156"/>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495" name="PREPARING"/>
          <p:cNvSpPr/>
          <p:nvPr/>
        </p:nvSpPr>
        <p:spPr>
          <a:xfrm>
            <a:off x="142789" y="256038"/>
            <a:ext cx="3780087" cy="774835"/>
          </a:xfrm>
          <a:prstGeom prst="rect">
            <a:avLst/>
          </a:prstGeom>
          <a:solidFill>
            <a:srgbClr val="808785">
              <a:alpha val="72134"/>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496" name="Rectangle Rectangle" descr="Rectangle Rectangle"/>
          <p:cNvPicPr>
            <a:picLocks noChangeAspect="0"/>
          </p:cNvPicPr>
          <p:nvPr/>
        </p:nvPicPr>
        <p:blipFill>
          <a:blip r:embed="rId4">
            <a:extLst/>
          </a:blip>
          <a:stretch>
            <a:fillRect/>
          </a:stretch>
        </p:blipFill>
        <p:spPr>
          <a:xfrm>
            <a:off x="40124" y="115115"/>
            <a:ext cx="12902423" cy="13045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92"/>
                                        </p:tgtEl>
                                        <p:attrNameLst>
                                          <p:attrName>style.visibility</p:attrName>
                                        </p:attrNameLst>
                                      </p:cBhvr>
                                      <p:to>
                                        <p:strVal val="visible"/>
                                      </p:to>
                                    </p:set>
                                    <p:animEffect filter="wipe(left)" transition="in">
                                      <p:cBhvr>
                                        <p:cTn id="7" dur="1500"/>
                                        <p:tgtEl>
                                          <p:spTgt spid="4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2"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To Teach Others"/>
          <p:cNvSpPr/>
          <p:nvPr/>
        </p:nvSpPr>
        <p:spPr>
          <a:xfrm>
            <a:off x="3825149" y="211522"/>
            <a:ext cx="4719819" cy="774834"/>
          </a:xfrm>
          <a:prstGeom prst="rect">
            <a:avLst/>
          </a:prstGeom>
          <a:solidFill>
            <a:srgbClr val="EBEBEB">
              <a:alpha val="76005"/>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500" name="THE GOSPEL"/>
          <p:cNvSpPr/>
          <p:nvPr/>
        </p:nvSpPr>
        <p:spPr>
          <a:xfrm>
            <a:off x="8628305" y="256038"/>
            <a:ext cx="4029026" cy="774835"/>
          </a:xfrm>
          <a:prstGeom prst="rect">
            <a:avLst/>
          </a:prstGeom>
          <a:solidFill>
            <a:srgbClr val="808785">
              <a:alpha val="77156"/>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501" name="PREPARING"/>
          <p:cNvSpPr/>
          <p:nvPr/>
        </p:nvSpPr>
        <p:spPr>
          <a:xfrm>
            <a:off x="142789" y="256038"/>
            <a:ext cx="3780087" cy="774835"/>
          </a:xfrm>
          <a:prstGeom prst="rect">
            <a:avLst/>
          </a:prstGeom>
          <a:solidFill>
            <a:srgbClr val="808785">
              <a:alpha val="72134"/>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502" name="Rectangle Rectangle" descr="Rectangle Rectangle"/>
          <p:cNvPicPr>
            <a:picLocks noChangeAspect="0"/>
          </p:cNvPicPr>
          <p:nvPr/>
        </p:nvPicPr>
        <p:blipFill>
          <a:blip r:embed="rId2">
            <a:extLst/>
          </a:blip>
          <a:stretch>
            <a:fillRect/>
          </a:stretch>
        </p:blipFill>
        <p:spPr>
          <a:xfrm>
            <a:off x="40124" y="115115"/>
            <a:ext cx="12902423" cy="1304552"/>
          </a:xfrm>
          <a:prstGeom prst="rect">
            <a:avLst/>
          </a:prstGeom>
        </p:spPr>
      </p:pic>
      <p:sp>
        <p:nvSpPr>
          <p:cNvPr id="504" name="THOSE OPEN TO THE TRUTH WILL SEE THE TRUTH"/>
          <p:cNvSpPr txBox="1"/>
          <p:nvPr/>
        </p:nvSpPr>
        <p:spPr>
          <a:xfrm>
            <a:off x="-55418" y="1167281"/>
            <a:ext cx="13115636" cy="1930401"/>
          </a:xfrm>
          <a:prstGeom prst="rect">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6200">
                <a:ln w="12700" cap="flat">
                  <a:solidFill>
                    <a:srgbClr val="000000"/>
                  </a:solidFill>
                  <a:prstDash val="solid"/>
                  <a:miter lim="400000"/>
                </a:ln>
                <a:solidFill>
                  <a:srgbClr val="FFFFFF"/>
                </a:solidFill>
                <a:effectLst>
                  <a:outerShdw sx="100000" sy="100000" kx="0" ky="0" algn="b" rotWithShape="0" blurRad="50800" dist="63500" dir="3082390">
                    <a:srgbClr val="000000"/>
                  </a:outerShdw>
                </a:effectLst>
                <a:latin typeface="Gill Sans"/>
                <a:ea typeface="Gill Sans"/>
                <a:cs typeface="Gill Sans"/>
                <a:sym typeface="Gill Sans"/>
              </a:defRPr>
            </a:lvl1pPr>
          </a:lstStyle>
          <a:p>
            <a:pPr/>
            <a:r>
              <a:t>THOSE OPEN TO THE TRUTH WILL SEE THE TRUTH</a:t>
            </a:r>
          </a:p>
        </p:txBody>
      </p:sp>
      <p:pic>
        <p:nvPicPr>
          <p:cNvPr id="505" name="Image" descr="Image"/>
          <p:cNvPicPr>
            <a:picLocks noChangeAspect="1"/>
          </p:cNvPicPr>
          <p:nvPr/>
        </p:nvPicPr>
        <p:blipFill>
          <a:blip r:embed="rId3">
            <a:extLst/>
          </a:blip>
          <a:srcRect l="5958" t="2469" r="7235" b="0"/>
          <a:stretch>
            <a:fillRect/>
          </a:stretch>
        </p:blipFill>
        <p:spPr>
          <a:xfrm flipH="1">
            <a:off x="-301743" y="3135215"/>
            <a:ext cx="8417776" cy="6623950"/>
          </a:xfrm>
          <a:custGeom>
            <a:avLst/>
            <a:gdLst/>
            <a:ahLst/>
            <a:cxnLst>
              <a:cxn ang="0">
                <a:pos x="wd2" y="hd2"/>
              </a:cxn>
              <a:cxn ang="5400000">
                <a:pos x="wd2" y="hd2"/>
              </a:cxn>
              <a:cxn ang="10800000">
                <a:pos x="wd2" y="hd2"/>
              </a:cxn>
              <a:cxn ang="16200000">
                <a:pos x="wd2" y="hd2"/>
              </a:cxn>
            </a:cxnLst>
            <a:rect l="0" t="0" r="r" b="b"/>
            <a:pathLst>
              <a:path w="21559" h="21563" fill="norm" stroke="1" extrusionOk="0">
                <a:moveTo>
                  <a:pt x="4328" y="1"/>
                </a:moveTo>
                <a:cubicBezTo>
                  <a:pt x="4204" y="6"/>
                  <a:pt x="4061" y="48"/>
                  <a:pt x="3855" y="129"/>
                </a:cubicBezTo>
                <a:cubicBezTo>
                  <a:pt x="3530" y="257"/>
                  <a:pt x="3263" y="466"/>
                  <a:pt x="2969" y="826"/>
                </a:cubicBezTo>
                <a:cubicBezTo>
                  <a:pt x="2896" y="916"/>
                  <a:pt x="2784" y="1024"/>
                  <a:pt x="2720" y="1065"/>
                </a:cubicBezTo>
                <a:cubicBezTo>
                  <a:pt x="2689" y="1085"/>
                  <a:pt x="2667" y="1088"/>
                  <a:pt x="2644" y="1091"/>
                </a:cubicBezTo>
                <a:cubicBezTo>
                  <a:pt x="2252" y="1594"/>
                  <a:pt x="1886" y="2276"/>
                  <a:pt x="1795" y="2711"/>
                </a:cubicBezTo>
                <a:cubicBezTo>
                  <a:pt x="1687" y="3224"/>
                  <a:pt x="1870" y="4960"/>
                  <a:pt x="2057" y="5198"/>
                </a:cubicBezTo>
                <a:cubicBezTo>
                  <a:pt x="2092" y="5243"/>
                  <a:pt x="2121" y="5329"/>
                  <a:pt x="2121" y="5392"/>
                </a:cubicBezTo>
                <a:cubicBezTo>
                  <a:pt x="2121" y="5455"/>
                  <a:pt x="2167" y="5637"/>
                  <a:pt x="2223" y="5796"/>
                </a:cubicBezTo>
                <a:cubicBezTo>
                  <a:pt x="2300" y="6014"/>
                  <a:pt x="2396" y="6139"/>
                  <a:pt x="2607" y="6299"/>
                </a:cubicBezTo>
                <a:cubicBezTo>
                  <a:pt x="2815" y="6455"/>
                  <a:pt x="2885" y="6544"/>
                  <a:pt x="2872" y="6639"/>
                </a:cubicBezTo>
                <a:cubicBezTo>
                  <a:pt x="2853" y="6770"/>
                  <a:pt x="2311" y="7476"/>
                  <a:pt x="2228" y="7476"/>
                </a:cubicBezTo>
                <a:cubicBezTo>
                  <a:pt x="2203" y="7476"/>
                  <a:pt x="2111" y="7635"/>
                  <a:pt x="2023" y="7830"/>
                </a:cubicBezTo>
                <a:cubicBezTo>
                  <a:pt x="1935" y="8024"/>
                  <a:pt x="1753" y="8347"/>
                  <a:pt x="1619" y="8547"/>
                </a:cubicBezTo>
                <a:cubicBezTo>
                  <a:pt x="1334" y="8972"/>
                  <a:pt x="1210" y="9250"/>
                  <a:pt x="1249" y="9381"/>
                </a:cubicBezTo>
                <a:cubicBezTo>
                  <a:pt x="1265" y="9433"/>
                  <a:pt x="1229" y="9549"/>
                  <a:pt x="1170" y="9639"/>
                </a:cubicBezTo>
                <a:cubicBezTo>
                  <a:pt x="1067" y="9794"/>
                  <a:pt x="1059" y="9795"/>
                  <a:pt x="987" y="9677"/>
                </a:cubicBezTo>
                <a:cubicBezTo>
                  <a:pt x="918" y="9564"/>
                  <a:pt x="895" y="9592"/>
                  <a:pt x="694" y="10030"/>
                </a:cubicBezTo>
                <a:cubicBezTo>
                  <a:pt x="237" y="11026"/>
                  <a:pt x="187" y="11200"/>
                  <a:pt x="55" y="12243"/>
                </a:cubicBezTo>
                <a:cubicBezTo>
                  <a:pt x="-41" y="13002"/>
                  <a:pt x="-6" y="14159"/>
                  <a:pt x="116" y="14255"/>
                </a:cubicBezTo>
                <a:cubicBezTo>
                  <a:pt x="142" y="14275"/>
                  <a:pt x="152" y="14317"/>
                  <a:pt x="136" y="14349"/>
                </a:cubicBezTo>
                <a:cubicBezTo>
                  <a:pt x="121" y="14380"/>
                  <a:pt x="82" y="14721"/>
                  <a:pt x="52" y="15106"/>
                </a:cubicBezTo>
                <a:cubicBezTo>
                  <a:pt x="-1" y="15769"/>
                  <a:pt x="4" y="15831"/>
                  <a:pt x="123" y="16248"/>
                </a:cubicBezTo>
                <a:cubicBezTo>
                  <a:pt x="245" y="16676"/>
                  <a:pt x="246" y="16710"/>
                  <a:pt x="180" y="17390"/>
                </a:cubicBezTo>
                <a:cubicBezTo>
                  <a:pt x="143" y="17776"/>
                  <a:pt x="111" y="18505"/>
                  <a:pt x="110" y="19010"/>
                </a:cubicBezTo>
                <a:cubicBezTo>
                  <a:pt x="110" y="19073"/>
                  <a:pt x="107" y="19101"/>
                  <a:pt x="107" y="19157"/>
                </a:cubicBezTo>
                <a:cubicBezTo>
                  <a:pt x="112" y="19224"/>
                  <a:pt x="119" y="19293"/>
                  <a:pt x="125" y="19393"/>
                </a:cubicBezTo>
                <a:cubicBezTo>
                  <a:pt x="143" y="19679"/>
                  <a:pt x="219" y="20169"/>
                  <a:pt x="296" y="20484"/>
                </a:cubicBezTo>
                <a:cubicBezTo>
                  <a:pt x="373" y="20799"/>
                  <a:pt x="449" y="21171"/>
                  <a:pt x="464" y="21310"/>
                </a:cubicBezTo>
                <a:lnTo>
                  <a:pt x="491" y="21563"/>
                </a:lnTo>
                <a:lnTo>
                  <a:pt x="4897" y="21563"/>
                </a:lnTo>
                <a:cubicBezTo>
                  <a:pt x="8405" y="21563"/>
                  <a:pt x="11289" y="21538"/>
                  <a:pt x="11304" y="21506"/>
                </a:cubicBezTo>
                <a:cubicBezTo>
                  <a:pt x="11320" y="21474"/>
                  <a:pt x="11439" y="21428"/>
                  <a:pt x="11570" y="21405"/>
                </a:cubicBezTo>
                <a:cubicBezTo>
                  <a:pt x="11893" y="21349"/>
                  <a:pt x="13083" y="20905"/>
                  <a:pt x="13177" y="20806"/>
                </a:cubicBezTo>
                <a:cubicBezTo>
                  <a:pt x="13276" y="20702"/>
                  <a:pt x="13400" y="20902"/>
                  <a:pt x="13400" y="21165"/>
                </a:cubicBezTo>
                <a:cubicBezTo>
                  <a:pt x="13400" y="21596"/>
                  <a:pt x="12973" y="21563"/>
                  <a:pt x="18410" y="21563"/>
                </a:cubicBezTo>
                <a:lnTo>
                  <a:pt x="21559" y="21563"/>
                </a:lnTo>
                <a:lnTo>
                  <a:pt x="21559" y="10151"/>
                </a:lnTo>
                <a:cubicBezTo>
                  <a:pt x="21534" y="10102"/>
                  <a:pt x="21535" y="10097"/>
                  <a:pt x="21506" y="10043"/>
                </a:cubicBezTo>
                <a:cubicBezTo>
                  <a:pt x="21391" y="9828"/>
                  <a:pt x="21232" y="9503"/>
                  <a:pt x="21152" y="9322"/>
                </a:cubicBezTo>
                <a:cubicBezTo>
                  <a:pt x="21073" y="9141"/>
                  <a:pt x="20936" y="8879"/>
                  <a:pt x="20848" y="8739"/>
                </a:cubicBezTo>
                <a:cubicBezTo>
                  <a:pt x="20740" y="8567"/>
                  <a:pt x="20706" y="8462"/>
                  <a:pt x="20743" y="8415"/>
                </a:cubicBezTo>
                <a:cubicBezTo>
                  <a:pt x="20796" y="8348"/>
                  <a:pt x="21094" y="8706"/>
                  <a:pt x="21301" y="9084"/>
                </a:cubicBezTo>
                <a:cubicBezTo>
                  <a:pt x="21349" y="9172"/>
                  <a:pt x="21412" y="9224"/>
                  <a:pt x="21442" y="9201"/>
                </a:cubicBezTo>
                <a:cubicBezTo>
                  <a:pt x="21472" y="9177"/>
                  <a:pt x="21523" y="9211"/>
                  <a:pt x="21555" y="9277"/>
                </a:cubicBezTo>
                <a:cubicBezTo>
                  <a:pt x="21557" y="9282"/>
                  <a:pt x="21557" y="9279"/>
                  <a:pt x="21559" y="9283"/>
                </a:cubicBezTo>
                <a:lnTo>
                  <a:pt x="21559" y="9180"/>
                </a:lnTo>
                <a:cubicBezTo>
                  <a:pt x="21530" y="9094"/>
                  <a:pt x="21476" y="8994"/>
                  <a:pt x="21417" y="8937"/>
                </a:cubicBezTo>
                <a:cubicBezTo>
                  <a:pt x="21347" y="8869"/>
                  <a:pt x="21291" y="8776"/>
                  <a:pt x="21290" y="8733"/>
                </a:cubicBezTo>
                <a:cubicBezTo>
                  <a:pt x="21288" y="8634"/>
                  <a:pt x="21048" y="8285"/>
                  <a:pt x="20983" y="8285"/>
                </a:cubicBezTo>
                <a:cubicBezTo>
                  <a:pt x="20956" y="8285"/>
                  <a:pt x="20904" y="8240"/>
                  <a:pt x="20868" y="8185"/>
                </a:cubicBezTo>
                <a:cubicBezTo>
                  <a:pt x="20832" y="8130"/>
                  <a:pt x="20502" y="7960"/>
                  <a:pt x="20134" y="7808"/>
                </a:cubicBezTo>
                <a:cubicBezTo>
                  <a:pt x="19725" y="7639"/>
                  <a:pt x="19412" y="7469"/>
                  <a:pt x="19330" y="7370"/>
                </a:cubicBezTo>
                <a:cubicBezTo>
                  <a:pt x="19197" y="7210"/>
                  <a:pt x="19072" y="7169"/>
                  <a:pt x="18195" y="7006"/>
                </a:cubicBezTo>
                <a:cubicBezTo>
                  <a:pt x="17905" y="6952"/>
                  <a:pt x="17743" y="6825"/>
                  <a:pt x="17743" y="6653"/>
                </a:cubicBezTo>
                <a:cubicBezTo>
                  <a:pt x="17743" y="6623"/>
                  <a:pt x="17717" y="6600"/>
                  <a:pt x="17685" y="6600"/>
                </a:cubicBezTo>
                <a:cubicBezTo>
                  <a:pt x="17654" y="6600"/>
                  <a:pt x="17639" y="6636"/>
                  <a:pt x="17652" y="6683"/>
                </a:cubicBezTo>
                <a:cubicBezTo>
                  <a:pt x="17693" y="6828"/>
                  <a:pt x="17595" y="6982"/>
                  <a:pt x="17468" y="6969"/>
                </a:cubicBezTo>
                <a:cubicBezTo>
                  <a:pt x="17350" y="6958"/>
                  <a:pt x="17345" y="6940"/>
                  <a:pt x="17363" y="6420"/>
                </a:cubicBezTo>
                <a:cubicBezTo>
                  <a:pt x="17381" y="5912"/>
                  <a:pt x="17374" y="5872"/>
                  <a:pt x="17231" y="5656"/>
                </a:cubicBezTo>
                <a:cubicBezTo>
                  <a:pt x="17148" y="5530"/>
                  <a:pt x="17075" y="5335"/>
                  <a:pt x="17068" y="5221"/>
                </a:cubicBezTo>
                <a:cubicBezTo>
                  <a:pt x="16947" y="3091"/>
                  <a:pt x="16502" y="1853"/>
                  <a:pt x="15704" y="1436"/>
                </a:cubicBezTo>
                <a:cubicBezTo>
                  <a:pt x="14906" y="1019"/>
                  <a:pt x="14542" y="967"/>
                  <a:pt x="13931" y="1183"/>
                </a:cubicBezTo>
                <a:cubicBezTo>
                  <a:pt x="13675" y="1273"/>
                  <a:pt x="13191" y="1626"/>
                  <a:pt x="13147" y="1753"/>
                </a:cubicBezTo>
                <a:cubicBezTo>
                  <a:pt x="13138" y="1778"/>
                  <a:pt x="13025" y="1971"/>
                  <a:pt x="12895" y="2184"/>
                </a:cubicBezTo>
                <a:cubicBezTo>
                  <a:pt x="12765" y="2397"/>
                  <a:pt x="12659" y="2619"/>
                  <a:pt x="12659" y="2678"/>
                </a:cubicBezTo>
                <a:cubicBezTo>
                  <a:pt x="12659" y="2736"/>
                  <a:pt x="12601" y="2861"/>
                  <a:pt x="12530" y="2955"/>
                </a:cubicBezTo>
                <a:cubicBezTo>
                  <a:pt x="12434" y="3083"/>
                  <a:pt x="12394" y="3227"/>
                  <a:pt x="12375" y="3510"/>
                </a:cubicBezTo>
                <a:cubicBezTo>
                  <a:pt x="12361" y="3719"/>
                  <a:pt x="12324" y="3954"/>
                  <a:pt x="12291" y="4032"/>
                </a:cubicBezTo>
                <a:cubicBezTo>
                  <a:pt x="12258" y="4110"/>
                  <a:pt x="12236" y="4212"/>
                  <a:pt x="12242" y="4258"/>
                </a:cubicBezTo>
                <a:cubicBezTo>
                  <a:pt x="12248" y="4304"/>
                  <a:pt x="12234" y="4392"/>
                  <a:pt x="12213" y="4455"/>
                </a:cubicBezTo>
                <a:cubicBezTo>
                  <a:pt x="12191" y="4518"/>
                  <a:pt x="12187" y="4777"/>
                  <a:pt x="12203" y="5029"/>
                </a:cubicBezTo>
                <a:cubicBezTo>
                  <a:pt x="12218" y="5281"/>
                  <a:pt x="12233" y="5540"/>
                  <a:pt x="12236" y="5604"/>
                </a:cubicBezTo>
                <a:cubicBezTo>
                  <a:pt x="12242" y="5722"/>
                  <a:pt x="12324" y="5821"/>
                  <a:pt x="12420" y="5823"/>
                </a:cubicBezTo>
                <a:cubicBezTo>
                  <a:pt x="12449" y="5824"/>
                  <a:pt x="12474" y="5984"/>
                  <a:pt x="12474" y="6179"/>
                </a:cubicBezTo>
                <a:cubicBezTo>
                  <a:pt x="12474" y="6500"/>
                  <a:pt x="12484" y="6532"/>
                  <a:pt x="12592" y="6531"/>
                </a:cubicBezTo>
                <a:cubicBezTo>
                  <a:pt x="12776" y="6531"/>
                  <a:pt x="13107" y="6954"/>
                  <a:pt x="13183" y="7287"/>
                </a:cubicBezTo>
                <a:cubicBezTo>
                  <a:pt x="13220" y="7446"/>
                  <a:pt x="13334" y="7772"/>
                  <a:pt x="13437" y="8011"/>
                </a:cubicBezTo>
                <a:cubicBezTo>
                  <a:pt x="13591" y="8371"/>
                  <a:pt x="13610" y="8458"/>
                  <a:pt x="13548" y="8517"/>
                </a:cubicBezTo>
                <a:cubicBezTo>
                  <a:pt x="13129" y="8919"/>
                  <a:pt x="13173" y="8818"/>
                  <a:pt x="12602" y="10644"/>
                </a:cubicBezTo>
                <a:cubicBezTo>
                  <a:pt x="12243" y="11791"/>
                  <a:pt x="12188" y="11937"/>
                  <a:pt x="12135" y="11896"/>
                </a:cubicBezTo>
                <a:cubicBezTo>
                  <a:pt x="12110" y="11876"/>
                  <a:pt x="12077" y="11773"/>
                  <a:pt x="12060" y="11666"/>
                </a:cubicBezTo>
                <a:cubicBezTo>
                  <a:pt x="12028" y="11460"/>
                  <a:pt x="11917" y="11363"/>
                  <a:pt x="11787" y="11427"/>
                </a:cubicBezTo>
                <a:cubicBezTo>
                  <a:pt x="11684" y="11477"/>
                  <a:pt x="11653" y="11617"/>
                  <a:pt x="11602" y="12264"/>
                </a:cubicBezTo>
                <a:cubicBezTo>
                  <a:pt x="11576" y="12586"/>
                  <a:pt x="11527" y="12853"/>
                  <a:pt x="11479" y="12921"/>
                </a:cubicBezTo>
                <a:cubicBezTo>
                  <a:pt x="11434" y="12985"/>
                  <a:pt x="11390" y="13112"/>
                  <a:pt x="11380" y="13204"/>
                </a:cubicBezTo>
                <a:cubicBezTo>
                  <a:pt x="11343" y="13551"/>
                  <a:pt x="11154" y="13439"/>
                  <a:pt x="10769" y="12844"/>
                </a:cubicBezTo>
                <a:cubicBezTo>
                  <a:pt x="10693" y="12726"/>
                  <a:pt x="10625" y="12680"/>
                  <a:pt x="10567" y="12708"/>
                </a:cubicBezTo>
                <a:cubicBezTo>
                  <a:pt x="10456" y="12762"/>
                  <a:pt x="10482" y="13154"/>
                  <a:pt x="10627" y="13631"/>
                </a:cubicBezTo>
                <a:cubicBezTo>
                  <a:pt x="10721" y="13939"/>
                  <a:pt x="10721" y="13960"/>
                  <a:pt x="10633" y="14043"/>
                </a:cubicBezTo>
                <a:cubicBezTo>
                  <a:pt x="10518" y="14151"/>
                  <a:pt x="10512" y="14505"/>
                  <a:pt x="10623" y="14623"/>
                </a:cubicBezTo>
                <a:cubicBezTo>
                  <a:pt x="10767" y="14775"/>
                  <a:pt x="10821" y="14955"/>
                  <a:pt x="10751" y="15062"/>
                </a:cubicBezTo>
                <a:cubicBezTo>
                  <a:pt x="10655" y="15210"/>
                  <a:pt x="10615" y="15185"/>
                  <a:pt x="10468" y="14867"/>
                </a:cubicBezTo>
                <a:cubicBezTo>
                  <a:pt x="10394" y="14706"/>
                  <a:pt x="10274" y="14501"/>
                  <a:pt x="10200" y="14412"/>
                </a:cubicBezTo>
                <a:cubicBezTo>
                  <a:pt x="10127" y="14323"/>
                  <a:pt x="10065" y="14197"/>
                  <a:pt x="10065" y="14134"/>
                </a:cubicBezTo>
                <a:cubicBezTo>
                  <a:pt x="10064" y="14071"/>
                  <a:pt x="10004" y="13783"/>
                  <a:pt x="9932" y="13492"/>
                </a:cubicBezTo>
                <a:cubicBezTo>
                  <a:pt x="9766" y="12824"/>
                  <a:pt x="9508" y="12382"/>
                  <a:pt x="8835" y="11623"/>
                </a:cubicBezTo>
                <a:cubicBezTo>
                  <a:pt x="8552" y="11304"/>
                  <a:pt x="8246" y="10900"/>
                  <a:pt x="8152" y="10725"/>
                </a:cubicBezTo>
                <a:cubicBezTo>
                  <a:pt x="8058" y="10550"/>
                  <a:pt x="7892" y="10239"/>
                  <a:pt x="7784" y="10034"/>
                </a:cubicBezTo>
                <a:cubicBezTo>
                  <a:pt x="7676" y="9829"/>
                  <a:pt x="7547" y="9618"/>
                  <a:pt x="7497" y="9566"/>
                </a:cubicBezTo>
                <a:cubicBezTo>
                  <a:pt x="7448" y="9514"/>
                  <a:pt x="7334" y="9332"/>
                  <a:pt x="7245" y="9163"/>
                </a:cubicBezTo>
                <a:cubicBezTo>
                  <a:pt x="7156" y="8994"/>
                  <a:pt x="7012" y="8762"/>
                  <a:pt x="6926" y="8645"/>
                </a:cubicBezTo>
                <a:lnTo>
                  <a:pt x="6771" y="8432"/>
                </a:lnTo>
                <a:lnTo>
                  <a:pt x="7044" y="8256"/>
                </a:lnTo>
                <a:cubicBezTo>
                  <a:pt x="7195" y="8160"/>
                  <a:pt x="7355" y="8082"/>
                  <a:pt x="7398" y="8082"/>
                </a:cubicBezTo>
                <a:cubicBezTo>
                  <a:pt x="7440" y="8082"/>
                  <a:pt x="7533" y="8007"/>
                  <a:pt x="7604" y="7916"/>
                </a:cubicBezTo>
                <a:cubicBezTo>
                  <a:pt x="7744" y="7739"/>
                  <a:pt x="7780" y="7373"/>
                  <a:pt x="7681" y="7137"/>
                </a:cubicBezTo>
                <a:cubicBezTo>
                  <a:pt x="7645" y="7051"/>
                  <a:pt x="7647" y="6959"/>
                  <a:pt x="7688" y="6844"/>
                </a:cubicBezTo>
                <a:cubicBezTo>
                  <a:pt x="7732" y="6722"/>
                  <a:pt x="7732" y="6620"/>
                  <a:pt x="7690" y="6464"/>
                </a:cubicBezTo>
                <a:cubicBezTo>
                  <a:pt x="7642" y="6291"/>
                  <a:pt x="7648" y="6220"/>
                  <a:pt x="7719" y="6082"/>
                </a:cubicBezTo>
                <a:cubicBezTo>
                  <a:pt x="7789" y="5946"/>
                  <a:pt x="7793" y="5886"/>
                  <a:pt x="7743" y="5785"/>
                </a:cubicBezTo>
                <a:cubicBezTo>
                  <a:pt x="7690" y="5675"/>
                  <a:pt x="7704" y="5644"/>
                  <a:pt x="7841" y="5553"/>
                </a:cubicBezTo>
                <a:cubicBezTo>
                  <a:pt x="8080" y="5396"/>
                  <a:pt x="8053" y="5160"/>
                  <a:pt x="7734" y="4610"/>
                </a:cubicBezTo>
                <a:cubicBezTo>
                  <a:pt x="7468" y="4151"/>
                  <a:pt x="7425" y="4013"/>
                  <a:pt x="7523" y="3936"/>
                </a:cubicBezTo>
                <a:cubicBezTo>
                  <a:pt x="7552" y="3913"/>
                  <a:pt x="7577" y="3829"/>
                  <a:pt x="7578" y="3747"/>
                </a:cubicBezTo>
                <a:cubicBezTo>
                  <a:pt x="7579" y="3666"/>
                  <a:pt x="7612" y="3545"/>
                  <a:pt x="7652" y="3477"/>
                </a:cubicBezTo>
                <a:cubicBezTo>
                  <a:pt x="7713" y="3374"/>
                  <a:pt x="7714" y="3324"/>
                  <a:pt x="7655" y="3172"/>
                </a:cubicBezTo>
                <a:cubicBezTo>
                  <a:pt x="7616" y="3073"/>
                  <a:pt x="7497" y="2739"/>
                  <a:pt x="7393" y="2428"/>
                </a:cubicBezTo>
                <a:cubicBezTo>
                  <a:pt x="7241" y="1977"/>
                  <a:pt x="7216" y="1845"/>
                  <a:pt x="7267" y="1767"/>
                </a:cubicBezTo>
                <a:cubicBezTo>
                  <a:pt x="7302" y="1713"/>
                  <a:pt x="7370" y="1682"/>
                  <a:pt x="7419" y="1698"/>
                </a:cubicBezTo>
                <a:cubicBezTo>
                  <a:pt x="7496" y="1724"/>
                  <a:pt x="7502" y="1696"/>
                  <a:pt x="7467" y="1497"/>
                </a:cubicBezTo>
                <a:cubicBezTo>
                  <a:pt x="7416" y="1212"/>
                  <a:pt x="7323" y="1077"/>
                  <a:pt x="7061" y="906"/>
                </a:cubicBezTo>
                <a:cubicBezTo>
                  <a:pt x="6950" y="834"/>
                  <a:pt x="6829" y="744"/>
                  <a:pt x="6789" y="706"/>
                </a:cubicBezTo>
                <a:cubicBezTo>
                  <a:pt x="6631" y="557"/>
                  <a:pt x="6183" y="365"/>
                  <a:pt x="5766" y="236"/>
                </a:cubicBezTo>
                <a:cubicBezTo>
                  <a:pt x="5487" y="258"/>
                  <a:pt x="4860" y="189"/>
                  <a:pt x="4684" y="95"/>
                </a:cubicBezTo>
                <a:cubicBezTo>
                  <a:pt x="4556" y="27"/>
                  <a:pt x="4452" y="-4"/>
                  <a:pt x="4328" y="1"/>
                </a:cubicBezTo>
                <a:close/>
                <a:moveTo>
                  <a:pt x="10749" y="15443"/>
                </a:moveTo>
                <a:cubicBezTo>
                  <a:pt x="10751" y="15433"/>
                  <a:pt x="10800" y="15456"/>
                  <a:pt x="10858" y="15496"/>
                </a:cubicBezTo>
                <a:cubicBezTo>
                  <a:pt x="10928" y="15544"/>
                  <a:pt x="10965" y="15638"/>
                  <a:pt x="10965" y="15771"/>
                </a:cubicBezTo>
                <a:cubicBezTo>
                  <a:pt x="10965" y="15882"/>
                  <a:pt x="11000" y="16081"/>
                  <a:pt x="11044" y="16213"/>
                </a:cubicBezTo>
                <a:cubicBezTo>
                  <a:pt x="11087" y="16346"/>
                  <a:pt x="11110" y="16481"/>
                  <a:pt x="11094" y="16514"/>
                </a:cubicBezTo>
                <a:cubicBezTo>
                  <a:pt x="11045" y="16614"/>
                  <a:pt x="10881" y="16583"/>
                  <a:pt x="10796" y="16457"/>
                </a:cubicBezTo>
                <a:cubicBezTo>
                  <a:pt x="10738" y="16373"/>
                  <a:pt x="10719" y="16215"/>
                  <a:pt x="10730" y="15901"/>
                </a:cubicBezTo>
                <a:cubicBezTo>
                  <a:pt x="10738" y="15660"/>
                  <a:pt x="10747" y="15454"/>
                  <a:pt x="10749" y="15443"/>
                </a:cubicBezTo>
                <a:close/>
                <a:moveTo>
                  <a:pt x="11372" y="16742"/>
                </a:moveTo>
                <a:cubicBezTo>
                  <a:pt x="11422" y="16756"/>
                  <a:pt x="11506" y="16816"/>
                  <a:pt x="11588" y="16898"/>
                </a:cubicBezTo>
                <a:cubicBezTo>
                  <a:pt x="11814" y="17125"/>
                  <a:pt x="12302" y="17451"/>
                  <a:pt x="12415" y="17451"/>
                </a:cubicBezTo>
                <a:cubicBezTo>
                  <a:pt x="12457" y="17451"/>
                  <a:pt x="12612" y="17370"/>
                  <a:pt x="12762" y="17271"/>
                </a:cubicBezTo>
                <a:cubicBezTo>
                  <a:pt x="12924" y="17164"/>
                  <a:pt x="13053" y="17117"/>
                  <a:pt x="13081" y="17154"/>
                </a:cubicBezTo>
                <a:cubicBezTo>
                  <a:pt x="13106" y="17187"/>
                  <a:pt x="13135" y="17437"/>
                  <a:pt x="13145" y="17708"/>
                </a:cubicBezTo>
                <a:cubicBezTo>
                  <a:pt x="13158" y="18087"/>
                  <a:pt x="13142" y="18213"/>
                  <a:pt x="13082" y="18262"/>
                </a:cubicBezTo>
                <a:cubicBezTo>
                  <a:pt x="12931" y="18384"/>
                  <a:pt x="12638" y="18327"/>
                  <a:pt x="12447" y="18139"/>
                </a:cubicBezTo>
                <a:cubicBezTo>
                  <a:pt x="11692" y="17401"/>
                  <a:pt x="11232" y="16823"/>
                  <a:pt x="11335" y="16743"/>
                </a:cubicBezTo>
                <a:cubicBezTo>
                  <a:pt x="11342" y="16737"/>
                  <a:pt x="11355" y="16737"/>
                  <a:pt x="11372" y="16742"/>
                </a:cubicBezTo>
                <a:close/>
                <a:moveTo>
                  <a:pt x="10505" y="17943"/>
                </a:moveTo>
                <a:cubicBezTo>
                  <a:pt x="10540" y="17946"/>
                  <a:pt x="10584" y="17952"/>
                  <a:pt x="10637" y="17962"/>
                </a:cubicBezTo>
                <a:cubicBezTo>
                  <a:pt x="10917" y="18016"/>
                  <a:pt x="11188" y="18237"/>
                  <a:pt x="11165" y="18393"/>
                </a:cubicBezTo>
                <a:cubicBezTo>
                  <a:pt x="11154" y="18462"/>
                  <a:pt x="11065" y="18509"/>
                  <a:pt x="10894" y="18533"/>
                </a:cubicBezTo>
                <a:cubicBezTo>
                  <a:pt x="10685" y="18564"/>
                  <a:pt x="10608" y="18543"/>
                  <a:pt x="10458" y="18413"/>
                </a:cubicBezTo>
                <a:cubicBezTo>
                  <a:pt x="10254" y="18237"/>
                  <a:pt x="10254" y="18235"/>
                  <a:pt x="10332" y="18049"/>
                </a:cubicBezTo>
                <a:cubicBezTo>
                  <a:pt x="10357" y="17991"/>
                  <a:pt x="10379" y="17960"/>
                  <a:pt x="10422" y="17948"/>
                </a:cubicBezTo>
                <a:cubicBezTo>
                  <a:pt x="10443" y="17942"/>
                  <a:pt x="10470" y="17940"/>
                  <a:pt x="10505" y="17943"/>
                </a:cubicBezTo>
                <a:close/>
              </a:path>
            </a:pathLst>
          </a:custGeom>
          <a:ln w="12700">
            <a:miter lim="400000"/>
          </a:ln>
        </p:spPr>
      </p:pic>
      <p:sp>
        <p:nvSpPr>
          <p:cNvPr id="506" name="We MUST be salty, lights &amp; teachers…"/>
          <p:cNvSpPr txBox="1"/>
          <p:nvPr/>
        </p:nvSpPr>
        <p:spPr>
          <a:xfrm>
            <a:off x="7276142" y="3278608"/>
            <a:ext cx="5672801" cy="6502401"/>
          </a:xfrm>
          <a:prstGeom prst="rect">
            <a:avLst/>
          </a:prstGeom>
          <a:ln w="12700">
            <a:miter lim="400000"/>
          </a:ln>
          <a:effectLst>
            <a:outerShdw sx="100000" sy="100000" kx="0" ky="0" algn="b" rotWithShape="0" blurRad="127000" dist="88900" dir="2968182">
              <a:srgbClr val="000000">
                <a:alpha val="373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sz="6900">
                <a:solidFill>
                  <a:srgbClr val="000000"/>
                </a:solidFill>
                <a:latin typeface="Agency FB"/>
                <a:ea typeface="Agency FB"/>
                <a:cs typeface="Agency FB"/>
                <a:sym typeface="Agency FB"/>
              </a:defRPr>
            </a:pPr>
            <a:r>
              <a:t>We MUST be </a:t>
            </a:r>
            <a:r>
              <a:rPr b="1"/>
              <a:t>salty,</a:t>
            </a:r>
            <a:r>
              <a:t> </a:t>
            </a:r>
            <a:r>
              <a:rPr b="1"/>
              <a:t>lights</a:t>
            </a:r>
            <a:r>
              <a:t> &amp; </a:t>
            </a:r>
            <a:r>
              <a:rPr b="1"/>
              <a:t>teachers</a:t>
            </a:r>
            <a:r>
              <a:t> </a:t>
            </a:r>
          </a:p>
          <a:p>
            <a:pPr defTabSz="457200">
              <a:defRPr sz="6900">
                <a:solidFill>
                  <a:srgbClr val="000000"/>
                </a:solidFill>
                <a:latin typeface="Agency FB"/>
                <a:ea typeface="Agency FB"/>
                <a:cs typeface="Agency FB"/>
                <a:sym typeface="Agency FB"/>
              </a:defRPr>
            </a:pPr>
            <a:r>
              <a:t>Mat 5:13-16; </a:t>
            </a:r>
          </a:p>
          <a:p>
            <a:pPr defTabSz="457200">
              <a:defRPr sz="6900">
                <a:solidFill>
                  <a:srgbClr val="000000"/>
                </a:solidFill>
                <a:latin typeface="Agency FB"/>
                <a:ea typeface="Agency FB"/>
                <a:cs typeface="Agency FB"/>
                <a:sym typeface="Agency FB"/>
              </a:defRPr>
            </a:pPr>
            <a:r>
              <a:t>Phili 2:14-16</a:t>
            </a:r>
          </a:p>
          <a:p>
            <a:pPr defTabSz="457200">
              <a:defRPr sz="6900">
                <a:solidFill>
                  <a:srgbClr val="000000"/>
                </a:solidFill>
                <a:latin typeface="Agency FB"/>
                <a:ea typeface="Agency FB"/>
                <a:cs typeface="Agency FB"/>
                <a:sym typeface="Agency FB"/>
              </a:defRPr>
            </a:pPr>
            <a:r>
              <a:t>Acts 8:4</a:t>
            </a:r>
          </a:p>
          <a:p>
            <a:pPr defTabSz="457200">
              <a:defRPr sz="6900">
                <a:solidFill>
                  <a:srgbClr val="000000"/>
                </a:solidFill>
                <a:latin typeface="Agency FB"/>
                <a:ea typeface="Agency FB"/>
                <a:cs typeface="Agency FB"/>
                <a:sym typeface="Agency FB"/>
              </a:defRPr>
            </a:pPr>
            <a:r>
              <a:t>1 Thes. 1:8-10</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To Teach Others"/>
          <p:cNvSpPr/>
          <p:nvPr/>
        </p:nvSpPr>
        <p:spPr>
          <a:xfrm>
            <a:off x="3825149" y="211522"/>
            <a:ext cx="4719819" cy="774834"/>
          </a:xfrm>
          <a:prstGeom prst="rect">
            <a:avLst/>
          </a:prstGeom>
          <a:solidFill>
            <a:srgbClr val="EBEBEB">
              <a:alpha val="76005"/>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509" name="THE GOSPEL"/>
          <p:cNvSpPr/>
          <p:nvPr/>
        </p:nvSpPr>
        <p:spPr>
          <a:xfrm>
            <a:off x="8628305" y="256038"/>
            <a:ext cx="4029026" cy="774835"/>
          </a:xfrm>
          <a:prstGeom prst="rect">
            <a:avLst/>
          </a:prstGeom>
          <a:solidFill>
            <a:srgbClr val="808785">
              <a:alpha val="77156"/>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510" name="PREPARING"/>
          <p:cNvSpPr/>
          <p:nvPr/>
        </p:nvSpPr>
        <p:spPr>
          <a:xfrm>
            <a:off x="142789" y="256038"/>
            <a:ext cx="3780087" cy="774835"/>
          </a:xfrm>
          <a:prstGeom prst="rect">
            <a:avLst/>
          </a:prstGeom>
          <a:solidFill>
            <a:srgbClr val="808785">
              <a:alpha val="72134"/>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511" name="Rectangle Rectangle" descr="Rectangle Rectangle"/>
          <p:cNvPicPr>
            <a:picLocks noChangeAspect="0"/>
          </p:cNvPicPr>
          <p:nvPr/>
        </p:nvPicPr>
        <p:blipFill>
          <a:blip r:embed="rId2">
            <a:extLst/>
          </a:blip>
          <a:stretch>
            <a:fillRect/>
          </a:stretch>
        </p:blipFill>
        <p:spPr>
          <a:xfrm>
            <a:off x="40124" y="115115"/>
            <a:ext cx="12902423" cy="1304552"/>
          </a:xfrm>
          <a:prstGeom prst="rect">
            <a:avLst/>
          </a:prstGeom>
        </p:spPr>
      </p:pic>
      <p:pic>
        <p:nvPicPr>
          <p:cNvPr id="513" name="Rectangle" descr="Rectangle"/>
          <p:cNvPicPr>
            <a:picLocks noChangeAspect="1"/>
          </p:cNvPicPr>
          <p:nvPr/>
        </p:nvPicPr>
        <p:blipFill>
          <a:blip r:embed="rId3">
            <a:extLst/>
          </a:blip>
          <a:stretch>
            <a:fillRect/>
          </a:stretch>
        </p:blipFill>
        <p:spPr>
          <a:xfrm>
            <a:off x="156633" y="4483100"/>
            <a:ext cx="6187084" cy="5295900"/>
          </a:xfrm>
          <a:prstGeom prst="rect">
            <a:avLst/>
          </a:prstGeom>
          <a:ln w="12700">
            <a:miter lim="400000"/>
          </a:ln>
          <a:effectLst>
            <a:outerShdw sx="100000" sy="100000" kx="0" ky="0" algn="b" rotWithShape="0" blurRad="63500" dist="101600" dir="2700000">
              <a:srgbClr val="929292">
                <a:alpha val="50000"/>
              </a:srgbClr>
            </a:outerShdw>
          </a:effectLst>
        </p:spPr>
      </p:pic>
      <p:sp>
        <p:nvSpPr>
          <p:cNvPr id="514" name="Luke 8:11; Rom. 10:13-17…"/>
          <p:cNvSpPr/>
          <p:nvPr/>
        </p:nvSpPr>
        <p:spPr>
          <a:xfrm>
            <a:off x="359832" y="4976283"/>
            <a:ext cx="5664203" cy="4159875"/>
          </a:xfrm>
          <a:prstGeom prst="rect">
            <a:avLst/>
          </a:prstGeom>
          <a:solidFill>
            <a:srgbClr val="009193">
              <a:alpha val="0"/>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44500" indent="-444500" algn="l" defTabSz="457200">
              <a:spcBef>
                <a:spcPts val="1500"/>
              </a:spcBef>
              <a:buClr>
                <a:srgbClr val="FF85FF"/>
              </a:buClr>
              <a:buSzPct val="100000"/>
              <a:buFont typeface="Zapf Dingbats"/>
              <a:buChar char="✴"/>
              <a:defRPr b="1" sz="3400">
                <a:solidFill>
                  <a:srgbClr val="FFFFFF"/>
                </a:solidFill>
                <a:effectLst>
                  <a:outerShdw sx="100000" sy="100000" kx="0" ky="0" algn="b" rotWithShape="0" blurRad="165100" dist="88900" dir="2700000">
                    <a:srgbClr val="000000"/>
                  </a:outerShdw>
                </a:effectLst>
                <a:uFill>
                  <a:solidFill>
                    <a:srgbClr val="FFFFFF"/>
                  </a:solidFill>
                </a:uFill>
                <a:latin typeface="Chalkboard"/>
                <a:ea typeface="Chalkboard"/>
                <a:cs typeface="Chalkboard"/>
                <a:sym typeface="Chalkboard"/>
              </a:defRPr>
            </a:pPr>
            <a:r>
              <a:t>Luke 8:11; Rom. 10:13-17</a:t>
            </a:r>
          </a:p>
          <a:p>
            <a:pPr marL="444500" indent="-444500" algn="l" defTabSz="457200">
              <a:spcBef>
                <a:spcPts val="1500"/>
              </a:spcBef>
              <a:buClr>
                <a:srgbClr val="FF85FF"/>
              </a:buClr>
              <a:buSzPct val="100000"/>
              <a:buFont typeface="Zapf Dingbats"/>
              <a:buChar char="✴"/>
              <a:defRPr b="1" sz="3400">
                <a:solidFill>
                  <a:srgbClr val="FFFFFF"/>
                </a:solidFill>
                <a:effectLst>
                  <a:outerShdw sx="100000" sy="100000" kx="0" ky="0" algn="b" rotWithShape="0" blurRad="165100" dist="88900" dir="2700000">
                    <a:srgbClr val="000000"/>
                  </a:outerShdw>
                </a:effectLst>
                <a:uFill>
                  <a:solidFill>
                    <a:srgbClr val="FFFFFF"/>
                  </a:solidFill>
                </a:uFill>
                <a:latin typeface="Chalkboard"/>
                <a:ea typeface="Chalkboard"/>
                <a:cs typeface="Chalkboard"/>
                <a:sym typeface="Chalkboard"/>
              </a:defRPr>
            </a:pPr>
            <a:r>
              <a:t>John 8:24; Heb 11:6</a:t>
            </a:r>
          </a:p>
          <a:p>
            <a:pPr marL="444500" indent="-444500" algn="l" defTabSz="457200">
              <a:spcBef>
                <a:spcPts val="1500"/>
              </a:spcBef>
              <a:buClr>
                <a:srgbClr val="FF85FF"/>
              </a:buClr>
              <a:buSzPct val="100000"/>
              <a:buFont typeface="Zapf Dingbats"/>
              <a:buChar char="✴"/>
              <a:defRPr b="1" sz="3400">
                <a:solidFill>
                  <a:srgbClr val="FFFFFF"/>
                </a:solidFill>
                <a:effectLst>
                  <a:outerShdw sx="100000" sy="100000" kx="0" ky="0" algn="b" rotWithShape="0" blurRad="165100" dist="88900" dir="2700000">
                    <a:srgbClr val="000000"/>
                  </a:outerShdw>
                </a:effectLst>
                <a:uFill>
                  <a:solidFill>
                    <a:srgbClr val="FFFFFF"/>
                  </a:solidFill>
                </a:uFill>
                <a:latin typeface="Chalkboard"/>
                <a:ea typeface="Chalkboard"/>
                <a:cs typeface="Chalkboard"/>
                <a:sym typeface="Chalkboard"/>
              </a:defRPr>
            </a:pPr>
            <a:r>
              <a:t>Luke 13:3,5; Acts 17:30</a:t>
            </a:r>
          </a:p>
          <a:p>
            <a:pPr marL="444500" indent="-444500" algn="l" defTabSz="457200">
              <a:spcBef>
                <a:spcPts val="1500"/>
              </a:spcBef>
              <a:buClr>
                <a:srgbClr val="FF85FF"/>
              </a:buClr>
              <a:buSzPct val="100000"/>
              <a:buFont typeface="Zapf Dingbats"/>
              <a:buChar char="✴"/>
              <a:defRPr b="1" sz="3400">
                <a:solidFill>
                  <a:srgbClr val="FFFFFF"/>
                </a:solidFill>
                <a:effectLst>
                  <a:outerShdw sx="100000" sy="100000" kx="0" ky="0" algn="b" rotWithShape="0" blurRad="165100" dist="88900" dir="2700000">
                    <a:srgbClr val="000000"/>
                  </a:outerShdw>
                </a:effectLst>
                <a:uFill>
                  <a:solidFill>
                    <a:srgbClr val="FFFFFF"/>
                  </a:solidFill>
                </a:uFill>
                <a:latin typeface="Chalkboard"/>
                <a:ea typeface="Chalkboard"/>
                <a:cs typeface="Chalkboard"/>
                <a:sym typeface="Chalkboard"/>
              </a:defRPr>
            </a:pPr>
            <a:r>
              <a:t>Mat. 10:32,33; Rom 10:9</a:t>
            </a:r>
          </a:p>
          <a:p>
            <a:pPr marL="444500" indent="-444500" algn="l" defTabSz="457200">
              <a:spcBef>
                <a:spcPts val="1500"/>
              </a:spcBef>
              <a:buClr>
                <a:srgbClr val="FF85FF"/>
              </a:buClr>
              <a:buSzPct val="100000"/>
              <a:buFont typeface="Zapf Dingbats"/>
              <a:buChar char="✴"/>
              <a:defRPr b="1" sz="3400">
                <a:solidFill>
                  <a:srgbClr val="FFFFFF"/>
                </a:solidFill>
                <a:effectLst>
                  <a:outerShdw sx="100000" sy="100000" kx="0" ky="0" algn="b" rotWithShape="0" blurRad="165100" dist="88900" dir="2700000">
                    <a:srgbClr val="000000"/>
                  </a:outerShdw>
                </a:effectLst>
                <a:uFill>
                  <a:solidFill>
                    <a:srgbClr val="FFFFFF"/>
                  </a:solidFill>
                </a:uFill>
                <a:latin typeface="Chalkboard"/>
                <a:ea typeface="Chalkboard"/>
                <a:cs typeface="Chalkboard"/>
                <a:sym typeface="Chalkboard"/>
              </a:defRPr>
            </a:pPr>
            <a:r>
              <a:t>Acts 2:38; 1 Pet 3:21</a:t>
            </a:r>
          </a:p>
        </p:txBody>
      </p:sp>
      <p:pic>
        <p:nvPicPr>
          <p:cNvPr id="515" name="image.png" descr="image.png"/>
          <p:cNvPicPr>
            <a:picLocks noChangeAspect="1"/>
          </p:cNvPicPr>
          <p:nvPr/>
        </p:nvPicPr>
        <p:blipFill>
          <a:blip r:embed="rId4">
            <a:extLst/>
          </a:blip>
          <a:srcRect l="2788" t="1009" r="0" b="2994"/>
          <a:stretch>
            <a:fillRect/>
          </a:stretch>
        </p:blipFill>
        <p:spPr>
          <a:xfrm>
            <a:off x="6318482" y="3259666"/>
            <a:ext cx="6272581" cy="6515101"/>
          </a:xfrm>
          <a:custGeom>
            <a:avLst/>
            <a:gdLst/>
            <a:ahLst/>
            <a:cxnLst>
              <a:cxn ang="0">
                <a:pos x="wd2" y="hd2"/>
              </a:cxn>
              <a:cxn ang="5400000">
                <a:pos x="wd2" y="hd2"/>
              </a:cxn>
              <a:cxn ang="10800000">
                <a:pos x="wd2" y="hd2"/>
              </a:cxn>
              <a:cxn ang="16200000">
                <a:pos x="wd2" y="hd2"/>
              </a:cxn>
            </a:cxnLst>
            <a:rect l="0" t="0" r="r" b="b"/>
            <a:pathLst>
              <a:path w="21596" h="21600" fill="norm" stroke="1" extrusionOk="0">
                <a:moveTo>
                  <a:pt x="7227" y="0"/>
                </a:moveTo>
                <a:cubicBezTo>
                  <a:pt x="7238" y="52"/>
                  <a:pt x="7210" y="68"/>
                  <a:pt x="7127" y="68"/>
                </a:cubicBezTo>
                <a:cubicBezTo>
                  <a:pt x="7082" y="68"/>
                  <a:pt x="7010" y="94"/>
                  <a:pt x="6965" y="124"/>
                </a:cubicBezTo>
                <a:cubicBezTo>
                  <a:pt x="6893" y="173"/>
                  <a:pt x="6877" y="169"/>
                  <a:pt x="6817" y="105"/>
                </a:cubicBezTo>
                <a:cubicBezTo>
                  <a:pt x="6804" y="91"/>
                  <a:pt x="6797" y="82"/>
                  <a:pt x="6790" y="72"/>
                </a:cubicBezTo>
                <a:cubicBezTo>
                  <a:pt x="6735" y="112"/>
                  <a:pt x="6676" y="167"/>
                  <a:pt x="6623" y="225"/>
                </a:cubicBezTo>
                <a:cubicBezTo>
                  <a:pt x="6622" y="225"/>
                  <a:pt x="6623" y="226"/>
                  <a:pt x="6622" y="226"/>
                </a:cubicBezTo>
                <a:cubicBezTo>
                  <a:pt x="6619" y="230"/>
                  <a:pt x="6615" y="233"/>
                  <a:pt x="6612" y="237"/>
                </a:cubicBezTo>
                <a:cubicBezTo>
                  <a:pt x="6594" y="256"/>
                  <a:pt x="6576" y="275"/>
                  <a:pt x="6560" y="295"/>
                </a:cubicBezTo>
                <a:cubicBezTo>
                  <a:pt x="6559" y="296"/>
                  <a:pt x="6558" y="297"/>
                  <a:pt x="6557" y="297"/>
                </a:cubicBezTo>
                <a:cubicBezTo>
                  <a:pt x="6556" y="299"/>
                  <a:pt x="6557" y="301"/>
                  <a:pt x="6555" y="303"/>
                </a:cubicBezTo>
                <a:cubicBezTo>
                  <a:pt x="6549" y="311"/>
                  <a:pt x="6542" y="318"/>
                  <a:pt x="6536" y="326"/>
                </a:cubicBezTo>
                <a:cubicBezTo>
                  <a:pt x="6505" y="369"/>
                  <a:pt x="6478" y="412"/>
                  <a:pt x="6464" y="449"/>
                </a:cubicBezTo>
                <a:cubicBezTo>
                  <a:pt x="6439" y="515"/>
                  <a:pt x="6419" y="634"/>
                  <a:pt x="6417" y="716"/>
                </a:cubicBezTo>
                <a:cubicBezTo>
                  <a:pt x="6415" y="855"/>
                  <a:pt x="6519" y="1478"/>
                  <a:pt x="6608" y="1845"/>
                </a:cubicBezTo>
                <a:cubicBezTo>
                  <a:pt x="6630" y="1936"/>
                  <a:pt x="6662" y="2078"/>
                  <a:pt x="6680" y="2159"/>
                </a:cubicBezTo>
                <a:cubicBezTo>
                  <a:pt x="6698" y="2241"/>
                  <a:pt x="6730" y="2390"/>
                  <a:pt x="6754" y="2492"/>
                </a:cubicBezTo>
                <a:cubicBezTo>
                  <a:pt x="6953" y="3358"/>
                  <a:pt x="7139" y="4405"/>
                  <a:pt x="7221" y="5120"/>
                </a:cubicBezTo>
                <a:cubicBezTo>
                  <a:pt x="7245" y="5323"/>
                  <a:pt x="7282" y="5540"/>
                  <a:pt x="7301" y="5601"/>
                </a:cubicBezTo>
                <a:cubicBezTo>
                  <a:pt x="7417" y="5967"/>
                  <a:pt x="7687" y="6910"/>
                  <a:pt x="7756" y="7193"/>
                </a:cubicBezTo>
                <a:cubicBezTo>
                  <a:pt x="7801" y="7377"/>
                  <a:pt x="7852" y="7576"/>
                  <a:pt x="7872" y="7637"/>
                </a:cubicBezTo>
                <a:cubicBezTo>
                  <a:pt x="7938" y="7849"/>
                  <a:pt x="8066" y="8554"/>
                  <a:pt x="8066" y="8709"/>
                </a:cubicBezTo>
                <a:cubicBezTo>
                  <a:pt x="8066" y="8770"/>
                  <a:pt x="8051" y="8818"/>
                  <a:pt x="8025" y="8853"/>
                </a:cubicBezTo>
                <a:cubicBezTo>
                  <a:pt x="8011" y="8870"/>
                  <a:pt x="7995" y="8883"/>
                  <a:pt x="7977" y="8893"/>
                </a:cubicBezTo>
                <a:cubicBezTo>
                  <a:pt x="7958" y="8904"/>
                  <a:pt x="7939" y="8912"/>
                  <a:pt x="7916" y="8916"/>
                </a:cubicBezTo>
                <a:cubicBezTo>
                  <a:pt x="7894" y="8919"/>
                  <a:pt x="7869" y="8919"/>
                  <a:pt x="7843" y="8916"/>
                </a:cubicBezTo>
                <a:cubicBezTo>
                  <a:pt x="7842" y="8916"/>
                  <a:pt x="7841" y="8916"/>
                  <a:pt x="7840" y="8916"/>
                </a:cubicBezTo>
                <a:cubicBezTo>
                  <a:pt x="7840" y="8916"/>
                  <a:pt x="7840" y="8915"/>
                  <a:pt x="7839" y="8914"/>
                </a:cubicBezTo>
                <a:cubicBezTo>
                  <a:pt x="7837" y="8914"/>
                  <a:pt x="7836" y="8913"/>
                  <a:pt x="7835" y="8913"/>
                </a:cubicBezTo>
                <a:cubicBezTo>
                  <a:pt x="7808" y="8909"/>
                  <a:pt x="7778" y="8899"/>
                  <a:pt x="7749" y="8887"/>
                </a:cubicBezTo>
                <a:cubicBezTo>
                  <a:pt x="7748" y="8887"/>
                  <a:pt x="7748" y="8887"/>
                  <a:pt x="7748" y="8887"/>
                </a:cubicBezTo>
                <a:cubicBezTo>
                  <a:pt x="7694" y="8865"/>
                  <a:pt x="7636" y="8835"/>
                  <a:pt x="7578" y="8787"/>
                </a:cubicBezTo>
                <a:cubicBezTo>
                  <a:pt x="7536" y="8752"/>
                  <a:pt x="7506" y="8725"/>
                  <a:pt x="7476" y="8687"/>
                </a:cubicBezTo>
                <a:cubicBezTo>
                  <a:pt x="7446" y="8649"/>
                  <a:pt x="7415" y="8600"/>
                  <a:pt x="7380" y="8517"/>
                </a:cubicBezTo>
                <a:cubicBezTo>
                  <a:pt x="7309" y="8353"/>
                  <a:pt x="7210" y="8058"/>
                  <a:pt x="7011" y="7472"/>
                </a:cubicBezTo>
                <a:cubicBezTo>
                  <a:pt x="6954" y="7305"/>
                  <a:pt x="6902" y="7162"/>
                  <a:pt x="6851" y="7032"/>
                </a:cubicBezTo>
                <a:cubicBezTo>
                  <a:pt x="6800" y="6902"/>
                  <a:pt x="6749" y="6784"/>
                  <a:pt x="6693" y="6670"/>
                </a:cubicBezTo>
                <a:cubicBezTo>
                  <a:pt x="6693" y="6669"/>
                  <a:pt x="6693" y="6669"/>
                  <a:pt x="6693" y="6668"/>
                </a:cubicBezTo>
                <a:cubicBezTo>
                  <a:pt x="6581" y="6439"/>
                  <a:pt x="6450" y="6220"/>
                  <a:pt x="6257" y="5926"/>
                </a:cubicBezTo>
                <a:cubicBezTo>
                  <a:pt x="6132" y="5735"/>
                  <a:pt x="6029" y="5569"/>
                  <a:pt x="6029" y="5557"/>
                </a:cubicBezTo>
                <a:cubicBezTo>
                  <a:pt x="6029" y="5544"/>
                  <a:pt x="5989" y="5483"/>
                  <a:pt x="5941" y="5420"/>
                </a:cubicBezTo>
                <a:cubicBezTo>
                  <a:pt x="5871" y="5329"/>
                  <a:pt x="5744" y="5097"/>
                  <a:pt x="5610" y="4828"/>
                </a:cubicBezTo>
                <a:cubicBezTo>
                  <a:pt x="5476" y="4558"/>
                  <a:pt x="5335" y="4252"/>
                  <a:pt x="5240" y="4011"/>
                </a:cubicBezTo>
                <a:cubicBezTo>
                  <a:pt x="5143" y="3766"/>
                  <a:pt x="5016" y="3449"/>
                  <a:pt x="4955" y="3307"/>
                </a:cubicBezTo>
                <a:cubicBezTo>
                  <a:pt x="4894" y="3164"/>
                  <a:pt x="4787" y="2906"/>
                  <a:pt x="4718" y="2733"/>
                </a:cubicBezTo>
                <a:cubicBezTo>
                  <a:pt x="4667" y="2606"/>
                  <a:pt x="4617" y="2504"/>
                  <a:pt x="4564" y="2412"/>
                </a:cubicBezTo>
                <a:cubicBezTo>
                  <a:pt x="4564" y="2411"/>
                  <a:pt x="4562" y="2411"/>
                  <a:pt x="4562" y="2411"/>
                </a:cubicBezTo>
                <a:cubicBezTo>
                  <a:pt x="4526" y="2348"/>
                  <a:pt x="4491" y="2287"/>
                  <a:pt x="4452" y="2239"/>
                </a:cubicBezTo>
                <a:cubicBezTo>
                  <a:pt x="4421" y="2200"/>
                  <a:pt x="4386" y="2165"/>
                  <a:pt x="4352" y="2134"/>
                </a:cubicBezTo>
                <a:cubicBezTo>
                  <a:pt x="4317" y="2104"/>
                  <a:pt x="4282" y="2078"/>
                  <a:pt x="4244" y="2057"/>
                </a:cubicBezTo>
                <a:cubicBezTo>
                  <a:pt x="4193" y="2027"/>
                  <a:pt x="4138" y="2008"/>
                  <a:pt x="4079" y="1992"/>
                </a:cubicBezTo>
                <a:cubicBezTo>
                  <a:pt x="4064" y="1988"/>
                  <a:pt x="4048" y="1985"/>
                  <a:pt x="4032" y="1982"/>
                </a:cubicBezTo>
                <a:cubicBezTo>
                  <a:pt x="3971" y="1969"/>
                  <a:pt x="3908" y="1960"/>
                  <a:pt x="3838" y="1959"/>
                </a:cubicBezTo>
                <a:cubicBezTo>
                  <a:pt x="3642" y="1956"/>
                  <a:pt x="3354" y="2032"/>
                  <a:pt x="3208" y="2124"/>
                </a:cubicBezTo>
                <a:cubicBezTo>
                  <a:pt x="3174" y="2145"/>
                  <a:pt x="3141" y="2173"/>
                  <a:pt x="3111" y="2207"/>
                </a:cubicBezTo>
                <a:cubicBezTo>
                  <a:pt x="3050" y="2273"/>
                  <a:pt x="2997" y="2362"/>
                  <a:pt x="2953" y="2470"/>
                </a:cubicBezTo>
                <a:cubicBezTo>
                  <a:pt x="2931" y="2524"/>
                  <a:pt x="2911" y="2583"/>
                  <a:pt x="2894" y="2646"/>
                </a:cubicBezTo>
                <a:cubicBezTo>
                  <a:pt x="2843" y="2834"/>
                  <a:pt x="2842" y="2884"/>
                  <a:pt x="2891" y="3064"/>
                </a:cubicBezTo>
                <a:cubicBezTo>
                  <a:pt x="2957" y="3311"/>
                  <a:pt x="3248" y="4202"/>
                  <a:pt x="3297" y="4307"/>
                </a:cubicBezTo>
                <a:cubicBezTo>
                  <a:pt x="3316" y="4347"/>
                  <a:pt x="3378" y="4497"/>
                  <a:pt x="3435" y="4639"/>
                </a:cubicBezTo>
                <a:cubicBezTo>
                  <a:pt x="3562" y="4960"/>
                  <a:pt x="3623" y="5096"/>
                  <a:pt x="3763" y="5379"/>
                </a:cubicBezTo>
                <a:cubicBezTo>
                  <a:pt x="3886" y="5629"/>
                  <a:pt x="4082" y="6173"/>
                  <a:pt x="4184" y="6541"/>
                </a:cubicBezTo>
                <a:cubicBezTo>
                  <a:pt x="4221" y="6676"/>
                  <a:pt x="4280" y="6886"/>
                  <a:pt x="4315" y="7008"/>
                </a:cubicBezTo>
                <a:cubicBezTo>
                  <a:pt x="4380" y="7238"/>
                  <a:pt x="4596" y="7685"/>
                  <a:pt x="4795" y="8007"/>
                </a:cubicBezTo>
                <a:cubicBezTo>
                  <a:pt x="5255" y="8747"/>
                  <a:pt x="5657" y="9551"/>
                  <a:pt x="5768" y="9950"/>
                </a:cubicBezTo>
                <a:lnTo>
                  <a:pt x="5851" y="10255"/>
                </a:lnTo>
                <a:lnTo>
                  <a:pt x="5712" y="10379"/>
                </a:lnTo>
                <a:cubicBezTo>
                  <a:pt x="5554" y="10519"/>
                  <a:pt x="5424" y="10561"/>
                  <a:pt x="5270" y="10525"/>
                </a:cubicBezTo>
                <a:cubicBezTo>
                  <a:pt x="5237" y="10517"/>
                  <a:pt x="5175" y="10473"/>
                  <a:pt x="5095" y="10407"/>
                </a:cubicBezTo>
                <a:cubicBezTo>
                  <a:pt x="5015" y="10340"/>
                  <a:pt x="4918" y="10249"/>
                  <a:pt x="4815" y="10147"/>
                </a:cubicBezTo>
                <a:cubicBezTo>
                  <a:pt x="4713" y="10046"/>
                  <a:pt x="4605" y="9935"/>
                  <a:pt x="4505" y="9824"/>
                </a:cubicBezTo>
                <a:cubicBezTo>
                  <a:pt x="4504" y="9823"/>
                  <a:pt x="4505" y="9823"/>
                  <a:pt x="4505" y="9822"/>
                </a:cubicBezTo>
                <a:cubicBezTo>
                  <a:pt x="4405" y="9711"/>
                  <a:pt x="4312" y="9602"/>
                  <a:pt x="4240" y="9505"/>
                </a:cubicBezTo>
                <a:cubicBezTo>
                  <a:pt x="4115" y="9339"/>
                  <a:pt x="3914" y="9139"/>
                  <a:pt x="3740" y="9007"/>
                </a:cubicBezTo>
                <a:cubicBezTo>
                  <a:pt x="3373" y="8726"/>
                  <a:pt x="2795" y="8176"/>
                  <a:pt x="2397" y="7730"/>
                </a:cubicBezTo>
                <a:cubicBezTo>
                  <a:pt x="2079" y="7374"/>
                  <a:pt x="1799" y="7074"/>
                  <a:pt x="1578" y="6853"/>
                </a:cubicBezTo>
                <a:cubicBezTo>
                  <a:pt x="1467" y="6742"/>
                  <a:pt x="1370" y="6651"/>
                  <a:pt x="1291" y="6582"/>
                </a:cubicBezTo>
                <a:cubicBezTo>
                  <a:pt x="1212" y="6512"/>
                  <a:pt x="1152" y="6465"/>
                  <a:pt x="1110" y="6442"/>
                </a:cubicBezTo>
                <a:cubicBezTo>
                  <a:pt x="1013" y="6389"/>
                  <a:pt x="913" y="6357"/>
                  <a:pt x="817" y="6346"/>
                </a:cubicBezTo>
                <a:cubicBezTo>
                  <a:pt x="721" y="6335"/>
                  <a:pt x="626" y="6344"/>
                  <a:pt x="538" y="6372"/>
                </a:cubicBezTo>
                <a:cubicBezTo>
                  <a:pt x="361" y="6429"/>
                  <a:pt x="207" y="6564"/>
                  <a:pt x="100" y="6767"/>
                </a:cubicBezTo>
                <a:cubicBezTo>
                  <a:pt x="69" y="6827"/>
                  <a:pt x="46" y="6877"/>
                  <a:pt x="29" y="6924"/>
                </a:cubicBezTo>
                <a:cubicBezTo>
                  <a:pt x="13" y="6970"/>
                  <a:pt x="1" y="7013"/>
                  <a:pt x="0" y="7058"/>
                </a:cubicBezTo>
                <a:cubicBezTo>
                  <a:pt x="-4" y="7147"/>
                  <a:pt x="22" y="7245"/>
                  <a:pt x="75" y="7400"/>
                </a:cubicBezTo>
                <a:cubicBezTo>
                  <a:pt x="105" y="7490"/>
                  <a:pt x="152" y="7594"/>
                  <a:pt x="212" y="7709"/>
                </a:cubicBezTo>
                <a:cubicBezTo>
                  <a:pt x="234" y="7751"/>
                  <a:pt x="265" y="7799"/>
                  <a:pt x="291" y="7843"/>
                </a:cubicBezTo>
                <a:cubicBezTo>
                  <a:pt x="292" y="7846"/>
                  <a:pt x="293" y="7849"/>
                  <a:pt x="295" y="7851"/>
                </a:cubicBezTo>
                <a:cubicBezTo>
                  <a:pt x="299" y="7859"/>
                  <a:pt x="305" y="7867"/>
                  <a:pt x="309" y="7875"/>
                </a:cubicBezTo>
                <a:cubicBezTo>
                  <a:pt x="312" y="7880"/>
                  <a:pt x="315" y="7886"/>
                  <a:pt x="318" y="7891"/>
                </a:cubicBezTo>
                <a:cubicBezTo>
                  <a:pt x="365" y="7972"/>
                  <a:pt x="417" y="8055"/>
                  <a:pt x="474" y="8142"/>
                </a:cubicBezTo>
                <a:cubicBezTo>
                  <a:pt x="474" y="8143"/>
                  <a:pt x="476" y="8144"/>
                  <a:pt x="476" y="8145"/>
                </a:cubicBezTo>
                <a:cubicBezTo>
                  <a:pt x="476" y="8146"/>
                  <a:pt x="477" y="8147"/>
                  <a:pt x="477" y="8147"/>
                </a:cubicBezTo>
                <a:cubicBezTo>
                  <a:pt x="550" y="8258"/>
                  <a:pt x="628" y="8373"/>
                  <a:pt x="716" y="8491"/>
                </a:cubicBezTo>
                <a:cubicBezTo>
                  <a:pt x="820" y="8631"/>
                  <a:pt x="933" y="8773"/>
                  <a:pt x="1052" y="8913"/>
                </a:cubicBezTo>
                <a:cubicBezTo>
                  <a:pt x="1180" y="9066"/>
                  <a:pt x="1326" y="9256"/>
                  <a:pt x="1376" y="9334"/>
                </a:cubicBezTo>
                <a:cubicBezTo>
                  <a:pt x="1425" y="9413"/>
                  <a:pt x="1616" y="9649"/>
                  <a:pt x="1798" y="9859"/>
                </a:cubicBezTo>
                <a:cubicBezTo>
                  <a:pt x="1980" y="10069"/>
                  <a:pt x="2219" y="10345"/>
                  <a:pt x="2330" y="10474"/>
                </a:cubicBezTo>
                <a:cubicBezTo>
                  <a:pt x="2441" y="10603"/>
                  <a:pt x="2713" y="10900"/>
                  <a:pt x="2935" y="11134"/>
                </a:cubicBezTo>
                <a:cubicBezTo>
                  <a:pt x="3156" y="11368"/>
                  <a:pt x="3337" y="11569"/>
                  <a:pt x="3338" y="11582"/>
                </a:cubicBezTo>
                <a:cubicBezTo>
                  <a:pt x="3338" y="11594"/>
                  <a:pt x="3415" y="11716"/>
                  <a:pt x="3508" y="11853"/>
                </a:cubicBezTo>
                <a:cubicBezTo>
                  <a:pt x="3555" y="11921"/>
                  <a:pt x="3606" y="12006"/>
                  <a:pt x="3652" y="12089"/>
                </a:cubicBezTo>
                <a:cubicBezTo>
                  <a:pt x="3652" y="12090"/>
                  <a:pt x="3652" y="12090"/>
                  <a:pt x="3652" y="12091"/>
                </a:cubicBezTo>
                <a:cubicBezTo>
                  <a:pt x="3698" y="12174"/>
                  <a:pt x="3739" y="12254"/>
                  <a:pt x="3762" y="12312"/>
                </a:cubicBezTo>
                <a:cubicBezTo>
                  <a:pt x="3809" y="12427"/>
                  <a:pt x="3861" y="12555"/>
                  <a:pt x="3878" y="12596"/>
                </a:cubicBezTo>
                <a:cubicBezTo>
                  <a:pt x="3896" y="12637"/>
                  <a:pt x="3919" y="12729"/>
                  <a:pt x="3931" y="12800"/>
                </a:cubicBezTo>
                <a:cubicBezTo>
                  <a:pt x="3943" y="12871"/>
                  <a:pt x="3970" y="12996"/>
                  <a:pt x="3989" y="13078"/>
                </a:cubicBezTo>
                <a:cubicBezTo>
                  <a:pt x="4091" y="13507"/>
                  <a:pt x="4115" y="13633"/>
                  <a:pt x="4183" y="14058"/>
                </a:cubicBezTo>
                <a:cubicBezTo>
                  <a:pt x="4237" y="14391"/>
                  <a:pt x="4297" y="14734"/>
                  <a:pt x="4360" y="15062"/>
                </a:cubicBezTo>
                <a:cubicBezTo>
                  <a:pt x="4486" y="15718"/>
                  <a:pt x="4623" y="16318"/>
                  <a:pt x="4724" y="16672"/>
                </a:cubicBezTo>
                <a:cubicBezTo>
                  <a:pt x="4775" y="16850"/>
                  <a:pt x="4816" y="16966"/>
                  <a:pt x="4845" y="16997"/>
                </a:cubicBezTo>
                <a:cubicBezTo>
                  <a:pt x="4862" y="17017"/>
                  <a:pt x="4877" y="17065"/>
                  <a:pt x="4877" y="17104"/>
                </a:cubicBezTo>
                <a:cubicBezTo>
                  <a:pt x="4877" y="17134"/>
                  <a:pt x="4908" y="17214"/>
                  <a:pt x="4981" y="17363"/>
                </a:cubicBezTo>
                <a:cubicBezTo>
                  <a:pt x="5054" y="17513"/>
                  <a:pt x="5166" y="17731"/>
                  <a:pt x="5330" y="18037"/>
                </a:cubicBezTo>
                <a:cubicBezTo>
                  <a:pt x="5448" y="18258"/>
                  <a:pt x="5662" y="18558"/>
                  <a:pt x="5818" y="18721"/>
                </a:cubicBezTo>
                <a:cubicBezTo>
                  <a:pt x="6005" y="18917"/>
                  <a:pt x="6183" y="19204"/>
                  <a:pt x="6183" y="19308"/>
                </a:cubicBezTo>
                <a:cubicBezTo>
                  <a:pt x="6183" y="19348"/>
                  <a:pt x="6220" y="19461"/>
                  <a:pt x="6265" y="19559"/>
                </a:cubicBezTo>
                <a:cubicBezTo>
                  <a:pt x="6338" y="19722"/>
                  <a:pt x="6344" y="19802"/>
                  <a:pt x="6340" y="20442"/>
                </a:cubicBezTo>
                <a:cubicBezTo>
                  <a:pt x="6337" y="20833"/>
                  <a:pt x="6317" y="21246"/>
                  <a:pt x="6292" y="21600"/>
                </a:cubicBezTo>
                <a:lnTo>
                  <a:pt x="21596" y="21600"/>
                </a:lnTo>
                <a:lnTo>
                  <a:pt x="21595" y="16991"/>
                </a:lnTo>
                <a:cubicBezTo>
                  <a:pt x="21594" y="12404"/>
                  <a:pt x="21585" y="11698"/>
                  <a:pt x="21536" y="11636"/>
                </a:cubicBezTo>
                <a:cubicBezTo>
                  <a:pt x="21505" y="11596"/>
                  <a:pt x="21480" y="11538"/>
                  <a:pt x="21480" y="11507"/>
                </a:cubicBezTo>
                <a:cubicBezTo>
                  <a:pt x="21480" y="11438"/>
                  <a:pt x="21280" y="11223"/>
                  <a:pt x="21108" y="11105"/>
                </a:cubicBezTo>
                <a:cubicBezTo>
                  <a:pt x="20840" y="10923"/>
                  <a:pt x="20233" y="10802"/>
                  <a:pt x="19914" y="10868"/>
                </a:cubicBezTo>
                <a:cubicBezTo>
                  <a:pt x="19813" y="10890"/>
                  <a:pt x="19594" y="10927"/>
                  <a:pt x="19425" y="10951"/>
                </a:cubicBezTo>
                <a:cubicBezTo>
                  <a:pt x="18933" y="11022"/>
                  <a:pt x="18289" y="11249"/>
                  <a:pt x="17945" y="11474"/>
                </a:cubicBezTo>
                <a:cubicBezTo>
                  <a:pt x="17871" y="11522"/>
                  <a:pt x="17714" y="11605"/>
                  <a:pt x="17598" y="11658"/>
                </a:cubicBezTo>
                <a:cubicBezTo>
                  <a:pt x="17344" y="11773"/>
                  <a:pt x="16916" y="12096"/>
                  <a:pt x="16296" y="12636"/>
                </a:cubicBezTo>
                <a:cubicBezTo>
                  <a:pt x="15969" y="12920"/>
                  <a:pt x="15769" y="13059"/>
                  <a:pt x="15690" y="13058"/>
                </a:cubicBezTo>
                <a:cubicBezTo>
                  <a:pt x="15510" y="13056"/>
                  <a:pt x="14927" y="12913"/>
                  <a:pt x="14836" y="12847"/>
                </a:cubicBezTo>
                <a:cubicBezTo>
                  <a:pt x="14780" y="12807"/>
                  <a:pt x="14651" y="12618"/>
                  <a:pt x="14549" y="12426"/>
                </a:cubicBezTo>
                <a:cubicBezTo>
                  <a:pt x="14447" y="12235"/>
                  <a:pt x="14262" y="11943"/>
                  <a:pt x="14137" y="11776"/>
                </a:cubicBezTo>
                <a:cubicBezTo>
                  <a:pt x="14011" y="11610"/>
                  <a:pt x="13907" y="11456"/>
                  <a:pt x="13907" y="11436"/>
                </a:cubicBezTo>
                <a:cubicBezTo>
                  <a:pt x="13907" y="11415"/>
                  <a:pt x="13862" y="11311"/>
                  <a:pt x="13806" y="11204"/>
                </a:cubicBezTo>
                <a:cubicBezTo>
                  <a:pt x="13713" y="11026"/>
                  <a:pt x="13708" y="10994"/>
                  <a:pt x="13749" y="10849"/>
                </a:cubicBezTo>
                <a:cubicBezTo>
                  <a:pt x="13776" y="10750"/>
                  <a:pt x="13794" y="10369"/>
                  <a:pt x="13794" y="9855"/>
                </a:cubicBezTo>
                <a:cubicBezTo>
                  <a:pt x="13794" y="9396"/>
                  <a:pt x="13809" y="8950"/>
                  <a:pt x="13829" y="8864"/>
                </a:cubicBezTo>
                <a:cubicBezTo>
                  <a:pt x="13897" y="8572"/>
                  <a:pt x="14021" y="7897"/>
                  <a:pt x="14082" y="7489"/>
                </a:cubicBezTo>
                <a:cubicBezTo>
                  <a:pt x="14116" y="7266"/>
                  <a:pt x="14195" y="6882"/>
                  <a:pt x="14254" y="6638"/>
                </a:cubicBezTo>
                <a:cubicBezTo>
                  <a:pt x="14327" y="6339"/>
                  <a:pt x="14377" y="5995"/>
                  <a:pt x="14406" y="5583"/>
                </a:cubicBezTo>
                <a:cubicBezTo>
                  <a:pt x="14430" y="5247"/>
                  <a:pt x="14479" y="4665"/>
                  <a:pt x="14515" y="4288"/>
                </a:cubicBezTo>
                <a:cubicBezTo>
                  <a:pt x="14553" y="3897"/>
                  <a:pt x="14579" y="3286"/>
                  <a:pt x="14578" y="2863"/>
                </a:cubicBezTo>
                <a:cubicBezTo>
                  <a:pt x="14577" y="2178"/>
                  <a:pt x="14570" y="2097"/>
                  <a:pt x="14477" y="1782"/>
                </a:cubicBezTo>
                <a:cubicBezTo>
                  <a:pt x="14352" y="1360"/>
                  <a:pt x="14286" y="1251"/>
                  <a:pt x="14064" y="1097"/>
                </a:cubicBezTo>
                <a:cubicBezTo>
                  <a:pt x="13901" y="984"/>
                  <a:pt x="13868" y="975"/>
                  <a:pt x="13575" y="975"/>
                </a:cubicBezTo>
                <a:cubicBezTo>
                  <a:pt x="13283" y="975"/>
                  <a:pt x="13252" y="983"/>
                  <a:pt x="13115" y="1088"/>
                </a:cubicBezTo>
                <a:cubicBezTo>
                  <a:pt x="13033" y="1150"/>
                  <a:pt x="12926" y="1283"/>
                  <a:pt x="12877" y="1382"/>
                </a:cubicBezTo>
                <a:cubicBezTo>
                  <a:pt x="12786" y="1563"/>
                  <a:pt x="12627" y="2290"/>
                  <a:pt x="12583" y="2733"/>
                </a:cubicBezTo>
                <a:cubicBezTo>
                  <a:pt x="12570" y="2865"/>
                  <a:pt x="12542" y="3074"/>
                  <a:pt x="12523" y="3196"/>
                </a:cubicBezTo>
                <a:cubicBezTo>
                  <a:pt x="12503" y="3318"/>
                  <a:pt x="12470" y="3552"/>
                  <a:pt x="12447" y="3714"/>
                </a:cubicBezTo>
                <a:cubicBezTo>
                  <a:pt x="12411" y="3975"/>
                  <a:pt x="12286" y="4531"/>
                  <a:pt x="12179" y="4917"/>
                </a:cubicBezTo>
                <a:cubicBezTo>
                  <a:pt x="12142" y="5050"/>
                  <a:pt x="11977" y="5810"/>
                  <a:pt x="11905" y="6175"/>
                </a:cubicBezTo>
                <a:cubicBezTo>
                  <a:pt x="11883" y="6287"/>
                  <a:pt x="11842" y="6453"/>
                  <a:pt x="11813" y="6545"/>
                </a:cubicBezTo>
                <a:cubicBezTo>
                  <a:pt x="11668" y="7006"/>
                  <a:pt x="11480" y="7571"/>
                  <a:pt x="11450" y="7637"/>
                </a:cubicBezTo>
                <a:cubicBezTo>
                  <a:pt x="11432" y="7678"/>
                  <a:pt x="11386" y="7791"/>
                  <a:pt x="11349" y="7889"/>
                </a:cubicBezTo>
                <a:cubicBezTo>
                  <a:pt x="11274" y="8091"/>
                  <a:pt x="11108" y="8307"/>
                  <a:pt x="10956" y="8404"/>
                </a:cubicBezTo>
                <a:cubicBezTo>
                  <a:pt x="10891" y="8445"/>
                  <a:pt x="10780" y="8470"/>
                  <a:pt x="10654" y="8470"/>
                </a:cubicBezTo>
                <a:cubicBezTo>
                  <a:pt x="10461" y="8470"/>
                  <a:pt x="10448" y="8463"/>
                  <a:pt x="10341" y="8312"/>
                </a:cubicBezTo>
                <a:cubicBezTo>
                  <a:pt x="10234" y="8161"/>
                  <a:pt x="10092" y="7707"/>
                  <a:pt x="10050" y="7378"/>
                </a:cubicBezTo>
                <a:cubicBezTo>
                  <a:pt x="10026" y="7198"/>
                  <a:pt x="9885" y="6406"/>
                  <a:pt x="9835" y="6175"/>
                </a:cubicBezTo>
                <a:cubicBezTo>
                  <a:pt x="9816" y="6083"/>
                  <a:pt x="9782" y="5884"/>
                  <a:pt x="9759" y="5732"/>
                </a:cubicBezTo>
                <a:cubicBezTo>
                  <a:pt x="9643" y="4964"/>
                  <a:pt x="9611" y="4834"/>
                  <a:pt x="9371" y="4121"/>
                </a:cubicBezTo>
                <a:cubicBezTo>
                  <a:pt x="8978" y="2955"/>
                  <a:pt x="8868" y="2605"/>
                  <a:pt x="8756" y="2159"/>
                </a:cubicBezTo>
                <a:cubicBezTo>
                  <a:pt x="8644" y="1714"/>
                  <a:pt x="8333" y="758"/>
                  <a:pt x="8213" y="491"/>
                </a:cubicBezTo>
                <a:cubicBezTo>
                  <a:pt x="8119" y="281"/>
                  <a:pt x="7885" y="88"/>
                  <a:pt x="7645" y="0"/>
                </a:cubicBezTo>
                <a:lnTo>
                  <a:pt x="7227" y="0"/>
                </a:lnTo>
                <a:close/>
              </a:path>
            </a:pathLst>
          </a:custGeom>
          <a:ln w="12700">
            <a:miter lim="400000"/>
          </a:ln>
          <a:effectLst>
            <a:outerShdw sx="100000" sy="100000" kx="0" ky="0" algn="b" rotWithShape="0" blurRad="63500" dist="101600" dir="2700000">
              <a:srgbClr val="000000">
                <a:alpha val="50000"/>
              </a:srgbClr>
            </a:outerShdw>
          </a:effectLst>
        </p:spPr>
      </p:pic>
      <p:sp>
        <p:nvSpPr>
          <p:cNvPr id="516" name="1"/>
          <p:cNvSpPr txBox="1"/>
          <p:nvPr/>
        </p:nvSpPr>
        <p:spPr>
          <a:xfrm>
            <a:off x="6615101" y="4694766"/>
            <a:ext cx="302916" cy="939801"/>
          </a:xfrm>
          <a:prstGeom prst="rect">
            <a:avLst/>
          </a:prstGeom>
          <a:ln w="12700">
            <a:miter lim="400000"/>
          </a:ln>
          <a:effectLst>
            <a:outerShdw sx="100000" sy="100000" kx="0" ky="0" algn="b" rotWithShape="0" blurRad="63500" dist="50800" dir="2700000">
              <a:srgbClr val="000000">
                <a:alpha val="80000"/>
              </a:srgbClr>
            </a:outerShdw>
          </a:effectLst>
          <a:extLst>
            <a:ext uri="{C572A759-6A51-4108-AA02-DFA0A04FC94B}">
              <ma14:wrappingTextBoxFlag xmlns:ma14="http://schemas.microsoft.com/office/mac/drawingml/2011/main" val="1"/>
            </a:ext>
          </a:extLst>
        </p:spPr>
        <p:txBody>
          <a:bodyPr wrap="none" lIns="0" tIns="0" rIns="0" bIns="0" anchor="just">
            <a:spAutoFit/>
          </a:bodyPr>
          <a:lstStyle>
            <a:lvl1pPr defTabSz="457200">
              <a:defRPr sz="6000">
                <a:solidFill>
                  <a:srgbClr val="FFF76B"/>
                </a:solidFill>
                <a:latin typeface="Impact"/>
                <a:ea typeface="Impact"/>
                <a:cs typeface="Impact"/>
                <a:sym typeface="Impact"/>
              </a:defRPr>
            </a:lvl1pPr>
          </a:lstStyle>
          <a:p>
            <a:pPr/>
            <a:r>
              <a:t>1</a:t>
            </a:r>
          </a:p>
        </p:txBody>
      </p:sp>
      <p:sp>
        <p:nvSpPr>
          <p:cNvPr id="517" name="2"/>
          <p:cNvSpPr txBox="1"/>
          <p:nvPr/>
        </p:nvSpPr>
        <p:spPr>
          <a:xfrm>
            <a:off x="7327578" y="3615266"/>
            <a:ext cx="395190" cy="939801"/>
          </a:xfrm>
          <a:prstGeom prst="rect">
            <a:avLst/>
          </a:prstGeom>
          <a:ln w="12700">
            <a:miter lim="400000"/>
          </a:ln>
          <a:effectLst>
            <a:outerShdw sx="100000" sy="100000" kx="0" ky="0" algn="b" rotWithShape="0" blurRad="63500" dist="50800" dir="2700000">
              <a:srgbClr val="000000">
                <a:alpha val="80000"/>
              </a:srgbClr>
            </a:outerShdw>
          </a:effectLst>
          <a:extLst>
            <a:ext uri="{C572A759-6A51-4108-AA02-DFA0A04FC94B}">
              <ma14:wrappingTextBoxFlag xmlns:ma14="http://schemas.microsoft.com/office/mac/drawingml/2011/main" val="1"/>
            </a:ext>
          </a:extLst>
        </p:spPr>
        <p:txBody>
          <a:bodyPr wrap="none" lIns="0" tIns="0" rIns="0" bIns="0" anchor="just">
            <a:spAutoFit/>
          </a:bodyPr>
          <a:lstStyle>
            <a:lvl1pPr defTabSz="457200">
              <a:defRPr sz="6000">
                <a:solidFill>
                  <a:srgbClr val="FFF76B"/>
                </a:solidFill>
                <a:latin typeface="Impact"/>
                <a:ea typeface="Impact"/>
                <a:cs typeface="Impact"/>
                <a:sym typeface="Impact"/>
              </a:defRPr>
            </a:lvl1pPr>
          </a:lstStyle>
          <a:p>
            <a:pPr/>
            <a:r>
              <a:t>2</a:t>
            </a:r>
          </a:p>
        </p:txBody>
      </p:sp>
      <p:sp>
        <p:nvSpPr>
          <p:cNvPr id="518" name="3"/>
          <p:cNvSpPr txBox="1"/>
          <p:nvPr/>
        </p:nvSpPr>
        <p:spPr>
          <a:xfrm>
            <a:off x="8400522" y="2954865"/>
            <a:ext cx="416769" cy="939801"/>
          </a:xfrm>
          <a:prstGeom prst="rect">
            <a:avLst/>
          </a:prstGeom>
          <a:ln w="12700">
            <a:miter lim="400000"/>
          </a:ln>
          <a:effectLst>
            <a:outerShdw sx="100000" sy="100000" kx="0" ky="0" algn="b" rotWithShape="0" blurRad="63500" dist="50800" dir="2700000">
              <a:srgbClr val="000000">
                <a:alpha val="80000"/>
              </a:srgbClr>
            </a:outerShdw>
          </a:effectLst>
          <a:extLst>
            <a:ext uri="{C572A759-6A51-4108-AA02-DFA0A04FC94B}">
              <ma14:wrappingTextBoxFlag xmlns:ma14="http://schemas.microsoft.com/office/mac/drawingml/2011/main" val="1"/>
            </a:ext>
          </a:extLst>
        </p:spPr>
        <p:txBody>
          <a:bodyPr wrap="none" lIns="0" tIns="0" rIns="0" bIns="0" anchor="just">
            <a:spAutoFit/>
          </a:bodyPr>
          <a:lstStyle>
            <a:lvl1pPr defTabSz="457200">
              <a:defRPr sz="6000">
                <a:solidFill>
                  <a:srgbClr val="FFF76B"/>
                </a:solidFill>
                <a:latin typeface="Impact"/>
                <a:ea typeface="Impact"/>
                <a:cs typeface="Impact"/>
                <a:sym typeface="Impact"/>
              </a:defRPr>
            </a:lvl1pPr>
          </a:lstStyle>
          <a:p>
            <a:pPr/>
            <a:r>
              <a:t>3</a:t>
            </a:r>
          </a:p>
        </p:txBody>
      </p:sp>
      <p:sp>
        <p:nvSpPr>
          <p:cNvPr id="519" name="4"/>
          <p:cNvSpPr txBox="1"/>
          <p:nvPr/>
        </p:nvSpPr>
        <p:spPr>
          <a:xfrm>
            <a:off x="10146216" y="3170765"/>
            <a:ext cx="393329" cy="939801"/>
          </a:xfrm>
          <a:prstGeom prst="rect">
            <a:avLst/>
          </a:prstGeom>
          <a:ln w="12700">
            <a:miter lim="400000"/>
          </a:ln>
          <a:effectLst>
            <a:outerShdw sx="100000" sy="100000" kx="0" ky="0" algn="b" rotWithShape="0" blurRad="63500" dist="50800" dir="2700000">
              <a:srgbClr val="000000">
                <a:alpha val="80000"/>
              </a:srgbClr>
            </a:outerShdw>
          </a:effectLst>
          <a:extLst>
            <a:ext uri="{C572A759-6A51-4108-AA02-DFA0A04FC94B}">
              <ma14:wrappingTextBoxFlag xmlns:ma14="http://schemas.microsoft.com/office/mac/drawingml/2011/main" val="1"/>
            </a:ext>
          </a:extLst>
        </p:spPr>
        <p:txBody>
          <a:bodyPr wrap="none" lIns="0" tIns="0" rIns="0" bIns="0" anchor="just">
            <a:spAutoFit/>
          </a:bodyPr>
          <a:lstStyle>
            <a:lvl1pPr defTabSz="457200">
              <a:defRPr sz="6000">
                <a:solidFill>
                  <a:srgbClr val="FFF76B"/>
                </a:solidFill>
                <a:latin typeface="Impact"/>
                <a:ea typeface="Impact"/>
                <a:cs typeface="Impact"/>
                <a:sym typeface="Impact"/>
              </a:defRPr>
            </a:lvl1pPr>
          </a:lstStyle>
          <a:p>
            <a:pPr/>
            <a:r>
              <a:t>4</a:t>
            </a:r>
          </a:p>
        </p:txBody>
      </p:sp>
      <p:sp>
        <p:nvSpPr>
          <p:cNvPr id="520" name="5"/>
          <p:cNvSpPr txBox="1"/>
          <p:nvPr/>
        </p:nvSpPr>
        <p:spPr>
          <a:xfrm>
            <a:off x="12082796" y="5774266"/>
            <a:ext cx="421607" cy="939801"/>
          </a:xfrm>
          <a:prstGeom prst="rect">
            <a:avLst/>
          </a:prstGeom>
          <a:ln w="12700">
            <a:miter lim="400000"/>
          </a:ln>
          <a:effectLst>
            <a:outerShdw sx="100000" sy="100000" kx="0" ky="0" algn="b" rotWithShape="0" blurRad="63500" dist="50800" dir="2700000">
              <a:srgbClr val="000000">
                <a:alpha val="80000"/>
              </a:srgbClr>
            </a:outerShdw>
          </a:effectLst>
          <a:extLst>
            <a:ext uri="{C572A759-6A51-4108-AA02-DFA0A04FC94B}">
              <ma14:wrappingTextBoxFlag xmlns:ma14="http://schemas.microsoft.com/office/mac/drawingml/2011/main" val="1"/>
            </a:ext>
          </a:extLst>
        </p:spPr>
        <p:txBody>
          <a:bodyPr wrap="none" lIns="0" tIns="0" rIns="0" bIns="0" anchor="just">
            <a:spAutoFit/>
          </a:bodyPr>
          <a:lstStyle>
            <a:lvl1pPr defTabSz="457200">
              <a:defRPr sz="6000">
                <a:solidFill>
                  <a:srgbClr val="FFF76B"/>
                </a:solidFill>
                <a:latin typeface="Impact"/>
                <a:ea typeface="Impact"/>
                <a:cs typeface="Impact"/>
                <a:sym typeface="Impact"/>
              </a:defRPr>
            </a:lvl1pPr>
          </a:lstStyle>
          <a:p>
            <a:pPr/>
            <a:r>
              <a:t>5</a:t>
            </a:r>
          </a:p>
        </p:txBody>
      </p:sp>
      <p:sp>
        <p:nvSpPr>
          <p:cNvPr id="521" name="Believe"/>
          <p:cNvSpPr/>
          <p:nvPr/>
        </p:nvSpPr>
        <p:spPr>
          <a:xfrm>
            <a:off x="7521786" y="4990570"/>
            <a:ext cx="1677902" cy="657226"/>
          </a:xfrm>
          <a:prstGeom prst="rect">
            <a:avLst/>
          </a:prstGeom>
          <a:solidFill>
            <a:srgbClr val="FFFFFF"/>
          </a:solidFill>
          <a:ln>
            <a:solidFill>
              <a:srgbClr val="000000"/>
            </a:solidFill>
            <a:miter lim="400000"/>
          </a:ln>
          <a:effectLst>
            <a:outerShdw sx="100000" sy="100000" kx="0" ky="0" algn="b" rotWithShape="0" blurRad="152400" dist="127000" dir="2700000">
              <a:srgbClr val="000000">
                <a:alpha val="61999"/>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800">
                <a:solidFill>
                  <a:srgbClr val="000000"/>
                </a:solidFill>
                <a:effectLst>
                  <a:outerShdw sx="100000" sy="100000" kx="0" ky="0" algn="b" rotWithShape="0" blurRad="152400" dist="127000" dir="2700000">
                    <a:srgbClr val="000000">
                      <a:alpha val="61999"/>
                    </a:srgbClr>
                  </a:outerShdw>
                </a:effectLst>
                <a:latin typeface="Berlin Sans FB Demi Bold"/>
                <a:ea typeface="Berlin Sans FB Demi Bold"/>
                <a:cs typeface="Berlin Sans FB Demi Bold"/>
                <a:sym typeface="Berlin Sans FB Demi Bold"/>
              </a:defRPr>
            </a:lvl1pPr>
          </a:lstStyle>
          <a:p>
            <a:pPr/>
            <a:r>
              <a:t>Believe</a:t>
            </a:r>
          </a:p>
        </p:txBody>
      </p:sp>
      <p:sp>
        <p:nvSpPr>
          <p:cNvPr id="522" name="Hear"/>
          <p:cNvSpPr/>
          <p:nvPr/>
        </p:nvSpPr>
        <p:spPr>
          <a:xfrm>
            <a:off x="5428540" y="3516741"/>
            <a:ext cx="1208584" cy="673101"/>
          </a:xfrm>
          <a:prstGeom prst="rect">
            <a:avLst/>
          </a:prstGeom>
          <a:solidFill>
            <a:srgbClr val="FFFFFF"/>
          </a:solidFill>
          <a:ln w="25400">
            <a:solidFill>
              <a:srgbClr val="FFFFFF"/>
            </a:solidFill>
            <a:miter lim="400000"/>
          </a:ln>
          <a:effectLst>
            <a:outerShdw sx="100000" sy="100000" kx="0" ky="0" algn="b" rotWithShape="0" blurRad="152400" dist="127000" dir="2700000">
              <a:srgbClr val="000000">
                <a:alpha val="61999"/>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defTabSz="457200">
              <a:defRPr sz="3800">
                <a:solidFill>
                  <a:srgbClr val="000000"/>
                </a:solidFill>
                <a:effectLst>
                  <a:outerShdw sx="100000" sy="100000" kx="0" ky="0" algn="b" rotWithShape="0" blurRad="63500" dist="25400" dir="2700000">
                    <a:srgbClr val="000000">
                      <a:alpha val="70000"/>
                    </a:srgbClr>
                  </a:outerShdw>
                </a:effectLst>
                <a:latin typeface="Berlin Sans FB Demi Bold"/>
                <a:ea typeface="Berlin Sans FB Demi Bold"/>
                <a:cs typeface="Berlin Sans FB Demi Bold"/>
                <a:sym typeface="Berlin Sans FB Demi Bold"/>
              </a:defRPr>
            </a:lvl1pPr>
          </a:lstStyle>
          <a:p>
            <a:pPr/>
            <a:r>
              <a:t>Hear</a:t>
            </a:r>
          </a:p>
        </p:txBody>
      </p:sp>
      <p:sp>
        <p:nvSpPr>
          <p:cNvPr id="523" name="Repent"/>
          <p:cNvSpPr/>
          <p:nvPr/>
        </p:nvSpPr>
        <p:spPr>
          <a:xfrm>
            <a:off x="8848513" y="4099717"/>
            <a:ext cx="1677281" cy="673101"/>
          </a:xfrm>
          <a:prstGeom prst="rect">
            <a:avLst/>
          </a:prstGeom>
          <a:solidFill>
            <a:srgbClr val="FFFFFF"/>
          </a:solidFill>
          <a:ln w="25400">
            <a:solidFill>
              <a:srgbClr val="FFFFFF"/>
            </a:solidFill>
            <a:miter lim="400000"/>
          </a:ln>
          <a:effectLst>
            <a:outerShdw sx="100000" sy="100000" kx="0" ky="0" algn="b" rotWithShape="0" blurRad="152400" dist="127000" dir="2700000">
              <a:srgbClr val="000000">
                <a:alpha val="61999"/>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defTabSz="457200">
              <a:defRPr sz="3800">
                <a:solidFill>
                  <a:srgbClr val="000000"/>
                </a:solidFill>
                <a:effectLst>
                  <a:outerShdw sx="100000" sy="100000" kx="0" ky="0" algn="b" rotWithShape="0" blurRad="63500" dist="25400" dir="2700000">
                    <a:srgbClr val="000000">
                      <a:alpha val="70000"/>
                    </a:srgbClr>
                  </a:outerShdw>
                </a:effectLst>
                <a:latin typeface="Berlin Sans FB Demi Bold"/>
                <a:ea typeface="Berlin Sans FB Demi Bold"/>
                <a:cs typeface="Berlin Sans FB Demi Bold"/>
                <a:sym typeface="Berlin Sans FB Demi Bold"/>
              </a:defRPr>
            </a:lvl1pPr>
          </a:lstStyle>
          <a:p>
            <a:pPr/>
            <a:r>
              <a:t>Repent</a:t>
            </a:r>
          </a:p>
        </p:txBody>
      </p:sp>
      <p:sp>
        <p:nvSpPr>
          <p:cNvPr id="524" name="Confess"/>
          <p:cNvSpPr/>
          <p:nvPr/>
        </p:nvSpPr>
        <p:spPr>
          <a:xfrm>
            <a:off x="10710139" y="4828116"/>
            <a:ext cx="1724882" cy="673101"/>
          </a:xfrm>
          <a:prstGeom prst="rect">
            <a:avLst/>
          </a:prstGeom>
          <a:solidFill>
            <a:srgbClr val="FFFFFF"/>
          </a:solidFill>
          <a:ln w="25400">
            <a:solidFill>
              <a:srgbClr val="FFFFFF"/>
            </a:solidFill>
            <a:miter lim="400000"/>
          </a:ln>
          <a:effectLst>
            <a:outerShdw sx="100000" sy="100000" kx="0" ky="0" algn="b" rotWithShape="0" blurRad="152400" dist="127000" dir="2700000">
              <a:srgbClr val="000000">
                <a:alpha val="61999"/>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defTabSz="457200">
              <a:defRPr sz="3800">
                <a:solidFill>
                  <a:srgbClr val="000000"/>
                </a:solidFill>
                <a:effectLst>
                  <a:outerShdw sx="100000" sy="100000" kx="0" ky="0" algn="b" rotWithShape="0" blurRad="63500" dist="25400" dir="2700000">
                    <a:srgbClr val="000000">
                      <a:alpha val="70000"/>
                    </a:srgbClr>
                  </a:outerShdw>
                </a:effectLst>
                <a:latin typeface="Berlin Sans FB Demi Bold"/>
                <a:ea typeface="Berlin Sans FB Demi Bold"/>
                <a:cs typeface="Berlin Sans FB Demi Bold"/>
                <a:sym typeface="Berlin Sans FB Demi Bold"/>
              </a:defRPr>
            </a:lvl1pPr>
          </a:lstStyle>
          <a:p>
            <a:pPr/>
            <a:r>
              <a:t>Confess</a:t>
            </a:r>
          </a:p>
        </p:txBody>
      </p:sp>
      <p:sp>
        <p:nvSpPr>
          <p:cNvPr id="525" name="Be Baptized"/>
          <p:cNvSpPr/>
          <p:nvPr/>
        </p:nvSpPr>
        <p:spPr>
          <a:xfrm>
            <a:off x="8529432" y="5907616"/>
            <a:ext cx="2760539" cy="673101"/>
          </a:xfrm>
          <a:prstGeom prst="rect">
            <a:avLst/>
          </a:prstGeom>
          <a:solidFill>
            <a:srgbClr val="FFFFFF"/>
          </a:solidFill>
          <a:ln w="25400">
            <a:solidFill>
              <a:srgbClr val="FFFFFF"/>
            </a:solidFill>
            <a:miter lim="400000"/>
          </a:ln>
          <a:effectLst>
            <a:outerShdw sx="100000" sy="100000" kx="0" ky="0" algn="b" rotWithShape="0" blurRad="152400" dist="127000" dir="2700000">
              <a:srgbClr val="000000">
                <a:alpha val="61999"/>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defTabSz="457200">
              <a:defRPr sz="3800">
                <a:solidFill>
                  <a:srgbClr val="000000"/>
                </a:solidFill>
                <a:effectLst>
                  <a:outerShdw sx="100000" sy="100000" kx="0" ky="0" algn="b" rotWithShape="0" blurRad="63500" dist="25400" dir="2700000">
                    <a:srgbClr val="000000">
                      <a:alpha val="70000"/>
                    </a:srgbClr>
                  </a:outerShdw>
                </a:effectLst>
                <a:latin typeface="Berlin Sans FB Demi Bold"/>
                <a:ea typeface="Berlin Sans FB Demi Bold"/>
                <a:cs typeface="Berlin Sans FB Demi Bold"/>
                <a:sym typeface="Berlin Sans FB Demi Bold"/>
              </a:defRPr>
            </a:lvl1pPr>
          </a:lstStyle>
          <a:p>
            <a:pPr/>
            <a:r>
              <a:t>Be Baptized</a:t>
            </a:r>
          </a:p>
        </p:txBody>
      </p:sp>
      <p:cxnSp>
        <p:nvCxnSpPr>
          <p:cNvPr id="526" name="Connection Line"/>
          <p:cNvCxnSpPr>
            <a:stCxn id="522" idx="0"/>
            <a:endCxn id="516" idx="0"/>
          </p:cNvCxnSpPr>
          <p:nvPr/>
        </p:nvCxnSpPr>
        <p:spPr>
          <a:xfrm>
            <a:off x="6032831" y="3853291"/>
            <a:ext cx="733729" cy="1311376"/>
          </a:xfrm>
          <a:prstGeom prst="straightConnector1">
            <a:avLst/>
          </a:prstGeom>
          <a:ln w="76200">
            <a:solidFill>
              <a:srgbClr val="FF2600">
                <a:alpha val="58000"/>
              </a:srgbClr>
            </a:solidFill>
            <a:headEnd type="triangle"/>
            <a:tailEnd type="triangle"/>
          </a:ln>
        </p:spPr>
      </p:cxnSp>
      <p:cxnSp>
        <p:nvCxnSpPr>
          <p:cNvPr id="527" name="Connection Line"/>
          <p:cNvCxnSpPr>
            <a:stCxn id="517" idx="0"/>
            <a:endCxn id="521" idx="0"/>
          </p:cNvCxnSpPr>
          <p:nvPr/>
        </p:nvCxnSpPr>
        <p:spPr>
          <a:xfrm>
            <a:off x="7525172" y="4085166"/>
            <a:ext cx="835565" cy="1234018"/>
          </a:xfrm>
          <a:prstGeom prst="straightConnector1">
            <a:avLst/>
          </a:prstGeom>
          <a:ln w="76200">
            <a:solidFill>
              <a:srgbClr val="FF2600">
                <a:alpha val="58000"/>
              </a:srgbClr>
            </a:solidFill>
            <a:headEnd type="triangle"/>
            <a:tailEnd type="triangle"/>
          </a:ln>
        </p:spPr>
      </p:cxnSp>
      <p:cxnSp>
        <p:nvCxnSpPr>
          <p:cNvPr id="528" name="Connection Line"/>
          <p:cNvCxnSpPr>
            <a:stCxn id="518" idx="0"/>
            <a:endCxn id="523" idx="0"/>
          </p:cNvCxnSpPr>
          <p:nvPr/>
        </p:nvCxnSpPr>
        <p:spPr>
          <a:xfrm>
            <a:off x="8608906" y="3424765"/>
            <a:ext cx="1078248" cy="1011503"/>
          </a:xfrm>
          <a:prstGeom prst="straightConnector1">
            <a:avLst/>
          </a:prstGeom>
          <a:ln w="76200">
            <a:solidFill>
              <a:srgbClr val="FF2600">
                <a:alpha val="58000"/>
              </a:srgbClr>
            </a:solidFill>
            <a:headEnd type="triangle"/>
            <a:tailEnd type="triangle"/>
          </a:ln>
        </p:spPr>
      </p:cxnSp>
      <p:cxnSp>
        <p:nvCxnSpPr>
          <p:cNvPr id="529" name="Connection Line"/>
          <p:cNvCxnSpPr>
            <a:stCxn id="519" idx="0"/>
            <a:endCxn id="524" idx="0"/>
          </p:cNvCxnSpPr>
          <p:nvPr/>
        </p:nvCxnSpPr>
        <p:spPr>
          <a:xfrm>
            <a:off x="10342880" y="3640665"/>
            <a:ext cx="1229701" cy="1524002"/>
          </a:xfrm>
          <a:prstGeom prst="straightConnector1">
            <a:avLst/>
          </a:prstGeom>
          <a:ln w="76200">
            <a:solidFill>
              <a:srgbClr val="FF2600">
                <a:alpha val="58000"/>
              </a:srgbClr>
            </a:solidFill>
            <a:headEnd type="triangle"/>
            <a:tailEnd type="triangle"/>
          </a:ln>
        </p:spPr>
      </p:cxnSp>
      <p:cxnSp>
        <p:nvCxnSpPr>
          <p:cNvPr id="530" name="Connection Line"/>
          <p:cNvCxnSpPr>
            <a:stCxn id="520" idx="0"/>
            <a:endCxn id="525" idx="0"/>
          </p:cNvCxnSpPr>
          <p:nvPr/>
        </p:nvCxnSpPr>
        <p:spPr>
          <a:xfrm flipH="1">
            <a:off x="9909701" y="6244166"/>
            <a:ext cx="2383899" cy="1"/>
          </a:xfrm>
          <a:prstGeom prst="straightConnector1">
            <a:avLst/>
          </a:prstGeom>
          <a:ln w="76200">
            <a:solidFill>
              <a:srgbClr val="FF2600">
                <a:alpha val="58000"/>
              </a:srgbClr>
            </a:solidFill>
            <a:headEnd type="triangle"/>
            <a:tailEnd type="triangle"/>
          </a:ln>
        </p:spPr>
      </p:cxnSp>
      <p:pic>
        <p:nvPicPr>
          <p:cNvPr id="531" name="401460968_640.tiff" descr="401460968_640.tiff"/>
          <p:cNvPicPr>
            <a:picLocks noChangeAspect="1"/>
          </p:cNvPicPr>
          <p:nvPr/>
        </p:nvPicPr>
        <p:blipFill>
          <a:blip r:embed="rId5">
            <a:extLst/>
          </a:blip>
          <a:srcRect l="9426" t="25659" r="9075" b="30774"/>
          <a:stretch>
            <a:fillRect/>
          </a:stretch>
        </p:blipFill>
        <p:spPr>
          <a:xfrm>
            <a:off x="6500047" y="7427580"/>
            <a:ext cx="6374263" cy="1916636"/>
          </a:xfrm>
          <a:prstGeom prst="rect">
            <a:avLst/>
          </a:prstGeom>
          <a:ln w="12700">
            <a:miter lim="400000"/>
          </a:ln>
          <a:effectLst>
            <a:outerShdw sx="100000" sy="100000" kx="0" ky="0" algn="b" rotWithShape="0" blurRad="165100" dist="88900" dir="2700000">
              <a:srgbClr val="000000"/>
            </a:outerShdw>
          </a:effectLst>
        </p:spPr>
      </p:pic>
      <p:sp>
        <p:nvSpPr>
          <p:cNvPr id="532" name="THOSE OPEN TO THE TRUTH WILL SEE THE TRUTH"/>
          <p:cNvSpPr txBox="1"/>
          <p:nvPr/>
        </p:nvSpPr>
        <p:spPr>
          <a:xfrm>
            <a:off x="-55418" y="1167281"/>
            <a:ext cx="13115636" cy="1930401"/>
          </a:xfrm>
          <a:prstGeom prst="rect">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6200">
                <a:ln w="12700" cap="flat">
                  <a:solidFill>
                    <a:srgbClr val="000000"/>
                  </a:solidFill>
                  <a:prstDash val="solid"/>
                  <a:miter lim="400000"/>
                </a:ln>
                <a:solidFill>
                  <a:srgbClr val="FFFFFF"/>
                </a:solidFill>
                <a:effectLst>
                  <a:outerShdw sx="100000" sy="100000" kx="0" ky="0" algn="b" rotWithShape="0" blurRad="50800" dist="63500" dir="3082390">
                    <a:srgbClr val="000000"/>
                  </a:outerShdw>
                </a:effectLst>
                <a:latin typeface="Gill Sans"/>
                <a:ea typeface="Gill Sans"/>
                <a:cs typeface="Gill Sans"/>
                <a:sym typeface="Gill Sans"/>
              </a:defRPr>
            </a:lvl1pPr>
          </a:lstStyle>
          <a:p>
            <a:pPr/>
            <a:r>
              <a:t>THOSE OPEN TO THE TRUTH WILL SEE THE TRUTH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Rectangle"/>
          <p:cNvSpPr/>
          <p:nvPr/>
        </p:nvSpPr>
        <p:spPr>
          <a:xfrm>
            <a:off x="165616" y="1361668"/>
            <a:ext cx="7194454" cy="8164209"/>
          </a:xfrm>
          <a:prstGeom prst="rect">
            <a:avLst/>
          </a:prstGeom>
          <a:solidFill>
            <a:srgbClr val="808785"/>
          </a:solidFill>
          <a:ln w="12700">
            <a:miter lim="400000"/>
          </a:ln>
        </p:spPr>
        <p:txBody>
          <a:bodyPr lIns="50800" tIns="50800" rIns="50800" bIns="50800" anchor="ctr"/>
          <a:lstStyle/>
          <a:p>
            <a:pPr>
              <a:defRPr>
                <a:solidFill>
                  <a:srgbClr val="FFFFFF"/>
                </a:solidFill>
              </a:defRPr>
            </a:pPr>
          </a:p>
        </p:txBody>
      </p:sp>
      <p:sp>
        <p:nvSpPr>
          <p:cNvPr id="535" name="To Teach Others"/>
          <p:cNvSpPr/>
          <p:nvPr/>
        </p:nvSpPr>
        <p:spPr>
          <a:xfrm>
            <a:off x="3825149" y="211522"/>
            <a:ext cx="4719819" cy="774834"/>
          </a:xfrm>
          <a:prstGeom prst="rect">
            <a:avLst/>
          </a:prstGeom>
          <a:solidFill>
            <a:srgbClr val="EBEBEB">
              <a:alpha val="76005"/>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536" name="THE GOSPEL"/>
          <p:cNvSpPr/>
          <p:nvPr/>
        </p:nvSpPr>
        <p:spPr>
          <a:xfrm>
            <a:off x="8628305" y="256038"/>
            <a:ext cx="4029026" cy="774835"/>
          </a:xfrm>
          <a:prstGeom prst="rect">
            <a:avLst/>
          </a:prstGeom>
          <a:solidFill>
            <a:srgbClr val="808785">
              <a:alpha val="77156"/>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537" name="PREPARING"/>
          <p:cNvSpPr/>
          <p:nvPr/>
        </p:nvSpPr>
        <p:spPr>
          <a:xfrm>
            <a:off x="142789" y="256038"/>
            <a:ext cx="3780087" cy="774835"/>
          </a:xfrm>
          <a:prstGeom prst="rect">
            <a:avLst/>
          </a:prstGeom>
          <a:solidFill>
            <a:srgbClr val="808785">
              <a:alpha val="72134"/>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538" name="Rectangle Rectangle" descr="Rectangle Rectangle"/>
          <p:cNvPicPr>
            <a:picLocks noChangeAspect="0"/>
          </p:cNvPicPr>
          <p:nvPr/>
        </p:nvPicPr>
        <p:blipFill>
          <a:blip r:embed="rId2">
            <a:extLst/>
          </a:blip>
          <a:stretch>
            <a:fillRect/>
          </a:stretch>
        </p:blipFill>
        <p:spPr>
          <a:xfrm>
            <a:off x="40124" y="115115"/>
            <a:ext cx="12902423" cy="1304552"/>
          </a:xfrm>
          <a:prstGeom prst="rect">
            <a:avLst/>
          </a:prstGeom>
        </p:spPr>
      </p:pic>
      <p:sp>
        <p:nvSpPr>
          <p:cNvPr id="540" name="All need the gospel – which is the only hope for the lost!…"/>
          <p:cNvSpPr txBox="1"/>
          <p:nvPr/>
        </p:nvSpPr>
        <p:spPr>
          <a:xfrm>
            <a:off x="408896" y="1379771"/>
            <a:ext cx="6434054" cy="8013701"/>
          </a:xfrm>
          <a:prstGeom prst="rect">
            <a:avLst/>
          </a:prstGeom>
          <a:ln w="12700">
            <a:miter lim="400000"/>
          </a:ln>
          <a:effectLst>
            <a:outerShdw sx="100000" sy="100000" kx="0" ky="0" algn="b" rotWithShape="0" blurRad="127000" dist="88900" dir="2968182">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736600" indent="-685800" algn="l" defTabSz="1295400">
              <a:spcBef>
                <a:spcPts val="2000"/>
              </a:spcBef>
              <a:buSzPct val="55000"/>
              <a:buBlip>
                <a:blip r:embed="rId3"/>
              </a:buBlip>
              <a:defRPr b="1" sz="5500">
                <a:solidFill>
                  <a:srgbClr val="FFFFFF"/>
                </a:solidFill>
                <a:effectLst>
                  <a:outerShdw sx="100000" sy="100000" kx="0" ky="0" algn="b" rotWithShape="0" blurRad="76200" dist="76200" dir="4340918">
                    <a:srgbClr val="000000"/>
                  </a:outerShdw>
                </a:effectLst>
                <a:uFill>
                  <a:solidFill>
                    <a:srgbClr val="000000"/>
                  </a:solidFill>
                </a:uFill>
                <a:latin typeface="Century Gothic"/>
                <a:ea typeface="Century Gothic"/>
                <a:cs typeface="Century Gothic"/>
                <a:sym typeface="Century Gothic"/>
              </a:defRPr>
            </a:pPr>
            <a:r>
              <a:t>All need the gospel – which is the only hope for the lost!</a:t>
            </a:r>
          </a:p>
          <a:p>
            <a:pPr marL="736600" indent="-685800" algn="l" defTabSz="1295400">
              <a:spcBef>
                <a:spcPts val="2000"/>
              </a:spcBef>
              <a:buSzPct val="55000"/>
              <a:buBlip>
                <a:blip r:embed="rId3"/>
              </a:buBlip>
              <a:defRPr b="1" sz="5500">
                <a:solidFill>
                  <a:srgbClr val="FFFFFF"/>
                </a:solidFill>
                <a:effectLst>
                  <a:outerShdw sx="100000" sy="100000" kx="0" ky="0" algn="b" rotWithShape="0" blurRad="76200" dist="76200" dir="4340918">
                    <a:srgbClr val="000000"/>
                  </a:outerShdw>
                </a:effectLst>
                <a:uFill>
                  <a:solidFill>
                    <a:srgbClr val="000000"/>
                  </a:solidFill>
                </a:uFill>
                <a:latin typeface="Century Gothic"/>
                <a:ea typeface="Century Gothic"/>
                <a:cs typeface="Century Gothic"/>
                <a:sym typeface="Century Gothic"/>
              </a:defRPr>
            </a:pPr>
            <a:r>
              <a:t>If we are truly converted to Christ – we WILL naturally want to tell others!</a:t>
            </a:r>
          </a:p>
        </p:txBody>
      </p:sp>
      <p:pic>
        <p:nvPicPr>
          <p:cNvPr id="541" name="Image" descr="Image"/>
          <p:cNvPicPr>
            <a:picLocks noChangeAspect="1"/>
          </p:cNvPicPr>
          <p:nvPr/>
        </p:nvPicPr>
        <p:blipFill>
          <a:blip r:embed="rId4">
            <a:extLst/>
          </a:blip>
          <a:srcRect l="53134" t="0" r="5666" b="8861"/>
          <a:stretch>
            <a:fillRect/>
          </a:stretch>
        </p:blipFill>
        <p:spPr>
          <a:xfrm>
            <a:off x="7223839" y="1352983"/>
            <a:ext cx="5561662" cy="818177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40">
                                            <p:txEl>
                                              <p:pRg st="1" end="1"/>
                                            </p:txEl>
                                          </p:spTgt>
                                        </p:tgtEl>
                                        <p:attrNameLst>
                                          <p:attrName>style.visibility</p:attrName>
                                        </p:attrNameLst>
                                      </p:cBhvr>
                                      <p:to>
                                        <p:strVal val="visible"/>
                                      </p:to>
                                    </p:set>
                                    <p:animEffect filter="fade" transition="in">
                                      <p:cBhvr>
                                        <p:cTn id="7" dur="1500"/>
                                        <p:tgtEl>
                                          <p:spTgt spid="54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40"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Rectangle"/>
          <p:cNvSpPr/>
          <p:nvPr/>
        </p:nvSpPr>
        <p:spPr>
          <a:xfrm>
            <a:off x="165616" y="1361668"/>
            <a:ext cx="7194454" cy="8164209"/>
          </a:xfrm>
          <a:prstGeom prst="rect">
            <a:avLst/>
          </a:prstGeom>
          <a:solidFill>
            <a:srgbClr val="808785"/>
          </a:solidFill>
          <a:ln w="12700">
            <a:miter lim="400000"/>
          </a:ln>
        </p:spPr>
        <p:txBody>
          <a:bodyPr lIns="50800" tIns="50800" rIns="50800" bIns="50800" anchor="ctr"/>
          <a:lstStyle/>
          <a:p>
            <a:pPr>
              <a:defRPr>
                <a:solidFill>
                  <a:srgbClr val="FFFFFF"/>
                </a:solidFill>
              </a:defRPr>
            </a:pPr>
          </a:p>
        </p:txBody>
      </p:sp>
      <p:sp>
        <p:nvSpPr>
          <p:cNvPr id="544" name="To Teach Others"/>
          <p:cNvSpPr/>
          <p:nvPr/>
        </p:nvSpPr>
        <p:spPr>
          <a:xfrm>
            <a:off x="3825149" y="211522"/>
            <a:ext cx="4719819" cy="774834"/>
          </a:xfrm>
          <a:prstGeom prst="rect">
            <a:avLst/>
          </a:prstGeom>
          <a:solidFill>
            <a:srgbClr val="EBEBEB">
              <a:alpha val="76005"/>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545" name="THE GOSPEL"/>
          <p:cNvSpPr/>
          <p:nvPr/>
        </p:nvSpPr>
        <p:spPr>
          <a:xfrm>
            <a:off x="8628305" y="256038"/>
            <a:ext cx="4029026" cy="774835"/>
          </a:xfrm>
          <a:prstGeom prst="rect">
            <a:avLst/>
          </a:prstGeom>
          <a:solidFill>
            <a:srgbClr val="808785">
              <a:alpha val="77156"/>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546" name="PREPARING"/>
          <p:cNvSpPr/>
          <p:nvPr/>
        </p:nvSpPr>
        <p:spPr>
          <a:xfrm>
            <a:off x="142789" y="256038"/>
            <a:ext cx="3780087" cy="774835"/>
          </a:xfrm>
          <a:prstGeom prst="rect">
            <a:avLst/>
          </a:prstGeom>
          <a:solidFill>
            <a:srgbClr val="808785">
              <a:alpha val="72134"/>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547" name="Rectangle Rectangle" descr="Rectangle Rectangle"/>
          <p:cNvPicPr>
            <a:picLocks noChangeAspect="0"/>
          </p:cNvPicPr>
          <p:nvPr/>
        </p:nvPicPr>
        <p:blipFill>
          <a:blip r:embed="rId2">
            <a:extLst/>
          </a:blip>
          <a:stretch>
            <a:fillRect/>
          </a:stretch>
        </p:blipFill>
        <p:spPr>
          <a:xfrm>
            <a:off x="40124" y="115115"/>
            <a:ext cx="12902423" cy="1304552"/>
          </a:xfrm>
          <a:prstGeom prst="rect">
            <a:avLst/>
          </a:prstGeom>
        </p:spPr>
      </p:pic>
      <p:pic>
        <p:nvPicPr>
          <p:cNvPr id="549" name="Image" descr="Image"/>
          <p:cNvPicPr>
            <a:picLocks noChangeAspect="1"/>
          </p:cNvPicPr>
          <p:nvPr/>
        </p:nvPicPr>
        <p:blipFill>
          <a:blip r:embed="rId3">
            <a:extLst/>
          </a:blip>
          <a:srcRect l="53134" t="0" r="5666" b="8861"/>
          <a:stretch>
            <a:fillRect/>
          </a:stretch>
        </p:blipFill>
        <p:spPr>
          <a:xfrm>
            <a:off x="7223839" y="1352983"/>
            <a:ext cx="5561662" cy="8181776"/>
          </a:xfrm>
          <a:prstGeom prst="rect">
            <a:avLst/>
          </a:prstGeom>
          <a:ln w="12700">
            <a:miter lim="400000"/>
          </a:ln>
        </p:spPr>
      </p:pic>
      <p:sp>
        <p:nvSpPr>
          <p:cNvPr id="550" name="Are we STRIVING to maximize our influence, abilities &amp; opportunities?"/>
          <p:cNvSpPr txBox="1"/>
          <p:nvPr/>
        </p:nvSpPr>
        <p:spPr>
          <a:xfrm>
            <a:off x="280206" y="1850112"/>
            <a:ext cx="6799142" cy="6807201"/>
          </a:xfrm>
          <a:prstGeom prst="rect">
            <a:avLst/>
          </a:prstGeom>
          <a:ln w="12700">
            <a:miter lim="400000"/>
          </a:ln>
          <a:effectLst>
            <a:outerShdw sx="100000" sy="100000" kx="0" ky="0" algn="b" rotWithShape="0" blurRad="127000" dist="88900" dir="2968182">
              <a:srgbClr val="000000">
                <a:alpha val="373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1295400">
              <a:spcBef>
                <a:spcPts val="2000"/>
              </a:spcBef>
              <a:defRPr b="1" sz="7200">
                <a:ln w="12700" cap="flat">
                  <a:solidFill>
                    <a:srgbClr val="000000"/>
                  </a:solidFill>
                  <a:prstDash val="solid"/>
                  <a:miter lim="400000"/>
                </a:ln>
                <a:solidFill>
                  <a:srgbClr val="FFFFFF"/>
                </a:solidFill>
                <a:effectLst>
                  <a:outerShdw sx="100000" sy="100000" kx="0" ky="0" algn="b" rotWithShape="0" blurRad="76200" dist="76200" dir="4340918">
                    <a:srgbClr val="000000"/>
                  </a:outerShdw>
                </a:effectLst>
                <a:uFill>
                  <a:solidFill>
                    <a:srgbClr val="000000"/>
                  </a:solidFill>
                </a:uFill>
                <a:latin typeface="Century Gothic"/>
                <a:ea typeface="Century Gothic"/>
                <a:cs typeface="Century Gothic"/>
                <a:sym typeface="Century Gothic"/>
              </a:defRPr>
            </a:lvl1pPr>
          </a:lstStyle>
          <a:p>
            <a:pPr/>
            <a:r>
              <a:t>Are we STRIVING to maximize our influence, abilities &amp; opportunities?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Rectangle"/>
          <p:cNvSpPr/>
          <p:nvPr/>
        </p:nvSpPr>
        <p:spPr>
          <a:xfrm>
            <a:off x="165616" y="1361668"/>
            <a:ext cx="7194454" cy="8164209"/>
          </a:xfrm>
          <a:prstGeom prst="rect">
            <a:avLst/>
          </a:prstGeom>
          <a:solidFill>
            <a:srgbClr val="808785"/>
          </a:solidFill>
          <a:ln w="12700">
            <a:miter lim="400000"/>
          </a:ln>
        </p:spPr>
        <p:txBody>
          <a:bodyPr lIns="50800" tIns="50800" rIns="50800" bIns="50800" anchor="ctr"/>
          <a:lstStyle/>
          <a:p>
            <a:pPr>
              <a:defRPr>
                <a:solidFill>
                  <a:srgbClr val="FFFFFF"/>
                </a:solidFill>
              </a:defRPr>
            </a:pPr>
          </a:p>
        </p:txBody>
      </p:sp>
      <p:sp>
        <p:nvSpPr>
          <p:cNvPr id="553" name="To Teach Others"/>
          <p:cNvSpPr/>
          <p:nvPr/>
        </p:nvSpPr>
        <p:spPr>
          <a:xfrm>
            <a:off x="3825149" y="211522"/>
            <a:ext cx="4719819" cy="774834"/>
          </a:xfrm>
          <a:prstGeom prst="rect">
            <a:avLst/>
          </a:prstGeom>
          <a:solidFill>
            <a:srgbClr val="EBEBEB">
              <a:alpha val="76005"/>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554" name="THE GOSPEL"/>
          <p:cNvSpPr/>
          <p:nvPr/>
        </p:nvSpPr>
        <p:spPr>
          <a:xfrm>
            <a:off x="8628305" y="256038"/>
            <a:ext cx="4029026" cy="774835"/>
          </a:xfrm>
          <a:prstGeom prst="rect">
            <a:avLst/>
          </a:prstGeom>
          <a:solidFill>
            <a:srgbClr val="808785">
              <a:alpha val="77156"/>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555" name="PREPARING"/>
          <p:cNvSpPr/>
          <p:nvPr/>
        </p:nvSpPr>
        <p:spPr>
          <a:xfrm>
            <a:off x="142789" y="256038"/>
            <a:ext cx="3780087" cy="774835"/>
          </a:xfrm>
          <a:prstGeom prst="rect">
            <a:avLst/>
          </a:prstGeom>
          <a:solidFill>
            <a:srgbClr val="808785">
              <a:alpha val="72134"/>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556" name="Rectangle Rectangle" descr="Rectangle Rectangle"/>
          <p:cNvPicPr>
            <a:picLocks noChangeAspect="0"/>
          </p:cNvPicPr>
          <p:nvPr/>
        </p:nvPicPr>
        <p:blipFill>
          <a:blip r:embed="rId2">
            <a:extLst/>
          </a:blip>
          <a:stretch>
            <a:fillRect/>
          </a:stretch>
        </p:blipFill>
        <p:spPr>
          <a:xfrm>
            <a:off x="40124" y="115115"/>
            <a:ext cx="12902423" cy="1304552"/>
          </a:xfrm>
          <a:prstGeom prst="rect">
            <a:avLst/>
          </a:prstGeom>
        </p:spPr>
      </p:pic>
      <p:pic>
        <p:nvPicPr>
          <p:cNvPr id="558" name="Image" descr="Image"/>
          <p:cNvPicPr>
            <a:picLocks noChangeAspect="1"/>
          </p:cNvPicPr>
          <p:nvPr/>
        </p:nvPicPr>
        <p:blipFill>
          <a:blip r:embed="rId3">
            <a:extLst/>
          </a:blip>
          <a:srcRect l="53134" t="0" r="5666" b="8861"/>
          <a:stretch>
            <a:fillRect/>
          </a:stretch>
        </p:blipFill>
        <p:spPr>
          <a:xfrm>
            <a:off x="7223839" y="1352983"/>
            <a:ext cx="5561662" cy="8181776"/>
          </a:xfrm>
          <a:prstGeom prst="rect">
            <a:avLst/>
          </a:prstGeom>
          <a:ln w="12700">
            <a:miter lim="400000"/>
          </a:ln>
        </p:spPr>
      </p:pic>
      <p:sp>
        <p:nvSpPr>
          <p:cNvPr id="559" name="When Jesus means everything to ME, I WILL TRY to make Him mean something to someone else!"/>
          <p:cNvSpPr txBox="1"/>
          <p:nvPr/>
        </p:nvSpPr>
        <p:spPr>
          <a:xfrm>
            <a:off x="371715" y="2014771"/>
            <a:ext cx="6514076" cy="6858001"/>
          </a:xfrm>
          <a:prstGeom prst="rect">
            <a:avLst/>
          </a:prstGeom>
          <a:ln w="12700">
            <a:miter lim="400000"/>
          </a:ln>
          <a:effectLst>
            <a:outerShdw sx="100000" sy="100000" kx="0" ky="0" algn="b" rotWithShape="0" blurRad="127000" dist="88900" dir="2968182">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1295400">
              <a:spcBef>
                <a:spcPts val="2000"/>
              </a:spcBef>
              <a:defRPr b="1" sz="6200">
                <a:solidFill>
                  <a:srgbClr val="FFFFFF"/>
                </a:solidFill>
                <a:effectLst>
                  <a:outerShdw sx="100000" sy="100000" kx="0" ky="0" algn="b" rotWithShape="0" blurRad="76200" dist="76200" dir="4340918">
                    <a:srgbClr val="000000"/>
                  </a:outerShdw>
                </a:effectLst>
                <a:uFill>
                  <a:solidFill>
                    <a:srgbClr val="000000"/>
                  </a:solidFill>
                </a:uFill>
                <a:latin typeface="Century Gothic"/>
                <a:ea typeface="Century Gothic"/>
                <a:cs typeface="Century Gothic"/>
                <a:sym typeface="Century Gothic"/>
              </a:defRPr>
            </a:lvl1pPr>
          </a:lstStyle>
          <a:p>
            <a:pPr/>
            <a:r>
              <a:t>When Jesus means everything to ME, I WILL TRY to make Him mean something to someone else!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559">
                                            <p:bg/>
                                          </p:spTgt>
                                        </p:tgtEl>
                                        <p:attrNameLst>
                                          <p:attrName>style.visibility</p:attrName>
                                        </p:attrNameLst>
                                      </p:cBhvr>
                                      <p:to>
                                        <p:strVal val="visible"/>
                                      </p:to>
                                    </p:set>
                                    <p:anim calcmode="lin" valueType="num">
                                      <p:cBhvr>
                                        <p:cTn id="7" dur="1500" fill="hold"/>
                                        <p:tgtEl>
                                          <p:spTgt spid="559">
                                            <p:bg/>
                                          </p:spTgt>
                                        </p:tgtEl>
                                        <p:attrNameLst>
                                          <p:attrName>ppt_x</p:attrName>
                                        </p:attrNameLst>
                                      </p:cBhvr>
                                      <p:tavLst>
                                        <p:tav tm="0">
                                          <p:val>
                                            <p:strVal val="#ppt_x"/>
                                          </p:val>
                                        </p:tav>
                                        <p:tav tm="100000">
                                          <p:val>
                                            <p:strVal val="#ppt_x"/>
                                          </p:val>
                                        </p:tav>
                                      </p:tavLst>
                                    </p:anim>
                                    <p:anim calcmode="lin" valueType="num">
                                      <p:cBhvr>
                                        <p:cTn id="8" dur="1500" fill="hold"/>
                                        <p:tgtEl>
                                          <p:spTgt spid="559">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559">
                                            <p:txEl>
                                              <p:pRg st="0" end="0"/>
                                            </p:txEl>
                                          </p:spTgt>
                                        </p:tgtEl>
                                        <p:attrNameLst>
                                          <p:attrName>style.visibility</p:attrName>
                                        </p:attrNameLst>
                                      </p:cBhvr>
                                      <p:to>
                                        <p:strVal val="visible"/>
                                      </p:to>
                                    </p:set>
                                    <p:anim calcmode="lin" valueType="num">
                                      <p:cBhvr>
                                        <p:cTn id="11" dur="1500" fill="hold"/>
                                        <p:tgtEl>
                                          <p:spTgt spid="559">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55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59"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Rectangle"/>
          <p:cNvSpPr/>
          <p:nvPr/>
        </p:nvSpPr>
        <p:spPr>
          <a:xfrm>
            <a:off x="12700" y="12700"/>
            <a:ext cx="13055600" cy="9766300"/>
          </a:xfrm>
          <a:prstGeom prst="rect">
            <a:avLst/>
          </a:prstGeom>
          <a:solidFill>
            <a:srgbClr val="000000"/>
          </a:solidFill>
          <a:ln w="25400">
            <a:solidFill>
              <a:srgbClr val="000000"/>
            </a:solidFill>
          </a:ln>
        </p:spPr>
        <p:txBody>
          <a:bodyPr lIns="45719" rIns="45719"/>
          <a:lstStyle/>
          <a:p>
            <a:pPr algn="l" defTabSz="457200">
              <a:defRPr sz="1800">
                <a:solidFill>
                  <a:srgbClr val="000000"/>
                </a:solidFill>
                <a:latin typeface="Times Roman"/>
                <a:ea typeface="Times Roman"/>
                <a:cs typeface="Times Roman"/>
                <a:sym typeface="Times Roman"/>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1 Peter 3:8–4:2 (NKJV)…"/>
          <p:cNvSpPr txBox="1"/>
          <p:nvPr/>
        </p:nvSpPr>
        <p:spPr>
          <a:xfrm>
            <a:off x="189708" y="221821"/>
            <a:ext cx="12625384" cy="93599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7200">
                <a:solidFill>
                  <a:srgbClr val="000000"/>
                </a:solidFill>
                <a:latin typeface="Times New Roman"/>
                <a:ea typeface="Times New Roman"/>
                <a:cs typeface="Times New Roman"/>
                <a:sym typeface="Times New Roman"/>
              </a:defRPr>
            </a:pPr>
            <a:r>
              <a:t>1 Peter 3:8–4:2 (NKJV)</a:t>
            </a:r>
          </a:p>
          <a:p>
            <a:pPr defTabSz="457200">
              <a:defRPr sz="4700">
                <a:solidFill>
                  <a:srgbClr val="000000"/>
                </a:solidFill>
                <a:latin typeface="Times New Roman"/>
                <a:ea typeface="Times New Roman"/>
                <a:cs typeface="Times New Roman"/>
                <a:sym typeface="Times New Roman"/>
              </a:defRPr>
            </a:pPr>
            <a:r>
              <a:rPr baseline="31999"/>
              <a:t>13</a:t>
            </a:r>
            <a:r>
              <a:t> And who </a:t>
            </a:r>
            <a:r>
              <a:rPr i="1"/>
              <a:t>is</a:t>
            </a:r>
            <a:r>
              <a:t> he who will harm you if you become followers of what is good? </a:t>
            </a:r>
            <a:r>
              <a:rPr baseline="31999"/>
              <a:t>14</a:t>
            </a:r>
            <a:r>
              <a:t> But even if you should suffer for righteousness’ sake, </a:t>
            </a:r>
            <a:r>
              <a:rPr i="1"/>
              <a:t>you are</a:t>
            </a:r>
            <a:r>
              <a:t> blessed. </a:t>
            </a:r>
            <a:r>
              <a:rPr i="1"/>
              <a:t>“And do not be afraid of their threats, nor be troubled.”</a:t>
            </a:r>
            <a:r>
              <a:t> </a:t>
            </a:r>
            <a:r>
              <a:rPr baseline="31999"/>
              <a:t>15</a:t>
            </a:r>
            <a:r>
              <a:t> But sanctify the Lord God in your hearts, and always </a:t>
            </a:r>
            <a:r>
              <a:rPr i="1"/>
              <a:t>be</a:t>
            </a:r>
            <a:r>
              <a:t> ready to </a:t>
            </a:r>
            <a:r>
              <a:rPr i="1"/>
              <a:t>give</a:t>
            </a:r>
            <a:r>
              <a:t> a defense to everyone who asks you a reason for the hope that is in you, with meekness and fear; </a:t>
            </a:r>
            <a:r>
              <a:rPr baseline="31999"/>
              <a:t>16</a:t>
            </a:r>
            <a:r>
              <a:t> having a good conscience, that when they defame you as evildoers, those who revile your good conduct in Christ may be ashamed. </a:t>
            </a:r>
            <a:r>
              <a:rPr baseline="31999"/>
              <a:t>17</a:t>
            </a:r>
            <a:r>
              <a:t> For </a:t>
            </a:r>
            <a:r>
              <a:rPr i="1"/>
              <a:t>it is</a:t>
            </a:r>
            <a:r>
              <a:t> better, if it is the will of God, to suffer for doing good than for doing evil.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3" name="Image" descr="Image"/>
          <p:cNvPicPr>
            <a:picLocks noChangeAspect="1"/>
          </p:cNvPicPr>
          <p:nvPr>
            <p:ph type="pic" idx="21"/>
          </p:nvPr>
        </p:nvPicPr>
        <p:blipFill>
          <a:blip r:embed="rId2">
            <a:extLst/>
          </a:blip>
          <a:srcRect l="12897" t="0" r="17310" b="0"/>
          <a:stretch>
            <a:fillRect/>
          </a:stretch>
        </p:blipFill>
        <p:spPr>
          <a:xfrm>
            <a:off x="0" y="0"/>
            <a:ext cx="13004800" cy="9753600"/>
          </a:xfrm>
          <a:prstGeom prst="rect">
            <a:avLst/>
          </a:prstGeom>
        </p:spPr>
      </p:pic>
      <p:grpSp>
        <p:nvGrpSpPr>
          <p:cNvPr id="569" name="Group"/>
          <p:cNvGrpSpPr/>
          <p:nvPr/>
        </p:nvGrpSpPr>
        <p:grpSpPr>
          <a:xfrm>
            <a:off x="1531360" y="1854891"/>
            <a:ext cx="9942080" cy="4450641"/>
            <a:chOff x="-215900" y="-53202"/>
            <a:chExt cx="9942078" cy="4450640"/>
          </a:xfrm>
        </p:grpSpPr>
        <p:sp>
          <p:nvSpPr>
            <p:cNvPr id="564" name="To Teach Others"/>
            <p:cNvSpPr/>
            <p:nvPr/>
          </p:nvSpPr>
          <p:spPr>
            <a:xfrm>
              <a:off x="18344" y="1234950"/>
              <a:ext cx="9473590" cy="1460635"/>
            </a:xfrm>
            <a:prstGeom prst="rect">
              <a:avLst/>
            </a:prstGeom>
            <a:solidFill>
              <a:srgbClr val="EBEBEB">
                <a:alpha val="76005"/>
              </a:srgb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02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565" name="THE GOSPEL"/>
            <p:cNvSpPr/>
            <p:nvPr/>
          </p:nvSpPr>
          <p:spPr>
            <a:xfrm>
              <a:off x="18344" y="2584876"/>
              <a:ext cx="9473590" cy="1371601"/>
            </a:xfrm>
            <a:prstGeom prst="rect">
              <a:avLst/>
            </a:prstGeom>
            <a:solidFill>
              <a:srgbClr val="808785">
                <a:alpha val="77156"/>
              </a:srgb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103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566" name="PREPARING"/>
            <p:cNvSpPr/>
            <p:nvPr/>
          </p:nvSpPr>
          <p:spPr>
            <a:xfrm>
              <a:off x="18344" y="0"/>
              <a:ext cx="9473590" cy="1371601"/>
            </a:xfrm>
            <a:prstGeom prst="rect">
              <a:avLst/>
            </a:prstGeom>
            <a:solidFill>
              <a:srgbClr val="808785">
                <a:alpha val="72134"/>
              </a:srgb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103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567" name="Rectangle Rectangle" descr="Rectangle Rectangle"/>
            <p:cNvPicPr>
              <a:picLocks noChangeAspect="0"/>
            </p:cNvPicPr>
            <p:nvPr/>
          </p:nvPicPr>
          <p:blipFill>
            <a:blip r:embed="rId3">
              <a:extLst/>
            </a:blip>
            <a:stretch>
              <a:fillRect/>
            </a:stretch>
          </p:blipFill>
          <p:spPr>
            <a:xfrm>
              <a:off x="-215900" y="-53203"/>
              <a:ext cx="9942079" cy="4450641"/>
            </a:xfrm>
            <a:prstGeom prst="rect">
              <a:avLst/>
            </a:prstGeom>
            <a:effectLst/>
          </p:spPr>
        </p:pic>
      </p:grpSp>
      <p:sp>
        <p:nvSpPr>
          <p:cNvPr id="570" name="1 Peter 3:8-4:2"/>
          <p:cNvSpPr txBox="1"/>
          <p:nvPr/>
        </p:nvSpPr>
        <p:spPr>
          <a:xfrm>
            <a:off x="9876594" y="72742"/>
            <a:ext cx="2754586"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1 Peter 3:8-4:2</a:t>
            </a:r>
          </a:p>
        </p:txBody>
      </p:sp>
      <p:sp>
        <p:nvSpPr>
          <p:cNvPr id="571" name="Charts by Don McClain…"/>
          <p:cNvSpPr txBox="1"/>
          <p:nvPr/>
        </p:nvSpPr>
        <p:spPr>
          <a:xfrm>
            <a:off x="304805" y="6351980"/>
            <a:ext cx="12395190" cy="31066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December 1, 2019</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4"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r>
              <a:t> / </a:t>
            </a: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5" invalidUrl="" action="" tgtFrame="" tooltip="" history="1" highlightClick="0" endSnd="0"/>
              </a:rPr>
              <a:t>www.w65stchurchofchrist.com</a:t>
            </a:r>
            <a:r>
              <a:t>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3" name="Image" descr="Image"/>
          <p:cNvPicPr>
            <a:picLocks noChangeAspect="0"/>
          </p:cNvPicPr>
          <p:nvPr>
            <p:ph type="pic" idx="21"/>
          </p:nvPr>
        </p:nvPicPr>
        <p:blipFill>
          <a:blip r:embed="rId2">
            <a:extLst/>
          </a:blip>
          <a:srcRect l="2540" t="0" r="2540" b="9889"/>
          <a:stretch>
            <a:fillRect/>
          </a:stretch>
        </p:blipFill>
        <p:spPr>
          <a:xfrm>
            <a:off x="-2349" y="0"/>
            <a:ext cx="13009309" cy="9753600"/>
          </a:xfrm>
          <a:prstGeom prst="rect">
            <a:avLst/>
          </a:prstGeom>
        </p:spPr>
      </p:pic>
      <p:sp>
        <p:nvSpPr>
          <p:cNvPr id="574" name="1 Thessalonians 1:2–10 (NKJV)…"/>
          <p:cNvSpPr txBox="1"/>
          <p:nvPr/>
        </p:nvSpPr>
        <p:spPr>
          <a:xfrm>
            <a:off x="420466" y="442408"/>
            <a:ext cx="12163868" cy="60579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800"/>
              </a:spcBef>
              <a:defRPr sz="4200">
                <a:solidFill>
                  <a:srgbClr val="FFFFFF"/>
                </a:solidFill>
                <a:effectLst>
                  <a:outerShdw sx="100000" sy="100000" kx="0" ky="0" algn="b" rotWithShape="0" blurRad="12700" dist="63500" dir="1500056">
                    <a:srgbClr val="000000"/>
                  </a:outerShdw>
                </a:effectLst>
                <a:latin typeface="Thames Nude Roman"/>
                <a:ea typeface="Thames Nude Roman"/>
                <a:cs typeface="Thames Nude Roman"/>
                <a:sym typeface="Thames Nude Roman"/>
              </a:defRPr>
            </a:pPr>
            <a:r>
              <a:t>1 Thessalonians 1:2–10 (NKJV) </a:t>
            </a:r>
          </a:p>
          <a:p>
            <a:pPr defTabSz="457200">
              <a:defRPr sz="5400">
                <a:solidFill>
                  <a:srgbClr val="FFFFFF"/>
                </a:solidFill>
                <a:effectLst>
                  <a:outerShdw sx="100000" sy="100000" kx="0" ky="0" algn="b" rotWithShape="0" blurRad="12700" dist="63500" dir="1500056">
                    <a:srgbClr val="000000"/>
                  </a:outerShdw>
                </a:effectLst>
                <a:latin typeface="Hoefler Text"/>
                <a:ea typeface="Hoefler Text"/>
                <a:cs typeface="Hoefler Text"/>
                <a:sym typeface="Hoefler Text"/>
              </a:defRPr>
            </a:pPr>
            <a:r>
              <a:rPr baseline="31999"/>
              <a:t>2</a:t>
            </a:r>
            <a:r>
              <a:t> We give thanks to God always for you all, making mention of you in our prayers, </a:t>
            </a:r>
            <a:r>
              <a:rPr baseline="31999"/>
              <a:t>3</a:t>
            </a:r>
            <a:r>
              <a:t> remembering without ceasing your work of faith, labor of love, and patience of hope in our Lord Jesus Christ in the sight of our God and Father,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6" name="Image" descr="Image"/>
          <p:cNvPicPr>
            <a:picLocks noChangeAspect="0"/>
          </p:cNvPicPr>
          <p:nvPr>
            <p:ph type="pic" idx="21"/>
          </p:nvPr>
        </p:nvPicPr>
        <p:blipFill>
          <a:blip r:embed="rId2">
            <a:extLst/>
          </a:blip>
          <a:srcRect l="2540" t="0" r="2540" b="9889"/>
          <a:stretch>
            <a:fillRect/>
          </a:stretch>
        </p:blipFill>
        <p:spPr>
          <a:xfrm>
            <a:off x="-2349" y="0"/>
            <a:ext cx="13009309" cy="9753600"/>
          </a:xfrm>
          <a:prstGeom prst="rect">
            <a:avLst/>
          </a:prstGeom>
        </p:spPr>
      </p:pic>
      <p:sp>
        <p:nvSpPr>
          <p:cNvPr id="577" name="1 Thessalonians 1:2–10 (NKJV)…"/>
          <p:cNvSpPr txBox="1"/>
          <p:nvPr/>
        </p:nvSpPr>
        <p:spPr>
          <a:xfrm>
            <a:off x="420466" y="442408"/>
            <a:ext cx="12163868" cy="60579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800"/>
              </a:spcBef>
              <a:defRPr sz="4200">
                <a:solidFill>
                  <a:srgbClr val="FFFFFF"/>
                </a:solidFill>
                <a:effectLst>
                  <a:outerShdw sx="100000" sy="100000" kx="0" ky="0" algn="b" rotWithShape="0" blurRad="12700" dist="63500" dir="1500056">
                    <a:srgbClr val="000000"/>
                  </a:outerShdw>
                </a:effectLst>
                <a:latin typeface="Thames Nude Roman"/>
                <a:ea typeface="Thames Nude Roman"/>
                <a:cs typeface="Thames Nude Roman"/>
                <a:sym typeface="Thames Nude Roman"/>
              </a:defRPr>
            </a:pPr>
            <a:r>
              <a:t>1 Thessalonians 1:2–10 (NKJV) </a:t>
            </a:r>
          </a:p>
          <a:p>
            <a:pPr defTabSz="457200">
              <a:defRPr sz="5400">
                <a:solidFill>
                  <a:srgbClr val="FFFFFF"/>
                </a:solidFill>
                <a:effectLst>
                  <a:outerShdw sx="100000" sy="100000" kx="0" ky="0" algn="b" rotWithShape="0" blurRad="12700" dist="63500" dir="1500056">
                    <a:srgbClr val="000000"/>
                  </a:outerShdw>
                </a:effectLst>
                <a:latin typeface="Hoefler Text"/>
                <a:ea typeface="Hoefler Text"/>
                <a:cs typeface="Hoefler Text"/>
                <a:sym typeface="Hoefler Text"/>
              </a:defRPr>
            </a:pPr>
            <a:r>
              <a:rPr baseline="31999"/>
              <a:t>4</a:t>
            </a:r>
            <a:r>
              <a:t> knowing, beloved brethren, your election by God. </a:t>
            </a:r>
            <a:r>
              <a:rPr baseline="31999"/>
              <a:t>5</a:t>
            </a:r>
            <a:r>
              <a:t> For our gospel did not come to you in word only, but also in power, and in the Holy Spirit and in much assurance, as you know what kind of men we were among you for your sake. </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9" name="Image" descr="Image"/>
          <p:cNvPicPr>
            <a:picLocks noChangeAspect="0"/>
          </p:cNvPicPr>
          <p:nvPr>
            <p:ph type="pic" idx="21"/>
          </p:nvPr>
        </p:nvPicPr>
        <p:blipFill>
          <a:blip r:embed="rId2">
            <a:extLst/>
          </a:blip>
          <a:srcRect l="2540" t="0" r="2540" b="9889"/>
          <a:stretch>
            <a:fillRect/>
          </a:stretch>
        </p:blipFill>
        <p:spPr>
          <a:xfrm>
            <a:off x="-2349" y="0"/>
            <a:ext cx="13009309" cy="9753600"/>
          </a:xfrm>
          <a:prstGeom prst="rect">
            <a:avLst/>
          </a:prstGeom>
        </p:spPr>
      </p:pic>
      <p:sp>
        <p:nvSpPr>
          <p:cNvPr id="580" name="1 Thessalonians 1:2–10 (NKJV)…"/>
          <p:cNvSpPr txBox="1"/>
          <p:nvPr/>
        </p:nvSpPr>
        <p:spPr>
          <a:xfrm>
            <a:off x="420466" y="442408"/>
            <a:ext cx="12163868" cy="64389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800"/>
              </a:spcBef>
              <a:defRPr sz="4200">
                <a:solidFill>
                  <a:srgbClr val="FFFFFF"/>
                </a:solidFill>
                <a:effectLst>
                  <a:outerShdw sx="100000" sy="100000" kx="0" ky="0" algn="b" rotWithShape="0" blurRad="12700" dist="63500" dir="1500056">
                    <a:srgbClr val="000000"/>
                  </a:outerShdw>
                </a:effectLst>
                <a:latin typeface="Thames Nude Roman"/>
                <a:ea typeface="Thames Nude Roman"/>
                <a:cs typeface="Thames Nude Roman"/>
                <a:sym typeface="Thames Nude Roman"/>
              </a:defRPr>
            </a:pPr>
            <a:r>
              <a:t>1 Thessalonians 1:2–10 (NKJV) </a:t>
            </a:r>
          </a:p>
          <a:p>
            <a:pPr defTabSz="457200">
              <a:defRPr sz="5800">
                <a:solidFill>
                  <a:srgbClr val="FFFFFF"/>
                </a:solidFill>
                <a:effectLst>
                  <a:outerShdw sx="100000" sy="100000" kx="0" ky="0" algn="b" rotWithShape="0" blurRad="12700" dist="63500" dir="1500056">
                    <a:srgbClr val="000000"/>
                  </a:outerShdw>
                </a:effectLst>
                <a:latin typeface="Hoefler Text"/>
                <a:ea typeface="Hoefler Text"/>
                <a:cs typeface="Hoefler Text"/>
                <a:sym typeface="Hoefler Text"/>
              </a:defRPr>
            </a:pPr>
            <a:r>
              <a:rPr baseline="31999"/>
              <a:t>6</a:t>
            </a:r>
            <a:r>
              <a:t> And you became followers of us and of the Lord, having received the word in much affliction, with joy of the Holy Spirit, </a:t>
            </a:r>
            <a:r>
              <a:rPr baseline="31999"/>
              <a:t>7</a:t>
            </a:r>
            <a:r>
              <a:t> so that you became examples to all in Macedonia and Achaia who believe. </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2" name="Image" descr="Image"/>
          <p:cNvPicPr>
            <a:picLocks noChangeAspect="0"/>
          </p:cNvPicPr>
          <p:nvPr>
            <p:ph type="pic" idx="21"/>
          </p:nvPr>
        </p:nvPicPr>
        <p:blipFill>
          <a:blip r:embed="rId2">
            <a:extLst/>
          </a:blip>
          <a:srcRect l="2540" t="0" r="2540" b="9889"/>
          <a:stretch>
            <a:fillRect/>
          </a:stretch>
        </p:blipFill>
        <p:spPr>
          <a:xfrm>
            <a:off x="-2349" y="0"/>
            <a:ext cx="13009309" cy="9753600"/>
          </a:xfrm>
          <a:prstGeom prst="rect">
            <a:avLst/>
          </a:prstGeom>
        </p:spPr>
      </p:pic>
      <p:sp>
        <p:nvSpPr>
          <p:cNvPr id="583" name="1 Thessalonians 1:2–10 (NKJV)…"/>
          <p:cNvSpPr txBox="1"/>
          <p:nvPr/>
        </p:nvSpPr>
        <p:spPr>
          <a:xfrm>
            <a:off x="420466" y="442408"/>
            <a:ext cx="12163868" cy="52324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800"/>
              </a:spcBef>
              <a:defRPr sz="4200">
                <a:solidFill>
                  <a:srgbClr val="FFFFFF"/>
                </a:solidFill>
                <a:effectLst>
                  <a:outerShdw sx="100000" sy="100000" kx="0" ky="0" algn="b" rotWithShape="0" blurRad="12700" dist="63500" dir="1500056">
                    <a:srgbClr val="000000"/>
                  </a:outerShdw>
                </a:effectLst>
                <a:latin typeface="Thames Nude Roman"/>
                <a:ea typeface="Thames Nude Roman"/>
                <a:cs typeface="Thames Nude Roman"/>
                <a:sym typeface="Thames Nude Roman"/>
              </a:defRPr>
            </a:pPr>
            <a:r>
              <a:t>1 Thessalonians 1:2–10 (NKJV) </a:t>
            </a:r>
          </a:p>
          <a:p>
            <a:pPr defTabSz="457200">
              <a:defRPr sz="5400">
                <a:solidFill>
                  <a:srgbClr val="FFFFFF"/>
                </a:solidFill>
                <a:effectLst>
                  <a:outerShdw sx="100000" sy="100000" kx="0" ky="0" algn="b" rotWithShape="0" blurRad="12700" dist="63500" dir="1500056">
                    <a:srgbClr val="000000"/>
                  </a:outerShdw>
                </a:effectLst>
                <a:latin typeface="Hoefler Text"/>
                <a:ea typeface="Hoefler Text"/>
                <a:cs typeface="Hoefler Text"/>
                <a:sym typeface="Hoefler Text"/>
              </a:defRPr>
            </a:pPr>
            <a:r>
              <a:rPr baseline="31999"/>
              <a:t>8</a:t>
            </a:r>
            <a:r>
              <a:t> For from you the word of the Lord has sounded forth, not only in Macedonia and Achaia, but also in every place. Your faith toward God has gone out, so that we do not need to say anything. </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5" name="Image" descr="Image"/>
          <p:cNvPicPr>
            <a:picLocks noChangeAspect="0"/>
          </p:cNvPicPr>
          <p:nvPr>
            <p:ph type="pic" idx="21"/>
          </p:nvPr>
        </p:nvPicPr>
        <p:blipFill>
          <a:blip r:embed="rId2">
            <a:extLst/>
          </a:blip>
          <a:srcRect l="2540" t="0" r="2540" b="9889"/>
          <a:stretch>
            <a:fillRect/>
          </a:stretch>
        </p:blipFill>
        <p:spPr>
          <a:xfrm>
            <a:off x="-2349" y="0"/>
            <a:ext cx="13009309" cy="9753600"/>
          </a:xfrm>
          <a:prstGeom prst="rect">
            <a:avLst/>
          </a:prstGeom>
        </p:spPr>
      </p:pic>
      <p:sp>
        <p:nvSpPr>
          <p:cNvPr id="586" name="1 Thessalonians 1:2–10 (NKJV)…"/>
          <p:cNvSpPr txBox="1"/>
          <p:nvPr/>
        </p:nvSpPr>
        <p:spPr>
          <a:xfrm>
            <a:off x="420466" y="442408"/>
            <a:ext cx="12163868" cy="6883401"/>
          </a:xfrm>
          <a:prstGeom prst="rect">
            <a:avLst/>
          </a:prstGeom>
          <a:ln w="12700">
            <a:miter lim="400000"/>
          </a:ln>
          <a:effectLst>
            <a:outerShdw sx="100000" sy="100000" kx="0" ky="0" algn="b" rotWithShape="0" blurRad="76200" dist="88900" dir="22452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800"/>
              </a:spcBef>
              <a:defRPr sz="4200">
                <a:solidFill>
                  <a:srgbClr val="FFFFFF"/>
                </a:solidFill>
                <a:effectLst>
                  <a:outerShdw sx="100000" sy="100000" kx="0" ky="0" algn="b" rotWithShape="0" blurRad="12700" dist="63500" dir="1500056">
                    <a:srgbClr val="000000"/>
                  </a:outerShdw>
                </a:effectLst>
                <a:latin typeface="Thames Nude Roman"/>
                <a:ea typeface="Thames Nude Roman"/>
                <a:cs typeface="Thames Nude Roman"/>
                <a:sym typeface="Thames Nude Roman"/>
              </a:defRPr>
            </a:pPr>
            <a:r>
              <a:t>1 Thessalonians 1:2–10 (NKJV) </a:t>
            </a:r>
          </a:p>
          <a:p>
            <a:pPr defTabSz="457200">
              <a:defRPr sz="5400">
                <a:solidFill>
                  <a:srgbClr val="FFFFFF"/>
                </a:solidFill>
                <a:effectLst>
                  <a:outerShdw sx="100000" sy="100000" kx="0" ky="0" algn="b" rotWithShape="0" blurRad="12700" dist="63500" dir="1500056">
                    <a:srgbClr val="000000"/>
                  </a:outerShdw>
                </a:effectLst>
                <a:latin typeface="Hoefler Text"/>
                <a:ea typeface="Hoefler Text"/>
                <a:cs typeface="Hoefler Text"/>
                <a:sym typeface="Hoefler Text"/>
              </a:defRPr>
            </a:pPr>
            <a:r>
              <a:rPr baseline="31999"/>
              <a:t>9</a:t>
            </a:r>
            <a:r>
              <a:t> For they themselves declare concerning us what manner of entry we had to you, and how you turned to God from idols to serve the living and true God, </a:t>
            </a:r>
            <a:r>
              <a:rPr baseline="31999"/>
              <a:t>10</a:t>
            </a:r>
            <a:r>
              <a:t> and to wait for His Son from heaven, whom He raised from the dead, </a:t>
            </a:r>
            <a:r>
              <a:rPr i="1"/>
              <a:t>even</a:t>
            </a:r>
            <a:r>
              <a:t> Jesus who delivers us from the wrath to come.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1 Peter 3:8–4:2 (NKJV)…"/>
          <p:cNvSpPr txBox="1"/>
          <p:nvPr/>
        </p:nvSpPr>
        <p:spPr>
          <a:xfrm>
            <a:off x="189708" y="221821"/>
            <a:ext cx="12625384" cy="91270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7200">
                <a:solidFill>
                  <a:srgbClr val="000000"/>
                </a:solidFill>
                <a:latin typeface="Times New Roman"/>
                <a:ea typeface="Times New Roman"/>
                <a:cs typeface="Times New Roman"/>
                <a:sym typeface="Times New Roman"/>
              </a:defRPr>
            </a:pPr>
            <a:r>
              <a:t>1 Peter 3:8–4:2 (NKJV)</a:t>
            </a:r>
          </a:p>
          <a:p>
            <a:pPr defTabSz="457200">
              <a:defRPr sz="5500">
                <a:solidFill>
                  <a:srgbClr val="000000"/>
                </a:solidFill>
                <a:latin typeface="Times New Roman"/>
                <a:ea typeface="Times New Roman"/>
                <a:cs typeface="Times New Roman"/>
                <a:sym typeface="Times New Roman"/>
              </a:defRPr>
            </a:pPr>
            <a:r>
              <a:rPr baseline="31999"/>
              <a:t>18</a:t>
            </a:r>
            <a:r>
              <a:t> For Christ also suffered once for sins, the just for the unjust, that He might bring us to God, being put to death in the flesh but made alive by the Spirit, </a:t>
            </a:r>
            <a:r>
              <a:rPr baseline="31999"/>
              <a:t>19</a:t>
            </a:r>
            <a:r>
              <a:t> by whom also He went and preached to the spirits in prison, </a:t>
            </a:r>
            <a:r>
              <a:rPr baseline="31999"/>
              <a:t>20</a:t>
            </a:r>
            <a:r>
              <a:t> who formerly were disobedient, when once the Divine longsuffering waited in the days of Noah, while </a:t>
            </a:r>
            <a:r>
              <a:rPr i="1"/>
              <a:t>the</a:t>
            </a:r>
            <a:r>
              <a:t> ark was being prepared, in which a few, that is, eight souls, were saved through water.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1 Peter 3:8–4:2 (NKJV)…"/>
          <p:cNvSpPr txBox="1"/>
          <p:nvPr/>
        </p:nvSpPr>
        <p:spPr>
          <a:xfrm>
            <a:off x="189708" y="221821"/>
            <a:ext cx="12625384" cy="93599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7200">
                <a:solidFill>
                  <a:srgbClr val="000000"/>
                </a:solidFill>
                <a:latin typeface="Times New Roman"/>
                <a:ea typeface="Times New Roman"/>
                <a:cs typeface="Times New Roman"/>
                <a:sym typeface="Times New Roman"/>
              </a:defRPr>
            </a:pPr>
            <a:r>
              <a:t>1 Peter 3:8–4:2 (NKJV)</a:t>
            </a:r>
          </a:p>
          <a:p>
            <a:pPr defTabSz="457200">
              <a:defRPr sz="4700">
                <a:solidFill>
                  <a:srgbClr val="000000"/>
                </a:solidFill>
                <a:latin typeface="Times New Roman"/>
                <a:ea typeface="Times New Roman"/>
                <a:cs typeface="Times New Roman"/>
                <a:sym typeface="Times New Roman"/>
              </a:defRPr>
            </a:pPr>
            <a:r>
              <a:rPr baseline="31999"/>
              <a:t>21</a:t>
            </a:r>
            <a:r>
              <a:t> There is also an antitype which now saves us—baptism (not the removal of the filth of the flesh, but the answer of a good conscience toward God), through the resurrection of Jesus Christ,  </a:t>
            </a:r>
            <a:r>
              <a:rPr baseline="31999"/>
              <a:t>22</a:t>
            </a:r>
            <a:r>
              <a:t> who has gone into heaven and is at the right hand of God, angels and authorities and powers having been made subject to Him.  </a:t>
            </a:r>
            <a:r>
              <a:rPr baseline="31999"/>
              <a:t>1</a:t>
            </a:r>
            <a:r>
              <a:t> Therefore, since Christ suffered for us in the flesh, arm yourselves also with the same mind, for he who has suffered in the flesh has ceased from sin, </a:t>
            </a:r>
            <a:r>
              <a:rPr baseline="31999"/>
              <a:t>2</a:t>
            </a:r>
            <a:r>
              <a:t> that he no longer should live the rest of </a:t>
            </a:r>
            <a:r>
              <a:rPr i="1"/>
              <a:t>his</a:t>
            </a:r>
            <a:r>
              <a:t> time in the flesh for the lusts of men, but for the will of 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 name="Image" descr="Image"/>
          <p:cNvPicPr>
            <a:picLocks noChangeAspect="1"/>
          </p:cNvPicPr>
          <p:nvPr>
            <p:ph type="pic" idx="21"/>
          </p:nvPr>
        </p:nvPicPr>
        <p:blipFill>
          <a:blip r:embed="rId2">
            <a:extLst/>
          </a:blip>
          <a:srcRect l="8173" t="0" r="14015" b="6983"/>
          <a:stretch>
            <a:fillRect/>
          </a:stretch>
        </p:blipFill>
        <p:spPr>
          <a:xfrm>
            <a:off x="0" y="0"/>
            <a:ext cx="13004800" cy="9753601"/>
          </a:xfrm>
          <a:prstGeom prst="rect">
            <a:avLst/>
          </a:prstGeom>
        </p:spPr>
      </p:pic>
      <p:sp>
        <p:nvSpPr>
          <p:cNvPr id="288" name="To Teach Others"/>
          <p:cNvSpPr/>
          <p:nvPr/>
        </p:nvSpPr>
        <p:spPr>
          <a:xfrm>
            <a:off x="1765605" y="4122582"/>
            <a:ext cx="9473590" cy="1460634"/>
          </a:xfrm>
          <a:prstGeom prst="rect">
            <a:avLst/>
          </a:prstGeom>
          <a:solidFill>
            <a:srgbClr val="EBEBEB">
              <a:alpha val="76005"/>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102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289" name="THE GOSPEL"/>
          <p:cNvSpPr/>
          <p:nvPr/>
        </p:nvSpPr>
        <p:spPr>
          <a:xfrm>
            <a:off x="1765605" y="5472507"/>
            <a:ext cx="9473590" cy="1371601"/>
          </a:xfrm>
          <a:prstGeom prst="rect">
            <a:avLst/>
          </a:prstGeom>
          <a:solidFill>
            <a:srgbClr val="808785">
              <a:alpha val="77156"/>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103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290" name="PREPARING"/>
          <p:cNvSpPr/>
          <p:nvPr/>
        </p:nvSpPr>
        <p:spPr>
          <a:xfrm>
            <a:off x="1765605" y="2887631"/>
            <a:ext cx="9473590" cy="1371601"/>
          </a:xfrm>
          <a:prstGeom prst="rect">
            <a:avLst/>
          </a:prstGeom>
          <a:solidFill>
            <a:srgbClr val="808785">
              <a:alpha val="72134"/>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103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291" name="Rectangle Rectangle" descr="Rectangle Rectangle"/>
          <p:cNvPicPr>
            <a:picLocks noChangeAspect="0"/>
          </p:cNvPicPr>
          <p:nvPr/>
        </p:nvPicPr>
        <p:blipFill>
          <a:blip r:embed="rId3">
            <a:extLst/>
          </a:blip>
          <a:stretch>
            <a:fillRect/>
          </a:stretch>
        </p:blipFill>
        <p:spPr>
          <a:xfrm>
            <a:off x="1531360" y="2834428"/>
            <a:ext cx="9942080" cy="4450641"/>
          </a:xfrm>
          <a:prstGeom prst="rect">
            <a:avLst/>
          </a:prstGeom>
        </p:spPr>
      </p:pic>
      <p:sp>
        <p:nvSpPr>
          <p:cNvPr id="293" name="1 Peter 3:8-4:2"/>
          <p:cNvSpPr txBox="1"/>
          <p:nvPr/>
        </p:nvSpPr>
        <p:spPr>
          <a:xfrm>
            <a:off x="9745014" y="8947057"/>
            <a:ext cx="2754586"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1 Peter 3:8-4:2</a:t>
            </a:r>
          </a:p>
        </p:txBody>
      </p:sp>
      <p:sp>
        <p:nvSpPr>
          <p:cNvPr id="294" name="I MUST RECOGNIZE THE NEED"/>
          <p:cNvSpPr txBox="1"/>
          <p:nvPr/>
        </p:nvSpPr>
        <p:spPr>
          <a:xfrm>
            <a:off x="263972" y="7392163"/>
            <a:ext cx="12476856" cy="10287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500">
                <a:solidFill>
                  <a:srgbClr val="FFFFFF"/>
                </a:solidFill>
                <a:effectLst>
                  <a:outerShdw sx="100000" sy="100000" kx="0" ky="0" algn="b" rotWithShape="0" blurRad="12700" dist="63500" dir="2007538">
                    <a:srgbClr val="000000"/>
                  </a:outerShdw>
                </a:effectLst>
              </a:defRPr>
            </a:lvl1pPr>
          </a:lstStyle>
          <a:p>
            <a:pPr/>
            <a:r>
              <a:t>I MUST RECOGNIZE THE NEED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6" name="Image" descr="Image"/>
          <p:cNvPicPr>
            <a:picLocks noChangeAspect="0"/>
          </p:cNvPicPr>
          <p:nvPr/>
        </p:nvPicPr>
        <p:blipFill>
          <a:blip r:embed="rId2">
            <a:extLst/>
          </a:blip>
          <a:stretch>
            <a:fillRect/>
          </a:stretch>
        </p:blipFill>
        <p:spPr>
          <a:xfrm>
            <a:off x="145057" y="2739383"/>
            <a:ext cx="5748712" cy="6896013"/>
          </a:xfrm>
          <a:prstGeom prst="rect">
            <a:avLst/>
          </a:prstGeom>
        </p:spPr>
      </p:pic>
      <p:sp>
        <p:nvSpPr>
          <p:cNvPr id="297" name="Do We Recognize …"/>
          <p:cNvSpPr txBox="1"/>
          <p:nvPr/>
        </p:nvSpPr>
        <p:spPr>
          <a:xfrm>
            <a:off x="-55418" y="1516531"/>
            <a:ext cx="13115636" cy="1231901"/>
          </a:xfrm>
          <a:prstGeom prst="rect">
            <a:avLst/>
          </a:prstGeom>
          <a:solidFill>
            <a:srgbClr val="5A5F5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700">
                <a:ln w="12700" cap="flat">
                  <a:solidFill>
                    <a:srgbClr val="000000"/>
                  </a:solidFill>
                  <a:prstDash val="solid"/>
                  <a:miter lim="400000"/>
                </a:ln>
                <a:solidFill>
                  <a:srgbClr val="FFFFFF"/>
                </a:solidFill>
                <a:effectLst>
                  <a:outerShdw sx="100000" sy="100000" kx="0" ky="0" algn="b" rotWithShape="0" blurRad="50800" dist="63500" dir="3082390">
                    <a:srgbClr val="000000"/>
                  </a:outerShdw>
                </a:effectLst>
                <a:latin typeface="Gill Sans"/>
                <a:ea typeface="Gill Sans"/>
                <a:cs typeface="Gill Sans"/>
                <a:sym typeface="Gill Sans"/>
              </a:defRPr>
            </a:lvl1pPr>
          </a:lstStyle>
          <a:p>
            <a:pPr/>
            <a:r>
              <a:t>Do We Recognize …</a:t>
            </a:r>
          </a:p>
        </p:txBody>
      </p:sp>
      <p:sp>
        <p:nvSpPr>
          <p:cNvPr id="298" name="The condition of the LOST - Eph 2:12; 1 Thes 4:13…"/>
          <p:cNvSpPr txBox="1"/>
          <p:nvPr/>
        </p:nvSpPr>
        <p:spPr>
          <a:xfrm>
            <a:off x="5715102" y="2915615"/>
            <a:ext cx="7123752" cy="67975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90070" indent="-490070" algn="l" defTabSz="1300480">
              <a:spcBef>
                <a:spcPts val="1500"/>
              </a:spcBef>
              <a:buSzPct val="56000"/>
              <a:buBlip>
                <a:blip r:embed="rId3"/>
              </a:buBlip>
              <a:defRPr sz="3900">
                <a:solidFill>
                  <a:srgbClr val="000000"/>
                </a:solidFill>
                <a:latin typeface="Century Gothic"/>
                <a:ea typeface="Century Gothic"/>
                <a:cs typeface="Century Gothic"/>
                <a:sym typeface="Century Gothic"/>
              </a:defRPr>
            </a:pPr>
            <a:r>
              <a:t>The </a:t>
            </a:r>
            <a:r>
              <a:rPr b="1"/>
              <a:t>condition</a:t>
            </a:r>
            <a:r>
              <a:t> of the LOST - Eph 2:12; 1 Thes 4:13</a:t>
            </a:r>
          </a:p>
          <a:p>
            <a:pPr marL="490070" indent="-490070" algn="l" defTabSz="1300480">
              <a:spcBef>
                <a:spcPts val="1500"/>
              </a:spcBef>
              <a:buSzPct val="56000"/>
              <a:buBlip>
                <a:blip r:embed="rId3"/>
              </a:buBlip>
              <a:defRPr sz="3900">
                <a:solidFill>
                  <a:srgbClr val="000000"/>
                </a:solidFill>
                <a:latin typeface="Century Gothic"/>
                <a:ea typeface="Century Gothic"/>
                <a:cs typeface="Century Gothic"/>
                <a:sym typeface="Century Gothic"/>
              </a:defRPr>
            </a:pPr>
            <a:r>
              <a:t>The </a:t>
            </a:r>
            <a:r>
              <a:rPr b="1"/>
              <a:t>value</a:t>
            </a:r>
            <a:r>
              <a:t> of the LOST – Mat 18:14; 1 Pet 1:18-21</a:t>
            </a:r>
          </a:p>
          <a:p>
            <a:pPr marL="490070" indent="-490070" algn="l" defTabSz="1300480">
              <a:spcBef>
                <a:spcPts val="1500"/>
              </a:spcBef>
              <a:buSzPct val="56000"/>
              <a:buBlip>
                <a:blip r:embed="rId3"/>
              </a:buBlip>
              <a:defRPr sz="3900">
                <a:solidFill>
                  <a:srgbClr val="000000"/>
                </a:solidFill>
                <a:latin typeface="Century Gothic"/>
                <a:ea typeface="Century Gothic"/>
                <a:cs typeface="Century Gothic"/>
                <a:sym typeface="Century Gothic"/>
              </a:defRPr>
            </a:pPr>
            <a:r>
              <a:t>The </a:t>
            </a:r>
            <a:r>
              <a:rPr b="1"/>
              <a:t>love</a:t>
            </a:r>
            <a:r>
              <a:t> God has for the  LOST – Jn 3:16; Rom 5:8-10; 2 Cor 5:19-21</a:t>
            </a:r>
          </a:p>
          <a:p>
            <a:pPr marL="490070" indent="-490070" algn="l" defTabSz="1300480">
              <a:spcBef>
                <a:spcPts val="1500"/>
              </a:spcBef>
              <a:buSzPct val="56000"/>
              <a:buBlip>
                <a:blip r:embed="rId3"/>
              </a:buBlip>
              <a:defRPr sz="3900">
                <a:solidFill>
                  <a:srgbClr val="000000"/>
                </a:solidFill>
                <a:latin typeface="Century Gothic"/>
                <a:ea typeface="Century Gothic"/>
                <a:cs typeface="Century Gothic"/>
                <a:sym typeface="Century Gothic"/>
              </a:defRPr>
            </a:pPr>
            <a:r>
              <a:t>Our </a:t>
            </a:r>
            <a:r>
              <a:rPr b="1"/>
              <a:t>responsibility</a:t>
            </a:r>
            <a:r>
              <a:t> to the lost?  – Rom 1:14,15; Jam 5:19,20; Mk 12:29-31</a:t>
            </a:r>
          </a:p>
        </p:txBody>
      </p:sp>
      <p:pic>
        <p:nvPicPr>
          <p:cNvPr id="299" name="Image" descr="Image"/>
          <p:cNvPicPr>
            <a:picLocks noChangeAspect="1"/>
          </p:cNvPicPr>
          <p:nvPr/>
        </p:nvPicPr>
        <p:blipFill>
          <a:blip r:embed="rId4">
            <a:extLst/>
          </a:blip>
          <a:stretch>
            <a:fillRect/>
          </a:stretch>
        </p:blipFill>
        <p:spPr>
          <a:xfrm>
            <a:off x="-54508" y="2473799"/>
            <a:ext cx="1828801" cy="1801708"/>
          </a:xfrm>
          <a:prstGeom prst="rect">
            <a:avLst/>
          </a:prstGeom>
          <a:ln w="12700">
            <a:miter lim="400000"/>
          </a:ln>
          <a:effectLst>
            <a:outerShdw sx="100000" sy="100000" kx="0" ky="0" algn="b" rotWithShape="0" blurRad="165100" dist="162171" dir="2453216">
              <a:srgbClr val="000000">
                <a:alpha val="99170"/>
              </a:srgbClr>
            </a:outerShdw>
          </a:effectLst>
        </p:spPr>
      </p:pic>
      <p:pic>
        <p:nvPicPr>
          <p:cNvPr id="300" name="Image" descr="Image"/>
          <p:cNvPicPr>
            <a:picLocks noChangeAspect="1"/>
          </p:cNvPicPr>
          <p:nvPr/>
        </p:nvPicPr>
        <p:blipFill>
          <a:blip r:embed="rId5">
            <a:extLst/>
          </a:blip>
          <a:stretch>
            <a:fillRect/>
          </a:stretch>
        </p:blipFill>
        <p:spPr>
          <a:xfrm>
            <a:off x="-54508" y="5011670"/>
            <a:ext cx="1828801" cy="1849121"/>
          </a:xfrm>
          <a:prstGeom prst="rect">
            <a:avLst/>
          </a:prstGeom>
          <a:ln w="12700">
            <a:miter lim="400000"/>
          </a:ln>
          <a:effectLst>
            <a:outerShdw sx="100000" sy="100000" kx="0" ky="0" algn="b" rotWithShape="0" blurRad="165100" dist="162171" dir="2453216">
              <a:srgbClr val="000000">
                <a:alpha val="99170"/>
              </a:srgbClr>
            </a:outerShdw>
          </a:effectLst>
        </p:spPr>
      </p:pic>
      <p:pic>
        <p:nvPicPr>
          <p:cNvPr id="301" name="Image" descr="Image"/>
          <p:cNvPicPr>
            <a:picLocks noChangeAspect="1"/>
          </p:cNvPicPr>
          <p:nvPr/>
        </p:nvPicPr>
        <p:blipFill>
          <a:blip r:embed="rId6">
            <a:extLst/>
          </a:blip>
          <a:stretch>
            <a:fillRect/>
          </a:stretch>
        </p:blipFill>
        <p:spPr>
          <a:xfrm>
            <a:off x="-54508" y="7602515"/>
            <a:ext cx="1828801" cy="1842297"/>
          </a:xfrm>
          <a:prstGeom prst="rect">
            <a:avLst/>
          </a:prstGeom>
          <a:ln w="12700">
            <a:miter lim="400000"/>
          </a:ln>
          <a:effectLst>
            <a:outerShdw sx="100000" sy="100000" kx="0" ky="0" algn="b" rotWithShape="0" blurRad="165100" dist="162171" dir="2453216">
              <a:srgbClr val="000000">
                <a:alpha val="99170"/>
              </a:srgbClr>
            </a:outerShdw>
          </a:effectLst>
        </p:spPr>
      </p:pic>
      <p:pic>
        <p:nvPicPr>
          <p:cNvPr id="302" name="Luke 15:1-7 Luke 15:1-7" descr="Luke 15:1-7 Luke 15:1-7"/>
          <p:cNvPicPr>
            <a:picLocks noChangeAspect="0"/>
          </p:cNvPicPr>
          <p:nvPr/>
        </p:nvPicPr>
        <p:blipFill>
          <a:blip r:embed="rId7">
            <a:extLst/>
          </a:blip>
          <a:stretch>
            <a:fillRect/>
          </a:stretch>
        </p:blipFill>
        <p:spPr>
          <a:xfrm>
            <a:off x="-299509" y="3339372"/>
            <a:ext cx="3811787" cy="1308101"/>
          </a:xfrm>
          <a:prstGeom prst="rect">
            <a:avLst/>
          </a:prstGeom>
          <a:effectLst>
            <a:outerShdw sx="100000" sy="100000" kx="0" ky="0" algn="b" rotWithShape="0" blurRad="165100" dist="162171" dir="2453216">
              <a:srgbClr val="000000">
                <a:alpha val="99170"/>
              </a:srgbClr>
            </a:outerShdw>
          </a:effectLst>
        </p:spPr>
      </p:pic>
      <p:pic>
        <p:nvPicPr>
          <p:cNvPr id="303" name="Luke 15:8-10 Luke 15:8-10" descr="Luke 15:8-10 Luke 15:8-10"/>
          <p:cNvPicPr>
            <a:picLocks noChangeAspect="0"/>
          </p:cNvPicPr>
          <p:nvPr/>
        </p:nvPicPr>
        <p:blipFill>
          <a:blip r:embed="rId8">
            <a:extLst/>
          </a:blip>
          <a:stretch>
            <a:fillRect/>
          </a:stretch>
        </p:blipFill>
        <p:spPr>
          <a:xfrm>
            <a:off x="-299509" y="6070272"/>
            <a:ext cx="3811787" cy="1308101"/>
          </a:xfrm>
          <a:prstGeom prst="rect">
            <a:avLst/>
          </a:prstGeom>
          <a:effectLst>
            <a:outerShdw sx="100000" sy="100000" kx="0" ky="0" algn="b" rotWithShape="0" blurRad="165100" dist="162171" dir="2453216">
              <a:srgbClr val="000000">
                <a:alpha val="99170"/>
              </a:srgbClr>
            </a:outerShdw>
          </a:effectLst>
        </p:spPr>
      </p:pic>
      <p:pic>
        <p:nvPicPr>
          <p:cNvPr id="304" name="Luke 15:11-32 Luke 15:11-32" descr="Luke 15:11-32 Luke 15:11-32"/>
          <p:cNvPicPr>
            <a:picLocks noChangeAspect="0"/>
          </p:cNvPicPr>
          <p:nvPr/>
        </p:nvPicPr>
        <p:blipFill>
          <a:blip r:embed="rId9">
            <a:extLst/>
          </a:blip>
          <a:stretch>
            <a:fillRect/>
          </a:stretch>
        </p:blipFill>
        <p:spPr>
          <a:xfrm>
            <a:off x="-299509" y="8604860"/>
            <a:ext cx="3811787" cy="1308101"/>
          </a:xfrm>
          <a:prstGeom prst="rect">
            <a:avLst/>
          </a:prstGeom>
          <a:effectLst>
            <a:outerShdw sx="100000" sy="100000" kx="0" ky="0" algn="b" rotWithShape="0" blurRad="165100" dist="162171" dir="2453216">
              <a:srgbClr val="000000">
                <a:alpha val="99170"/>
              </a:srgbClr>
            </a:outerShdw>
          </a:effectLst>
        </p:spPr>
      </p:pic>
      <p:sp>
        <p:nvSpPr>
          <p:cNvPr id="305" name="To Teach Others"/>
          <p:cNvSpPr/>
          <p:nvPr/>
        </p:nvSpPr>
        <p:spPr>
          <a:xfrm>
            <a:off x="3825149" y="211522"/>
            <a:ext cx="4719819" cy="774834"/>
          </a:xfrm>
          <a:prstGeom prst="rect">
            <a:avLst/>
          </a:prstGeom>
          <a:solidFill>
            <a:srgbClr val="EBEBEB">
              <a:alpha val="76005"/>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306" name="THE GOSPEL"/>
          <p:cNvSpPr/>
          <p:nvPr/>
        </p:nvSpPr>
        <p:spPr>
          <a:xfrm>
            <a:off x="8628305" y="256038"/>
            <a:ext cx="4029026" cy="774835"/>
          </a:xfrm>
          <a:prstGeom prst="rect">
            <a:avLst/>
          </a:prstGeom>
          <a:solidFill>
            <a:srgbClr val="808785">
              <a:alpha val="77156"/>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307" name="PREPARING"/>
          <p:cNvSpPr/>
          <p:nvPr/>
        </p:nvSpPr>
        <p:spPr>
          <a:xfrm>
            <a:off x="142789" y="256038"/>
            <a:ext cx="3780087" cy="774835"/>
          </a:xfrm>
          <a:prstGeom prst="rect">
            <a:avLst/>
          </a:prstGeom>
          <a:solidFill>
            <a:srgbClr val="808785">
              <a:alpha val="72134"/>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308" name="Rectangle Rectangle" descr="Rectangle Rectangle"/>
          <p:cNvPicPr>
            <a:picLocks noChangeAspect="0"/>
          </p:cNvPicPr>
          <p:nvPr/>
        </p:nvPicPr>
        <p:blipFill>
          <a:blip r:embed="rId10">
            <a:extLst/>
          </a:blip>
          <a:stretch>
            <a:fillRect/>
          </a:stretch>
        </p:blipFill>
        <p:spPr>
          <a:xfrm>
            <a:off x="40124" y="115115"/>
            <a:ext cx="12902423" cy="13045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8">
                                            <p:txEl>
                                              <p:pRg st="1" end="1"/>
                                            </p:txEl>
                                          </p:spTgt>
                                        </p:tgtEl>
                                        <p:attrNameLst>
                                          <p:attrName>style.visibility</p:attrName>
                                        </p:attrNameLst>
                                      </p:cBhvr>
                                      <p:to>
                                        <p:strVal val="visible"/>
                                      </p:to>
                                    </p:set>
                                    <p:animEffect filter="fade" transition="in">
                                      <p:cBhvr>
                                        <p:cTn id="7" dur="1500"/>
                                        <p:tgtEl>
                                          <p:spTgt spid="29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98">
                                            <p:txEl>
                                              <p:pRg st="2" end="2"/>
                                            </p:txEl>
                                          </p:spTgt>
                                        </p:tgtEl>
                                        <p:attrNameLst>
                                          <p:attrName>style.visibility</p:attrName>
                                        </p:attrNameLst>
                                      </p:cBhvr>
                                      <p:to>
                                        <p:strVal val="visible"/>
                                      </p:to>
                                    </p:set>
                                    <p:animEffect filter="fade" transition="in">
                                      <p:cBhvr>
                                        <p:cTn id="12" dur="1500"/>
                                        <p:tgtEl>
                                          <p:spTgt spid="29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98">
                                            <p:txEl>
                                              <p:pRg st="3" end="3"/>
                                            </p:txEl>
                                          </p:spTgt>
                                        </p:tgtEl>
                                        <p:attrNameLst>
                                          <p:attrName>style.visibility</p:attrName>
                                        </p:attrNameLst>
                                      </p:cBhvr>
                                      <p:to>
                                        <p:strVal val="visible"/>
                                      </p:to>
                                    </p:set>
                                    <p:animEffect filter="fade" transition="in">
                                      <p:cBhvr>
                                        <p:cTn id="17" dur="1500"/>
                                        <p:tgtEl>
                                          <p:spTgt spid="29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8"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1" name="Image" descr="Image"/>
          <p:cNvPicPr>
            <a:picLocks noChangeAspect="0"/>
          </p:cNvPicPr>
          <p:nvPr/>
        </p:nvPicPr>
        <p:blipFill>
          <a:blip r:embed="rId2">
            <a:extLst/>
          </a:blip>
          <a:stretch>
            <a:fillRect/>
          </a:stretch>
        </p:blipFill>
        <p:spPr>
          <a:xfrm>
            <a:off x="145057" y="2739383"/>
            <a:ext cx="5748712" cy="6896013"/>
          </a:xfrm>
          <a:prstGeom prst="rect">
            <a:avLst/>
          </a:prstGeom>
        </p:spPr>
      </p:pic>
      <p:sp>
        <p:nvSpPr>
          <p:cNvPr id="312" name="Do We Recognize …"/>
          <p:cNvSpPr txBox="1"/>
          <p:nvPr/>
        </p:nvSpPr>
        <p:spPr>
          <a:xfrm>
            <a:off x="-55418" y="1516531"/>
            <a:ext cx="13115636" cy="1231901"/>
          </a:xfrm>
          <a:prstGeom prst="rect">
            <a:avLst/>
          </a:prstGeom>
          <a:solidFill>
            <a:srgbClr val="5A5F5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700">
                <a:ln w="12700" cap="flat">
                  <a:solidFill>
                    <a:srgbClr val="000000"/>
                  </a:solidFill>
                  <a:prstDash val="solid"/>
                  <a:miter lim="400000"/>
                </a:ln>
                <a:solidFill>
                  <a:srgbClr val="FFFFFF"/>
                </a:solidFill>
                <a:effectLst>
                  <a:outerShdw sx="100000" sy="100000" kx="0" ky="0" algn="b" rotWithShape="0" blurRad="50800" dist="63500" dir="3082390">
                    <a:srgbClr val="000000"/>
                  </a:outerShdw>
                </a:effectLst>
                <a:latin typeface="Gill Sans"/>
                <a:ea typeface="Gill Sans"/>
                <a:cs typeface="Gill Sans"/>
                <a:sym typeface="Gill Sans"/>
              </a:defRPr>
            </a:lvl1pPr>
          </a:lstStyle>
          <a:p>
            <a:pPr/>
            <a:r>
              <a:t>Do We Recognize …</a:t>
            </a:r>
          </a:p>
        </p:txBody>
      </p:sp>
      <p:sp>
        <p:nvSpPr>
          <p:cNvPr id="313" name="Our ATTITUDE toward the LOST is manifested in what we do about them — Acts 8:4; Ro 9:1-5; 10:1; Ja 1:22; 2:14-26…"/>
          <p:cNvSpPr txBox="1"/>
          <p:nvPr/>
        </p:nvSpPr>
        <p:spPr>
          <a:xfrm>
            <a:off x="5715102" y="2915615"/>
            <a:ext cx="7123752" cy="6683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90070" indent="-490070" algn="l" defTabSz="1300480">
              <a:spcBef>
                <a:spcPts val="600"/>
              </a:spcBef>
              <a:buSzPct val="56000"/>
              <a:buBlip>
                <a:blip r:embed="rId3"/>
              </a:buBlip>
              <a:defRPr sz="3900">
                <a:solidFill>
                  <a:srgbClr val="000000"/>
                </a:solidFill>
                <a:latin typeface="Century Gothic"/>
                <a:ea typeface="Century Gothic"/>
                <a:cs typeface="Century Gothic"/>
                <a:sym typeface="Century Gothic"/>
              </a:defRPr>
            </a:pPr>
            <a:r>
              <a:t>Our </a:t>
            </a:r>
            <a:r>
              <a:rPr b="1"/>
              <a:t>ATTITUDE</a:t>
            </a:r>
            <a:r>
              <a:t> toward the LOST is manifested in what we do about them — Acts 8:4; Ro 9:1-5; 10:1; Ja 1:22; 2:14-26</a:t>
            </a:r>
          </a:p>
          <a:p>
            <a:pPr lvl="1" marL="896470" indent="-490070" algn="l" defTabSz="1300480">
              <a:spcBef>
                <a:spcPts val="600"/>
              </a:spcBef>
              <a:buSzPct val="56000"/>
              <a:buBlip>
                <a:blip r:embed="rId4"/>
              </a:buBlip>
              <a:defRPr sz="3500">
                <a:solidFill>
                  <a:srgbClr val="000000"/>
                </a:solidFill>
                <a:latin typeface="Century Gothic"/>
                <a:ea typeface="Century Gothic"/>
                <a:cs typeface="Century Gothic"/>
                <a:sym typeface="Century Gothic"/>
              </a:defRPr>
            </a:pPr>
            <a:r>
              <a:t>Do we care enough? </a:t>
            </a:r>
          </a:p>
          <a:p>
            <a:pPr lvl="1" marL="896470" indent="-490070" algn="l" defTabSz="1300480">
              <a:spcBef>
                <a:spcPts val="600"/>
              </a:spcBef>
              <a:buSzPct val="56000"/>
              <a:buBlip>
                <a:blip r:embed="rId4"/>
              </a:buBlip>
              <a:defRPr sz="3500">
                <a:solidFill>
                  <a:srgbClr val="000000"/>
                </a:solidFill>
                <a:latin typeface="Century Gothic"/>
                <a:ea typeface="Century Gothic"/>
                <a:cs typeface="Century Gothic"/>
                <a:sym typeface="Century Gothic"/>
              </a:defRPr>
            </a:pPr>
            <a:r>
              <a:t>Do we value the souls of others enough? </a:t>
            </a:r>
          </a:p>
          <a:p>
            <a:pPr lvl="1" marL="896470" indent="-490070" algn="l" defTabSz="1300480">
              <a:spcBef>
                <a:spcPts val="600"/>
              </a:spcBef>
              <a:buSzPct val="56000"/>
              <a:buBlip>
                <a:blip r:embed="rId4"/>
              </a:buBlip>
              <a:defRPr sz="3500">
                <a:solidFill>
                  <a:srgbClr val="000000"/>
                </a:solidFill>
                <a:latin typeface="Century Gothic"/>
                <a:ea typeface="Century Gothic"/>
                <a:cs typeface="Century Gothic"/>
                <a:sym typeface="Century Gothic"/>
              </a:defRPr>
            </a:pPr>
            <a:r>
              <a:t>Do we truly desire to see  the lost saved and the erring restored? </a:t>
            </a:r>
          </a:p>
        </p:txBody>
      </p:sp>
      <p:pic>
        <p:nvPicPr>
          <p:cNvPr id="314" name="Image" descr="Image"/>
          <p:cNvPicPr>
            <a:picLocks noChangeAspect="1"/>
          </p:cNvPicPr>
          <p:nvPr/>
        </p:nvPicPr>
        <p:blipFill>
          <a:blip r:embed="rId5">
            <a:extLst/>
          </a:blip>
          <a:stretch>
            <a:fillRect/>
          </a:stretch>
        </p:blipFill>
        <p:spPr>
          <a:xfrm>
            <a:off x="-54508" y="2473799"/>
            <a:ext cx="1828801" cy="1801708"/>
          </a:xfrm>
          <a:prstGeom prst="rect">
            <a:avLst/>
          </a:prstGeom>
          <a:ln w="12700">
            <a:miter lim="400000"/>
          </a:ln>
          <a:effectLst>
            <a:outerShdw sx="100000" sy="100000" kx="0" ky="0" algn="b" rotWithShape="0" blurRad="165100" dist="162171" dir="2453216">
              <a:srgbClr val="000000">
                <a:alpha val="99170"/>
              </a:srgbClr>
            </a:outerShdw>
          </a:effectLst>
        </p:spPr>
      </p:pic>
      <p:pic>
        <p:nvPicPr>
          <p:cNvPr id="315" name="Image" descr="Image"/>
          <p:cNvPicPr>
            <a:picLocks noChangeAspect="1"/>
          </p:cNvPicPr>
          <p:nvPr/>
        </p:nvPicPr>
        <p:blipFill>
          <a:blip r:embed="rId6">
            <a:extLst/>
          </a:blip>
          <a:stretch>
            <a:fillRect/>
          </a:stretch>
        </p:blipFill>
        <p:spPr>
          <a:xfrm>
            <a:off x="-54508" y="5011670"/>
            <a:ext cx="1828801" cy="1849121"/>
          </a:xfrm>
          <a:prstGeom prst="rect">
            <a:avLst/>
          </a:prstGeom>
          <a:ln w="12700">
            <a:miter lim="400000"/>
          </a:ln>
          <a:effectLst>
            <a:outerShdw sx="100000" sy="100000" kx="0" ky="0" algn="b" rotWithShape="0" blurRad="165100" dist="162171" dir="2453216">
              <a:srgbClr val="000000">
                <a:alpha val="99170"/>
              </a:srgbClr>
            </a:outerShdw>
          </a:effectLst>
        </p:spPr>
      </p:pic>
      <p:pic>
        <p:nvPicPr>
          <p:cNvPr id="316" name="Image" descr="Image"/>
          <p:cNvPicPr>
            <a:picLocks noChangeAspect="1"/>
          </p:cNvPicPr>
          <p:nvPr/>
        </p:nvPicPr>
        <p:blipFill>
          <a:blip r:embed="rId7">
            <a:extLst/>
          </a:blip>
          <a:stretch>
            <a:fillRect/>
          </a:stretch>
        </p:blipFill>
        <p:spPr>
          <a:xfrm>
            <a:off x="-54508" y="7602515"/>
            <a:ext cx="1828801" cy="1842297"/>
          </a:xfrm>
          <a:prstGeom prst="rect">
            <a:avLst/>
          </a:prstGeom>
          <a:ln w="12700">
            <a:miter lim="400000"/>
          </a:ln>
          <a:effectLst>
            <a:outerShdw sx="100000" sy="100000" kx="0" ky="0" algn="b" rotWithShape="0" blurRad="165100" dist="162171" dir="2453216">
              <a:srgbClr val="000000">
                <a:alpha val="99170"/>
              </a:srgbClr>
            </a:outerShdw>
          </a:effectLst>
        </p:spPr>
      </p:pic>
      <p:pic>
        <p:nvPicPr>
          <p:cNvPr id="317" name="Luke 15:1-7 Luke 15:1-7" descr="Luke 15:1-7 Luke 15:1-7"/>
          <p:cNvPicPr>
            <a:picLocks noChangeAspect="0"/>
          </p:cNvPicPr>
          <p:nvPr/>
        </p:nvPicPr>
        <p:blipFill>
          <a:blip r:embed="rId8">
            <a:extLst/>
          </a:blip>
          <a:stretch>
            <a:fillRect/>
          </a:stretch>
        </p:blipFill>
        <p:spPr>
          <a:xfrm>
            <a:off x="-299509" y="3339372"/>
            <a:ext cx="3811787" cy="1308101"/>
          </a:xfrm>
          <a:prstGeom prst="rect">
            <a:avLst/>
          </a:prstGeom>
          <a:effectLst>
            <a:outerShdw sx="100000" sy="100000" kx="0" ky="0" algn="b" rotWithShape="0" blurRad="165100" dist="162171" dir="2453216">
              <a:srgbClr val="000000">
                <a:alpha val="99170"/>
              </a:srgbClr>
            </a:outerShdw>
          </a:effectLst>
        </p:spPr>
      </p:pic>
      <p:pic>
        <p:nvPicPr>
          <p:cNvPr id="318" name="Luke 15:8-10 Luke 15:8-10" descr="Luke 15:8-10 Luke 15:8-10"/>
          <p:cNvPicPr>
            <a:picLocks noChangeAspect="0"/>
          </p:cNvPicPr>
          <p:nvPr/>
        </p:nvPicPr>
        <p:blipFill>
          <a:blip r:embed="rId9">
            <a:extLst/>
          </a:blip>
          <a:stretch>
            <a:fillRect/>
          </a:stretch>
        </p:blipFill>
        <p:spPr>
          <a:xfrm>
            <a:off x="-299509" y="6070272"/>
            <a:ext cx="3811787" cy="1308101"/>
          </a:xfrm>
          <a:prstGeom prst="rect">
            <a:avLst/>
          </a:prstGeom>
          <a:effectLst>
            <a:outerShdw sx="100000" sy="100000" kx="0" ky="0" algn="b" rotWithShape="0" blurRad="165100" dist="162171" dir="2453216">
              <a:srgbClr val="000000">
                <a:alpha val="99170"/>
              </a:srgbClr>
            </a:outerShdw>
          </a:effectLst>
        </p:spPr>
      </p:pic>
      <p:pic>
        <p:nvPicPr>
          <p:cNvPr id="319" name="Luke 15:11-32 Luke 15:11-32" descr="Luke 15:11-32 Luke 15:11-32"/>
          <p:cNvPicPr>
            <a:picLocks noChangeAspect="0"/>
          </p:cNvPicPr>
          <p:nvPr/>
        </p:nvPicPr>
        <p:blipFill>
          <a:blip r:embed="rId10">
            <a:extLst/>
          </a:blip>
          <a:stretch>
            <a:fillRect/>
          </a:stretch>
        </p:blipFill>
        <p:spPr>
          <a:xfrm>
            <a:off x="-299509" y="8604860"/>
            <a:ext cx="3811787" cy="1308101"/>
          </a:xfrm>
          <a:prstGeom prst="rect">
            <a:avLst/>
          </a:prstGeom>
          <a:effectLst>
            <a:outerShdw sx="100000" sy="100000" kx="0" ky="0" algn="b" rotWithShape="0" blurRad="165100" dist="162171" dir="2453216">
              <a:srgbClr val="000000">
                <a:alpha val="99170"/>
              </a:srgbClr>
            </a:outerShdw>
          </a:effectLst>
        </p:spPr>
      </p:pic>
      <p:sp>
        <p:nvSpPr>
          <p:cNvPr id="320" name="To Teach Others"/>
          <p:cNvSpPr/>
          <p:nvPr/>
        </p:nvSpPr>
        <p:spPr>
          <a:xfrm>
            <a:off x="3825149" y="211522"/>
            <a:ext cx="4719819" cy="774834"/>
          </a:xfrm>
          <a:prstGeom prst="rect">
            <a:avLst/>
          </a:prstGeom>
          <a:solidFill>
            <a:srgbClr val="EBEBEB">
              <a:alpha val="76005"/>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321" name="THE GOSPEL"/>
          <p:cNvSpPr/>
          <p:nvPr/>
        </p:nvSpPr>
        <p:spPr>
          <a:xfrm>
            <a:off x="8628305" y="256038"/>
            <a:ext cx="4029026" cy="774835"/>
          </a:xfrm>
          <a:prstGeom prst="rect">
            <a:avLst/>
          </a:prstGeom>
          <a:solidFill>
            <a:srgbClr val="808785">
              <a:alpha val="77156"/>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322" name="PREPARING"/>
          <p:cNvSpPr/>
          <p:nvPr/>
        </p:nvSpPr>
        <p:spPr>
          <a:xfrm>
            <a:off x="142789" y="256038"/>
            <a:ext cx="3780087" cy="774835"/>
          </a:xfrm>
          <a:prstGeom prst="rect">
            <a:avLst/>
          </a:prstGeom>
          <a:solidFill>
            <a:srgbClr val="808785">
              <a:alpha val="72134"/>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323" name="Rectangle Rectangle" descr="Rectangle Rectangle"/>
          <p:cNvPicPr>
            <a:picLocks noChangeAspect="0"/>
          </p:cNvPicPr>
          <p:nvPr/>
        </p:nvPicPr>
        <p:blipFill>
          <a:blip r:embed="rId11">
            <a:extLst/>
          </a:blip>
          <a:stretch>
            <a:fillRect/>
          </a:stretch>
        </p:blipFill>
        <p:spPr>
          <a:xfrm>
            <a:off x="40124" y="115115"/>
            <a:ext cx="12902423" cy="13045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3">
                                            <p:txEl>
                                              <p:pRg st="1" end="1"/>
                                            </p:txEl>
                                          </p:spTgt>
                                        </p:tgtEl>
                                        <p:attrNameLst>
                                          <p:attrName>style.visibility</p:attrName>
                                        </p:attrNameLst>
                                      </p:cBhvr>
                                      <p:to>
                                        <p:strVal val="visible"/>
                                      </p:to>
                                    </p:set>
                                    <p:animEffect filter="fade" transition="in">
                                      <p:cBhvr>
                                        <p:cTn id="7" dur="1500"/>
                                        <p:tgtEl>
                                          <p:spTgt spid="3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13">
                                            <p:txEl>
                                              <p:pRg st="2" end="2"/>
                                            </p:txEl>
                                          </p:spTgt>
                                        </p:tgtEl>
                                        <p:attrNameLst>
                                          <p:attrName>style.visibility</p:attrName>
                                        </p:attrNameLst>
                                      </p:cBhvr>
                                      <p:to>
                                        <p:strVal val="visible"/>
                                      </p:to>
                                    </p:set>
                                    <p:animEffect filter="fade" transition="in">
                                      <p:cBhvr>
                                        <p:cTn id="12" dur="1500"/>
                                        <p:tgtEl>
                                          <p:spTgt spid="3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13">
                                            <p:txEl>
                                              <p:pRg st="3" end="3"/>
                                            </p:txEl>
                                          </p:spTgt>
                                        </p:tgtEl>
                                        <p:attrNameLst>
                                          <p:attrName>style.visibility</p:attrName>
                                        </p:attrNameLst>
                                      </p:cBhvr>
                                      <p:to>
                                        <p:strVal val="visible"/>
                                      </p:to>
                                    </p:set>
                                    <p:animEffect filter="fade" transition="in">
                                      <p:cBhvr>
                                        <p:cTn id="17" dur="1500"/>
                                        <p:tgtEl>
                                          <p:spTgt spid="31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3"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6" name="pasted-image.tif" descr="pasted-image.tif"/>
          <p:cNvPicPr>
            <a:picLocks noChangeAspect="1"/>
          </p:cNvPicPr>
          <p:nvPr/>
        </p:nvPicPr>
        <p:blipFill>
          <a:blip r:embed="rId2">
            <a:extLst/>
          </a:blip>
          <a:srcRect l="21" t="36" r="4579" b="18"/>
          <a:stretch>
            <a:fillRect/>
          </a:stretch>
        </p:blipFill>
        <p:spPr>
          <a:xfrm>
            <a:off x="-422352" y="2671871"/>
            <a:ext cx="4595416" cy="7170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5" y="0"/>
                </a:moveTo>
                <a:cubicBezTo>
                  <a:pt x="13479" y="5"/>
                  <a:pt x="12278" y="15"/>
                  <a:pt x="12049" y="50"/>
                </a:cubicBezTo>
                <a:lnTo>
                  <a:pt x="11836" y="230"/>
                </a:lnTo>
                <a:cubicBezTo>
                  <a:pt x="11681" y="361"/>
                  <a:pt x="11555" y="509"/>
                  <a:pt x="11555" y="562"/>
                </a:cubicBezTo>
                <a:cubicBezTo>
                  <a:pt x="11555" y="614"/>
                  <a:pt x="11513" y="709"/>
                  <a:pt x="11463" y="771"/>
                </a:cubicBezTo>
                <a:cubicBezTo>
                  <a:pt x="11412" y="834"/>
                  <a:pt x="11347" y="922"/>
                  <a:pt x="11316" y="964"/>
                </a:cubicBezTo>
                <a:cubicBezTo>
                  <a:pt x="11308" y="975"/>
                  <a:pt x="11287" y="981"/>
                  <a:pt x="11273" y="990"/>
                </a:cubicBezTo>
                <a:cubicBezTo>
                  <a:pt x="11293" y="1026"/>
                  <a:pt x="11306" y="1063"/>
                  <a:pt x="11290" y="1090"/>
                </a:cubicBezTo>
                <a:cubicBezTo>
                  <a:pt x="11233" y="1185"/>
                  <a:pt x="11122" y="1189"/>
                  <a:pt x="11006" y="1099"/>
                </a:cubicBezTo>
                <a:cubicBezTo>
                  <a:pt x="10993" y="1089"/>
                  <a:pt x="10998" y="1079"/>
                  <a:pt x="10991" y="1069"/>
                </a:cubicBezTo>
                <a:cubicBezTo>
                  <a:pt x="10916" y="1094"/>
                  <a:pt x="10835" y="1132"/>
                  <a:pt x="10771" y="1181"/>
                </a:cubicBezTo>
                <a:cubicBezTo>
                  <a:pt x="10761" y="1188"/>
                  <a:pt x="10749" y="1191"/>
                  <a:pt x="10738" y="1199"/>
                </a:cubicBezTo>
                <a:cubicBezTo>
                  <a:pt x="10775" y="1204"/>
                  <a:pt x="10813" y="1225"/>
                  <a:pt x="10864" y="1261"/>
                </a:cubicBezTo>
                <a:cubicBezTo>
                  <a:pt x="10936" y="1312"/>
                  <a:pt x="10975" y="1370"/>
                  <a:pt x="10945" y="1389"/>
                </a:cubicBezTo>
                <a:cubicBezTo>
                  <a:pt x="10859" y="1444"/>
                  <a:pt x="10706" y="1428"/>
                  <a:pt x="10609" y="1353"/>
                </a:cubicBezTo>
                <a:cubicBezTo>
                  <a:pt x="10578" y="1329"/>
                  <a:pt x="10566" y="1310"/>
                  <a:pt x="10566" y="1292"/>
                </a:cubicBezTo>
                <a:cubicBezTo>
                  <a:pt x="10531" y="1305"/>
                  <a:pt x="10492" y="1320"/>
                  <a:pt x="10471" y="1320"/>
                </a:cubicBezTo>
                <a:cubicBezTo>
                  <a:pt x="10434" y="1320"/>
                  <a:pt x="10408" y="1334"/>
                  <a:pt x="10387" y="1353"/>
                </a:cubicBezTo>
                <a:cubicBezTo>
                  <a:pt x="10445" y="1343"/>
                  <a:pt x="10518" y="1351"/>
                  <a:pt x="10594" y="1395"/>
                </a:cubicBezTo>
                <a:cubicBezTo>
                  <a:pt x="10682" y="1446"/>
                  <a:pt x="10735" y="1507"/>
                  <a:pt x="10711" y="1531"/>
                </a:cubicBezTo>
                <a:cubicBezTo>
                  <a:pt x="10652" y="1593"/>
                  <a:pt x="10454" y="1584"/>
                  <a:pt x="10357" y="1531"/>
                </a:cubicBezTo>
                <a:cubicBezTo>
                  <a:pt x="10378" y="1600"/>
                  <a:pt x="10422" y="1670"/>
                  <a:pt x="10501" y="1707"/>
                </a:cubicBezTo>
                <a:cubicBezTo>
                  <a:pt x="10614" y="1760"/>
                  <a:pt x="10610" y="1773"/>
                  <a:pt x="10456" y="1826"/>
                </a:cubicBezTo>
                <a:cubicBezTo>
                  <a:pt x="10360" y="1859"/>
                  <a:pt x="10279" y="1912"/>
                  <a:pt x="10279" y="1944"/>
                </a:cubicBezTo>
                <a:cubicBezTo>
                  <a:pt x="10279" y="1962"/>
                  <a:pt x="10234" y="2004"/>
                  <a:pt x="10169" y="2053"/>
                </a:cubicBezTo>
                <a:cubicBezTo>
                  <a:pt x="10149" y="2074"/>
                  <a:pt x="10123" y="2093"/>
                  <a:pt x="10081" y="2112"/>
                </a:cubicBezTo>
                <a:cubicBezTo>
                  <a:pt x="10050" y="2133"/>
                  <a:pt x="10024" y="2150"/>
                  <a:pt x="9989" y="2171"/>
                </a:cubicBezTo>
                <a:cubicBezTo>
                  <a:pt x="9735" y="2320"/>
                  <a:pt x="9710" y="2362"/>
                  <a:pt x="9758" y="2509"/>
                </a:cubicBezTo>
                <a:cubicBezTo>
                  <a:pt x="9771" y="2548"/>
                  <a:pt x="9771" y="2628"/>
                  <a:pt x="9779" y="2692"/>
                </a:cubicBezTo>
                <a:cubicBezTo>
                  <a:pt x="9779" y="2693"/>
                  <a:pt x="9779" y="2694"/>
                  <a:pt x="9779" y="2695"/>
                </a:cubicBezTo>
                <a:cubicBezTo>
                  <a:pt x="9839" y="2789"/>
                  <a:pt x="9858" y="2889"/>
                  <a:pt x="9822" y="2922"/>
                </a:cubicBezTo>
                <a:cubicBezTo>
                  <a:pt x="9813" y="2930"/>
                  <a:pt x="9816" y="2944"/>
                  <a:pt x="9809" y="2954"/>
                </a:cubicBezTo>
                <a:cubicBezTo>
                  <a:pt x="9809" y="2980"/>
                  <a:pt x="9816" y="2995"/>
                  <a:pt x="9818" y="3019"/>
                </a:cubicBezTo>
                <a:cubicBezTo>
                  <a:pt x="9855" y="2883"/>
                  <a:pt x="10060" y="2803"/>
                  <a:pt x="10308" y="2919"/>
                </a:cubicBezTo>
                <a:cubicBezTo>
                  <a:pt x="10416" y="2970"/>
                  <a:pt x="10431" y="3021"/>
                  <a:pt x="10379" y="3182"/>
                </a:cubicBezTo>
                <a:cubicBezTo>
                  <a:pt x="10299" y="3427"/>
                  <a:pt x="10205" y="3454"/>
                  <a:pt x="9971" y="3294"/>
                </a:cubicBezTo>
                <a:cubicBezTo>
                  <a:pt x="9902" y="3247"/>
                  <a:pt x="9865" y="3197"/>
                  <a:pt x="9842" y="3148"/>
                </a:cubicBezTo>
                <a:cubicBezTo>
                  <a:pt x="9865" y="3217"/>
                  <a:pt x="9899" y="3277"/>
                  <a:pt x="9958" y="3325"/>
                </a:cubicBezTo>
                <a:lnTo>
                  <a:pt x="10114" y="3453"/>
                </a:lnTo>
                <a:lnTo>
                  <a:pt x="9917" y="3570"/>
                </a:lnTo>
                <a:cubicBezTo>
                  <a:pt x="9899" y="3584"/>
                  <a:pt x="9899" y="3589"/>
                  <a:pt x="9876" y="3606"/>
                </a:cubicBezTo>
                <a:cubicBezTo>
                  <a:pt x="9871" y="3610"/>
                  <a:pt x="9866" y="3614"/>
                  <a:pt x="9861" y="3618"/>
                </a:cubicBezTo>
                <a:cubicBezTo>
                  <a:pt x="9721" y="3724"/>
                  <a:pt x="9652" y="3859"/>
                  <a:pt x="9669" y="4028"/>
                </a:cubicBezTo>
                <a:cubicBezTo>
                  <a:pt x="9675" y="4092"/>
                  <a:pt x="9694" y="4159"/>
                  <a:pt x="9723" y="4233"/>
                </a:cubicBezTo>
                <a:cubicBezTo>
                  <a:pt x="9757" y="4318"/>
                  <a:pt x="9768" y="4365"/>
                  <a:pt x="9782" y="4420"/>
                </a:cubicBezTo>
                <a:cubicBezTo>
                  <a:pt x="9790" y="4436"/>
                  <a:pt x="9798" y="4484"/>
                  <a:pt x="9805" y="4493"/>
                </a:cubicBezTo>
                <a:cubicBezTo>
                  <a:pt x="9846" y="4541"/>
                  <a:pt x="9838" y="4586"/>
                  <a:pt x="9794" y="4621"/>
                </a:cubicBezTo>
                <a:cubicBezTo>
                  <a:pt x="9789" y="4652"/>
                  <a:pt x="9791" y="4683"/>
                  <a:pt x="9779" y="4719"/>
                </a:cubicBezTo>
                <a:cubicBezTo>
                  <a:pt x="9721" y="4889"/>
                  <a:pt x="10071" y="5409"/>
                  <a:pt x="10288" y="5478"/>
                </a:cubicBezTo>
                <a:cubicBezTo>
                  <a:pt x="10322" y="5488"/>
                  <a:pt x="10355" y="5509"/>
                  <a:pt x="10389" y="5527"/>
                </a:cubicBezTo>
                <a:cubicBezTo>
                  <a:pt x="10398" y="5529"/>
                  <a:pt x="10410" y="5533"/>
                  <a:pt x="10424" y="5541"/>
                </a:cubicBezTo>
                <a:cubicBezTo>
                  <a:pt x="10441" y="5551"/>
                  <a:pt x="10452" y="5561"/>
                  <a:pt x="10467" y="5571"/>
                </a:cubicBezTo>
                <a:cubicBezTo>
                  <a:pt x="10470" y="5573"/>
                  <a:pt x="10470" y="5573"/>
                  <a:pt x="10473" y="5575"/>
                </a:cubicBezTo>
                <a:cubicBezTo>
                  <a:pt x="10475" y="5576"/>
                  <a:pt x="10474" y="5580"/>
                  <a:pt x="10476" y="5581"/>
                </a:cubicBezTo>
                <a:cubicBezTo>
                  <a:pt x="10508" y="5605"/>
                  <a:pt x="10542" y="5629"/>
                  <a:pt x="10558" y="5651"/>
                </a:cubicBezTo>
                <a:cubicBezTo>
                  <a:pt x="10601" y="5714"/>
                  <a:pt x="10695" y="5765"/>
                  <a:pt x="10767" y="5765"/>
                </a:cubicBezTo>
                <a:cubicBezTo>
                  <a:pt x="11032" y="5765"/>
                  <a:pt x="11086" y="5887"/>
                  <a:pt x="11006" y="6300"/>
                </a:cubicBezTo>
                <a:cubicBezTo>
                  <a:pt x="10929" y="6699"/>
                  <a:pt x="10901" y="6738"/>
                  <a:pt x="10379" y="7099"/>
                </a:cubicBezTo>
                <a:lnTo>
                  <a:pt x="10113" y="7282"/>
                </a:lnTo>
                <a:lnTo>
                  <a:pt x="9698" y="7215"/>
                </a:lnTo>
                <a:cubicBezTo>
                  <a:pt x="9138" y="7122"/>
                  <a:pt x="8716" y="7126"/>
                  <a:pt x="8589" y="7228"/>
                </a:cubicBezTo>
                <a:cubicBezTo>
                  <a:pt x="8546" y="7263"/>
                  <a:pt x="8428" y="7341"/>
                  <a:pt x="8325" y="7410"/>
                </a:cubicBezTo>
                <a:cubicBezTo>
                  <a:pt x="8312" y="7420"/>
                  <a:pt x="8304" y="7427"/>
                  <a:pt x="8292" y="7435"/>
                </a:cubicBezTo>
                <a:cubicBezTo>
                  <a:pt x="8276" y="7446"/>
                  <a:pt x="8265" y="7454"/>
                  <a:pt x="8249" y="7465"/>
                </a:cubicBezTo>
                <a:lnTo>
                  <a:pt x="8012" y="7616"/>
                </a:lnTo>
                <a:lnTo>
                  <a:pt x="7533" y="7279"/>
                </a:lnTo>
                <a:cubicBezTo>
                  <a:pt x="7044" y="6935"/>
                  <a:pt x="6709" y="6819"/>
                  <a:pt x="6201" y="6798"/>
                </a:cubicBezTo>
                <a:cubicBezTo>
                  <a:pt x="5928" y="6792"/>
                  <a:pt x="5679" y="6808"/>
                  <a:pt x="5531" y="6845"/>
                </a:cubicBezTo>
                <a:lnTo>
                  <a:pt x="4858" y="7285"/>
                </a:lnTo>
                <a:cubicBezTo>
                  <a:pt x="4439" y="7559"/>
                  <a:pt x="3481" y="8254"/>
                  <a:pt x="2731" y="8831"/>
                </a:cubicBezTo>
                <a:cubicBezTo>
                  <a:pt x="1980" y="9407"/>
                  <a:pt x="1058" y="10112"/>
                  <a:pt x="681" y="10397"/>
                </a:cubicBezTo>
                <a:lnTo>
                  <a:pt x="0" y="10909"/>
                </a:lnTo>
                <a:lnTo>
                  <a:pt x="2" y="12682"/>
                </a:lnTo>
                <a:lnTo>
                  <a:pt x="326" y="12860"/>
                </a:lnTo>
                <a:lnTo>
                  <a:pt x="655" y="13042"/>
                </a:lnTo>
                <a:lnTo>
                  <a:pt x="593" y="13937"/>
                </a:lnTo>
                <a:cubicBezTo>
                  <a:pt x="558" y="14430"/>
                  <a:pt x="521" y="14961"/>
                  <a:pt x="511" y="15116"/>
                </a:cubicBezTo>
                <a:cubicBezTo>
                  <a:pt x="501" y="15271"/>
                  <a:pt x="448" y="15499"/>
                  <a:pt x="395" y="15625"/>
                </a:cubicBezTo>
                <a:cubicBezTo>
                  <a:pt x="341" y="15751"/>
                  <a:pt x="271" y="16115"/>
                  <a:pt x="237" y="16434"/>
                </a:cubicBezTo>
                <a:cubicBezTo>
                  <a:pt x="203" y="16753"/>
                  <a:pt x="135" y="17040"/>
                  <a:pt x="86" y="17072"/>
                </a:cubicBezTo>
                <a:cubicBezTo>
                  <a:pt x="37" y="17103"/>
                  <a:pt x="14" y="17663"/>
                  <a:pt x="4" y="18566"/>
                </a:cubicBezTo>
                <a:lnTo>
                  <a:pt x="4" y="20046"/>
                </a:lnTo>
                <a:lnTo>
                  <a:pt x="340" y="20390"/>
                </a:lnTo>
                <a:cubicBezTo>
                  <a:pt x="767" y="20829"/>
                  <a:pt x="1343" y="21211"/>
                  <a:pt x="1796" y="21351"/>
                </a:cubicBezTo>
                <a:cubicBezTo>
                  <a:pt x="2185" y="21472"/>
                  <a:pt x="2432" y="21467"/>
                  <a:pt x="3182" y="21326"/>
                </a:cubicBezTo>
                <a:cubicBezTo>
                  <a:pt x="3423" y="21280"/>
                  <a:pt x="3803" y="21238"/>
                  <a:pt x="4022" y="21232"/>
                </a:cubicBezTo>
                <a:cubicBezTo>
                  <a:pt x="4403" y="21221"/>
                  <a:pt x="4418" y="21227"/>
                  <a:pt x="4397" y="21347"/>
                </a:cubicBezTo>
                <a:cubicBezTo>
                  <a:pt x="4385" y="21416"/>
                  <a:pt x="4395" y="21503"/>
                  <a:pt x="4416" y="21539"/>
                </a:cubicBezTo>
                <a:cubicBezTo>
                  <a:pt x="4445" y="21586"/>
                  <a:pt x="6451" y="21597"/>
                  <a:pt x="12008" y="21600"/>
                </a:cubicBezTo>
                <a:cubicBezTo>
                  <a:pt x="17026" y="21598"/>
                  <a:pt x="21600" y="21592"/>
                  <a:pt x="21600" y="21580"/>
                </a:cubicBezTo>
                <a:cubicBezTo>
                  <a:pt x="21600" y="21567"/>
                  <a:pt x="21552" y="21469"/>
                  <a:pt x="21490" y="21363"/>
                </a:cubicBezTo>
                <a:cubicBezTo>
                  <a:pt x="21428" y="21257"/>
                  <a:pt x="21297" y="20962"/>
                  <a:pt x="21203" y="20709"/>
                </a:cubicBezTo>
                <a:cubicBezTo>
                  <a:pt x="21109" y="20457"/>
                  <a:pt x="20999" y="20166"/>
                  <a:pt x="20958" y="20065"/>
                </a:cubicBezTo>
                <a:cubicBezTo>
                  <a:pt x="20917" y="19963"/>
                  <a:pt x="20884" y="19826"/>
                  <a:pt x="20884" y="19759"/>
                </a:cubicBezTo>
                <a:cubicBezTo>
                  <a:pt x="20884" y="19692"/>
                  <a:pt x="20817" y="19557"/>
                  <a:pt x="20736" y="19459"/>
                </a:cubicBezTo>
                <a:cubicBezTo>
                  <a:pt x="20654" y="19361"/>
                  <a:pt x="20564" y="19187"/>
                  <a:pt x="20535" y="19075"/>
                </a:cubicBezTo>
                <a:cubicBezTo>
                  <a:pt x="20505" y="18962"/>
                  <a:pt x="20447" y="18732"/>
                  <a:pt x="20401" y="18563"/>
                </a:cubicBezTo>
                <a:cubicBezTo>
                  <a:pt x="20356" y="18395"/>
                  <a:pt x="20227" y="17912"/>
                  <a:pt x="20115" y="17490"/>
                </a:cubicBezTo>
                <a:cubicBezTo>
                  <a:pt x="19808" y="16325"/>
                  <a:pt x="19800" y="16302"/>
                  <a:pt x="19710" y="16230"/>
                </a:cubicBezTo>
                <a:cubicBezTo>
                  <a:pt x="19543" y="16098"/>
                  <a:pt x="19512" y="15763"/>
                  <a:pt x="19651" y="15551"/>
                </a:cubicBezTo>
                <a:cubicBezTo>
                  <a:pt x="19733" y="15425"/>
                  <a:pt x="19798" y="15150"/>
                  <a:pt x="19820" y="14835"/>
                </a:cubicBezTo>
                <a:cubicBezTo>
                  <a:pt x="19838" y="14554"/>
                  <a:pt x="19893" y="14048"/>
                  <a:pt x="19942" y="13711"/>
                </a:cubicBezTo>
                <a:cubicBezTo>
                  <a:pt x="19990" y="13373"/>
                  <a:pt x="20040" y="12845"/>
                  <a:pt x="20052" y="12536"/>
                </a:cubicBezTo>
                <a:cubicBezTo>
                  <a:pt x="20063" y="12227"/>
                  <a:pt x="20096" y="11801"/>
                  <a:pt x="20126" y="11590"/>
                </a:cubicBezTo>
                <a:cubicBezTo>
                  <a:pt x="20197" y="11076"/>
                  <a:pt x="19851" y="9359"/>
                  <a:pt x="19602" y="8988"/>
                </a:cubicBezTo>
                <a:cubicBezTo>
                  <a:pt x="19386" y="8666"/>
                  <a:pt x="18882" y="8365"/>
                  <a:pt x="18367" y="8248"/>
                </a:cubicBezTo>
                <a:cubicBezTo>
                  <a:pt x="17570" y="8066"/>
                  <a:pt x="17330" y="7993"/>
                  <a:pt x="17138" y="7878"/>
                </a:cubicBezTo>
                <a:lnTo>
                  <a:pt x="16944" y="7760"/>
                </a:lnTo>
                <a:lnTo>
                  <a:pt x="17315" y="7523"/>
                </a:lnTo>
                <a:cubicBezTo>
                  <a:pt x="17519" y="7393"/>
                  <a:pt x="17819" y="7121"/>
                  <a:pt x="17981" y="6921"/>
                </a:cubicBezTo>
                <a:cubicBezTo>
                  <a:pt x="18324" y="6498"/>
                  <a:pt x="18460" y="6384"/>
                  <a:pt x="18712" y="6322"/>
                </a:cubicBezTo>
                <a:cubicBezTo>
                  <a:pt x="18863" y="6285"/>
                  <a:pt x="18893" y="6243"/>
                  <a:pt x="18878" y="6080"/>
                </a:cubicBezTo>
                <a:cubicBezTo>
                  <a:pt x="18860" y="5884"/>
                  <a:pt x="18895" y="5837"/>
                  <a:pt x="19391" y="5361"/>
                </a:cubicBezTo>
                <a:cubicBezTo>
                  <a:pt x="19514" y="5244"/>
                  <a:pt x="19659" y="5063"/>
                  <a:pt x="19712" y="4959"/>
                </a:cubicBezTo>
                <a:cubicBezTo>
                  <a:pt x="19807" y="4776"/>
                  <a:pt x="19819" y="4769"/>
                  <a:pt x="20184" y="4769"/>
                </a:cubicBezTo>
                <a:cubicBezTo>
                  <a:pt x="20485" y="4769"/>
                  <a:pt x="20565" y="4751"/>
                  <a:pt x="20565" y="4683"/>
                </a:cubicBezTo>
                <a:cubicBezTo>
                  <a:pt x="20565" y="4636"/>
                  <a:pt x="20695" y="4458"/>
                  <a:pt x="20854" y="4287"/>
                </a:cubicBezTo>
                <a:cubicBezTo>
                  <a:pt x="21106" y="4016"/>
                  <a:pt x="21135" y="3950"/>
                  <a:pt x="21089" y="3765"/>
                </a:cubicBezTo>
                <a:cubicBezTo>
                  <a:pt x="21060" y="3649"/>
                  <a:pt x="21013" y="3527"/>
                  <a:pt x="20983" y="3496"/>
                </a:cubicBezTo>
                <a:cubicBezTo>
                  <a:pt x="20854" y="3364"/>
                  <a:pt x="20849" y="3285"/>
                  <a:pt x="20960" y="2854"/>
                </a:cubicBezTo>
                <a:cubicBezTo>
                  <a:pt x="21006" y="2671"/>
                  <a:pt x="21046" y="2471"/>
                  <a:pt x="21046" y="2409"/>
                </a:cubicBezTo>
                <a:cubicBezTo>
                  <a:pt x="21045" y="2347"/>
                  <a:pt x="21078" y="2284"/>
                  <a:pt x="21119" y="2268"/>
                </a:cubicBezTo>
                <a:cubicBezTo>
                  <a:pt x="21232" y="2223"/>
                  <a:pt x="21117" y="2078"/>
                  <a:pt x="20994" y="2108"/>
                </a:cubicBezTo>
                <a:cubicBezTo>
                  <a:pt x="20816" y="2152"/>
                  <a:pt x="20652" y="1881"/>
                  <a:pt x="20783" y="1760"/>
                </a:cubicBezTo>
                <a:cubicBezTo>
                  <a:pt x="20817" y="1729"/>
                  <a:pt x="20840" y="1669"/>
                  <a:pt x="20833" y="1627"/>
                </a:cubicBezTo>
                <a:cubicBezTo>
                  <a:pt x="20827" y="1585"/>
                  <a:pt x="20818" y="1508"/>
                  <a:pt x="20813" y="1458"/>
                </a:cubicBezTo>
                <a:cubicBezTo>
                  <a:pt x="20808" y="1408"/>
                  <a:pt x="20656" y="1281"/>
                  <a:pt x="20477" y="1175"/>
                </a:cubicBezTo>
                <a:cubicBezTo>
                  <a:pt x="20185" y="1003"/>
                  <a:pt x="20164" y="976"/>
                  <a:pt x="20279" y="915"/>
                </a:cubicBezTo>
                <a:cubicBezTo>
                  <a:pt x="20206" y="951"/>
                  <a:pt x="20162" y="950"/>
                  <a:pt x="20124" y="910"/>
                </a:cubicBezTo>
                <a:cubicBezTo>
                  <a:pt x="20047" y="831"/>
                  <a:pt x="20202" y="738"/>
                  <a:pt x="20309" y="787"/>
                </a:cubicBezTo>
                <a:cubicBezTo>
                  <a:pt x="20291" y="771"/>
                  <a:pt x="20290" y="762"/>
                  <a:pt x="20255" y="738"/>
                </a:cubicBezTo>
                <a:cubicBezTo>
                  <a:pt x="20169" y="679"/>
                  <a:pt x="20088" y="563"/>
                  <a:pt x="20074" y="479"/>
                </a:cubicBezTo>
                <a:cubicBezTo>
                  <a:pt x="20057" y="380"/>
                  <a:pt x="19982" y="306"/>
                  <a:pt x="19858" y="267"/>
                </a:cubicBezTo>
                <a:cubicBezTo>
                  <a:pt x="19753" y="233"/>
                  <a:pt x="19643" y="187"/>
                  <a:pt x="19617" y="163"/>
                </a:cubicBezTo>
                <a:cubicBezTo>
                  <a:pt x="19483" y="46"/>
                  <a:pt x="19045" y="11"/>
                  <a:pt x="15655" y="0"/>
                </a:cubicBezTo>
                <a:close/>
                <a:moveTo>
                  <a:pt x="20350" y="822"/>
                </a:moveTo>
                <a:cubicBezTo>
                  <a:pt x="20353" y="828"/>
                  <a:pt x="20364" y="834"/>
                  <a:pt x="20363" y="840"/>
                </a:cubicBezTo>
                <a:cubicBezTo>
                  <a:pt x="20363" y="836"/>
                  <a:pt x="20352" y="827"/>
                  <a:pt x="20350" y="822"/>
                </a:cubicBezTo>
                <a:close/>
              </a:path>
            </a:pathLst>
          </a:custGeom>
          <a:ln w="12700">
            <a:miter lim="400000"/>
          </a:ln>
          <a:effectLst>
            <a:outerShdw sx="100000" sy="100000" kx="0" ky="0" algn="b" rotWithShape="0" blurRad="101600" dist="101600" dir="2723238">
              <a:srgbClr val="000000"/>
            </a:outerShdw>
          </a:effectLst>
        </p:spPr>
      </p:pic>
      <p:sp>
        <p:nvSpPr>
          <p:cNvPr id="327" name="Do We Recognize …"/>
          <p:cNvSpPr txBox="1"/>
          <p:nvPr/>
        </p:nvSpPr>
        <p:spPr>
          <a:xfrm>
            <a:off x="-55418" y="1516531"/>
            <a:ext cx="13115636" cy="1231901"/>
          </a:xfrm>
          <a:prstGeom prst="rect">
            <a:avLst/>
          </a:prstGeom>
          <a:solidFill>
            <a:srgbClr val="5A5F5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700">
                <a:ln w="12700" cap="flat">
                  <a:solidFill>
                    <a:srgbClr val="000000"/>
                  </a:solidFill>
                  <a:prstDash val="solid"/>
                  <a:miter lim="400000"/>
                </a:ln>
                <a:solidFill>
                  <a:srgbClr val="FFFFFF"/>
                </a:solidFill>
                <a:effectLst>
                  <a:outerShdw sx="100000" sy="100000" kx="0" ky="0" algn="b" rotWithShape="0" blurRad="50800" dist="63500" dir="3082390">
                    <a:srgbClr val="000000"/>
                  </a:outerShdw>
                </a:effectLst>
                <a:latin typeface="Gill Sans"/>
                <a:ea typeface="Gill Sans"/>
                <a:cs typeface="Gill Sans"/>
                <a:sym typeface="Gill Sans"/>
              </a:defRPr>
            </a:lvl1pPr>
          </a:lstStyle>
          <a:p>
            <a:pPr/>
            <a:r>
              <a:t>Do We Recognize …</a:t>
            </a:r>
          </a:p>
        </p:txBody>
      </p:sp>
      <p:sp>
        <p:nvSpPr>
          <p:cNvPr id="328" name="THE GREATEST NEED – we all have is JESUS — Rom 3:23; 1:16,17; Jn 14:6; Acts 4:12…"/>
          <p:cNvSpPr txBox="1"/>
          <p:nvPr/>
        </p:nvSpPr>
        <p:spPr>
          <a:xfrm>
            <a:off x="4306501" y="3156915"/>
            <a:ext cx="8581395" cy="6200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90070" indent="-490070" algn="l" defTabSz="1300480">
              <a:spcBef>
                <a:spcPts val="2300"/>
              </a:spcBef>
              <a:buSzPct val="56000"/>
              <a:buBlip>
                <a:blip r:embed="rId3"/>
              </a:buBlip>
              <a:defRPr sz="3900">
                <a:solidFill>
                  <a:srgbClr val="000000"/>
                </a:solidFill>
                <a:latin typeface="Century Gothic"/>
                <a:ea typeface="Century Gothic"/>
                <a:cs typeface="Century Gothic"/>
                <a:sym typeface="Century Gothic"/>
              </a:defRPr>
            </a:pPr>
            <a:r>
              <a:t>THE GREATEST NEED – we all have is JESUS — Rom 3:23; 1:16,17; Jn 14:6; Acts 4:12</a:t>
            </a:r>
          </a:p>
          <a:p>
            <a:pPr marL="490070" indent="-490070" algn="l" defTabSz="1300480">
              <a:spcBef>
                <a:spcPts val="2300"/>
              </a:spcBef>
              <a:buSzPct val="56000"/>
              <a:buBlip>
                <a:blip r:embed="rId3"/>
              </a:buBlip>
              <a:defRPr sz="3900">
                <a:solidFill>
                  <a:srgbClr val="000000"/>
                </a:solidFill>
                <a:latin typeface="Century Gothic"/>
                <a:ea typeface="Century Gothic"/>
                <a:cs typeface="Century Gothic"/>
                <a:sym typeface="Century Gothic"/>
              </a:defRPr>
            </a:pPr>
            <a:r>
              <a:t>The greatest SERVICE we can provide another is to lead them to JESUS — Mt. 28:19,20; Ac 8:4</a:t>
            </a:r>
          </a:p>
          <a:p>
            <a:pPr marL="490070" indent="-490070" algn="l" defTabSz="1300480">
              <a:spcBef>
                <a:spcPts val="2300"/>
              </a:spcBef>
              <a:buSzPct val="56000"/>
              <a:buBlip>
                <a:blip r:embed="rId3"/>
              </a:buBlip>
              <a:defRPr sz="3900">
                <a:solidFill>
                  <a:srgbClr val="000000"/>
                </a:solidFill>
                <a:latin typeface="Century Gothic"/>
                <a:ea typeface="Century Gothic"/>
                <a:cs typeface="Century Gothic"/>
                <a:sym typeface="Century Gothic"/>
              </a:defRPr>
            </a:pPr>
            <a:r>
              <a:t>Our need to do everything in our power to bring others to Jesus? — Mt 9:1-8; Mk 2:1-12; Lk 5:17-26</a:t>
            </a:r>
          </a:p>
        </p:txBody>
      </p:sp>
      <p:sp>
        <p:nvSpPr>
          <p:cNvPr id="329" name="To Teach Others"/>
          <p:cNvSpPr/>
          <p:nvPr/>
        </p:nvSpPr>
        <p:spPr>
          <a:xfrm>
            <a:off x="3825149" y="211522"/>
            <a:ext cx="4719819" cy="774834"/>
          </a:xfrm>
          <a:prstGeom prst="rect">
            <a:avLst/>
          </a:prstGeom>
          <a:solidFill>
            <a:srgbClr val="EBEBEB">
              <a:alpha val="76005"/>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000000"/>
                </a:solidFill>
                <a:effectLst>
                  <a:outerShdw sx="100000" sy="100000" kx="0" ky="0" algn="b" rotWithShape="0" blurRad="127000" dist="139700" dir="2490350">
                    <a:srgbClr val="000000">
                      <a:alpha val="55000"/>
                    </a:srgbClr>
                  </a:outerShdw>
                </a:effectLst>
                <a:latin typeface="Vivaldi Italic"/>
                <a:ea typeface="Vivaldi Italic"/>
                <a:cs typeface="Vivaldi Italic"/>
                <a:sym typeface="Vivaldi Italic"/>
              </a:defRPr>
            </a:lvl1pPr>
          </a:lstStyle>
          <a:p>
            <a:pPr/>
            <a:r>
              <a:t>To Teach Others</a:t>
            </a:r>
          </a:p>
        </p:txBody>
      </p:sp>
      <p:sp>
        <p:nvSpPr>
          <p:cNvPr id="330" name="THE GOSPEL"/>
          <p:cNvSpPr/>
          <p:nvPr/>
        </p:nvSpPr>
        <p:spPr>
          <a:xfrm>
            <a:off x="8628305" y="256038"/>
            <a:ext cx="4029026" cy="774835"/>
          </a:xfrm>
          <a:prstGeom prst="rect">
            <a:avLst/>
          </a:prstGeom>
          <a:solidFill>
            <a:srgbClr val="808785">
              <a:alpha val="77156"/>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D479"/>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THE GOSPEL</a:t>
            </a:r>
          </a:p>
        </p:txBody>
      </p:sp>
      <p:sp>
        <p:nvSpPr>
          <p:cNvPr id="331" name="PREPARING"/>
          <p:cNvSpPr/>
          <p:nvPr/>
        </p:nvSpPr>
        <p:spPr>
          <a:xfrm>
            <a:off x="142789" y="256038"/>
            <a:ext cx="3780087" cy="774835"/>
          </a:xfrm>
          <a:prstGeom prst="rect">
            <a:avLst/>
          </a:prstGeom>
          <a:solidFill>
            <a:srgbClr val="808785">
              <a:alpha val="72134"/>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400">
                <a:ln w="12700" cap="flat">
                  <a:solidFill>
                    <a:srgbClr val="000000"/>
                  </a:solidFill>
                  <a:prstDash val="solid"/>
                  <a:miter lim="400000"/>
                </a:ln>
                <a:solidFill>
                  <a:srgbClr val="FFFFFF"/>
                </a:solidFill>
                <a:effectLst>
                  <a:outerShdw sx="100000" sy="100000" kx="0" ky="0" algn="b" rotWithShape="0" blurRad="63500" dist="63500" dir="2490350">
                    <a:srgbClr val="000000"/>
                  </a:outerShdw>
                </a:effectLst>
                <a:latin typeface="Gill Sans"/>
                <a:ea typeface="Gill Sans"/>
                <a:cs typeface="Gill Sans"/>
                <a:sym typeface="Gill Sans"/>
              </a:defRPr>
            </a:lvl1pPr>
          </a:lstStyle>
          <a:p>
            <a:pPr/>
            <a:r>
              <a:t>PREPARING</a:t>
            </a:r>
          </a:p>
        </p:txBody>
      </p:sp>
      <p:pic>
        <p:nvPicPr>
          <p:cNvPr id="332" name="Rectangle Rectangle" descr="Rectangle Rectangle"/>
          <p:cNvPicPr>
            <a:picLocks noChangeAspect="0"/>
          </p:cNvPicPr>
          <p:nvPr/>
        </p:nvPicPr>
        <p:blipFill>
          <a:blip r:embed="rId4">
            <a:extLst/>
          </a:blip>
          <a:stretch>
            <a:fillRect/>
          </a:stretch>
        </p:blipFill>
        <p:spPr>
          <a:xfrm>
            <a:off x="40124" y="115115"/>
            <a:ext cx="12902423" cy="13045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8">
                                            <p:txEl>
                                              <p:pRg st="1" end="1"/>
                                            </p:txEl>
                                          </p:spTgt>
                                        </p:tgtEl>
                                        <p:attrNameLst>
                                          <p:attrName>style.visibility</p:attrName>
                                        </p:attrNameLst>
                                      </p:cBhvr>
                                      <p:to>
                                        <p:strVal val="visible"/>
                                      </p:to>
                                    </p:set>
                                    <p:animEffect filter="fade" transition="in">
                                      <p:cBhvr>
                                        <p:cTn id="7" dur="1500"/>
                                        <p:tgtEl>
                                          <p:spTgt spid="32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28">
                                            <p:txEl>
                                              <p:pRg st="2" end="2"/>
                                            </p:txEl>
                                          </p:spTgt>
                                        </p:tgtEl>
                                        <p:attrNameLst>
                                          <p:attrName>style.visibility</p:attrName>
                                        </p:attrNameLst>
                                      </p:cBhvr>
                                      <p:to>
                                        <p:strVal val="visible"/>
                                      </p:to>
                                    </p:set>
                                    <p:animEffect filter="fade" transition="in">
                                      <p:cBhvr>
                                        <p:cTn id="12" dur="1500"/>
                                        <p:tgtEl>
                                          <p:spTgt spid="32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8"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