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media/image1.jpeg" ContentType="image/jpeg"/>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media/image2.jpeg" ContentType="image/jpeg"/>
  <Override PartName="/ppt/media/image3.jpeg" ContentType="image/jpeg"/>
  <Override PartName="/ppt/media/image4.jpeg" ContentType="image/jpeg"/>
  <Override PartName="/ppt/media/image5.jpeg" ContentType="image/jpeg"/>
  <Override PartName="/ppt/media/image6.jpeg" ContentType="image/jpeg"/>
  <Override PartName="/ppt/media/image7.jpeg" ContentType="image/jpeg"/>
  <Override PartName="/ppt/media/image8.jpeg" ContentType="image/jpeg"/>
  <Override PartName="/ppt/theme/theme2.xml" ContentType="application/vnd.openxmlformats-officedocument.them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b="0" baseline="0" cap="none" i="0" spc="0" strike="noStrike" sz="3800" u="none" kumimoji="0" normalizeH="0">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1pPr>
    <a:lvl2pPr marL="0" marR="0" indent="0" algn="ctr" defTabSz="584200" rtl="0" fontAlgn="auto" latinLnBrk="0" hangingPunct="0">
      <a:lnSpc>
        <a:spcPct val="100000"/>
      </a:lnSpc>
      <a:spcBef>
        <a:spcPts val="0"/>
      </a:spcBef>
      <a:spcAft>
        <a:spcPts val="0"/>
      </a:spcAft>
      <a:buClrTx/>
      <a:buSzTx/>
      <a:buFontTx/>
      <a:buNone/>
      <a:tabLst/>
      <a:defRPr b="0" baseline="0" cap="none" i="0" spc="0" strike="noStrike" sz="3800" u="none" kumimoji="0" normalizeH="0">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2pPr>
    <a:lvl3pPr marL="0" marR="0" indent="0" algn="ctr" defTabSz="584200" rtl="0" fontAlgn="auto" latinLnBrk="0" hangingPunct="0">
      <a:lnSpc>
        <a:spcPct val="100000"/>
      </a:lnSpc>
      <a:spcBef>
        <a:spcPts val="0"/>
      </a:spcBef>
      <a:spcAft>
        <a:spcPts val="0"/>
      </a:spcAft>
      <a:buClrTx/>
      <a:buSzTx/>
      <a:buFontTx/>
      <a:buNone/>
      <a:tabLst/>
      <a:defRPr b="0" baseline="0" cap="none" i="0" spc="0" strike="noStrike" sz="3800" u="none" kumimoji="0" normalizeH="0">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3pPr>
    <a:lvl4pPr marL="0" marR="0" indent="0" algn="ctr" defTabSz="584200" rtl="0" fontAlgn="auto" latinLnBrk="0" hangingPunct="0">
      <a:lnSpc>
        <a:spcPct val="100000"/>
      </a:lnSpc>
      <a:spcBef>
        <a:spcPts val="0"/>
      </a:spcBef>
      <a:spcAft>
        <a:spcPts val="0"/>
      </a:spcAft>
      <a:buClrTx/>
      <a:buSzTx/>
      <a:buFontTx/>
      <a:buNone/>
      <a:tabLst/>
      <a:defRPr b="0" baseline="0" cap="none" i="0" spc="0" strike="noStrike" sz="3800" u="none" kumimoji="0" normalizeH="0">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4pPr>
    <a:lvl5pPr marL="0" marR="0" indent="0" algn="ctr" defTabSz="584200" rtl="0" fontAlgn="auto" latinLnBrk="0" hangingPunct="0">
      <a:lnSpc>
        <a:spcPct val="100000"/>
      </a:lnSpc>
      <a:spcBef>
        <a:spcPts val="0"/>
      </a:spcBef>
      <a:spcAft>
        <a:spcPts val="0"/>
      </a:spcAft>
      <a:buClrTx/>
      <a:buSzTx/>
      <a:buFontTx/>
      <a:buNone/>
      <a:tabLst/>
      <a:defRPr b="0" baseline="0" cap="none" i="0" spc="0" strike="noStrike" sz="3800" u="none" kumimoji="0" normalizeH="0">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5pPr>
    <a:lvl6pPr marL="0" marR="0" indent="0" algn="ctr" defTabSz="584200" rtl="0" fontAlgn="auto" latinLnBrk="0" hangingPunct="0">
      <a:lnSpc>
        <a:spcPct val="100000"/>
      </a:lnSpc>
      <a:spcBef>
        <a:spcPts val="0"/>
      </a:spcBef>
      <a:spcAft>
        <a:spcPts val="0"/>
      </a:spcAft>
      <a:buClrTx/>
      <a:buSzTx/>
      <a:buFontTx/>
      <a:buNone/>
      <a:tabLst/>
      <a:defRPr b="0" baseline="0" cap="none" i="0" spc="0" strike="noStrike" sz="3800" u="none" kumimoji="0" normalizeH="0">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6pPr>
    <a:lvl7pPr marL="0" marR="0" indent="0" algn="ctr" defTabSz="584200" rtl="0" fontAlgn="auto" latinLnBrk="0" hangingPunct="0">
      <a:lnSpc>
        <a:spcPct val="100000"/>
      </a:lnSpc>
      <a:spcBef>
        <a:spcPts val="0"/>
      </a:spcBef>
      <a:spcAft>
        <a:spcPts val="0"/>
      </a:spcAft>
      <a:buClrTx/>
      <a:buSzTx/>
      <a:buFontTx/>
      <a:buNone/>
      <a:tabLst/>
      <a:defRPr b="0" baseline="0" cap="none" i="0" spc="0" strike="noStrike" sz="3800" u="none" kumimoji="0" normalizeH="0">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7pPr>
    <a:lvl8pPr marL="0" marR="0" indent="0" algn="ctr" defTabSz="584200" rtl="0" fontAlgn="auto" latinLnBrk="0" hangingPunct="0">
      <a:lnSpc>
        <a:spcPct val="100000"/>
      </a:lnSpc>
      <a:spcBef>
        <a:spcPts val="0"/>
      </a:spcBef>
      <a:spcAft>
        <a:spcPts val="0"/>
      </a:spcAft>
      <a:buClrTx/>
      <a:buSzTx/>
      <a:buFontTx/>
      <a:buNone/>
      <a:tabLst/>
      <a:defRPr b="0" baseline="0" cap="none" i="0" spc="0" strike="noStrike" sz="3800" u="none" kumimoji="0" normalizeH="0">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8pPr>
    <a:lvl9pPr marL="0" marR="0" indent="0" algn="ctr" defTabSz="584200" rtl="0" fontAlgn="auto" latinLnBrk="0" hangingPunct="0">
      <a:lnSpc>
        <a:spcPct val="100000"/>
      </a:lnSpc>
      <a:spcBef>
        <a:spcPts val="0"/>
      </a:spcBef>
      <a:spcAft>
        <a:spcPts val="0"/>
      </a:spcAft>
      <a:buClrTx/>
      <a:buSzTx/>
      <a:buFontTx/>
      <a:buNone/>
      <a:tabLst/>
      <a:defRPr b="0" baseline="0" cap="none" i="0" spc="0" strike="noStrike" sz="3800" u="none" kumimoji="0" normalizeH="0">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FFFFFF"/>
        </a:fontRef>
        <a:srgbClr val="FFFFFF"/>
      </a:tcTxStyle>
      <a:tcStyle>
        <a:tcBdr>
          <a:left>
            <a:ln w="12700" cap="flat">
              <a:noFill/>
              <a:miter lim="400000"/>
            </a:ln>
          </a:left>
          <a:right>
            <a:ln w="12700" cap="flat">
              <a:noFill/>
              <a:miter lim="400000"/>
            </a:ln>
          </a:right>
          <a:top>
            <a:ln w="6350" cap="flat">
              <a:solidFill>
                <a:srgbClr val="F0F0F0"/>
              </a:solidFill>
              <a:prstDash val="solid"/>
              <a:miter lim="400000"/>
            </a:ln>
          </a:top>
          <a:bottom>
            <a:ln w="6350" cap="flat">
              <a:solidFill>
                <a:srgbClr val="F0F0F0"/>
              </a:solidFill>
              <a:prstDash val="solid"/>
              <a:miter lim="400000"/>
            </a:ln>
          </a:bottom>
          <a:insideH>
            <a:ln w="6350" cap="flat">
              <a:solidFill>
                <a:srgbClr val="F0F0F0"/>
              </a:solidFill>
              <a:prstDash val="solid"/>
              <a:miter lim="400000"/>
            </a:ln>
          </a:insideH>
          <a:insideV>
            <a:ln w="12700" cap="flat">
              <a:noFill/>
              <a:miter lim="400000"/>
            </a:ln>
          </a:insideV>
        </a:tcBdr>
        <a:fill>
          <a:solidFill>
            <a:srgbClr val="6D6D6D">
              <a:alpha val="41000"/>
            </a:srgbClr>
          </a:solidFill>
        </a:fill>
      </a:tcStyle>
    </a:wholeTbl>
    <a:band2H>
      <a:tcTxStyle b="def" i="def"/>
      <a:tcStyle>
        <a:tcBdr/>
        <a:fill>
          <a:solidFill>
            <a:srgbClr val="4E4E4E">
              <a:alpha val="41000"/>
            </a:srgbClr>
          </a:solidFill>
        </a:fill>
      </a:tcStyle>
    </a:band2H>
    <a:firstCol>
      <a:tcTxStyle b="off" i="off">
        <a:font>
          <a:latin typeface="Helvetica Neue Medium"/>
          <a:ea typeface="Helvetica Neue Medium"/>
          <a:cs typeface="Helvetica Neue Medium"/>
        </a:font>
        <a:srgbClr val="FFFFFF"/>
      </a:tcTxStyle>
      <a:tcStyle>
        <a:tcBdr>
          <a:left>
            <a:ln w="12700" cap="flat">
              <a:solidFill>
                <a:srgbClr val="F0F0F0"/>
              </a:solidFill>
              <a:prstDash val="solid"/>
              <a:miter lim="400000"/>
            </a:ln>
          </a:left>
          <a:right>
            <a:ln w="12700" cap="flat">
              <a:noFill/>
              <a:miter lim="400000"/>
            </a:ln>
          </a:right>
          <a:top>
            <a:ln w="6350" cap="flat">
              <a:solidFill>
                <a:srgbClr val="F0F0F0"/>
              </a:solidFill>
              <a:prstDash val="solid"/>
              <a:miter lim="400000"/>
            </a:ln>
          </a:top>
          <a:bottom>
            <a:ln w="6350" cap="flat">
              <a:solidFill>
                <a:srgbClr val="F0F0F0"/>
              </a:solidFill>
              <a:prstDash val="solid"/>
              <a:miter lim="400000"/>
            </a:ln>
          </a:bottom>
          <a:insideH>
            <a:ln w="6350" cap="flat">
              <a:solidFill>
                <a:srgbClr val="F0F0F0"/>
              </a:solidFill>
              <a:prstDash val="solid"/>
              <a:miter lim="400000"/>
            </a:ln>
          </a:insideH>
          <a:insideV>
            <a:ln w="12700" cap="flat">
              <a:noFill/>
              <a:miter lim="400000"/>
            </a:ln>
          </a:insideV>
        </a:tcBdr>
        <a:fill>
          <a:solidFill>
            <a:srgbClr val="656565">
              <a:alpha val="75000"/>
            </a:srgbClr>
          </a:solidFill>
        </a:fill>
      </a:tcStyle>
    </a:firstCol>
    <a:lastRow>
      <a:tcTxStyle b="off" i="off">
        <a:font>
          <a:latin typeface="Helvetica Neue Medium"/>
          <a:ea typeface="Helvetica Neue Medium"/>
          <a:cs typeface="Helvetica Neue Medium"/>
        </a:font>
        <a:srgbClr val="FFFFFF"/>
      </a:tcTxStyle>
      <a:tcStyle>
        <a:tcBdr>
          <a:left>
            <a:ln w="12700" cap="flat">
              <a:noFill/>
              <a:miter lim="400000"/>
            </a:ln>
          </a:left>
          <a:right>
            <a:ln w="12700" cap="flat">
              <a:noFill/>
              <a:miter lim="400000"/>
            </a:ln>
          </a:right>
          <a:top>
            <a:ln w="25400" cap="flat">
              <a:solidFill>
                <a:srgbClr val="F0F0F0"/>
              </a:solidFill>
              <a:prstDash val="solid"/>
              <a:miter lim="400000"/>
            </a:ln>
          </a:top>
          <a:bottom>
            <a:ln w="12700" cap="flat">
              <a:solidFill>
                <a:srgbClr val="F0F0F0"/>
              </a:solidFill>
              <a:prstDash val="solid"/>
              <a:miter lim="400000"/>
            </a:ln>
          </a:bottom>
          <a:insideH>
            <a:ln w="12700" cap="flat">
              <a:solidFill>
                <a:srgbClr val="F3F1DF"/>
              </a:solidFill>
              <a:prstDash val="solid"/>
              <a:miter lim="400000"/>
            </a:ln>
          </a:insideH>
          <a:insideV>
            <a:ln w="12700" cap="flat">
              <a:noFill/>
              <a:miter lim="400000"/>
            </a:ln>
          </a:insideV>
        </a:tcBdr>
        <a:fill>
          <a:solidFill>
            <a:srgbClr val="1861A1">
              <a:alpha val="80000"/>
            </a:srgbClr>
          </a:solidFill>
        </a:fill>
      </a:tcStyle>
    </a:lastRow>
    <a:firstRow>
      <a:tcTxStyle b="off" i="off">
        <a:font>
          <a:latin typeface="Helvetica Neue Medium"/>
          <a:ea typeface="Helvetica Neue Medium"/>
          <a:cs typeface="Helvetica Neue Medium"/>
        </a:font>
        <a:srgbClr val="FFFFFF"/>
      </a:tcTxStyle>
      <a:tcStyle>
        <a:tcBdr>
          <a:left>
            <a:ln w="12700" cap="flat">
              <a:noFill/>
              <a:miter lim="400000"/>
            </a:ln>
          </a:left>
          <a:right>
            <a:ln w="12700" cap="flat">
              <a:noFill/>
              <a:miter lim="400000"/>
            </a:ln>
          </a:right>
          <a:top>
            <a:ln w="12700" cap="flat">
              <a:solidFill>
                <a:srgbClr val="F0F0F0"/>
              </a:solidFill>
              <a:prstDash val="solid"/>
              <a:miter lim="400000"/>
            </a:ln>
          </a:top>
          <a:bottom>
            <a:ln w="25400" cap="flat">
              <a:solidFill>
                <a:srgbClr val="F0F0F0"/>
              </a:solidFill>
              <a:prstDash val="solid"/>
              <a:miter lim="400000"/>
            </a:ln>
          </a:bottom>
          <a:insideH>
            <a:ln w="12700" cap="flat">
              <a:solidFill>
                <a:srgbClr val="F3F1DF"/>
              </a:solidFill>
              <a:prstDash val="solid"/>
              <a:miter lim="400000"/>
            </a:ln>
          </a:insideH>
          <a:insideV>
            <a:ln w="12700" cap="flat">
              <a:noFill/>
              <a:miter lim="400000"/>
            </a:ln>
          </a:insideV>
        </a:tcBdr>
        <a:fill>
          <a:solidFill>
            <a:srgbClr val="1861A1">
              <a:alpha val="80000"/>
            </a:srgbClr>
          </a:solidFill>
        </a:fill>
      </a:tcStyle>
    </a:firstRow>
  </a:tblStyle>
  <a:tblStyle styleId="{C7B018BB-80A7-4F77-B60F-C8B233D01FF8}" styleName="">
    <a:tblBg/>
    <a:wholeTb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6D6D6D">
              <a:alpha val="41000"/>
            </a:srgbClr>
          </a:solidFill>
        </a:fill>
      </a:tcStyle>
    </a:wholeTbl>
    <a:band2H>
      <a:tcTxStyle b="def" i="def"/>
      <a:tcStyle>
        <a:tcBdr/>
        <a:fill>
          <a:solidFill>
            <a:srgbClr val="909090">
              <a:alpha val="41000"/>
            </a:srgbClr>
          </a:solidFill>
        </a:fill>
      </a:tcStyle>
    </a:band2H>
    <a:firstCol>
      <a:tcTxStyle b="off" i="off">
        <a:font>
          <a:latin typeface="Helvetica Neue Medium"/>
          <a:ea typeface="Helvetica Neue Medium"/>
          <a:cs typeface="Helvetica Neue Medium"/>
        </a:font>
        <a:srgbClr val="FFFFFF"/>
      </a:tcTxStyle>
      <a:tcStyle>
        <a:tcBdr>
          <a:left>
            <a:ln w="6350" cap="flat">
              <a:solidFill>
                <a:srgbClr val="484745"/>
              </a:solidFill>
              <a:prstDash val="solid"/>
              <a:miter lim="400000"/>
            </a:ln>
          </a:left>
          <a:right>
            <a:ln w="6350" cap="flat">
              <a:solidFill>
                <a:srgbClr val="5E5D5B"/>
              </a:solidFill>
              <a:prstDash val="solid"/>
              <a:miter lim="400000"/>
            </a:ln>
          </a:right>
          <a:top>
            <a:ln w="12700" cap="flat">
              <a:noFill/>
              <a:miter lim="400000"/>
            </a:ln>
          </a:top>
          <a:bottom>
            <a:ln w="12700" cap="flat">
              <a:noFill/>
              <a:miter lim="400000"/>
            </a:ln>
          </a:bottom>
          <a:insideH>
            <a:ln w="12700" cap="flat">
              <a:noFill/>
              <a:miter lim="400000"/>
            </a:ln>
          </a:insideH>
          <a:insideV>
            <a:ln w="6350" cap="flat">
              <a:solidFill>
                <a:srgbClr val="5E5D5B"/>
              </a:solidFill>
              <a:prstDash val="solid"/>
              <a:miter lim="400000"/>
            </a:ln>
          </a:insideV>
        </a:tcBdr>
        <a:fill>
          <a:noFill/>
        </a:fill>
      </a:tcStyle>
    </a:firstCol>
    <a:lastRow>
      <a:tcTxStyle b="off" i="off">
        <a:font>
          <a:latin typeface="Helvetica Neue Medium"/>
          <a:ea typeface="Helvetica Neue Medium"/>
          <a:cs typeface="Helvetica Neue Medium"/>
        </a:font>
        <a:srgbClr val="FFFFFF"/>
      </a:tcTxStyle>
      <a:tcStyle>
        <a:tcBdr>
          <a:left>
            <a:ln w="12700" cap="flat">
              <a:solidFill>
                <a:srgbClr val="714717"/>
              </a:solidFill>
              <a:prstDash val="solid"/>
              <a:miter lim="400000"/>
            </a:ln>
          </a:left>
          <a:right>
            <a:ln w="12700" cap="flat">
              <a:solidFill>
                <a:srgbClr val="714717"/>
              </a:solidFill>
              <a:prstDash val="solid"/>
              <a:miter lim="400000"/>
            </a:ln>
          </a:right>
          <a:top>
            <a:ln w="6350" cap="flat">
              <a:solidFill>
                <a:srgbClr val="5E5D5B"/>
              </a:solidFill>
              <a:prstDash val="solid"/>
              <a:miter lim="400000"/>
            </a:ln>
          </a:top>
          <a:bottom>
            <a:ln w="6350" cap="flat">
              <a:solidFill>
                <a:srgbClr val="484745"/>
              </a:solidFill>
              <a:prstDash val="solid"/>
              <a:miter lim="400000"/>
            </a:ln>
          </a:bottom>
          <a:insideH>
            <a:ln w="12700" cap="flat">
              <a:solidFill>
                <a:srgbClr val="714717"/>
              </a:solidFill>
              <a:prstDash val="solid"/>
              <a:miter lim="400000"/>
            </a:ln>
          </a:insideH>
          <a:insideV>
            <a:ln w="12700" cap="flat">
              <a:solidFill>
                <a:srgbClr val="714717"/>
              </a:solidFill>
              <a:prstDash val="solid"/>
              <a:miter lim="400000"/>
            </a:ln>
          </a:insideV>
        </a:tcBdr>
        <a:fill>
          <a:noFill/>
        </a:fill>
      </a:tcStyle>
    </a:lastRow>
    <a:firstRow>
      <a:tcTxStyle b="off" i="off">
        <a:font>
          <a:latin typeface="Helvetica Neue Medium"/>
          <a:ea typeface="Helvetica Neue Medium"/>
          <a:cs typeface="Helvetica Neue Medium"/>
        </a:font>
        <a:srgbClr val="FFFFFF"/>
      </a:tcTxStyle>
      <a:tcStyle>
        <a:tcBdr>
          <a:left>
            <a:ln w="12700" cap="flat">
              <a:solidFill>
                <a:srgbClr val="714717"/>
              </a:solidFill>
              <a:prstDash val="solid"/>
              <a:miter lim="400000"/>
            </a:ln>
          </a:left>
          <a:right>
            <a:ln w="12700" cap="flat">
              <a:solidFill>
                <a:srgbClr val="714717"/>
              </a:solidFill>
              <a:prstDash val="solid"/>
              <a:miter lim="400000"/>
            </a:ln>
          </a:right>
          <a:top>
            <a:ln w="6350" cap="flat">
              <a:solidFill>
                <a:srgbClr val="484745"/>
              </a:solidFill>
              <a:prstDash val="solid"/>
              <a:miter lim="400000"/>
            </a:ln>
          </a:top>
          <a:bottom>
            <a:ln w="6350" cap="flat">
              <a:solidFill>
                <a:srgbClr val="5E5D5B"/>
              </a:solidFill>
              <a:prstDash val="solid"/>
              <a:miter lim="400000"/>
            </a:ln>
          </a:bottom>
          <a:insideH>
            <a:ln w="12700" cap="flat">
              <a:solidFill>
                <a:srgbClr val="714717"/>
              </a:solidFill>
              <a:prstDash val="solid"/>
              <a:miter lim="400000"/>
            </a:ln>
          </a:insideH>
          <a:insideV>
            <a:ln w="12700" cap="flat">
              <a:solidFill>
                <a:srgbClr val="714717"/>
              </a:solidFill>
              <a:prstDash val="solid"/>
              <a:miter lim="400000"/>
            </a:ln>
          </a:insideV>
        </a:tcBdr>
        <a:fill>
          <a:noFill/>
        </a:fill>
      </a:tcStyle>
    </a:firstRow>
  </a:tblStyle>
  <a:tblStyle styleId="{EEE7283C-3CF3-47DC-8721-378D4A62B228}" styleName="">
    <a:tblBg/>
    <a:wholeTbl>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F3F1DF"/>
              </a:solidFill>
              <a:custDash>
                <a:ds d="200000" sp="200000"/>
              </a:custDash>
              <a:miter lim="400000"/>
            </a:ln>
          </a:top>
          <a:bottom>
            <a:ln w="12700" cap="flat">
              <a:solidFill>
                <a:srgbClr val="F3F1DF"/>
              </a:solidFill>
              <a:custDash>
                <a:ds d="200000" sp="200000"/>
              </a:custDash>
              <a:miter lim="400000"/>
            </a:ln>
          </a:bottom>
          <a:insideH>
            <a:ln w="12700" cap="flat">
              <a:solidFill>
                <a:srgbClr val="F3F1DF"/>
              </a:solidFill>
              <a:custDash>
                <a:ds d="200000" sp="200000"/>
              </a:custDash>
              <a:miter lim="400000"/>
            </a:ln>
          </a:insideH>
          <a:insideV>
            <a:ln w="12700" cap="flat">
              <a:noFill/>
              <a:miter lim="400000"/>
            </a:ln>
          </a:insideV>
        </a:tcBdr>
        <a:fill>
          <a:solidFill>
            <a:srgbClr val="4D4D4D"/>
          </a:solidFill>
        </a:fill>
      </a:tcStyle>
    </a:wholeTbl>
    <a:band2H>
      <a:tcTxStyle b="def" i="def"/>
      <a:tcStyle>
        <a:tcBdr/>
        <a:fill>
          <a:solidFill>
            <a:srgbClr val="5A5A5A"/>
          </a:solidFill>
        </a:fill>
      </a:tcStyle>
    </a:band2H>
    <a:firstCol>
      <a:tcTxStyle b="off" i="off">
        <a:font>
          <a:latin typeface="Helvetica Neue Medium"/>
          <a:ea typeface="Helvetica Neue Medium"/>
          <a:cs typeface="Helvetica Neue Medium"/>
        </a:font>
        <a:srgbClr val="FFFFFF"/>
      </a:tcTxStyle>
      <a:tcStyle>
        <a:tcBdr>
          <a:left>
            <a:ln w="12700" cap="flat">
              <a:solidFill>
                <a:srgbClr val="F3F1DF"/>
              </a:solidFill>
              <a:prstDash val="solid"/>
              <a:miter lim="400000"/>
            </a:ln>
          </a:left>
          <a:right>
            <a:ln w="12700" cap="flat">
              <a:solidFill>
                <a:srgbClr val="F3F1DF"/>
              </a:solidFill>
              <a:prstDash val="solid"/>
              <a:miter lim="400000"/>
            </a:ln>
          </a:right>
          <a:top>
            <a:ln w="12700" cap="flat">
              <a:solidFill>
                <a:srgbClr val="F3F1DF"/>
              </a:solidFill>
              <a:prstDash val="solid"/>
              <a:miter lim="400000"/>
            </a:ln>
          </a:top>
          <a:bottom>
            <a:ln w="12700" cap="flat">
              <a:solidFill>
                <a:srgbClr val="F3F1DF"/>
              </a:solidFill>
              <a:prstDash val="solid"/>
              <a:miter lim="400000"/>
            </a:ln>
          </a:bottom>
          <a:insideH>
            <a:ln w="12700" cap="flat">
              <a:solidFill>
                <a:srgbClr val="F3F1DF"/>
              </a:solidFill>
              <a:prstDash val="solid"/>
              <a:miter lim="400000"/>
            </a:ln>
          </a:insideH>
          <a:insideV>
            <a:ln w="12700" cap="flat">
              <a:solidFill>
                <a:srgbClr val="F3F1DF"/>
              </a:solidFill>
              <a:prstDash val="solid"/>
              <a:miter lim="400000"/>
            </a:ln>
          </a:insideV>
        </a:tcBdr>
        <a:fill>
          <a:solidFill>
            <a:schemeClr val="accent3">
              <a:hueOff val="-1022247"/>
              <a:satOff val="34289"/>
              <a:lumOff val="-18384"/>
            </a:schemeClr>
          </a:solidFill>
        </a:fill>
      </a:tcStyle>
    </a:firstCol>
    <a:lastRow>
      <a:tcTxStyle b="off" i="off">
        <a:font>
          <a:latin typeface="Helvetica Neue Medium"/>
          <a:ea typeface="Helvetica Neue Medium"/>
          <a:cs typeface="Helvetica Neue Medium"/>
        </a:font>
        <a:srgbClr val="FFFFFF"/>
      </a:tcTxStyle>
      <a:tcStyle>
        <a:tcBdr>
          <a:left>
            <a:ln w="12700" cap="flat">
              <a:noFill/>
              <a:miter lim="400000"/>
            </a:ln>
          </a:left>
          <a:right>
            <a:ln w="12700" cap="flat">
              <a:noFill/>
              <a:miter lim="400000"/>
            </a:ln>
          </a:right>
          <a:top>
            <a:ln w="25400" cap="flat">
              <a:solidFill>
                <a:srgbClr val="F3F1DF"/>
              </a:solidFill>
              <a:prstDash val="solid"/>
              <a:miter lim="400000"/>
            </a:ln>
          </a:top>
          <a:bottom>
            <a:ln w="12700" cap="flat">
              <a:solidFill>
                <a:srgbClr val="F3F1DF"/>
              </a:solidFill>
              <a:prstDash val="solid"/>
              <a:miter lim="400000"/>
            </a:ln>
          </a:bottom>
          <a:insideH>
            <a:ln w="12700" cap="flat">
              <a:solidFill>
                <a:srgbClr val="F3F1DF"/>
              </a:solidFill>
              <a:prstDash val="solid"/>
              <a:miter lim="400000"/>
            </a:ln>
          </a:insideH>
          <a:insideV>
            <a:ln w="12700" cap="flat">
              <a:noFill/>
              <a:miter lim="400000"/>
            </a:ln>
          </a:insideV>
        </a:tcBdr>
        <a:fill>
          <a:noFill/>
        </a:fill>
      </a:tcStyle>
    </a:lastRow>
    <a:firstRow>
      <a:tcTxStyle b="off" i="off">
        <a:font>
          <a:latin typeface="Helvetica Neue Medium"/>
          <a:ea typeface="Helvetica Neue Medium"/>
          <a:cs typeface="Helvetica Neue Medium"/>
        </a:font>
        <a:srgbClr val="FFFFFF"/>
      </a:tcTxStyle>
      <a:tcStyle>
        <a:tcBdr>
          <a:left>
            <a:ln w="12700" cap="flat">
              <a:noFill/>
              <a:miter lim="400000"/>
            </a:ln>
          </a:left>
          <a:right>
            <a:ln w="12700" cap="flat">
              <a:noFill/>
              <a:miter lim="400000"/>
            </a:ln>
          </a:right>
          <a:top>
            <a:ln w="12700" cap="flat">
              <a:solidFill>
                <a:srgbClr val="F3F1DF"/>
              </a:solidFill>
              <a:prstDash val="solid"/>
              <a:miter lim="400000"/>
            </a:ln>
          </a:top>
          <a:bottom>
            <a:ln w="12700" cap="flat">
              <a:solidFill>
                <a:srgbClr val="F3F1DF"/>
              </a:solidFill>
              <a:prstDash val="solid"/>
              <a:miter lim="400000"/>
            </a:ln>
          </a:bottom>
          <a:insideH>
            <a:ln w="12700" cap="flat">
              <a:solidFill>
                <a:srgbClr val="F3F1DF"/>
              </a:solidFill>
              <a:prstDash val="solid"/>
              <a:miter lim="400000"/>
            </a:ln>
          </a:insideH>
          <a:insideV>
            <a:ln w="12700" cap="flat">
              <a:noFill/>
              <a:miter lim="400000"/>
            </a:ln>
          </a:insideV>
        </a:tcBdr>
        <a:fill>
          <a:noFill/>
        </a:fill>
      </a:tcStyle>
    </a:firstRow>
  </a:tblStyle>
  <a:tblStyle styleId="{CF821DB8-F4EB-4A41-A1BA-3FCAFE7338EE}" styleName="">
    <a:tblBg/>
    <a:wholeTbl>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FFFFFF"/>
              </a:solidFill>
              <a:custDash>
                <a:ds d="200000" sp="200000"/>
              </a:custDash>
              <a:miter lim="400000"/>
            </a:ln>
          </a:top>
          <a:bottom>
            <a:ln w="12700" cap="flat">
              <a:solidFill>
                <a:srgbClr val="FFFFFF"/>
              </a:solidFill>
              <a:custDash>
                <a:ds d="200000" sp="200000"/>
              </a:custDash>
              <a:miter lim="400000"/>
            </a:ln>
          </a:bottom>
          <a:insideH>
            <a:ln w="12700" cap="flat">
              <a:solidFill>
                <a:srgbClr val="FFFFFF"/>
              </a:solidFill>
              <a:custDash>
                <a:ds d="200000" sp="200000"/>
              </a:custDash>
              <a:miter lim="400000"/>
            </a:ln>
          </a:insideH>
          <a:insideV>
            <a:ln w="12700" cap="flat">
              <a:noFill/>
              <a:miter lim="400000"/>
            </a:ln>
          </a:insideV>
        </a:tcBdr>
        <a:fill>
          <a:solidFill>
            <a:srgbClr val="6D6D6D"/>
          </a:solidFill>
        </a:fill>
      </a:tcStyle>
    </a:wholeTbl>
    <a:band2H>
      <a:tcTxStyle b="def" i="def"/>
      <a:tcStyle>
        <a:tcBdr/>
        <a:fill>
          <a:solidFill>
            <a:srgbClr val="7D7D7D"/>
          </a:solidFill>
        </a:fill>
      </a:tcStyle>
    </a:band2H>
    <a:firstCol>
      <a:tcTxStyle b="off" i="off">
        <a:font>
          <a:latin typeface="Helvetica Neue Medium"/>
          <a:ea typeface="Helvetica Neue Medium"/>
          <a:cs typeface="Helvetica Neue Medium"/>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C0C0C0"/>
              </a:solidFill>
              <a:prstDash val="solid"/>
              <a:miter lim="400000"/>
            </a:ln>
          </a:top>
          <a:bottom>
            <a:ln w="12700" cap="flat">
              <a:solidFill>
                <a:srgbClr val="C0C0C0"/>
              </a:solidFill>
              <a:prstDash val="solid"/>
              <a:miter lim="400000"/>
            </a:ln>
          </a:bottom>
          <a:insideH>
            <a:ln w="12700" cap="flat">
              <a:solidFill>
                <a:srgbClr val="C0C0C0"/>
              </a:solidFill>
              <a:prstDash val="solid"/>
              <a:miter lim="400000"/>
            </a:ln>
          </a:insideH>
          <a:insideV>
            <a:ln w="12700" cap="flat">
              <a:noFill/>
              <a:miter lim="400000"/>
            </a:ln>
          </a:insideV>
        </a:tcBdr>
        <a:fill>
          <a:solidFill>
            <a:srgbClr val="5C5C5B"/>
          </a:solidFill>
        </a:fill>
      </a:tcStyle>
    </a:firstCol>
    <a:lastRow>
      <a:tcTxStyle b="off" i="off">
        <a:font>
          <a:latin typeface="Helvetica Neue Medium"/>
          <a:ea typeface="Helvetica Neue Medium"/>
          <a:cs typeface="Helvetica Neue Medium"/>
        </a:font>
        <a:srgbClr val="282828"/>
      </a:tcTxStyle>
      <a:tcStyle>
        <a:tcBdr>
          <a:left>
            <a:ln w="12700" cap="flat">
              <a:noFill/>
              <a:miter lim="400000"/>
            </a:ln>
          </a:left>
          <a:right>
            <a:ln w="12700" cap="flat">
              <a:noFill/>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C0C0C0"/>
              </a:solidFill>
              <a:prstDash val="solid"/>
              <a:miter lim="400000"/>
            </a:ln>
          </a:insideH>
          <a:insideV>
            <a:ln w="12700" cap="flat">
              <a:noFill/>
              <a:miter lim="400000"/>
            </a:ln>
          </a:insideV>
        </a:tcBdr>
        <a:fill>
          <a:solidFill>
            <a:srgbClr val="A2A7A9"/>
          </a:solidFill>
        </a:fill>
      </a:tcStyle>
    </a:lastRow>
    <a:firstRow>
      <a:tcTxStyle b="off" i="off">
        <a:font>
          <a:latin typeface="Helvetica Neue Medium"/>
          <a:ea typeface="Helvetica Neue Medium"/>
          <a:cs typeface="Helvetica Neue Medium"/>
        </a:font>
        <a:srgbClr val="FFFFFF"/>
      </a:tcTxStyle>
      <a:tcStyle>
        <a:tcBdr>
          <a:left>
            <a:ln w="12700" cap="flat">
              <a:noFill/>
              <a:miter lim="400000"/>
            </a:ln>
          </a:left>
          <a:right>
            <a:ln w="12700" cap="flat">
              <a:noFill/>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C0C0C0"/>
              </a:solidFill>
              <a:prstDash val="solid"/>
              <a:miter lim="400000"/>
            </a:ln>
          </a:insideH>
          <a:insideV>
            <a:ln w="12700" cap="flat">
              <a:noFill/>
              <a:miter lim="400000"/>
            </a:ln>
          </a:insideV>
        </a:tcBdr>
        <a:fill>
          <a:solidFill>
            <a:schemeClr val="accent5">
              <a:hueOff val="96663"/>
              <a:satOff val="-16428"/>
              <a:lumOff val="3004"/>
            </a:schemeClr>
          </a:solidFill>
        </a:fill>
      </a:tcStyle>
    </a:firstRow>
  </a:tblStyle>
  <a:tblStyle styleId="{33BA23B1-9221-436E-865A-0063620EA4FD}" styleName="">
    <a:tblBg/>
    <a:wholeTbl>
      <a:tcTxStyle b="off" i="off">
        <a:fontRef idx="minor">
          <a:srgbClr val="FFFFFF"/>
        </a:fontRef>
        <a:srgbClr val="FFFFFF"/>
      </a:tcTxStyle>
      <a:tcStyle>
        <a:tcBdr>
          <a:left>
            <a:ln w="12700" cap="flat">
              <a:noFill/>
              <a:miter lim="400000"/>
            </a:ln>
          </a:left>
          <a:right>
            <a:ln w="12700" cap="flat">
              <a:noFill/>
              <a:miter lim="400000"/>
            </a:ln>
          </a:right>
          <a:top>
            <a:ln w="6350" cap="flat">
              <a:solidFill>
                <a:srgbClr val="FFFFFF"/>
              </a:solidFill>
              <a:prstDash val="solid"/>
              <a:miter lim="400000"/>
            </a:ln>
          </a:top>
          <a:bottom>
            <a:ln w="6350" cap="flat">
              <a:solidFill>
                <a:srgbClr val="FFFFFF"/>
              </a:solidFill>
              <a:prstDash val="solid"/>
              <a:miter lim="400000"/>
            </a:ln>
          </a:bottom>
          <a:insideH>
            <a:ln w="6350" cap="flat">
              <a:solidFill>
                <a:srgbClr val="FFFFFF"/>
              </a:solidFill>
              <a:prstDash val="solid"/>
              <a:miter lim="400000"/>
            </a:ln>
          </a:insideH>
          <a:insideV>
            <a:ln w="12700" cap="flat">
              <a:noFill/>
              <a:miter lim="400000"/>
            </a:ln>
          </a:insideV>
        </a:tcBdr>
        <a:fill>
          <a:solidFill>
            <a:srgbClr val="5D5D5D"/>
          </a:solidFill>
        </a:fill>
      </a:tcStyle>
    </a:wholeTbl>
    <a:band2H>
      <a:tcTxStyle b="def" i="def"/>
      <a:tcStyle>
        <a:tcBdr/>
        <a:fill>
          <a:solidFill>
            <a:srgbClr val="696969"/>
          </a:solidFill>
        </a:fill>
      </a:tcStyle>
    </a:band2H>
    <a:firstCol>
      <a:tcTxStyle b="off" i="off">
        <a:fontRef idx="minor">
          <a:srgbClr val="FFFFFF"/>
        </a:fontRef>
        <a:srgbClr val="FFFFFF"/>
      </a:tcTxStyle>
      <a:tcStyle>
        <a:tcBdr>
          <a:left>
            <a:ln w="12700" cap="flat">
              <a:solidFill>
                <a:srgbClr val="FFFFFF"/>
              </a:solidFill>
              <a:prstDash val="solid"/>
              <a:miter lim="400000"/>
            </a:ln>
          </a:left>
          <a:right>
            <a:ln w="6350" cap="flat">
              <a:solidFill>
                <a:srgbClr val="FFFFFF"/>
              </a:solidFill>
              <a:prstDash val="solid"/>
              <a:miter lim="400000"/>
            </a:ln>
          </a:right>
          <a:top>
            <a:ln w="6350" cap="flat">
              <a:solidFill>
                <a:srgbClr val="FFFFFF"/>
              </a:solidFill>
              <a:prstDash val="solid"/>
              <a:miter lim="400000"/>
            </a:ln>
          </a:top>
          <a:bottom>
            <a:ln w="6350" cap="flat">
              <a:solidFill>
                <a:srgbClr val="FFFFFF"/>
              </a:solidFill>
              <a:prstDash val="solid"/>
              <a:miter lim="400000"/>
            </a:ln>
          </a:bottom>
          <a:insideH>
            <a:ln w="6350" cap="flat">
              <a:solidFill>
                <a:srgbClr val="FFFFFF"/>
              </a:solidFill>
              <a:prstDash val="solid"/>
              <a:miter lim="400000"/>
            </a:ln>
          </a:insideH>
          <a:insideV>
            <a:ln w="6350" cap="flat">
              <a:solidFill>
                <a:srgbClr val="FFFFFF"/>
              </a:solidFill>
              <a:prstDash val="solid"/>
              <a:miter lim="400000"/>
            </a:ln>
          </a:insideV>
        </a:tcBdr>
        <a:fill>
          <a:solidFill>
            <a:srgbClr val="787878"/>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25400" cap="flat">
              <a:solidFill>
                <a:srgbClr val="FFFFFF"/>
              </a:solidFill>
              <a:prstDash val="solid"/>
              <a:miter lim="400000"/>
            </a:ln>
          </a:top>
          <a:bottom>
            <a:ln w="12700" cap="flat">
              <a:solidFill>
                <a:srgbClr val="FFFFFF"/>
              </a:solidFill>
              <a:prstDash val="solid"/>
              <a:miter lim="400000"/>
            </a:ln>
          </a:bottom>
          <a:insideH>
            <a:ln w="6350" cap="flat">
              <a:solidFill>
                <a:srgbClr val="FFFFFF"/>
              </a:solidFill>
              <a:prstDash val="solid"/>
              <a:miter lim="400000"/>
            </a:ln>
          </a:insideH>
          <a:insideV>
            <a:ln w="12700" cap="flat">
              <a:noFill/>
              <a:miter lim="400000"/>
            </a:ln>
          </a:insideV>
        </a:tcBdr>
        <a:fill>
          <a:no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FFFFFF"/>
              </a:solidFill>
              <a:prstDash val="solid"/>
              <a:miter lim="400000"/>
            </a:ln>
          </a:top>
          <a:bottom>
            <a:ln w="12700" cap="flat">
              <a:solidFill>
                <a:srgbClr val="FFFFFF"/>
              </a:solidFill>
              <a:prstDash val="solid"/>
              <a:miter lim="400000"/>
            </a:ln>
          </a:bottom>
          <a:insideH>
            <a:ln w="6350" cap="flat">
              <a:solidFill>
                <a:srgbClr val="FFFFFF"/>
              </a:solidFill>
              <a:prstDash val="solid"/>
              <a:miter lim="400000"/>
            </a:ln>
          </a:insideH>
          <a:insideV>
            <a:ln w="12700" cap="flat">
              <a:noFill/>
              <a:miter lim="400000"/>
            </a:ln>
          </a:insideV>
        </a:tcBdr>
        <a:fill>
          <a:solidFill>
            <a:srgbClr val="787878"/>
          </a:solidFill>
        </a:fill>
      </a:tcStyle>
    </a:firstRow>
  </a:tblStyle>
  <a:tblStyle styleId="{2708684C-4D16-4618-839F-0558EEFCDFE6}" styleName="">
    <a:tblBg/>
    <a:wholeTbl>
      <a:tcTxStyle b="off" i="off">
        <a:fontRef idx="minor">
          <a:srgbClr val="FFFFFF"/>
        </a:fontRef>
        <a:srgbClr val="FFFFFF"/>
      </a:tcTxStyle>
      <a:tcStyle>
        <a:tcBdr>
          <a:left>
            <a:ln w="12700" cap="flat">
              <a:noFill/>
              <a:miter lim="400000"/>
            </a:ln>
          </a:left>
          <a:right>
            <a:ln w="12700" cap="flat">
              <a:noFill/>
              <a:miter lim="400000"/>
            </a:ln>
          </a:right>
          <a:top>
            <a:ln w="6350" cap="flat">
              <a:solidFill>
                <a:srgbClr val="F0F0F0"/>
              </a:solidFill>
              <a:prstDash val="solid"/>
              <a:miter lim="400000"/>
            </a:ln>
          </a:top>
          <a:bottom>
            <a:ln w="6350" cap="flat">
              <a:solidFill>
                <a:srgbClr val="F0F0F0"/>
              </a:solidFill>
              <a:prstDash val="solid"/>
              <a:miter lim="400000"/>
            </a:ln>
          </a:bottom>
          <a:insideH>
            <a:ln w="6350" cap="flat">
              <a:solidFill>
                <a:srgbClr val="F0F0F0"/>
              </a:solidFill>
              <a:prstDash val="solid"/>
              <a:miter lim="400000"/>
            </a:ln>
          </a:insideH>
          <a:insideV>
            <a:ln w="12700" cap="flat">
              <a:noFill/>
              <a:miter lim="400000"/>
            </a:ln>
          </a:insideV>
        </a:tcBdr>
        <a:fill>
          <a:solidFill>
            <a:srgbClr val="000000">
              <a:alpha val="10000"/>
            </a:srgbClr>
          </a:solidFill>
        </a:fill>
      </a:tcStyle>
    </a:wholeTbl>
    <a:band2H>
      <a:tcTxStyle b="def" i="def"/>
      <a:tcStyle>
        <a:tcBdr/>
        <a:fill>
          <a:solidFill>
            <a:srgbClr val="888888">
              <a:alpha val="10000"/>
            </a:srgbClr>
          </a:solidFill>
        </a:fill>
      </a:tcStyle>
    </a:band2H>
    <a:firstCol>
      <a:tcTxStyle b="off" i="off">
        <a:font>
          <a:latin typeface="Helvetica Neue Medium"/>
          <a:ea typeface="Helvetica Neue Medium"/>
          <a:cs typeface="Helvetica Neue Medium"/>
        </a:font>
        <a:srgbClr val="FFFFFF"/>
      </a:tcTxStyle>
      <a:tcStyle>
        <a:tcBdr>
          <a:left>
            <a:ln w="12700" cap="flat">
              <a:noFill/>
              <a:miter lim="400000"/>
            </a:ln>
          </a:left>
          <a:right>
            <a:ln w="25400" cap="flat">
              <a:solidFill>
                <a:srgbClr val="F0F0F0"/>
              </a:solidFill>
              <a:prstDash val="solid"/>
              <a:miter lim="400000"/>
            </a:ln>
          </a:right>
          <a:top>
            <a:ln w="6350" cap="flat">
              <a:solidFill>
                <a:srgbClr val="F0F0F0"/>
              </a:solidFill>
              <a:prstDash val="solid"/>
              <a:miter lim="400000"/>
            </a:ln>
          </a:top>
          <a:bottom>
            <a:ln w="6350" cap="flat">
              <a:solidFill>
                <a:srgbClr val="F0F0F0"/>
              </a:solidFill>
              <a:prstDash val="solid"/>
              <a:miter lim="400000"/>
            </a:ln>
          </a:bottom>
          <a:insideH>
            <a:ln w="6350" cap="flat">
              <a:solidFill>
                <a:srgbClr val="F0F0F0"/>
              </a:solidFill>
              <a:prstDash val="solid"/>
              <a:miter lim="400000"/>
            </a:ln>
          </a:insideH>
          <a:insideV>
            <a:ln w="12700" cap="flat">
              <a:noFill/>
              <a:miter lim="400000"/>
            </a:ln>
          </a:insideV>
        </a:tcBdr>
        <a:fill>
          <a:noFill/>
        </a:fill>
      </a:tcStyle>
    </a:firstCol>
    <a:lastRow>
      <a:tcTxStyle b="off" i="off">
        <a:font>
          <a:latin typeface="Helvetica Neue Medium"/>
          <a:ea typeface="Helvetica Neue Medium"/>
          <a:cs typeface="Helvetica Neue Medium"/>
        </a:font>
        <a:srgbClr val="FFFFFF"/>
      </a:tcTxStyle>
      <a:tcStyle>
        <a:tcBdr>
          <a:left>
            <a:ln w="12700" cap="flat">
              <a:noFill/>
              <a:miter lim="400000"/>
            </a:ln>
          </a:left>
          <a:right>
            <a:ln w="12700" cap="flat">
              <a:noFill/>
              <a:miter lim="400000"/>
            </a:ln>
          </a:right>
          <a:top>
            <a:ln w="25400" cap="flat">
              <a:solidFill>
                <a:srgbClr val="F0F0F0"/>
              </a:solidFill>
              <a:prstDash val="solid"/>
              <a:miter lim="400000"/>
            </a:ln>
          </a:top>
          <a:bottom>
            <a:ln w="12700" cap="flat">
              <a:noFill/>
              <a:miter lim="400000"/>
            </a:ln>
          </a:bottom>
          <a:insideH>
            <a:ln w="6350" cap="flat">
              <a:solidFill>
                <a:srgbClr val="F0F0F0"/>
              </a:solidFill>
              <a:prstDash val="solid"/>
              <a:miter lim="400000"/>
            </a:ln>
          </a:insideH>
          <a:insideV>
            <a:ln w="12700" cap="flat">
              <a:noFill/>
              <a:miter lim="400000"/>
            </a:ln>
          </a:insideV>
        </a:tcBdr>
        <a:fill>
          <a:noFill/>
        </a:fill>
      </a:tcStyle>
    </a:lastRow>
    <a:firstRow>
      <a:tcTxStyle b="off" i="off">
        <a:font>
          <a:latin typeface="Helvetica Neue Medium"/>
          <a:ea typeface="Helvetica Neue Medium"/>
          <a:cs typeface="Helvetica Neue Medium"/>
        </a:font>
        <a:srgbClr val="FFFFFF"/>
      </a:tcTxStyle>
      <a:tcStyle>
        <a:tcBdr>
          <a:left>
            <a:ln w="12700" cap="flat">
              <a:noFill/>
              <a:miter lim="400000"/>
            </a:ln>
          </a:left>
          <a:right>
            <a:ln w="12700" cap="flat">
              <a:noFill/>
              <a:miter lim="400000"/>
            </a:ln>
          </a:right>
          <a:top>
            <a:ln w="12700" cap="flat">
              <a:noFill/>
              <a:miter lim="400000"/>
            </a:ln>
          </a:top>
          <a:bottom>
            <a:ln w="25400" cap="flat">
              <a:solidFill>
                <a:srgbClr val="F0F0F0"/>
              </a:solidFill>
              <a:prstDash val="solid"/>
              <a:miter lim="400000"/>
            </a:ln>
          </a:bottom>
          <a:insideH>
            <a:ln w="6350" cap="flat">
              <a:solidFill>
                <a:srgbClr val="F0F0F0"/>
              </a:solidFill>
              <a:prstDash val="solid"/>
              <a:miter lim="400000"/>
            </a:ln>
          </a:insideH>
          <a:insideV>
            <a:ln w="12700" cap="flat">
              <a:noFill/>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213" name="Shape 213"/>
          <p:cNvSpPr/>
          <p:nvPr>
            <p:ph type="sldImg"/>
          </p:nvPr>
        </p:nvSpPr>
        <p:spPr>
          <a:xfrm>
            <a:off x="1143000" y="685800"/>
            <a:ext cx="4572000" cy="3429000"/>
          </a:xfrm>
          <a:prstGeom prst="rect">
            <a:avLst/>
          </a:prstGeom>
        </p:spPr>
        <p:txBody>
          <a:bodyPr/>
          <a:lstStyle/>
          <a:p>
            <a:pPr/>
          </a:p>
        </p:txBody>
      </p:sp>
      <p:sp>
        <p:nvSpPr>
          <p:cNvPr id="214" name="Shape 214"/>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mn-lt"/>
        <a:ea typeface="+mn-ea"/>
        <a:cs typeface="+mn-cs"/>
        <a:sym typeface="Helvetica Neue"/>
      </a:defRPr>
    </a:lvl1pPr>
    <a:lvl2pPr indent="228600" defTabSz="457200" latinLnBrk="0">
      <a:lnSpc>
        <a:spcPct val="117999"/>
      </a:lnSpc>
      <a:defRPr sz="2200">
        <a:latin typeface="+mn-lt"/>
        <a:ea typeface="+mn-ea"/>
        <a:cs typeface="+mn-cs"/>
        <a:sym typeface="Helvetica Neue"/>
      </a:defRPr>
    </a:lvl2pPr>
    <a:lvl3pPr indent="457200" defTabSz="457200" latinLnBrk="0">
      <a:lnSpc>
        <a:spcPct val="117999"/>
      </a:lnSpc>
      <a:defRPr sz="2200">
        <a:latin typeface="+mn-lt"/>
        <a:ea typeface="+mn-ea"/>
        <a:cs typeface="+mn-cs"/>
        <a:sym typeface="Helvetica Neue"/>
      </a:defRPr>
    </a:lvl3pPr>
    <a:lvl4pPr indent="685800" defTabSz="457200" latinLnBrk="0">
      <a:lnSpc>
        <a:spcPct val="117999"/>
      </a:lnSpc>
      <a:defRPr sz="2200">
        <a:latin typeface="+mn-lt"/>
        <a:ea typeface="+mn-ea"/>
        <a:cs typeface="+mn-cs"/>
        <a:sym typeface="Helvetica Neue"/>
      </a:defRPr>
    </a:lvl4pPr>
    <a:lvl5pPr indent="914400" defTabSz="457200" latinLnBrk="0">
      <a:lnSpc>
        <a:spcPct val="117999"/>
      </a:lnSpc>
      <a:defRPr sz="2200">
        <a:latin typeface="+mn-lt"/>
        <a:ea typeface="+mn-ea"/>
        <a:cs typeface="+mn-cs"/>
        <a:sym typeface="Helvetica Neue"/>
      </a:defRPr>
    </a:lvl5pPr>
    <a:lvl6pPr indent="1143000" defTabSz="457200" latinLnBrk="0">
      <a:lnSpc>
        <a:spcPct val="117999"/>
      </a:lnSpc>
      <a:defRPr sz="2200">
        <a:latin typeface="+mn-lt"/>
        <a:ea typeface="+mn-ea"/>
        <a:cs typeface="+mn-cs"/>
        <a:sym typeface="Helvetica Neue"/>
      </a:defRPr>
    </a:lvl6pPr>
    <a:lvl7pPr indent="1371600" defTabSz="457200" latinLnBrk="0">
      <a:lnSpc>
        <a:spcPct val="117999"/>
      </a:lnSpc>
      <a:defRPr sz="2200">
        <a:latin typeface="+mn-lt"/>
        <a:ea typeface="+mn-ea"/>
        <a:cs typeface="+mn-cs"/>
        <a:sym typeface="Helvetica Neue"/>
      </a:defRPr>
    </a:lvl7pPr>
    <a:lvl8pPr indent="1600200" defTabSz="457200" latinLnBrk="0">
      <a:lnSpc>
        <a:spcPct val="117999"/>
      </a:lnSpc>
      <a:defRPr sz="2200">
        <a:latin typeface="+mn-lt"/>
        <a:ea typeface="+mn-ea"/>
        <a:cs typeface="+mn-cs"/>
        <a:sym typeface="Helvetica Neue"/>
      </a:defRPr>
    </a:lvl8pPr>
    <a:lvl9pPr indent="1828800" defTabSz="457200" latinLnBrk="0">
      <a:lnSpc>
        <a:spcPct val="117999"/>
      </a:lnSpc>
      <a:defRPr sz="2200">
        <a:latin typeface="+mn-lt"/>
        <a:ea typeface="+mn-ea"/>
        <a:cs typeface="+mn-cs"/>
        <a:sym typeface="Helvetica Neue"/>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eg"/><Relationship Id="rId3" Type="http://schemas.openxmlformats.org/officeDocument/2006/relationships/image" Target="../media/image2.png"/></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1.tif"/><Relationship Id="rId4" Type="http://schemas.openxmlformats.org/officeDocument/2006/relationships/image" Target="../media/image4.png"/></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eg"/></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jpeg"/></Relationships>

</file>

<file path=ppt/slideLayouts/_rels/slideLayout2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jpeg"/></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le &amp; Subtitle">
    <p:spTree>
      <p:nvGrpSpPr>
        <p:cNvPr id="1" name=""/>
        <p:cNvGrpSpPr/>
        <p:nvPr/>
      </p:nvGrpSpPr>
      <p:grpSpPr>
        <a:xfrm>
          <a:off x="0" y="0"/>
          <a:ext cx="0" cy="0"/>
          <a:chOff x="0" y="0"/>
          <a:chExt cx="0" cy="0"/>
        </a:xfrm>
      </p:grpSpPr>
      <p:sp>
        <p:nvSpPr>
          <p:cNvPr id="11" name="Title Text"/>
          <p:cNvSpPr txBox="1"/>
          <p:nvPr>
            <p:ph type="title"/>
          </p:nvPr>
        </p:nvSpPr>
        <p:spPr>
          <a:xfrm>
            <a:off x="762000" y="2463800"/>
            <a:ext cx="11480800" cy="2540000"/>
          </a:xfrm>
          <a:prstGeom prst="rect">
            <a:avLst/>
          </a:prstGeom>
        </p:spPr>
        <p:txBody>
          <a:bodyPr anchor="b"/>
          <a:lstStyle/>
          <a:p>
            <a:pPr/>
            <a:r>
              <a:t>Title Text</a:t>
            </a:r>
          </a:p>
        </p:txBody>
      </p:sp>
      <p:sp>
        <p:nvSpPr>
          <p:cNvPr id="12" name="Body Level One…"/>
          <p:cNvSpPr txBox="1"/>
          <p:nvPr>
            <p:ph type="body" sz="quarter" idx="1"/>
          </p:nvPr>
        </p:nvSpPr>
        <p:spPr>
          <a:xfrm>
            <a:off x="762000" y="5156200"/>
            <a:ext cx="11480800" cy="863600"/>
          </a:xfrm>
          <a:prstGeom prst="rect">
            <a:avLst/>
          </a:prstGeom>
        </p:spPr>
        <p:txBody>
          <a:bodyPr anchor="t"/>
          <a:lstStyle>
            <a:lvl1pPr marL="0" indent="0" algn="ctr">
              <a:spcBef>
                <a:spcPts val="0"/>
              </a:spcBef>
              <a:buSzTx/>
              <a:buNone/>
              <a:defRPr sz="2400">
                <a:solidFill>
                  <a:srgbClr val="FFFFFF"/>
                </a:solidFill>
              </a:defRPr>
            </a:lvl1pPr>
            <a:lvl2pPr marL="0" indent="0" algn="ctr">
              <a:spcBef>
                <a:spcPts val="0"/>
              </a:spcBef>
              <a:buSzTx/>
              <a:buNone/>
              <a:defRPr sz="2400">
                <a:solidFill>
                  <a:srgbClr val="FFFFFF"/>
                </a:solidFill>
              </a:defRPr>
            </a:lvl2pPr>
            <a:lvl3pPr marL="0" indent="0" algn="ctr">
              <a:spcBef>
                <a:spcPts val="0"/>
              </a:spcBef>
              <a:buSzTx/>
              <a:buNone/>
              <a:defRPr sz="2400">
                <a:solidFill>
                  <a:srgbClr val="FFFFFF"/>
                </a:solidFill>
              </a:defRPr>
            </a:lvl3pPr>
            <a:lvl4pPr marL="0" indent="0" algn="ctr">
              <a:spcBef>
                <a:spcPts val="0"/>
              </a:spcBef>
              <a:buSzTx/>
              <a:buNone/>
              <a:defRPr sz="2400">
                <a:solidFill>
                  <a:srgbClr val="FFFFFF"/>
                </a:solidFill>
              </a:defRPr>
            </a:lvl4pPr>
            <a:lvl5pPr marL="0" indent="0" algn="ctr">
              <a:spcBef>
                <a:spcPts val="0"/>
              </a:spcBef>
              <a:buSzTx/>
              <a:buNone/>
              <a:defRPr sz="2400">
                <a:solidFill>
                  <a:srgbClr val="FFFFFF"/>
                </a:solidFill>
              </a:defRPr>
            </a:lvl5pPr>
          </a:lstStyle>
          <a:p>
            <a:pPr/>
            <a:r>
              <a:t>Body Level One</a:t>
            </a:r>
          </a:p>
          <a:p>
            <a:pPr lvl="1"/>
            <a:r>
              <a:t>Body Level Two</a:t>
            </a:r>
          </a:p>
          <a:p>
            <a:pPr lvl="2"/>
            <a:r>
              <a:t>Body Level Three</a:t>
            </a:r>
          </a:p>
          <a:p>
            <a:pPr lvl="3"/>
            <a:r>
              <a:t>Body Level Four</a:t>
            </a:r>
          </a:p>
          <a:p>
            <a:pPr lvl="4"/>
            <a:r>
              <a:t>Body Level Five</a:t>
            </a:r>
          </a:p>
        </p:txBody>
      </p:sp>
      <p:sp>
        <p:nvSpPr>
          <p:cNvPr id="13" name="Slide Number"/>
          <p:cNvSpPr txBox="1"/>
          <p:nvPr>
            <p:ph type="sldNum" sz="quarter" idx="2"/>
          </p:nvPr>
        </p:nvSpPr>
        <p:spPr>
          <a:xfrm>
            <a:off x="6311798" y="9251950"/>
            <a:ext cx="368504" cy="374600"/>
          </a:xfrm>
          <a:prstGeom prst="rect">
            <a:avLst/>
          </a:prstGeom>
        </p:spPr>
        <p:txBody>
          <a:bodyPr anchor="t"/>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Quote">
    <p:spTree>
      <p:nvGrpSpPr>
        <p:cNvPr id="1" name=""/>
        <p:cNvGrpSpPr/>
        <p:nvPr/>
      </p:nvGrpSpPr>
      <p:grpSpPr>
        <a:xfrm>
          <a:off x="0" y="0"/>
          <a:ext cx="0" cy="0"/>
          <a:chOff x="0" y="0"/>
          <a:chExt cx="0" cy="0"/>
        </a:xfrm>
      </p:grpSpPr>
      <p:sp>
        <p:nvSpPr>
          <p:cNvPr id="93" name="–Johnny Appleseed"/>
          <p:cNvSpPr txBox="1"/>
          <p:nvPr>
            <p:ph type="body" sz="quarter" idx="13"/>
          </p:nvPr>
        </p:nvSpPr>
        <p:spPr>
          <a:xfrm>
            <a:off x="1270000" y="6362700"/>
            <a:ext cx="10464800" cy="461059"/>
          </a:xfrm>
          <a:prstGeom prst="rect">
            <a:avLst/>
          </a:prstGeom>
        </p:spPr>
        <p:txBody>
          <a:bodyPr anchor="t">
            <a:spAutoFit/>
          </a:bodyPr>
          <a:lstStyle>
            <a:lvl1pPr marL="0" indent="0" algn="ctr">
              <a:lnSpc>
                <a:spcPct val="110000"/>
              </a:lnSpc>
              <a:spcBef>
                <a:spcPts val="0"/>
              </a:spcBef>
              <a:buSzTx/>
              <a:buNone/>
              <a:defRPr b="1" i="1" sz="2400">
                <a:solidFill>
                  <a:srgbClr val="FFFFFF"/>
                </a:solidFill>
                <a:latin typeface="+mn-lt"/>
                <a:ea typeface="+mn-ea"/>
                <a:cs typeface="+mn-cs"/>
                <a:sym typeface="Helvetica Neue"/>
              </a:defRPr>
            </a:lvl1pPr>
          </a:lstStyle>
          <a:p>
            <a:pPr/>
            <a:r>
              <a:t>–Johnny Appleseed</a:t>
            </a:r>
          </a:p>
        </p:txBody>
      </p:sp>
      <p:sp>
        <p:nvSpPr>
          <p:cNvPr id="94" name="“Type a quote here.”"/>
          <p:cNvSpPr txBox="1"/>
          <p:nvPr>
            <p:ph type="body" sz="quarter" idx="14"/>
          </p:nvPr>
        </p:nvSpPr>
        <p:spPr>
          <a:xfrm>
            <a:off x="1270000" y="4305300"/>
            <a:ext cx="10464800" cy="647700"/>
          </a:xfrm>
          <a:prstGeom prst="rect">
            <a:avLst/>
          </a:prstGeom>
        </p:spPr>
        <p:txBody>
          <a:bodyPr>
            <a:spAutoFit/>
          </a:bodyPr>
          <a:lstStyle>
            <a:lvl1pPr marL="0" indent="0" algn="ctr">
              <a:lnSpc>
                <a:spcPct val="110000"/>
              </a:lnSpc>
              <a:spcBef>
                <a:spcPts val="0"/>
              </a:spcBef>
              <a:buSzTx/>
              <a:buNone/>
              <a:defRPr b="1" sz="3600">
                <a:solidFill>
                  <a:srgbClr val="FFFFFF"/>
                </a:solidFill>
                <a:effectLst>
                  <a:outerShdw sx="100000" sy="100000" kx="0" ky="0" algn="b" rotWithShape="0" blurRad="50800" dist="25400" dir="5400000">
                    <a:srgbClr val="020202"/>
                  </a:outerShdw>
                </a:effectLst>
                <a:latin typeface="+mn-lt"/>
                <a:ea typeface="+mn-ea"/>
                <a:cs typeface="+mn-cs"/>
                <a:sym typeface="Helvetica Neue"/>
              </a:defRPr>
            </a:lvl1pPr>
          </a:lstStyle>
          <a:p>
            <a:pPr/>
            <a:r>
              <a:t>“Type a quote here.” </a:t>
            </a:r>
          </a:p>
        </p:txBody>
      </p:sp>
      <p:sp>
        <p:nvSpPr>
          <p:cNvPr id="95" name="Slide Number"/>
          <p:cNvSpPr txBox="1"/>
          <p:nvPr>
            <p:ph type="sldNum" sz="quarter" idx="2"/>
          </p:nvPr>
        </p:nvSpPr>
        <p:spPr>
          <a:prstGeom prst="rect">
            <a:avLst/>
          </a:prstGeom>
        </p:spPr>
        <p:txBody>
          <a:body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p:spTree>
      <p:nvGrpSpPr>
        <p:cNvPr id="1" name=""/>
        <p:cNvGrpSpPr/>
        <p:nvPr/>
      </p:nvGrpSpPr>
      <p:grpSpPr>
        <a:xfrm>
          <a:off x="0" y="0"/>
          <a:ext cx="0" cy="0"/>
          <a:chOff x="0" y="0"/>
          <a:chExt cx="0" cy="0"/>
        </a:xfrm>
      </p:grpSpPr>
      <p:sp>
        <p:nvSpPr>
          <p:cNvPr id="102" name="141703583_2880x1921.jpeg"/>
          <p:cNvSpPr/>
          <p:nvPr>
            <p:ph type="pic" idx="13"/>
          </p:nvPr>
        </p:nvSpPr>
        <p:spPr>
          <a:xfrm>
            <a:off x="-812800" y="0"/>
            <a:ext cx="14622784" cy="9753600"/>
          </a:xfrm>
          <a:prstGeom prst="rect">
            <a:avLst/>
          </a:prstGeom>
        </p:spPr>
        <p:txBody>
          <a:bodyPr lIns="91439" tIns="45719" rIns="91439" bIns="45719" anchor="t">
            <a:noAutofit/>
          </a:bodyPr>
          <a:lstStyle/>
          <a:p>
            <a:pPr/>
          </a:p>
        </p:txBody>
      </p:sp>
      <p:sp>
        <p:nvSpPr>
          <p:cNvPr id="103" name="Slide Number"/>
          <p:cNvSpPr txBox="1"/>
          <p:nvPr>
            <p:ph type="sldNum" sz="quarter" idx="2"/>
          </p:nvPr>
        </p:nvSpPr>
        <p:spPr>
          <a:prstGeom prst="rect">
            <a:avLst/>
          </a:prstGeom>
        </p:spPr>
        <p:txBody>
          <a:body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110" name="Slide Number"/>
          <p:cNvSpPr txBox="1"/>
          <p:nvPr>
            <p:ph type="sldNum" sz="quarter" idx="2"/>
          </p:nvPr>
        </p:nvSpPr>
        <p:spPr>
          <a:prstGeom prst="rect">
            <a:avLst/>
          </a:prstGeom>
        </p:spPr>
        <p:txBody>
          <a:body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17" name="Image"/>
          <p:cNvSpPr/>
          <p:nvPr>
            <p:ph type="pic" idx="13"/>
          </p:nvPr>
        </p:nvSpPr>
        <p:spPr>
          <a:xfrm>
            <a:off x="-2552700" y="0"/>
            <a:ext cx="17339734" cy="9753601"/>
          </a:xfrm>
          <a:prstGeom prst="rect">
            <a:avLst/>
          </a:prstGeom>
        </p:spPr>
        <p:txBody>
          <a:bodyPr lIns="91439" tIns="45719" rIns="91439" bIns="45719" anchor="t">
            <a:noAutofit/>
          </a:bodyPr>
          <a:lstStyle/>
          <a:p>
            <a:pPr/>
          </a:p>
        </p:txBody>
      </p:sp>
      <p:sp>
        <p:nvSpPr>
          <p:cNvPr id="118" name="Slide Number"/>
          <p:cNvSpPr txBox="1"/>
          <p:nvPr>
            <p:ph type="sldNum" sz="quarter" idx="2"/>
          </p:nvPr>
        </p:nvSpPr>
        <p:spPr>
          <a:xfrm>
            <a:off x="6324599" y="9270999"/>
            <a:ext cx="342901" cy="355601"/>
          </a:xfrm>
          <a:prstGeom prst="rect">
            <a:avLst/>
          </a:prstGeom>
        </p:spPr>
        <p:txBody>
          <a:bodyPr anchor="b"/>
          <a:lstStyle>
            <a:lvl1pPr>
              <a:defRPr>
                <a:solidFill>
                  <a:srgbClr val="535353"/>
                </a:solidFill>
                <a:latin typeface="Gill Sans Light"/>
                <a:ea typeface="Gill Sans Light"/>
                <a:cs typeface="Gill Sans Light"/>
                <a:sym typeface="Gill Sans Light"/>
              </a:defRPr>
            </a:lvl1p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bg>
      <p:bgPr>
        <a:solidFill>
          <a:srgbClr val="000000"/>
        </a:solidFill>
      </p:bgPr>
    </p:bg>
    <p:spTree>
      <p:nvGrpSpPr>
        <p:cNvPr id="1" name=""/>
        <p:cNvGrpSpPr/>
        <p:nvPr/>
      </p:nvGrpSpPr>
      <p:grpSpPr>
        <a:xfrm>
          <a:off x="0" y="0"/>
          <a:ext cx="0" cy="0"/>
          <a:chOff x="0" y="0"/>
          <a:chExt cx="0" cy="0"/>
        </a:xfrm>
      </p:grpSpPr>
      <p:pic>
        <p:nvPicPr>
          <p:cNvPr id="125" name="Picture 1122" descr="Picture 1122"/>
          <p:cNvPicPr>
            <a:picLocks noChangeAspect="1"/>
          </p:cNvPicPr>
          <p:nvPr/>
        </p:nvPicPr>
        <p:blipFill>
          <a:blip r:embed="rId2">
            <a:extLst/>
          </a:blip>
          <a:stretch>
            <a:fillRect/>
          </a:stretch>
        </p:blipFill>
        <p:spPr>
          <a:xfrm>
            <a:off x="-1" y="-1"/>
            <a:ext cx="13007060" cy="9755860"/>
          </a:xfrm>
          <a:prstGeom prst="rect">
            <a:avLst/>
          </a:prstGeom>
          <a:ln w="12700">
            <a:miter lim="400000"/>
          </a:ln>
        </p:spPr>
      </p:pic>
      <p:sp>
        <p:nvSpPr>
          <p:cNvPr id="126" name="Slide Number"/>
          <p:cNvSpPr txBox="1"/>
          <p:nvPr>
            <p:ph type="sldNum" sz="quarter" idx="2"/>
          </p:nvPr>
        </p:nvSpPr>
        <p:spPr>
          <a:xfrm>
            <a:off x="11957539" y="8882098"/>
            <a:ext cx="397021" cy="389270"/>
          </a:xfrm>
          <a:prstGeom prst="rect">
            <a:avLst/>
          </a:prstGeom>
        </p:spPr>
        <p:txBody>
          <a:bodyPr lIns="65023" tIns="65023" rIns="65023" bIns="65023" anchor="t"/>
          <a:lstStyle>
            <a:lvl1pPr algn="r" defTabSz="1300480">
              <a:defRPr>
                <a:solidFill>
                  <a:srgbClr val="000000"/>
                </a:solidFill>
                <a:latin typeface="Arial"/>
                <a:ea typeface="Arial"/>
                <a:cs typeface="Arial"/>
                <a:sym typeface="Arial"/>
              </a:defRPr>
            </a:lvl1p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33" name="Slide Number"/>
          <p:cNvSpPr txBox="1"/>
          <p:nvPr>
            <p:ph type="sldNum" sz="quarter" idx="2"/>
          </p:nvPr>
        </p:nvSpPr>
        <p:spPr>
          <a:xfrm>
            <a:off x="6324599" y="9270999"/>
            <a:ext cx="342901" cy="355601"/>
          </a:xfrm>
          <a:prstGeom prst="rect">
            <a:avLst/>
          </a:prstGeom>
        </p:spPr>
        <p:txBody>
          <a:bodyPr anchor="b"/>
          <a:lstStyle>
            <a:lvl1pPr>
              <a:defRPr>
                <a:solidFill>
                  <a:srgbClr val="535353"/>
                </a:solidFill>
                <a:latin typeface="Gill Sans Light"/>
                <a:ea typeface="Gill Sans Light"/>
                <a:cs typeface="Gill Sans Light"/>
                <a:sym typeface="Gill Sans Light"/>
              </a:defRPr>
            </a:lvl1p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p:bg>
      <p:bgPr>
        <a:solidFill>
          <a:srgbClr val="FFFFE1"/>
        </a:solidFill>
      </p:bgPr>
    </p:bg>
    <p:spTree>
      <p:nvGrpSpPr>
        <p:cNvPr id="1" name=""/>
        <p:cNvGrpSpPr/>
        <p:nvPr/>
      </p:nvGrpSpPr>
      <p:grpSpPr>
        <a:xfrm>
          <a:off x="0" y="0"/>
          <a:ext cx="0" cy="0"/>
          <a:chOff x="0" y="0"/>
          <a:chExt cx="0" cy="0"/>
        </a:xfrm>
      </p:grpSpPr>
      <p:grpSp>
        <p:nvGrpSpPr>
          <p:cNvPr id="144" name="Group"/>
          <p:cNvGrpSpPr/>
          <p:nvPr/>
        </p:nvGrpSpPr>
        <p:grpSpPr>
          <a:xfrm>
            <a:off x="-1" y="-1"/>
            <a:ext cx="12354562" cy="6935895"/>
            <a:chOff x="0" y="0"/>
            <a:chExt cx="12354560" cy="6935893"/>
          </a:xfrm>
        </p:grpSpPr>
        <p:sp>
          <p:nvSpPr>
            <p:cNvPr id="140" name="Rectangle"/>
            <p:cNvSpPr/>
            <p:nvPr/>
          </p:nvSpPr>
          <p:spPr>
            <a:xfrm>
              <a:off x="0" y="0"/>
              <a:ext cx="866987" cy="6935894"/>
            </a:xfrm>
            <a:prstGeom prst="rect">
              <a:avLst/>
            </a:prstGeom>
            <a:solidFill>
              <a:srgbClr val="CCCC99"/>
            </a:solidFill>
            <a:ln w="12700" cap="flat">
              <a:noFill/>
              <a:miter lim="400000"/>
            </a:ln>
            <a:effectLst/>
          </p:spPr>
          <p:txBody>
            <a:bodyPr wrap="square" lIns="65023" tIns="65023" rIns="65023" bIns="65023" numCol="1" anchor="ctr">
              <a:noAutofit/>
            </a:bodyPr>
            <a:lstStyle/>
            <a:p>
              <a:pPr defTabSz="1300480">
                <a:defRPr sz="3400">
                  <a:solidFill>
                    <a:srgbClr val="000000"/>
                  </a:solidFill>
                  <a:effectLst/>
                  <a:latin typeface="Times New Roman"/>
                  <a:ea typeface="Times New Roman"/>
                  <a:cs typeface="Times New Roman"/>
                  <a:sym typeface="Times New Roman"/>
                </a:defRPr>
              </a:pPr>
            </a:p>
          </p:txBody>
        </p:sp>
        <p:grpSp>
          <p:nvGrpSpPr>
            <p:cNvPr id="143" name="Group"/>
            <p:cNvGrpSpPr/>
            <p:nvPr/>
          </p:nvGrpSpPr>
          <p:grpSpPr>
            <a:xfrm>
              <a:off x="541866" y="2016195"/>
              <a:ext cx="11812695" cy="259646"/>
              <a:chOff x="0" y="0"/>
              <a:chExt cx="11812693" cy="259644"/>
            </a:xfrm>
          </p:grpSpPr>
          <p:sp>
            <p:nvSpPr>
              <p:cNvPr id="141" name="Rectangle"/>
              <p:cNvSpPr/>
              <p:nvPr/>
            </p:nvSpPr>
            <p:spPr>
              <a:xfrm>
                <a:off x="9211733" y="0"/>
                <a:ext cx="2600961" cy="259645"/>
              </a:xfrm>
              <a:prstGeom prst="rect">
                <a:avLst/>
              </a:prstGeom>
              <a:solidFill>
                <a:srgbClr val="B2B2B2"/>
              </a:solidFill>
              <a:ln w="12700" cap="flat">
                <a:noFill/>
                <a:miter lim="400000"/>
              </a:ln>
              <a:effectLst/>
            </p:spPr>
            <p:txBody>
              <a:bodyPr wrap="square" lIns="65023" tIns="65023" rIns="65023" bIns="65023" numCol="1" anchor="ctr">
                <a:noAutofit/>
              </a:bodyPr>
              <a:lstStyle/>
              <a:p>
                <a:pPr defTabSz="1300480">
                  <a:defRPr sz="3400">
                    <a:solidFill>
                      <a:srgbClr val="000000"/>
                    </a:solidFill>
                    <a:effectLst/>
                    <a:latin typeface="Times New Roman"/>
                    <a:ea typeface="Times New Roman"/>
                    <a:cs typeface="Times New Roman"/>
                    <a:sym typeface="Times New Roman"/>
                  </a:defRPr>
                </a:pPr>
              </a:p>
            </p:txBody>
          </p:sp>
          <p:sp>
            <p:nvSpPr>
              <p:cNvPr id="142" name="Line"/>
              <p:cNvSpPr/>
              <p:nvPr/>
            </p:nvSpPr>
            <p:spPr>
              <a:xfrm>
                <a:off x="0" y="108373"/>
                <a:ext cx="11812694" cy="1"/>
              </a:xfrm>
              <a:prstGeom prst="line">
                <a:avLst/>
              </a:prstGeom>
              <a:noFill/>
              <a:ln w="25400" cap="flat">
                <a:solidFill>
                  <a:srgbClr val="330033"/>
                </a:solidFill>
                <a:prstDash val="solid"/>
                <a:round/>
              </a:ln>
              <a:effectLst/>
            </p:spPr>
            <p:txBody>
              <a:bodyPr wrap="square" lIns="65023" tIns="65023" rIns="65023" bIns="65023" numCol="1" anchor="t">
                <a:noAutofit/>
              </a:bodyPr>
              <a:lstStyle/>
              <a:p>
                <a:pPr algn="l" defTabSz="1300480">
                  <a:defRPr sz="2400">
                    <a:solidFill>
                      <a:srgbClr val="000000"/>
                    </a:solidFill>
                    <a:effectLst/>
                    <a:latin typeface="Arial"/>
                    <a:ea typeface="Arial"/>
                    <a:cs typeface="Arial"/>
                    <a:sym typeface="Arial"/>
                  </a:defRPr>
                </a:pPr>
              </a:p>
            </p:txBody>
          </p:sp>
        </p:grpSp>
      </p:grpSp>
      <p:sp>
        <p:nvSpPr>
          <p:cNvPr id="145" name="Line"/>
          <p:cNvSpPr/>
          <p:nvPr/>
        </p:nvSpPr>
        <p:spPr>
          <a:xfrm>
            <a:off x="-1" y="6935893"/>
            <a:ext cx="866988" cy="1"/>
          </a:xfrm>
          <a:prstGeom prst="line">
            <a:avLst/>
          </a:prstGeom>
          <a:ln w="50800">
            <a:solidFill>
              <a:srgbClr val="330033"/>
            </a:solidFill>
          </a:ln>
        </p:spPr>
        <p:txBody>
          <a:bodyPr lIns="65023" tIns="65023" rIns="65023" bIns="65023"/>
          <a:lstStyle/>
          <a:p>
            <a:pPr algn="l" defTabSz="1300480">
              <a:defRPr sz="2400">
                <a:solidFill>
                  <a:srgbClr val="000000"/>
                </a:solidFill>
                <a:effectLst/>
                <a:latin typeface="Arial"/>
                <a:ea typeface="Arial"/>
                <a:cs typeface="Arial"/>
                <a:sym typeface="Arial"/>
              </a:defRPr>
            </a:pPr>
          </a:p>
        </p:txBody>
      </p:sp>
      <p:sp>
        <p:nvSpPr>
          <p:cNvPr id="146" name="Title Text"/>
          <p:cNvSpPr txBox="1"/>
          <p:nvPr>
            <p:ph type="title"/>
          </p:nvPr>
        </p:nvSpPr>
        <p:spPr>
          <a:xfrm>
            <a:off x="1300479" y="395111"/>
            <a:ext cx="11054082" cy="1625601"/>
          </a:xfrm>
          <a:prstGeom prst="rect">
            <a:avLst/>
          </a:prstGeom>
        </p:spPr>
        <p:txBody>
          <a:bodyPr lIns="65023" tIns="65023" rIns="65023" bIns="65023"/>
          <a:lstStyle>
            <a:lvl1pPr algn="l" defTabSz="1300480">
              <a:defRPr b="0" sz="5800">
                <a:solidFill>
                  <a:srgbClr val="330033"/>
                </a:solidFill>
                <a:latin typeface="Times New Roman"/>
                <a:ea typeface="Times New Roman"/>
                <a:cs typeface="Times New Roman"/>
                <a:sym typeface="Times New Roman"/>
              </a:defRPr>
            </a:lvl1pPr>
          </a:lstStyle>
          <a:p>
            <a:pPr>
              <a:defRPr>
                <a:effectLst/>
              </a:defRPr>
            </a:pPr>
            <a:r>
              <a:t>Title Text</a:t>
            </a:r>
          </a:p>
        </p:txBody>
      </p:sp>
      <p:sp>
        <p:nvSpPr>
          <p:cNvPr id="147" name="Body Level One…"/>
          <p:cNvSpPr txBox="1"/>
          <p:nvPr>
            <p:ph type="body" idx="1"/>
          </p:nvPr>
        </p:nvSpPr>
        <p:spPr>
          <a:xfrm>
            <a:off x="1300479" y="2275839"/>
            <a:ext cx="11054082" cy="6443699"/>
          </a:xfrm>
          <a:prstGeom prst="rect">
            <a:avLst/>
          </a:prstGeom>
        </p:spPr>
        <p:txBody>
          <a:bodyPr lIns="65023" tIns="65023" rIns="65023" bIns="65023" anchor="t"/>
          <a:lstStyle>
            <a:lvl1pPr marL="465364" indent="-465364" defTabSz="1300480">
              <a:spcBef>
                <a:spcPts val="900"/>
              </a:spcBef>
              <a:buClr>
                <a:srgbClr val="B2B2B2"/>
              </a:buClr>
              <a:buSzPct val="90000"/>
              <a:buChar char="▪"/>
              <a:defRPr sz="3800">
                <a:solidFill>
                  <a:srgbClr val="000000"/>
                </a:solidFill>
                <a:latin typeface="Arial"/>
                <a:ea typeface="Arial"/>
                <a:cs typeface="Arial"/>
                <a:sym typeface="Arial"/>
              </a:defRPr>
            </a:lvl1pPr>
            <a:lvl2pPr marL="874834" indent="-417634" defTabSz="1300480">
              <a:spcBef>
                <a:spcPts val="900"/>
              </a:spcBef>
              <a:buClr>
                <a:srgbClr val="B2B2B2"/>
              </a:buClr>
              <a:buChar char="■"/>
              <a:defRPr sz="3800">
                <a:solidFill>
                  <a:srgbClr val="000000"/>
                </a:solidFill>
                <a:latin typeface="Arial"/>
                <a:ea typeface="Arial"/>
                <a:cs typeface="Arial"/>
                <a:sym typeface="Arial"/>
              </a:defRPr>
            </a:lvl2pPr>
            <a:lvl3pPr marL="1292086" indent="-377686" defTabSz="1300480">
              <a:spcBef>
                <a:spcPts val="900"/>
              </a:spcBef>
              <a:buClr>
                <a:srgbClr val="B2B2B2"/>
              </a:buClr>
              <a:buSzPct val="55000"/>
              <a:buChar char="■"/>
              <a:defRPr sz="3800">
                <a:solidFill>
                  <a:srgbClr val="000000"/>
                </a:solidFill>
                <a:latin typeface="Arial"/>
                <a:ea typeface="Arial"/>
                <a:cs typeface="Arial"/>
                <a:sym typeface="Arial"/>
              </a:defRPr>
            </a:lvl3pPr>
            <a:lvl4pPr marL="1805939" indent="-434339" defTabSz="1300480">
              <a:spcBef>
                <a:spcPts val="900"/>
              </a:spcBef>
              <a:buClr>
                <a:srgbClr val="B2B2B2"/>
              </a:buClr>
              <a:buSzPct val="100000"/>
              <a:buChar char="▪"/>
              <a:defRPr sz="3800">
                <a:solidFill>
                  <a:srgbClr val="000000"/>
                </a:solidFill>
                <a:latin typeface="Arial"/>
                <a:ea typeface="Arial"/>
                <a:cs typeface="Arial"/>
                <a:sym typeface="Arial"/>
              </a:defRPr>
            </a:lvl4pPr>
            <a:lvl5pPr marL="2311400" indent="-482600" defTabSz="1300480">
              <a:spcBef>
                <a:spcPts val="900"/>
              </a:spcBef>
              <a:buClr>
                <a:srgbClr val="B2B2B2"/>
              </a:buClr>
              <a:buSzPct val="100000"/>
              <a:buChar char="▪"/>
              <a:defRPr sz="3800">
                <a:solidFill>
                  <a:srgbClr val="000000"/>
                </a:solidFill>
                <a:latin typeface="Arial"/>
                <a:ea typeface="Arial"/>
                <a:cs typeface="Arial"/>
                <a:sym typeface="Arial"/>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148" name="Slide Number"/>
          <p:cNvSpPr txBox="1"/>
          <p:nvPr>
            <p:ph type="sldNum" sz="quarter" idx="2"/>
          </p:nvPr>
        </p:nvSpPr>
        <p:spPr>
          <a:xfrm>
            <a:off x="12014044" y="8886613"/>
            <a:ext cx="340517" cy="327432"/>
          </a:xfrm>
          <a:prstGeom prst="rect">
            <a:avLst/>
          </a:prstGeom>
        </p:spPr>
        <p:txBody>
          <a:bodyPr lIns="65023" tIns="65023" rIns="65023" bIns="65023" anchor="t"/>
          <a:lstStyle>
            <a:lvl1pPr algn="r" defTabSz="1300480">
              <a:defRPr sz="1400">
                <a:solidFill>
                  <a:srgbClr val="000000"/>
                </a:solidFill>
                <a:latin typeface="Arial"/>
                <a:ea typeface="Arial"/>
                <a:cs typeface="Arial"/>
                <a:sym typeface="Arial"/>
              </a:defRPr>
            </a:lvl1p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1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55" name="Rectangle"/>
          <p:cNvSpPr/>
          <p:nvPr/>
        </p:nvSpPr>
        <p:spPr>
          <a:xfrm>
            <a:off x="283843" y="279400"/>
            <a:ext cx="12446001" cy="9220200"/>
          </a:xfrm>
          <a:prstGeom prst="rect">
            <a:avLst/>
          </a:prstGeom>
          <a:ln w="25400">
            <a:solidFill>
              <a:srgbClr val="A2A1A6"/>
            </a:solidFill>
            <a:miter lim="400000"/>
          </a:ln>
        </p:spPr>
        <p:txBody>
          <a:bodyPr lIns="50800" tIns="50800" rIns="50800" bIns="50800" anchor="ctr"/>
          <a:lstStyle/>
          <a:p>
            <a:pPr>
              <a:defRPr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156" name="Slide Number"/>
          <p:cNvSpPr txBox="1"/>
          <p:nvPr>
            <p:ph type="sldNum" sz="quarter" idx="2"/>
          </p:nvPr>
        </p:nvSpPr>
        <p:spPr>
          <a:xfrm>
            <a:off x="6352743" y="9474200"/>
            <a:ext cx="312014" cy="299822"/>
          </a:xfrm>
          <a:prstGeom prst="rect">
            <a:avLst/>
          </a:prstGeom>
        </p:spPr>
        <p:txBody>
          <a:bodyPr anchor="t">
            <a:normAutofit fontScale="100000" lnSpcReduction="0"/>
          </a:bodyPr>
          <a:lstStyle>
            <a:lvl1pPr>
              <a:defRPr sz="1400">
                <a:solidFill>
                  <a:srgbClr val="5C89A5"/>
                </a:solidFill>
              </a:defRPr>
            </a:lvl1p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1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ullets">
    <p:bg>
      <p:bgPr>
        <a:solidFill>
          <a:srgbClr val="000000"/>
        </a:solidFill>
      </p:bgPr>
    </p:bg>
    <p:spTree>
      <p:nvGrpSpPr>
        <p:cNvPr id="1" name=""/>
        <p:cNvGrpSpPr/>
        <p:nvPr/>
      </p:nvGrpSpPr>
      <p:grpSpPr>
        <a:xfrm>
          <a:off x="0" y="0"/>
          <a:ext cx="0" cy="0"/>
          <a:chOff x="0" y="0"/>
          <a:chExt cx="0" cy="0"/>
        </a:xfrm>
      </p:grpSpPr>
      <p:sp>
        <p:nvSpPr>
          <p:cNvPr id="163" name="Body Level One…"/>
          <p:cNvSpPr txBox="1"/>
          <p:nvPr>
            <p:ph type="body" idx="1"/>
          </p:nvPr>
        </p:nvSpPr>
        <p:spPr>
          <a:xfrm>
            <a:off x="1270000" y="1270000"/>
            <a:ext cx="10464800" cy="7213600"/>
          </a:xfrm>
          <a:prstGeom prst="rect">
            <a:avLst/>
          </a:prstGeom>
        </p:spPr>
        <p:txBody>
          <a:bodyPr/>
          <a:lstStyle>
            <a:lvl1pPr marL="889000" indent="-571500">
              <a:spcBef>
                <a:spcPts val="4800"/>
              </a:spcBef>
              <a:buSzPct val="171000"/>
              <a:defRPr sz="4200">
                <a:solidFill>
                  <a:srgbClr val="FFFFFF"/>
                </a:solidFill>
                <a:latin typeface="Gill Sans"/>
                <a:ea typeface="Gill Sans"/>
                <a:cs typeface="Gill Sans"/>
                <a:sym typeface="Gill Sans"/>
              </a:defRPr>
            </a:lvl1pPr>
            <a:lvl2pPr marL="1333500" indent="-571500">
              <a:spcBef>
                <a:spcPts val="4800"/>
              </a:spcBef>
              <a:buSzPct val="171000"/>
              <a:defRPr sz="4200">
                <a:solidFill>
                  <a:srgbClr val="FFFFFF"/>
                </a:solidFill>
                <a:latin typeface="Gill Sans"/>
                <a:ea typeface="Gill Sans"/>
                <a:cs typeface="Gill Sans"/>
                <a:sym typeface="Gill Sans"/>
              </a:defRPr>
            </a:lvl2pPr>
            <a:lvl3pPr marL="1778000" indent="-571500">
              <a:spcBef>
                <a:spcPts val="4800"/>
              </a:spcBef>
              <a:buSzPct val="171000"/>
              <a:defRPr sz="4200">
                <a:solidFill>
                  <a:srgbClr val="FFFFFF"/>
                </a:solidFill>
                <a:latin typeface="Gill Sans"/>
                <a:ea typeface="Gill Sans"/>
                <a:cs typeface="Gill Sans"/>
                <a:sym typeface="Gill Sans"/>
              </a:defRPr>
            </a:lvl3pPr>
            <a:lvl4pPr marL="2222500" indent="-571500">
              <a:spcBef>
                <a:spcPts val="4800"/>
              </a:spcBef>
              <a:buSzPct val="171000"/>
              <a:defRPr sz="4200">
                <a:solidFill>
                  <a:srgbClr val="FFFFFF"/>
                </a:solidFill>
                <a:latin typeface="Gill Sans"/>
                <a:ea typeface="Gill Sans"/>
                <a:cs typeface="Gill Sans"/>
                <a:sym typeface="Gill Sans"/>
              </a:defRPr>
            </a:lvl4pPr>
            <a:lvl5pPr marL="2667000" indent="-571500">
              <a:spcBef>
                <a:spcPts val="4800"/>
              </a:spcBef>
              <a:buSzPct val="171000"/>
              <a:defRPr sz="4200">
                <a:solidFill>
                  <a:srgbClr val="FFFFFF"/>
                </a:solidFill>
                <a:latin typeface="Gill Sans"/>
                <a:ea typeface="Gill Sans"/>
                <a:cs typeface="Gill Sans"/>
                <a:sym typeface="Gill Sans"/>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164" name="Slide Number"/>
          <p:cNvSpPr txBox="1"/>
          <p:nvPr>
            <p:ph type="sldNum" sz="quarter" idx="2"/>
          </p:nvPr>
        </p:nvSpPr>
        <p:spPr>
          <a:xfrm>
            <a:off x="6324600" y="9258300"/>
            <a:ext cx="342900" cy="368300"/>
          </a:xfrm>
          <a:prstGeom prst="rect">
            <a:avLst/>
          </a:prstGeom>
        </p:spPr>
        <p:txBody>
          <a:bodyPr anchor="t">
            <a:normAutofit fontScale="100000" lnSpcReduction="0"/>
          </a:bodyPr>
          <a:lstStyle>
            <a:lvl1pPr>
              <a:defRPr>
                <a:solidFill>
                  <a:srgbClr val="FFFFFF"/>
                </a:solidFill>
                <a:latin typeface="Gill Sans"/>
                <a:ea typeface="Gill Sans"/>
                <a:cs typeface="Gill Sans"/>
                <a:sym typeface="Gill Sans"/>
              </a:defRPr>
            </a:lvl1p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1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bg>
      <p:bgPr>
        <a:blipFill rotWithShape="1">
          <a:blip r:embed="rId2"/>
          <a:srcRect l="0" t="0" r="0" b="0"/>
          <a:stretch>
            <a:fillRect/>
          </a:stretch>
        </a:blipFill>
      </p:bgPr>
    </p:bg>
    <p:spTree>
      <p:nvGrpSpPr>
        <p:cNvPr id="1" name=""/>
        <p:cNvGrpSpPr/>
        <p:nvPr/>
      </p:nvGrpSpPr>
      <p:grpSpPr>
        <a:xfrm>
          <a:off x="0" y="0"/>
          <a:ext cx="0" cy="0"/>
          <a:chOff x="0" y="0"/>
          <a:chExt cx="0" cy="0"/>
        </a:xfrm>
      </p:grpSpPr>
      <p:pic>
        <p:nvPicPr>
          <p:cNvPr id="171" name="cool-background-textures-at_textures1.png" descr="cool-background-textures-at_textures1.png"/>
          <p:cNvPicPr>
            <a:picLocks noChangeAspect="0"/>
          </p:cNvPicPr>
          <p:nvPr/>
        </p:nvPicPr>
        <p:blipFill>
          <a:blip r:embed="rId3">
            <a:extLst/>
          </a:blip>
          <a:stretch>
            <a:fillRect/>
          </a:stretch>
        </p:blipFill>
        <p:spPr>
          <a:xfrm>
            <a:off x="-1295400" y="0"/>
            <a:ext cx="14274800" cy="9753600"/>
          </a:xfrm>
          <a:prstGeom prst="rect">
            <a:avLst/>
          </a:prstGeom>
          <a:ln w="12700">
            <a:miter lim="400000"/>
          </a:ln>
        </p:spPr>
      </p:pic>
      <p:sp>
        <p:nvSpPr>
          <p:cNvPr id="172" name="Title Text"/>
          <p:cNvSpPr txBox="1"/>
          <p:nvPr>
            <p:ph type="title"/>
          </p:nvPr>
        </p:nvSpPr>
        <p:spPr>
          <a:xfrm>
            <a:off x="1079500" y="152400"/>
            <a:ext cx="10845800" cy="2095500"/>
          </a:xfrm>
          <a:prstGeom prst="rect">
            <a:avLst/>
          </a:prstGeom>
        </p:spPr>
        <p:txBody>
          <a:bodyPr/>
          <a:lstStyle>
            <a:lvl1pPr>
              <a:defRPr b="0" sz="7000">
                <a:latin typeface="American Typewriter"/>
                <a:ea typeface="American Typewriter"/>
                <a:cs typeface="American Typewriter"/>
                <a:sym typeface="American Typewriter"/>
              </a:defRPr>
            </a:lvl1pPr>
          </a:lstStyle>
          <a:p>
            <a:pPr>
              <a:defRPr>
                <a:effectLst/>
              </a:defRPr>
            </a:pPr>
            <a:r>
              <a:t>Title Text</a:t>
            </a:r>
          </a:p>
        </p:txBody>
      </p:sp>
      <p:sp>
        <p:nvSpPr>
          <p:cNvPr id="173" name="Body Level One…"/>
          <p:cNvSpPr txBox="1"/>
          <p:nvPr>
            <p:ph type="body" idx="1"/>
          </p:nvPr>
        </p:nvSpPr>
        <p:spPr>
          <a:xfrm>
            <a:off x="1079500" y="2527300"/>
            <a:ext cx="10845800" cy="6108700"/>
          </a:xfrm>
          <a:prstGeom prst="rect">
            <a:avLst/>
          </a:prstGeom>
        </p:spPr>
        <p:txBody>
          <a:bodyPr/>
          <a:lstStyle>
            <a:lvl1pPr marL="904390" indent="-561490">
              <a:spcBef>
                <a:spcPts val="3200"/>
              </a:spcBef>
              <a:buSzPct val="120000"/>
              <a:defRPr sz="4200">
                <a:solidFill>
                  <a:srgbClr val="FFFFFF"/>
                </a:solidFill>
                <a:latin typeface="American Typewriter"/>
                <a:ea typeface="American Typewriter"/>
                <a:cs typeface="American Typewriter"/>
                <a:sym typeface="American Typewriter"/>
              </a:defRPr>
            </a:lvl1pPr>
            <a:lvl2pPr marL="1429323" indent="-561490">
              <a:spcBef>
                <a:spcPts val="3200"/>
              </a:spcBef>
              <a:buSzPct val="120000"/>
              <a:defRPr sz="4200">
                <a:solidFill>
                  <a:srgbClr val="FFFFFF"/>
                </a:solidFill>
                <a:latin typeface="American Typewriter"/>
                <a:ea typeface="American Typewriter"/>
                <a:cs typeface="American Typewriter"/>
                <a:sym typeface="American Typewriter"/>
              </a:defRPr>
            </a:lvl2pPr>
            <a:lvl3pPr marL="1937323" indent="-561490">
              <a:spcBef>
                <a:spcPts val="3200"/>
              </a:spcBef>
              <a:buSzPct val="120000"/>
              <a:defRPr sz="4200">
                <a:solidFill>
                  <a:srgbClr val="FFFFFF"/>
                </a:solidFill>
                <a:latin typeface="American Typewriter"/>
                <a:ea typeface="American Typewriter"/>
                <a:cs typeface="American Typewriter"/>
                <a:sym typeface="American Typewriter"/>
              </a:defRPr>
            </a:lvl3pPr>
            <a:lvl4pPr marL="2462257" indent="-561490">
              <a:spcBef>
                <a:spcPts val="3200"/>
              </a:spcBef>
              <a:buSzPct val="120000"/>
              <a:defRPr sz="4200">
                <a:solidFill>
                  <a:srgbClr val="FFFFFF"/>
                </a:solidFill>
                <a:latin typeface="American Typewriter"/>
                <a:ea typeface="American Typewriter"/>
                <a:cs typeface="American Typewriter"/>
                <a:sym typeface="American Typewriter"/>
              </a:defRPr>
            </a:lvl4pPr>
            <a:lvl5pPr marL="2987190" indent="-561490">
              <a:spcBef>
                <a:spcPts val="3200"/>
              </a:spcBef>
              <a:buSzPct val="120000"/>
              <a:defRPr sz="4200">
                <a:solidFill>
                  <a:srgbClr val="FFFFFF"/>
                </a:solidFill>
                <a:latin typeface="American Typewriter"/>
                <a:ea typeface="American Typewriter"/>
                <a:cs typeface="American Typewriter"/>
                <a:sym typeface="American Typewriter"/>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174" name="Slide Number"/>
          <p:cNvSpPr txBox="1"/>
          <p:nvPr>
            <p:ph type="sldNum" sz="quarter" idx="2"/>
          </p:nvPr>
        </p:nvSpPr>
        <p:spPr>
          <a:xfrm>
            <a:off x="6311900" y="9080500"/>
            <a:ext cx="384506" cy="368300"/>
          </a:xfrm>
          <a:prstGeom prst="rect">
            <a:avLst/>
          </a:prstGeom>
        </p:spPr>
        <p:txBody>
          <a:bodyPr anchor="t">
            <a:normAutofit fontScale="100000" lnSpcReduction="0"/>
          </a:bodyPr>
          <a:lstStyle>
            <a:lvl1pPr>
              <a:defRPr>
                <a:solidFill>
                  <a:srgbClr val="FFFFFF"/>
                </a:solidFill>
                <a:latin typeface="American Typewriter"/>
                <a:ea typeface="American Typewriter"/>
                <a:cs typeface="American Typewriter"/>
                <a:sym typeface="American Typewriter"/>
              </a:defRPr>
            </a:lvl1p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Horizontal">
    <p:spTree>
      <p:nvGrpSpPr>
        <p:cNvPr id="1" name=""/>
        <p:cNvGrpSpPr/>
        <p:nvPr/>
      </p:nvGrpSpPr>
      <p:grpSpPr>
        <a:xfrm>
          <a:off x="0" y="0"/>
          <a:ext cx="0" cy="0"/>
          <a:chOff x="0" y="0"/>
          <a:chExt cx="0" cy="0"/>
        </a:xfrm>
      </p:grpSpPr>
      <p:sp>
        <p:nvSpPr>
          <p:cNvPr id="20" name="141703583_2880x1921.jpeg"/>
          <p:cNvSpPr/>
          <p:nvPr>
            <p:ph type="pic" idx="13"/>
          </p:nvPr>
        </p:nvSpPr>
        <p:spPr>
          <a:xfrm>
            <a:off x="1104900" y="127000"/>
            <a:ext cx="10795000" cy="7200415"/>
          </a:xfrm>
          <a:prstGeom prst="rect">
            <a:avLst/>
          </a:prstGeom>
          <a:ln w="25400"/>
          <a:effectLst>
            <a:outerShdw sx="100000" sy="100000" kx="0" ky="0" algn="b" rotWithShape="0" blurRad="254000" dist="127000" dir="5400000">
              <a:srgbClr val="000000">
                <a:alpha val="70000"/>
              </a:srgbClr>
            </a:outerShdw>
          </a:effectLst>
        </p:spPr>
        <p:txBody>
          <a:bodyPr lIns="91439" tIns="45719" rIns="91439" bIns="45719" anchor="t">
            <a:noAutofit/>
          </a:bodyPr>
          <a:lstStyle/>
          <a:p>
            <a:pPr/>
          </a:p>
        </p:txBody>
      </p:sp>
      <p:sp>
        <p:nvSpPr>
          <p:cNvPr id="21" name="Title Text"/>
          <p:cNvSpPr txBox="1"/>
          <p:nvPr>
            <p:ph type="title"/>
          </p:nvPr>
        </p:nvSpPr>
        <p:spPr>
          <a:xfrm>
            <a:off x="762000" y="6883400"/>
            <a:ext cx="11480800" cy="1079500"/>
          </a:xfrm>
          <a:prstGeom prst="rect">
            <a:avLst/>
          </a:prstGeom>
        </p:spPr>
        <p:txBody>
          <a:bodyPr anchor="b"/>
          <a:lstStyle/>
          <a:p>
            <a:pPr/>
            <a:r>
              <a:t>Title Text</a:t>
            </a:r>
          </a:p>
        </p:txBody>
      </p:sp>
      <p:sp>
        <p:nvSpPr>
          <p:cNvPr id="22" name="Body Level One…"/>
          <p:cNvSpPr txBox="1"/>
          <p:nvPr>
            <p:ph type="body" sz="quarter" idx="1"/>
          </p:nvPr>
        </p:nvSpPr>
        <p:spPr>
          <a:xfrm>
            <a:off x="762000" y="8128000"/>
            <a:ext cx="11480800" cy="914400"/>
          </a:xfrm>
          <a:prstGeom prst="rect">
            <a:avLst/>
          </a:prstGeom>
        </p:spPr>
        <p:txBody>
          <a:bodyPr anchor="t"/>
          <a:lstStyle>
            <a:lvl1pPr marL="0" indent="0" algn="ctr">
              <a:spcBef>
                <a:spcPts val="0"/>
              </a:spcBef>
              <a:buSzTx/>
              <a:buNone/>
              <a:defRPr sz="2400">
                <a:solidFill>
                  <a:srgbClr val="FFFFFF"/>
                </a:solidFill>
              </a:defRPr>
            </a:lvl1pPr>
            <a:lvl2pPr marL="0" indent="0" algn="ctr">
              <a:spcBef>
                <a:spcPts val="0"/>
              </a:spcBef>
              <a:buSzTx/>
              <a:buNone/>
              <a:defRPr sz="2400">
                <a:solidFill>
                  <a:srgbClr val="FFFFFF"/>
                </a:solidFill>
              </a:defRPr>
            </a:lvl2pPr>
            <a:lvl3pPr marL="0" indent="0" algn="ctr">
              <a:spcBef>
                <a:spcPts val="0"/>
              </a:spcBef>
              <a:buSzTx/>
              <a:buNone/>
              <a:defRPr sz="2400">
                <a:solidFill>
                  <a:srgbClr val="FFFFFF"/>
                </a:solidFill>
              </a:defRPr>
            </a:lvl3pPr>
            <a:lvl4pPr marL="0" indent="0" algn="ctr">
              <a:spcBef>
                <a:spcPts val="0"/>
              </a:spcBef>
              <a:buSzTx/>
              <a:buNone/>
              <a:defRPr sz="2400">
                <a:solidFill>
                  <a:srgbClr val="FFFFFF"/>
                </a:solidFill>
              </a:defRPr>
            </a:lvl4pPr>
            <a:lvl5pPr marL="0" indent="0" algn="ctr">
              <a:spcBef>
                <a:spcPts val="0"/>
              </a:spcBef>
              <a:buSzTx/>
              <a:buNone/>
              <a:defRPr sz="2400">
                <a:solidFill>
                  <a:srgbClr val="FFFFFF"/>
                </a:solidFill>
              </a:defRPr>
            </a:lvl5pPr>
          </a:lstStyle>
          <a:p>
            <a:pPr/>
            <a:r>
              <a:t>Body Level One</a:t>
            </a:r>
          </a:p>
          <a:p>
            <a:pPr lvl="1"/>
            <a:r>
              <a:t>Body Level Two</a:t>
            </a:r>
          </a:p>
          <a:p>
            <a:pPr lvl="2"/>
            <a:r>
              <a:t>Body Level Three</a:t>
            </a:r>
          </a:p>
          <a:p>
            <a:pPr lvl="3"/>
            <a:r>
              <a:t>Body Level Four</a:t>
            </a:r>
          </a:p>
          <a:p>
            <a:pPr lvl="4"/>
            <a:r>
              <a:t>Body Level Five</a:t>
            </a:r>
          </a:p>
        </p:txBody>
      </p:sp>
      <p:sp>
        <p:nvSpPr>
          <p:cNvPr id="23" name="Slide Number"/>
          <p:cNvSpPr txBox="1"/>
          <p:nvPr>
            <p:ph type="sldNum" sz="quarter" idx="2"/>
          </p:nvPr>
        </p:nvSpPr>
        <p:spPr>
          <a:xfrm>
            <a:off x="6311798" y="9245600"/>
            <a:ext cx="368504" cy="374600"/>
          </a:xfrm>
          <a:prstGeom prst="rect">
            <a:avLst/>
          </a:prstGeom>
        </p:spPr>
        <p:txBody>
          <a:bodyPr anchor="t"/>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2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bg>
      <p:bgPr>
        <a:blipFill rotWithShape="1">
          <a:blip r:embed="rId2"/>
          <a:srcRect l="0" t="0" r="0" b="0"/>
          <a:stretch>
            <a:fillRect/>
          </a:stretch>
        </a:blipFill>
      </p:bgPr>
    </p:bg>
    <p:spTree>
      <p:nvGrpSpPr>
        <p:cNvPr id="1" name=""/>
        <p:cNvGrpSpPr/>
        <p:nvPr/>
      </p:nvGrpSpPr>
      <p:grpSpPr>
        <a:xfrm>
          <a:off x="0" y="0"/>
          <a:ext cx="0" cy="0"/>
          <a:chOff x="0" y="0"/>
          <a:chExt cx="0" cy="0"/>
        </a:xfrm>
      </p:grpSpPr>
      <p:pic>
        <p:nvPicPr>
          <p:cNvPr id="181" name="Grunge_Backgrounds___Paper_2_by_zerocustom1989.tiff" descr="Grunge_Backgrounds___Paper_2_by_zerocustom1989.tiff"/>
          <p:cNvPicPr>
            <a:picLocks noChangeAspect="1"/>
          </p:cNvPicPr>
          <p:nvPr/>
        </p:nvPicPr>
        <p:blipFill>
          <a:blip r:embed="rId3">
            <a:extLst/>
          </a:blip>
          <a:srcRect l="81" t="130" r="16205" b="0"/>
          <a:stretch>
            <a:fillRect/>
          </a:stretch>
        </p:blipFill>
        <p:spPr>
          <a:xfrm>
            <a:off x="-76200" y="-20638"/>
            <a:ext cx="13144500" cy="9807232"/>
          </a:xfrm>
          <a:prstGeom prst="rect">
            <a:avLst/>
          </a:prstGeom>
          <a:ln w="12700">
            <a:miter lim="400000"/>
          </a:ln>
        </p:spPr>
      </p:pic>
      <p:sp>
        <p:nvSpPr>
          <p:cNvPr id="182" name="Title Text"/>
          <p:cNvSpPr txBox="1"/>
          <p:nvPr>
            <p:ph type="title"/>
          </p:nvPr>
        </p:nvSpPr>
        <p:spPr>
          <a:xfrm>
            <a:off x="1270000" y="635000"/>
            <a:ext cx="10464800" cy="2108200"/>
          </a:xfrm>
          <a:prstGeom prst="rect">
            <a:avLst/>
          </a:prstGeom>
        </p:spPr>
        <p:txBody>
          <a:bodyPr/>
          <a:lstStyle>
            <a:lvl1pPr algn="l">
              <a:defRPr b="0" sz="7200">
                <a:solidFill>
                  <a:srgbClr val="3E231A"/>
                </a:solidFill>
                <a:latin typeface="Papyrus"/>
                <a:ea typeface="Papyrus"/>
                <a:cs typeface="Papyrus"/>
                <a:sym typeface="Papyrus"/>
              </a:defRPr>
            </a:lvl1pPr>
          </a:lstStyle>
          <a:p>
            <a:pPr>
              <a:defRPr>
                <a:effectLst/>
              </a:defRPr>
            </a:pPr>
            <a:r>
              <a:t>Title Text</a:t>
            </a:r>
          </a:p>
        </p:txBody>
      </p:sp>
      <p:sp>
        <p:nvSpPr>
          <p:cNvPr id="183" name="Body Level One…"/>
          <p:cNvSpPr txBox="1"/>
          <p:nvPr>
            <p:ph type="body" idx="1"/>
          </p:nvPr>
        </p:nvSpPr>
        <p:spPr>
          <a:xfrm>
            <a:off x="1270000" y="2819400"/>
            <a:ext cx="10464800" cy="5842000"/>
          </a:xfrm>
          <a:prstGeom prst="rect">
            <a:avLst/>
          </a:prstGeom>
        </p:spPr>
        <p:txBody>
          <a:bodyPr/>
          <a:lstStyle>
            <a:lvl1pPr marL="863600" indent="-558800">
              <a:spcBef>
                <a:spcPts val="1200"/>
              </a:spcBef>
              <a:buSzPct val="30000"/>
              <a:buBlip>
                <a:blip r:embed="rId4"/>
              </a:buBlip>
              <a:defRPr sz="4200">
                <a:solidFill>
                  <a:srgbClr val="3E231A"/>
                </a:solidFill>
                <a:latin typeface="Papyrus"/>
                <a:ea typeface="Papyrus"/>
                <a:cs typeface="Papyrus"/>
                <a:sym typeface="Papyrus"/>
              </a:defRPr>
            </a:lvl1pPr>
            <a:lvl2pPr marL="1562100" indent="-558800">
              <a:spcBef>
                <a:spcPts val="1200"/>
              </a:spcBef>
              <a:buSzPct val="30000"/>
              <a:buBlip>
                <a:blip r:embed="rId4"/>
              </a:buBlip>
              <a:defRPr sz="4200">
                <a:solidFill>
                  <a:srgbClr val="3E231A"/>
                </a:solidFill>
                <a:latin typeface="Papyrus"/>
                <a:ea typeface="Papyrus"/>
                <a:cs typeface="Papyrus"/>
                <a:sym typeface="Papyrus"/>
              </a:defRPr>
            </a:lvl2pPr>
            <a:lvl3pPr marL="2273300" indent="-558800">
              <a:spcBef>
                <a:spcPts val="1200"/>
              </a:spcBef>
              <a:buSzPct val="30000"/>
              <a:buBlip>
                <a:blip r:embed="rId4"/>
              </a:buBlip>
              <a:defRPr sz="4200">
                <a:solidFill>
                  <a:srgbClr val="3E231A"/>
                </a:solidFill>
                <a:latin typeface="Papyrus"/>
                <a:ea typeface="Papyrus"/>
                <a:cs typeface="Papyrus"/>
                <a:sym typeface="Papyrus"/>
              </a:defRPr>
            </a:lvl3pPr>
            <a:lvl4pPr marL="2984500" indent="-558800">
              <a:spcBef>
                <a:spcPts val="1200"/>
              </a:spcBef>
              <a:buSzPct val="30000"/>
              <a:buBlip>
                <a:blip r:embed="rId4"/>
              </a:buBlip>
              <a:defRPr sz="4200">
                <a:solidFill>
                  <a:srgbClr val="3E231A"/>
                </a:solidFill>
                <a:latin typeface="Papyrus"/>
                <a:ea typeface="Papyrus"/>
                <a:cs typeface="Papyrus"/>
                <a:sym typeface="Papyrus"/>
              </a:defRPr>
            </a:lvl4pPr>
            <a:lvl5pPr marL="3708400" indent="-558800">
              <a:spcBef>
                <a:spcPts val="1200"/>
              </a:spcBef>
              <a:buSzPct val="30000"/>
              <a:buBlip>
                <a:blip r:embed="rId4"/>
              </a:buBlip>
              <a:defRPr sz="4200">
                <a:solidFill>
                  <a:srgbClr val="3E231A"/>
                </a:solidFill>
                <a:latin typeface="Papyrus"/>
                <a:ea typeface="Papyrus"/>
                <a:cs typeface="Papyrus"/>
                <a:sym typeface="Papyrus"/>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184" name="Slide Number"/>
          <p:cNvSpPr txBox="1"/>
          <p:nvPr>
            <p:ph type="sldNum" sz="quarter" idx="2"/>
          </p:nvPr>
        </p:nvSpPr>
        <p:spPr>
          <a:xfrm>
            <a:off x="6337300" y="9296400"/>
            <a:ext cx="323478" cy="457200"/>
          </a:xfrm>
          <a:prstGeom prst="rect">
            <a:avLst/>
          </a:prstGeom>
        </p:spPr>
        <p:txBody>
          <a:bodyPr anchor="t">
            <a:normAutofit fontScale="100000" lnSpcReduction="0"/>
          </a:bodyPr>
          <a:lstStyle>
            <a:lvl1pPr>
              <a:defRPr>
                <a:solidFill>
                  <a:srgbClr val="3E231A"/>
                </a:solidFill>
                <a:latin typeface="Papyrus"/>
                <a:ea typeface="Papyrus"/>
                <a:cs typeface="Papyrus"/>
                <a:sym typeface="Papyrus"/>
              </a:defRPr>
            </a:lvl1p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2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91" name="Slide Number"/>
          <p:cNvSpPr txBox="1"/>
          <p:nvPr>
            <p:ph type="sldNum" sz="quarter" idx="2"/>
          </p:nvPr>
        </p:nvSpPr>
        <p:spPr>
          <a:xfrm>
            <a:off x="12536220" y="9309100"/>
            <a:ext cx="312015" cy="312343"/>
          </a:xfrm>
          <a:prstGeom prst="rect">
            <a:avLst/>
          </a:prstGeom>
        </p:spPr>
        <p:txBody>
          <a:bodyPr anchor="t">
            <a:normAutofit fontScale="100000" lnSpcReduction="0"/>
          </a:bodyPr>
          <a:lstStyle>
            <a:lvl1pPr algn="r">
              <a:defRPr b="1" sz="1400">
                <a:solidFill>
                  <a:srgbClr val="FFFFFF">
                    <a:alpha val="70000"/>
                  </a:srgbClr>
                </a:solidFill>
              </a:defRPr>
            </a:lvl1p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2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98" name="Slide Number"/>
          <p:cNvSpPr txBox="1"/>
          <p:nvPr>
            <p:ph type="sldNum" sz="quarter" idx="2"/>
          </p:nvPr>
        </p:nvSpPr>
        <p:spPr>
          <a:xfrm>
            <a:off x="6324599" y="9004300"/>
            <a:ext cx="342901" cy="368300"/>
          </a:xfrm>
          <a:prstGeom prst="rect">
            <a:avLst/>
          </a:prstGeom>
        </p:spPr>
        <p:txBody>
          <a:bodyPr anchor="t"/>
          <a:lstStyle>
            <a:lvl1pPr>
              <a:defRPr>
                <a:solidFill>
                  <a:srgbClr val="6F6A5A"/>
                </a:solidFill>
                <a:latin typeface="Cochin"/>
                <a:ea typeface="Cochin"/>
                <a:cs typeface="Cochin"/>
                <a:sym typeface="Cochin"/>
              </a:defRPr>
            </a:lvl1p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2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Top">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05" name="Line"/>
          <p:cNvSpPr/>
          <p:nvPr/>
        </p:nvSpPr>
        <p:spPr>
          <a:xfrm>
            <a:off x="1422400" y="2019300"/>
            <a:ext cx="10166101" cy="127"/>
          </a:xfrm>
          <a:prstGeom prst="line">
            <a:avLst/>
          </a:prstGeom>
          <a:ln w="12700">
            <a:solidFill>
              <a:srgbClr val="B5B5AF"/>
            </a:solidFill>
            <a:miter lim="400000"/>
          </a:ln>
          <a:effectLst>
            <a:outerShdw sx="100000" sy="100000" kx="0" ky="0" algn="b" rotWithShape="0" blurRad="12700" dist="12700" dir="0">
              <a:srgbClr val="FFFFFF">
                <a:alpha val="82000"/>
              </a:srgbClr>
            </a:outerShdw>
          </a:effectLst>
        </p:spPr>
        <p:txBody>
          <a:bodyPr lIns="50800" tIns="50800" rIns="50800" bIns="50800" anchor="ctr"/>
          <a:lstStyle/>
          <a:p>
            <a:pPr algn="l" defTabSz="457200">
              <a:defRPr sz="1200">
                <a:solidFill>
                  <a:srgbClr val="000000"/>
                </a:solidFill>
                <a:effectLst/>
                <a:latin typeface="Helvetica"/>
                <a:ea typeface="Helvetica"/>
                <a:cs typeface="Helvetica"/>
                <a:sym typeface="Helvetica"/>
              </a:defRPr>
            </a:pPr>
          </a:p>
        </p:txBody>
      </p:sp>
      <p:sp>
        <p:nvSpPr>
          <p:cNvPr id="206" name="Title Text"/>
          <p:cNvSpPr txBox="1"/>
          <p:nvPr>
            <p:ph type="title"/>
          </p:nvPr>
        </p:nvSpPr>
        <p:spPr>
          <a:xfrm>
            <a:off x="1270000" y="254000"/>
            <a:ext cx="10464800" cy="1714500"/>
          </a:xfrm>
          <a:prstGeom prst="rect">
            <a:avLst/>
          </a:prstGeom>
        </p:spPr>
        <p:txBody>
          <a:bodyPr anchor="b"/>
          <a:lstStyle>
            <a:lvl1pPr>
              <a:defRPr b="0">
                <a:solidFill>
                  <a:srgbClr val="000000"/>
                </a:solidFill>
                <a:latin typeface="Copperplate"/>
                <a:ea typeface="Copperplate"/>
                <a:cs typeface="Copperplate"/>
                <a:sym typeface="Copperplate"/>
              </a:defRPr>
            </a:lvl1pPr>
          </a:lstStyle>
          <a:p>
            <a:pPr>
              <a:defRPr>
                <a:effectLst/>
              </a:defRPr>
            </a:pPr>
            <a:r>
              <a:t>Title Text</a:t>
            </a:r>
          </a:p>
        </p:txBody>
      </p:sp>
      <p:sp>
        <p:nvSpPr>
          <p:cNvPr id="207" name="Slide Number"/>
          <p:cNvSpPr txBox="1"/>
          <p:nvPr>
            <p:ph type="sldNum" sz="quarter" idx="2"/>
          </p:nvPr>
        </p:nvSpPr>
        <p:spPr>
          <a:xfrm>
            <a:off x="6324600" y="9220200"/>
            <a:ext cx="342900" cy="406400"/>
          </a:xfrm>
          <a:prstGeom prst="rect">
            <a:avLst/>
          </a:prstGeom>
        </p:spPr>
        <p:txBody>
          <a:bodyPr anchor="t">
            <a:normAutofit fontScale="100000" lnSpcReduction="0"/>
          </a:bodyPr>
          <a:lstStyle>
            <a:lvl1pPr>
              <a:defRPr>
                <a:solidFill>
                  <a:srgbClr val="515151"/>
                </a:solidFill>
                <a:latin typeface="Palatino"/>
                <a:ea typeface="Palatino"/>
                <a:cs typeface="Palatino"/>
                <a:sym typeface="Palatino"/>
              </a:defRPr>
            </a:lvl1p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Center">
    <p:spTree>
      <p:nvGrpSpPr>
        <p:cNvPr id="1" name=""/>
        <p:cNvGrpSpPr/>
        <p:nvPr/>
      </p:nvGrpSpPr>
      <p:grpSpPr>
        <a:xfrm>
          <a:off x="0" y="0"/>
          <a:ext cx="0" cy="0"/>
          <a:chOff x="0" y="0"/>
          <a:chExt cx="0" cy="0"/>
        </a:xfrm>
      </p:grpSpPr>
      <p:sp>
        <p:nvSpPr>
          <p:cNvPr id="30" name="Title Text"/>
          <p:cNvSpPr txBox="1"/>
          <p:nvPr>
            <p:ph type="title"/>
          </p:nvPr>
        </p:nvSpPr>
        <p:spPr>
          <a:xfrm>
            <a:off x="762000" y="3517900"/>
            <a:ext cx="11480800" cy="2717800"/>
          </a:xfrm>
          <a:prstGeom prst="rect">
            <a:avLst/>
          </a:prstGeom>
        </p:spPr>
        <p:txBody>
          <a:bodyPr/>
          <a:lstStyle/>
          <a:p>
            <a:pPr/>
            <a:r>
              <a:t>Title Text</a:t>
            </a:r>
          </a:p>
        </p:txBody>
      </p:sp>
      <p:sp>
        <p:nvSpPr>
          <p:cNvPr id="31" name="Slide Number"/>
          <p:cNvSpPr txBox="1"/>
          <p:nvPr>
            <p:ph type="sldNum" sz="quarter" idx="2"/>
          </p:nvPr>
        </p:nvSpPr>
        <p:spPr>
          <a:xfrm>
            <a:off x="6311798" y="9251950"/>
            <a:ext cx="368504" cy="374600"/>
          </a:xfrm>
          <a:prstGeom prst="rect">
            <a:avLst/>
          </a:prstGeom>
        </p:spPr>
        <p:txBody>
          <a:bodyPr anchor="t"/>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Vertical">
    <p:spTree>
      <p:nvGrpSpPr>
        <p:cNvPr id="1" name=""/>
        <p:cNvGrpSpPr/>
        <p:nvPr/>
      </p:nvGrpSpPr>
      <p:grpSpPr>
        <a:xfrm>
          <a:off x="0" y="0"/>
          <a:ext cx="0" cy="0"/>
          <a:chOff x="0" y="0"/>
          <a:chExt cx="0" cy="0"/>
        </a:xfrm>
      </p:grpSpPr>
      <p:sp>
        <p:nvSpPr>
          <p:cNvPr id="38" name="Image"/>
          <p:cNvSpPr/>
          <p:nvPr>
            <p:ph type="pic" idx="13"/>
          </p:nvPr>
        </p:nvSpPr>
        <p:spPr>
          <a:xfrm>
            <a:off x="5130800" y="419100"/>
            <a:ext cx="9262596" cy="8648700"/>
          </a:xfrm>
          <a:prstGeom prst="rect">
            <a:avLst/>
          </a:prstGeom>
          <a:ln w="25400"/>
          <a:effectLst>
            <a:outerShdw sx="100000" sy="100000" kx="0" ky="0" algn="b" rotWithShape="0" blurRad="254000" dist="127000" dir="5400000">
              <a:srgbClr val="000000">
                <a:alpha val="70000"/>
              </a:srgbClr>
            </a:outerShdw>
          </a:effectLst>
        </p:spPr>
        <p:txBody>
          <a:bodyPr lIns="91439" tIns="45719" rIns="91439" bIns="45719" anchor="t">
            <a:noAutofit/>
          </a:bodyPr>
          <a:lstStyle/>
          <a:p>
            <a:pPr/>
          </a:p>
        </p:txBody>
      </p:sp>
      <p:sp>
        <p:nvSpPr>
          <p:cNvPr id="39" name="Title Text"/>
          <p:cNvSpPr txBox="1"/>
          <p:nvPr>
            <p:ph type="title"/>
          </p:nvPr>
        </p:nvSpPr>
        <p:spPr>
          <a:xfrm>
            <a:off x="762000" y="419100"/>
            <a:ext cx="5384800" cy="4597400"/>
          </a:xfrm>
          <a:prstGeom prst="rect">
            <a:avLst/>
          </a:prstGeom>
        </p:spPr>
        <p:txBody>
          <a:bodyPr anchor="b"/>
          <a:lstStyle>
            <a:lvl1pPr>
              <a:defRPr sz="5200"/>
            </a:lvl1pPr>
          </a:lstStyle>
          <a:p>
            <a:pPr/>
            <a:r>
              <a:t>Title Text</a:t>
            </a:r>
          </a:p>
        </p:txBody>
      </p:sp>
      <p:sp>
        <p:nvSpPr>
          <p:cNvPr id="40" name="Body Level One…"/>
          <p:cNvSpPr txBox="1"/>
          <p:nvPr>
            <p:ph type="body" sz="quarter" idx="1"/>
          </p:nvPr>
        </p:nvSpPr>
        <p:spPr>
          <a:xfrm>
            <a:off x="762000" y="5245100"/>
            <a:ext cx="5384800" cy="3810000"/>
          </a:xfrm>
          <a:prstGeom prst="rect">
            <a:avLst/>
          </a:prstGeom>
        </p:spPr>
        <p:txBody>
          <a:bodyPr anchor="t"/>
          <a:lstStyle>
            <a:lvl1pPr marL="0" indent="0" algn="ctr">
              <a:spcBef>
                <a:spcPts val="0"/>
              </a:spcBef>
              <a:buSzTx/>
              <a:buNone/>
              <a:defRPr sz="2400">
                <a:solidFill>
                  <a:srgbClr val="FFFFFF"/>
                </a:solidFill>
              </a:defRPr>
            </a:lvl1pPr>
            <a:lvl2pPr marL="0" indent="0" algn="ctr">
              <a:spcBef>
                <a:spcPts val="0"/>
              </a:spcBef>
              <a:buSzTx/>
              <a:buNone/>
              <a:defRPr sz="2400">
                <a:solidFill>
                  <a:srgbClr val="FFFFFF"/>
                </a:solidFill>
              </a:defRPr>
            </a:lvl2pPr>
            <a:lvl3pPr marL="0" indent="0" algn="ctr">
              <a:spcBef>
                <a:spcPts val="0"/>
              </a:spcBef>
              <a:buSzTx/>
              <a:buNone/>
              <a:defRPr sz="2400">
                <a:solidFill>
                  <a:srgbClr val="FFFFFF"/>
                </a:solidFill>
              </a:defRPr>
            </a:lvl3pPr>
            <a:lvl4pPr marL="0" indent="0" algn="ctr">
              <a:spcBef>
                <a:spcPts val="0"/>
              </a:spcBef>
              <a:buSzTx/>
              <a:buNone/>
              <a:defRPr sz="2400">
                <a:solidFill>
                  <a:srgbClr val="FFFFFF"/>
                </a:solidFill>
              </a:defRPr>
            </a:lvl4pPr>
            <a:lvl5pPr marL="0" indent="0" algn="ctr">
              <a:spcBef>
                <a:spcPts val="0"/>
              </a:spcBef>
              <a:buSzTx/>
              <a:buNone/>
              <a:defRPr sz="2400">
                <a:solidFill>
                  <a:srgbClr val="FFFFFF"/>
                </a:solidFill>
              </a:defRPr>
            </a:lvl5pPr>
          </a:lstStyle>
          <a:p>
            <a:pPr/>
            <a:r>
              <a:t>Body Level One</a:t>
            </a:r>
          </a:p>
          <a:p>
            <a:pPr lvl="1"/>
            <a:r>
              <a:t>Body Level Two</a:t>
            </a:r>
          </a:p>
          <a:p>
            <a:pPr lvl="2"/>
            <a:r>
              <a:t>Body Level Three</a:t>
            </a:r>
          </a:p>
          <a:p>
            <a:pPr lvl="3"/>
            <a:r>
              <a:t>Body Level Four</a:t>
            </a:r>
          </a:p>
          <a:p>
            <a:pPr lvl="4"/>
            <a:r>
              <a:t>Body Level Five</a:t>
            </a:r>
          </a:p>
        </p:txBody>
      </p:sp>
      <p:sp>
        <p:nvSpPr>
          <p:cNvPr id="41" name="Slide Number"/>
          <p:cNvSpPr txBox="1"/>
          <p:nvPr>
            <p:ph type="sldNum" sz="quarter" idx="2"/>
          </p:nvPr>
        </p:nvSpPr>
        <p:spPr>
          <a:xfrm>
            <a:off x="6311798" y="9251950"/>
            <a:ext cx="368504" cy="374600"/>
          </a:xfrm>
          <a:prstGeom prst="rect">
            <a:avLst/>
          </a:prstGeom>
        </p:spPr>
        <p:txBody>
          <a:bodyPr anchor="t"/>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Top">
    <p:spTree>
      <p:nvGrpSpPr>
        <p:cNvPr id="1" name=""/>
        <p:cNvGrpSpPr/>
        <p:nvPr/>
      </p:nvGrpSpPr>
      <p:grpSpPr>
        <a:xfrm>
          <a:off x="0" y="0"/>
          <a:ext cx="0" cy="0"/>
          <a:chOff x="0" y="0"/>
          <a:chExt cx="0" cy="0"/>
        </a:xfrm>
      </p:grpSpPr>
      <p:sp>
        <p:nvSpPr>
          <p:cNvPr id="48" name="Title Text"/>
          <p:cNvSpPr txBox="1"/>
          <p:nvPr>
            <p:ph type="title"/>
          </p:nvPr>
        </p:nvSpPr>
        <p:spPr>
          <a:prstGeom prst="rect">
            <a:avLst/>
          </a:prstGeom>
        </p:spPr>
        <p:txBody>
          <a:bodyPr/>
          <a:lstStyle/>
          <a:p>
            <a:pPr/>
            <a:r>
              <a:t>Title Text</a:t>
            </a:r>
          </a:p>
        </p:txBody>
      </p:sp>
      <p:sp>
        <p:nvSpPr>
          <p:cNvPr id="49" name="Slide Number"/>
          <p:cNvSpPr txBox="1"/>
          <p:nvPr>
            <p:ph type="sldNum" sz="quarter" idx="2"/>
          </p:nvPr>
        </p:nvSpPr>
        <p:spPr>
          <a:prstGeom prst="rect">
            <a:avLst/>
          </a:prstGeom>
        </p:spPr>
        <p:txBody>
          <a:body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56" name="Title Text"/>
          <p:cNvSpPr txBox="1"/>
          <p:nvPr>
            <p:ph type="title"/>
          </p:nvPr>
        </p:nvSpPr>
        <p:spPr>
          <a:prstGeom prst="rect">
            <a:avLst/>
          </a:prstGeom>
        </p:spPr>
        <p:txBody>
          <a:bodyPr/>
          <a:lstStyle/>
          <a:p>
            <a:pPr/>
            <a:r>
              <a:t>Title Text</a:t>
            </a:r>
          </a:p>
        </p:txBody>
      </p:sp>
      <p:sp>
        <p:nvSpPr>
          <p:cNvPr id="57" name="Body Level One…"/>
          <p:cNvSpPr txBox="1"/>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58" name="Slide Number"/>
          <p:cNvSpPr txBox="1"/>
          <p:nvPr>
            <p:ph type="sldNum" sz="quarter" idx="2"/>
          </p:nvPr>
        </p:nvSpPr>
        <p:spPr>
          <a:prstGeom prst="rect">
            <a:avLst/>
          </a:prstGeom>
        </p:spPr>
        <p:txBody>
          <a:body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Photo">
    <p:spTree>
      <p:nvGrpSpPr>
        <p:cNvPr id="1" name=""/>
        <p:cNvGrpSpPr/>
        <p:nvPr/>
      </p:nvGrpSpPr>
      <p:grpSpPr>
        <a:xfrm>
          <a:off x="0" y="0"/>
          <a:ext cx="0" cy="0"/>
          <a:chOff x="0" y="0"/>
          <a:chExt cx="0" cy="0"/>
        </a:xfrm>
      </p:grpSpPr>
      <p:sp>
        <p:nvSpPr>
          <p:cNvPr id="65" name="Image"/>
          <p:cNvSpPr/>
          <p:nvPr>
            <p:ph type="pic" idx="13"/>
          </p:nvPr>
        </p:nvSpPr>
        <p:spPr>
          <a:xfrm>
            <a:off x="5800664" y="1714886"/>
            <a:ext cx="7997247" cy="7467215"/>
          </a:xfrm>
          <a:prstGeom prst="rect">
            <a:avLst/>
          </a:prstGeom>
          <a:ln w="25400"/>
          <a:effectLst>
            <a:outerShdw sx="100000" sy="100000" kx="0" ky="0" algn="b" rotWithShape="0" blurRad="254000" dist="127000" dir="5400000">
              <a:srgbClr val="000000">
                <a:alpha val="70000"/>
              </a:srgbClr>
            </a:outerShdw>
          </a:effectLst>
        </p:spPr>
        <p:txBody>
          <a:bodyPr lIns="91439" tIns="45719" rIns="91439" bIns="45719" anchor="t">
            <a:noAutofit/>
          </a:bodyPr>
          <a:lstStyle/>
          <a:p>
            <a:pPr/>
          </a:p>
        </p:txBody>
      </p:sp>
      <p:sp>
        <p:nvSpPr>
          <p:cNvPr id="66" name="Title Text"/>
          <p:cNvSpPr txBox="1"/>
          <p:nvPr>
            <p:ph type="title"/>
          </p:nvPr>
        </p:nvSpPr>
        <p:spPr>
          <a:prstGeom prst="rect">
            <a:avLst/>
          </a:prstGeom>
        </p:spPr>
        <p:txBody>
          <a:bodyPr/>
          <a:lstStyle/>
          <a:p>
            <a:pPr/>
            <a:r>
              <a:t>Title Text</a:t>
            </a:r>
          </a:p>
        </p:txBody>
      </p:sp>
      <p:sp>
        <p:nvSpPr>
          <p:cNvPr id="67" name="Body Level One…"/>
          <p:cNvSpPr txBox="1"/>
          <p:nvPr>
            <p:ph type="body" sz="half" idx="1"/>
          </p:nvPr>
        </p:nvSpPr>
        <p:spPr>
          <a:xfrm>
            <a:off x="762000" y="2374900"/>
            <a:ext cx="5384800" cy="6807200"/>
          </a:xfrm>
          <a:prstGeom prst="rect">
            <a:avLst/>
          </a:prstGeom>
        </p:spPr>
        <p:txBody>
          <a:bodyPr/>
          <a:lstStyle>
            <a:lvl1pPr marL="342900" indent="-342900">
              <a:spcBef>
                <a:spcPts val="3200"/>
              </a:spcBef>
              <a:buClr>
                <a:srgbClr val="EBEBEB"/>
              </a:buClr>
              <a:defRPr sz="2800"/>
            </a:lvl1pPr>
            <a:lvl2pPr marL="685800" indent="-342900">
              <a:spcBef>
                <a:spcPts val="3200"/>
              </a:spcBef>
              <a:buClr>
                <a:srgbClr val="EBEBEB"/>
              </a:buClr>
              <a:defRPr sz="2800"/>
            </a:lvl2pPr>
            <a:lvl3pPr marL="1028700" indent="-342900">
              <a:spcBef>
                <a:spcPts val="3200"/>
              </a:spcBef>
              <a:buClr>
                <a:srgbClr val="EBEBEB"/>
              </a:buClr>
              <a:defRPr sz="2800"/>
            </a:lvl3pPr>
            <a:lvl4pPr marL="1371600" indent="-342900">
              <a:spcBef>
                <a:spcPts val="3200"/>
              </a:spcBef>
              <a:buClr>
                <a:srgbClr val="EBEBEB"/>
              </a:buClr>
              <a:defRPr sz="2800"/>
            </a:lvl4pPr>
            <a:lvl5pPr marL="1714500" indent="-342900">
              <a:spcBef>
                <a:spcPts val="3200"/>
              </a:spcBef>
              <a:buClr>
                <a:srgbClr val="EBEBEB"/>
              </a:buClr>
              <a:defRPr sz="2800"/>
            </a:lvl5pPr>
          </a:lstStyle>
          <a:p>
            <a:pPr/>
            <a:r>
              <a:t>Body Level One</a:t>
            </a:r>
          </a:p>
          <a:p>
            <a:pPr lvl="1"/>
            <a:r>
              <a:t>Body Level Two</a:t>
            </a:r>
          </a:p>
          <a:p>
            <a:pPr lvl="2"/>
            <a:r>
              <a:t>Body Level Three</a:t>
            </a:r>
          </a:p>
          <a:p>
            <a:pPr lvl="3"/>
            <a:r>
              <a:t>Body Level Four</a:t>
            </a:r>
          </a:p>
          <a:p>
            <a:pPr lvl="4"/>
            <a:r>
              <a:t>Body Level Five</a:t>
            </a:r>
          </a:p>
        </p:txBody>
      </p:sp>
      <p:sp>
        <p:nvSpPr>
          <p:cNvPr id="68" name="Slide Number"/>
          <p:cNvSpPr txBox="1"/>
          <p:nvPr>
            <p:ph type="sldNum" sz="quarter" idx="2"/>
          </p:nvPr>
        </p:nvSpPr>
        <p:spPr>
          <a:prstGeom prst="rect">
            <a:avLst/>
          </a:prstGeom>
        </p:spPr>
        <p:txBody>
          <a:body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ullets">
    <p:spTree>
      <p:nvGrpSpPr>
        <p:cNvPr id="1" name=""/>
        <p:cNvGrpSpPr/>
        <p:nvPr/>
      </p:nvGrpSpPr>
      <p:grpSpPr>
        <a:xfrm>
          <a:off x="0" y="0"/>
          <a:ext cx="0" cy="0"/>
          <a:chOff x="0" y="0"/>
          <a:chExt cx="0" cy="0"/>
        </a:xfrm>
      </p:grpSpPr>
      <p:sp>
        <p:nvSpPr>
          <p:cNvPr id="75" name="Body Level One…"/>
          <p:cNvSpPr txBox="1"/>
          <p:nvPr>
            <p:ph type="body" idx="1"/>
          </p:nvPr>
        </p:nvSpPr>
        <p:spPr>
          <a:xfrm>
            <a:off x="762000" y="965200"/>
            <a:ext cx="11480800" cy="7823200"/>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76" name="Slide Number"/>
          <p:cNvSpPr txBox="1"/>
          <p:nvPr>
            <p:ph type="sldNum" sz="quarter" idx="2"/>
          </p:nvPr>
        </p:nvSpPr>
        <p:spPr>
          <a:prstGeom prst="rect">
            <a:avLst/>
          </a:prstGeom>
        </p:spPr>
        <p:txBody>
          <a:body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3 Up">
    <p:spTree>
      <p:nvGrpSpPr>
        <p:cNvPr id="1" name=""/>
        <p:cNvGrpSpPr/>
        <p:nvPr/>
      </p:nvGrpSpPr>
      <p:grpSpPr>
        <a:xfrm>
          <a:off x="0" y="0"/>
          <a:ext cx="0" cy="0"/>
          <a:chOff x="0" y="0"/>
          <a:chExt cx="0" cy="0"/>
        </a:xfrm>
      </p:grpSpPr>
      <p:sp>
        <p:nvSpPr>
          <p:cNvPr id="83" name="Image"/>
          <p:cNvSpPr/>
          <p:nvPr>
            <p:ph type="pic" sz="half" idx="13"/>
          </p:nvPr>
        </p:nvSpPr>
        <p:spPr>
          <a:xfrm>
            <a:off x="6007100" y="4356100"/>
            <a:ext cx="6870700" cy="4909486"/>
          </a:xfrm>
          <a:prstGeom prst="rect">
            <a:avLst/>
          </a:prstGeom>
          <a:ln w="25400"/>
          <a:effectLst>
            <a:outerShdw sx="100000" sy="100000" kx="0" ky="0" algn="b" rotWithShape="0" blurRad="254000" dist="127000" dir="5400000">
              <a:srgbClr val="000000">
                <a:alpha val="70000"/>
              </a:srgbClr>
            </a:outerShdw>
          </a:effectLst>
        </p:spPr>
        <p:txBody>
          <a:bodyPr lIns="91439" tIns="45719" rIns="91439" bIns="45719" anchor="t">
            <a:noAutofit/>
          </a:bodyPr>
          <a:lstStyle/>
          <a:p>
            <a:pPr/>
          </a:p>
        </p:txBody>
      </p:sp>
      <p:sp>
        <p:nvSpPr>
          <p:cNvPr id="84" name="Image"/>
          <p:cNvSpPr/>
          <p:nvPr>
            <p:ph type="pic" sz="half" idx="14"/>
          </p:nvPr>
        </p:nvSpPr>
        <p:spPr>
          <a:xfrm>
            <a:off x="5918200" y="-304800"/>
            <a:ext cx="6451600" cy="6451600"/>
          </a:xfrm>
          <a:prstGeom prst="rect">
            <a:avLst/>
          </a:prstGeom>
          <a:ln w="25400"/>
          <a:effectLst>
            <a:outerShdw sx="100000" sy="100000" kx="0" ky="0" algn="b" rotWithShape="0" blurRad="254000" dist="127000" dir="5400000">
              <a:srgbClr val="000000">
                <a:alpha val="70000"/>
              </a:srgbClr>
            </a:outerShdw>
          </a:effectLst>
        </p:spPr>
        <p:txBody>
          <a:bodyPr lIns="91439" tIns="45719" rIns="91439" bIns="45719" anchor="t">
            <a:noAutofit/>
          </a:bodyPr>
          <a:lstStyle/>
          <a:p>
            <a:pPr/>
          </a:p>
        </p:txBody>
      </p:sp>
      <p:sp>
        <p:nvSpPr>
          <p:cNvPr id="85" name="Image"/>
          <p:cNvSpPr/>
          <p:nvPr>
            <p:ph type="pic" idx="15"/>
          </p:nvPr>
        </p:nvSpPr>
        <p:spPr>
          <a:xfrm>
            <a:off x="-825500" y="419100"/>
            <a:ext cx="9258300" cy="8643492"/>
          </a:xfrm>
          <a:prstGeom prst="rect">
            <a:avLst/>
          </a:prstGeom>
          <a:ln w="25400"/>
          <a:effectLst>
            <a:outerShdw sx="100000" sy="100000" kx="0" ky="0" algn="b" rotWithShape="0" blurRad="254000" dist="127000" dir="5400000">
              <a:srgbClr val="000000">
                <a:alpha val="70000"/>
              </a:srgbClr>
            </a:outerShdw>
          </a:effectLst>
        </p:spPr>
        <p:txBody>
          <a:bodyPr lIns="91439" tIns="45719" rIns="91439" bIns="45719" anchor="t">
            <a:noAutofit/>
          </a:bodyPr>
          <a:lstStyle/>
          <a:p>
            <a:pPr/>
          </a:p>
        </p:txBody>
      </p:sp>
      <p:sp>
        <p:nvSpPr>
          <p:cNvPr id="86" name="Slide Number"/>
          <p:cNvSpPr txBox="1"/>
          <p:nvPr>
            <p:ph type="sldNum" sz="quarter" idx="2"/>
          </p:nvPr>
        </p:nvSpPr>
        <p:spPr>
          <a:prstGeom prst="rect">
            <a:avLst/>
          </a:prstGeom>
        </p:spPr>
        <p:txBody>
          <a:body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jpeg"/><Relationship Id="rId3" Type="http://schemas.openxmlformats.org/officeDocument/2006/relationships/slideLayout" Target="../slideLayouts/slideLayout1.xml"/><Relationship Id="rId4" Type="http://schemas.openxmlformats.org/officeDocument/2006/relationships/slideLayout" Target="../slideLayouts/slideLayout2.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 Id="rId9" Type="http://schemas.openxmlformats.org/officeDocument/2006/relationships/slideLayout" Target="../slideLayouts/slideLayout7.xml"/><Relationship Id="rId10" Type="http://schemas.openxmlformats.org/officeDocument/2006/relationships/slideLayout" Target="../slideLayouts/slideLayout8.xml"/><Relationship Id="rId11" Type="http://schemas.openxmlformats.org/officeDocument/2006/relationships/slideLayout" Target="../slideLayouts/slideLayout9.xml"/><Relationship Id="rId12" Type="http://schemas.openxmlformats.org/officeDocument/2006/relationships/slideLayout" Target="../slideLayouts/slideLayout10.xml"/><Relationship Id="rId13" Type="http://schemas.openxmlformats.org/officeDocument/2006/relationships/slideLayout" Target="../slideLayouts/slideLayout11.xml"/><Relationship Id="rId14" Type="http://schemas.openxmlformats.org/officeDocument/2006/relationships/slideLayout" Target="../slideLayouts/slideLayout12.xml"/><Relationship Id="rId15" Type="http://schemas.openxmlformats.org/officeDocument/2006/relationships/slideLayout" Target="../slideLayouts/slideLayout13.xml"/><Relationship Id="rId16" Type="http://schemas.openxmlformats.org/officeDocument/2006/relationships/slideLayout" Target="../slideLayouts/slideLayout14.xml"/><Relationship Id="rId17" Type="http://schemas.openxmlformats.org/officeDocument/2006/relationships/slideLayout" Target="../slideLayouts/slideLayout15.xml"/><Relationship Id="rId18" Type="http://schemas.openxmlformats.org/officeDocument/2006/relationships/slideLayout" Target="../slideLayouts/slideLayout16.xml"/><Relationship Id="rId19" Type="http://schemas.openxmlformats.org/officeDocument/2006/relationships/slideLayout" Target="../slideLayouts/slideLayout17.xml"/><Relationship Id="rId20" Type="http://schemas.openxmlformats.org/officeDocument/2006/relationships/slideLayout" Target="../slideLayouts/slideLayout18.xml"/><Relationship Id="rId21" Type="http://schemas.openxmlformats.org/officeDocument/2006/relationships/slideLayout" Target="../slideLayouts/slideLayout19.xml"/><Relationship Id="rId22" Type="http://schemas.openxmlformats.org/officeDocument/2006/relationships/slideLayout" Target="../slideLayouts/slideLayout20.xml"/><Relationship Id="rId23" Type="http://schemas.openxmlformats.org/officeDocument/2006/relationships/slideLayout" Target="../slideLayouts/slideLayout21.xml"/><Relationship Id="rId24" Type="http://schemas.openxmlformats.org/officeDocument/2006/relationships/slideLayout" Target="../slideLayouts/slideLayout22.xml"/><Relationship Id="rId25"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 name="Title Text"/>
          <p:cNvSpPr txBox="1"/>
          <p:nvPr>
            <p:ph type="title"/>
          </p:nvPr>
        </p:nvSpPr>
        <p:spPr>
          <a:xfrm>
            <a:off x="762000" y="203200"/>
            <a:ext cx="11480800" cy="21463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Title Text</a:t>
            </a:r>
          </a:p>
        </p:txBody>
      </p:sp>
      <p:sp>
        <p:nvSpPr>
          <p:cNvPr id="3" name="Body Level One…"/>
          <p:cNvSpPr txBox="1"/>
          <p:nvPr>
            <p:ph type="body" idx="1"/>
          </p:nvPr>
        </p:nvSpPr>
        <p:spPr>
          <a:xfrm>
            <a:off x="762000" y="2413000"/>
            <a:ext cx="11480800" cy="63627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4" name="Slide Number"/>
          <p:cNvSpPr txBox="1"/>
          <p:nvPr>
            <p:ph type="sldNum" sz="quarter" idx="2"/>
          </p:nvPr>
        </p:nvSpPr>
        <p:spPr>
          <a:xfrm>
            <a:off x="6311798" y="9255150"/>
            <a:ext cx="368504" cy="374600"/>
          </a:xfrm>
          <a:prstGeom prst="rect">
            <a:avLst/>
          </a:prstGeom>
          <a:ln w="12700">
            <a:miter lim="400000"/>
          </a:ln>
        </p:spPr>
        <p:txBody>
          <a:bodyPr wrap="none" lIns="50800" tIns="50800" rIns="50800" bIns="50800" anchor="ctr">
            <a:spAutoFit/>
          </a:bodyPr>
          <a:lstStyle>
            <a:lvl1pPr>
              <a:defRPr sz="1800">
                <a:latin typeface="+mn-lt"/>
                <a:ea typeface="+mn-ea"/>
                <a:cs typeface="+mn-cs"/>
                <a:sym typeface="Helvetica Neue"/>
              </a:defRPr>
            </a:lvl1pPr>
          </a:lstStyle>
          <a:p>
            <a:pPr>
              <a:defRPr>
                <a:effectLst/>
              </a:defRPr>
            </a:pPr>
            <a:fld id="{86CB4B4D-7CA3-9044-876B-883B54F8677D}" type="slidenum"/>
          </a:p>
        </p:txBody>
      </p:sp>
    </p:spTree>
  </p:cSld>
  <p:clrMap bg1="dk1" tx1="lt1" bg2="dk2" tx2="lt2" accent1="accent1" accent2="accent2" accent3="accent3" accent4="accent4" accent5="accent5" accent6="accent6" hlink="hlink" folHlink="folHlink"/>
  <p:sldLayoutIdLst>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 id="2147483661" r:id="rId15"/>
    <p:sldLayoutId id="2147483662" r:id="rId16"/>
    <p:sldLayoutId id="2147483663" r:id="rId17"/>
    <p:sldLayoutId id="2147483664" r:id="rId18"/>
    <p:sldLayoutId id="2147483665" r:id="rId19"/>
    <p:sldLayoutId id="2147483666" r:id="rId20"/>
    <p:sldLayoutId id="2147483667" r:id="rId21"/>
    <p:sldLayoutId id="2147483668" r:id="rId22"/>
    <p:sldLayoutId id="2147483669" r:id="rId23"/>
    <p:sldLayoutId id="2147483670" r:id="rId24"/>
    <p:sldLayoutId id="2147483671" r:id="rId25"/>
  </p:sldLayoutIdLst>
  <p:transition xmlns:p14="http://schemas.microsoft.com/office/powerpoint/2010/main" spd="med" advClick="1"/>
  <p:txStyles>
    <p:titleStyle>
      <a:lvl1pPr marL="0" marR="0" indent="0" algn="ctr" defTabSz="584200" rtl="0" latinLnBrk="0">
        <a:lnSpc>
          <a:spcPct val="100000"/>
        </a:lnSpc>
        <a:spcBef>
          <a:spcPts val="0"/>
        </a:spcBef>
        <a:spcAft>
          <a:spcPts val="0"/>
        </a:spcAft>
        <a:buClrTx/>
        <a:buSzTx/>
        <a:buFontTx/>
        <a:buNone/>
        <a:tabLst/>
        <a:defRPr b="1" baseline="0" cap="none" i="0" spc="0" strike="noStrike" sz="6400" u="none">
          <a:solidFill>
            <a:srgbClr val="FFFFFF"/>
          </a:solidFill>
          <a:effectLst>
            <a:outerShdw sx="100000" sy="100000" kx="0" ky="0" algn="b" rotWithShape="0" blurRad="50800" dist="25400" dir="5400000">
              <a:srgbClr val="000000"/>
            </a:outerShdw>
          </a:effectLst>
          <a:uFillTx/>
          <a:latin typeface="+mn-lt"/>
          <a:ea typeface="+mn-ea"/>
          <a:cs typeface="+mn-cs"/>
          <a:sym typeface="Helvetica Neue"/>
        </a:defRPr>
      </a:lvl1pPr>
      <a:lvl2pPr marL="0" marR="0" indent="0" algn="ctr" defTabSz="584200" rtl="0" latinLnBrk="0">
        <a:lnSpc>
          <a:spcPct val="100000"/>
        </a:lnSpc>
        <a:spcBef>
          <a:spcPts val="0"/>
        </a:spcBef>
        <a:spcAft>
          <a:spcPts val="0"/>
        </a:spcAft>
        <a:buClrTx/>
        <a:buSzTx/>
        <a:buFontTx/>
        <a:buNone/>
        <a:tabLst/>
        <a:defRPr b="1" baseline="0" cap="none" i="0" spc="0" strike="noStrike" sz="6400" u="none">
          <a:solidFill>
            <a:srgbClr val="FFFFFF"/>
          </a:solidFill>
          <a:effectLst>
            <a:outerShdw sx="100000" sy="100000" kx="0" ky="0" algn="b" rotWithShape="0" blurRad="50800" dist="25400" dir="5400000">
              <a:srgbClr val="000000"/>
            </a:outerShdw>
          </a:effectLst>
          <a:uFillTx/>
          <a:latin typeface="+mn-lt"/>
          <a:ea typeface="+mn-ea"/>
          <a:cs typeface="+mn-cs"/>
          <a:sym typeface="Helvetica Neue"/>
        </a:defRPr>
      </a:lvl2pPr>
      <a:lvl3pPr marL="0" marR="0" indent="0" algn="ctr" defTabSz="584200" rtl="0" latinLnBrk="0">
        <a:lnSpc>
          <a:spcPct val="100000"/>
        </a:lnSpc>
        <a:spcBef>
          <a:spcPts val="0"/>
        </a:spcBef>
        <a:spcAft>
          <a:spcPts val="0"/>
        </a:spcAft>
        <a:buClrTx/>
        <a:buSzTx/>
        <a:buFontTx/>
        <a:buNone/>
        <a:tabLst/>
        <a:defRPr b="1" baseline="0" cap="none" i="0" spc="0" strike="noStrike" sz="6400" u="none">
          <a:solidFill>
            <a:srgbClr val="FFFFFF"/>
          </a:solidFill>
          <a:effectLst>
            <a:outerShdw sx="100000" sy="100000" kx="0" ky="0" algn="b" rotWithShape="0" blurRad="50800" dist="25400" dir="5400000">
              <a:srgbClr val="000000"/>
            </a:outerShdw>
          </a:effectLst>
          <a:uFillTx/>
          <a:latin typeface="+mn-lt"/>
          <a:ea typeface="+mn-ea"/>
          <a:cs typeface="+mn-cs"/>
          <a:sym typeface="Helvetica Neue"/>
        </a:defRPr>
      </a:lvl3pPr>
      <a:lvl4pPr marL="0" marR="0" indent="0" algn="ctr" defTabSz="584200" rtl="0" latinLnBrk="0">
        <a:lnSpc>
          <a:spcPct val="100000"/>
        </a:lnSpc>
        <a:spcBef>
          <a:spcPts val="0"/>
        </a:spcBef>
        <a:spcAft>
          <a:spcPts val="0"/>
        </a:spcAft>
        <a:buClrTx/>
        <a:buSzTx/>
        <a:buFontTx/>
        <a:buNone/>
        <a:tabLst/>
        <a:defRPr b="1" baseline="0" cap="none" i="0" spc="0" strike="noStrike" sz="6400" u="none">
          <a:solidFill>
            <a:srgbClr val="FFFFFF"/>
          </a:solidFill>
          <a:effectLst>
            <a:outerShdw sx="100000" sy="100000" kx="0" ky="0" algn="b" rotWithShape="0" blurRad="50800" dist="25400" dir="5400000">
              <a:srgbClr val="000000"/>
            </a:outerShdw>
          </a:effectLst>
          <a:uFillTx/>
          <a:latin typeface="+mn-lt"/>
          <a:ea typeface="+mn-ea"/>
          <a:cs typeface="+mn-cs"/>
          <a:sym typeface="Helvetica Neue"/>
        </a:defRPr>
      </a:lvl4pPr>
      <a:lvl5pPr marL="0" marR="0" indent="0" algn="ctr" defTabSz="584200" rtl="0" latinLnBrk="0">
        <a:lnSpc>
          <a:spcPct val="100000"/>
        </a:lnSpc>
        <a:spcBef>
          <a:spcPts val="0"/>
        </a:spcBef>
        <a:spcAft>
          <a:spcPts val="0"/>
        </a:spcAft>
        <a:buClrTx/>
        <a:buSzTx/>
        <a:buFontTx/>
        <a:buNone/>
        <a:tabLst/>
        <a:defRPr b="1" baseline="0" cap="none" i="0" spc="0" strike="noStrike" sz="6400" u="none">
          <a:solidFill>
            <a:srgbClr val="FFFFFF"/>
          </a:solidFill>
          <a:effectLst>
            <a:outerShdw sx="100000" sy="100000" kx="0" ky="0" algn="b" rotWithShape="0" blurRad="50800" dist="25400" dir="5400000">
              <a:srgbClr val="000000"/>
            </a:outerShdw>
          </a:effectLst>
          <a:uFillTx/>
          <a:latin typeface="+mn-lt"/>
          <a:ea typeface="+mn-ea"/>
          <a:cs typeface="+mn-cs"/>
          <a:sym typeface="Helvetica Neue"/>
        </a:defRPr>
      </a:lvl5pPr>
      <a:lvl6pPr marL="0" marR="0" indent="0" algn="ctr" defTabSz="584200" rtl="0" latinLnBrk="0">
        <a:lnSpc>
          <a:spcPct val="100000"/>
        </a:lnSpc>
        <a:spcBef>
          <a:spcPts val="0"/>
        </a:spcBef>
        <a:spcAft>
          <a:spcPts val="0"/>
        </a:spcAft>
        <a:buClrTx/>
        <a:buSzTx/>
        <a:buFontTx/>
        <a:buNone/>
        <a:tabLst/>
        <a:defRPr b="1" baseline="0" cap="none" i="0" spc="0" strike="noStrike" sz="6400" u="none">
          <a:solidFill>
            <a:srgbClr val="FFFFFF"/>
          </a:solidFill>
          <a:effectLst>
            <a:outerShdw sx="100000" sy="100000" kx="0" ky="0" algn="b" rotWithShape="0" blurRad="50800" dist="25400" dir="5400000">
              <a:srgbClr val="000000"/>
            </a:outerShdw>
          </a:effectLst>
          <a:uFillTx/>
          <a:latin typeface="+mn-lt"/>
          <a:ea typeface="+mn-ea"/>
          <a:cs typeface="+mn-cs"/>
          <a:sym typeface="Helvetica Neue"/>
        </a:defRPr>
      </a:lvl6pPr>
      <a:lvl7pPr marL="0" marR="0" indent="0" algn="ctr" defTabSz="584200" rtl="0" latinLnBrk="0">
        <a:lnSpc>
          <a:spcPct val="100000"/>
        </a:lnSpc>
        <a:spcBef>
          <a:spcPts val="0"/>
        </a:spcBef>
        <a:spcAft>
          <a:spcPts val="0"/>
        </a:spcAft>
        <a:buClrTx/>
        <a:buSzTx/>
        <a:buFontTx/>
        <a:buNone/>
        <a:tabLst/>
        <a:defRPr b="1" baseline="0" cap="none" i="0" spc="0" strike="noStrike" sz="6400" u="none">
          <a:solidFill>
            <a:srgbClr val="FFFFFF"/>
          </a:solidFill>
          <a:effectLst>
            <a:outerShdw sx="100000" sy="100000" kx="0" ky="0" algn="b" rotWithShape="0" blurRad="50800" dist="25400" dir="5400000">
              <a:srgbClr val="000000"/>
            </a:outerShdw>
          </a:effectLst>
          <a:uFillTx/>
          <a:latin typeface="+mn-lt"/>
          <a:ea typeface="+mn-ea"/>
          <a:cs typeface="+mn-cs"/>
          <a:sym typeface="Helvetica Neue"/>
        </a:defRPr>
      </a:lvl7pPr>
      <a:lvl8pPr marL="0" marR="0" indent="0" algn="ctr" defTabSz="584200" rtl="0" latinLnBrk="0">
        <a:lnSpc>
          <a:spcPct val="100000"/>
        </a:lnSpc>
        <a:spcBef>
          <a:spcPts val="0"/>
        </a:spcBef>
        <a:spcAft>
          <a:spcPts val="0"/>
        </a:spcAft>
        <a:buClrTx/>
        <a:buSzTx/>
        <a:buFontTx/>
        <a:buNone/>
        <a:tabLst/>
        <a:defRPr b="1" baseline="0" cap="none" i="0" spc="0" strike="noStrike" sz="6400" u="none">
          <a:solidFill>
            <a:srgbClr val="FFFFFF"/>
          </a:solidFill>
          <a:effectLst>
            <a:outerShdw sx="100000" sy="100000" kx="0" ky="0" algn="b" rotWithShape="0" blurRad="50800" dist="25400" dir="5400000">
              <a:srgbClr val="000000"/>
            </a:outerShdw>
          </a:effectLst>
          <a:uFillTx/>
          <a:latin typeface="+mn-lt"/>
          <a:ea typeface="+mn-ea"/>
          <a:cs typeface="+mn-cs"/>
          <a:sym typeface="Helvetica Neue"/>
        </a:defRPr>
      </a:lvl8pPr>
      <a:lvl9pPr marL="0" marR="0" indent="0" algn="ctr" defTabSz="584200" rtl="0" latinLnBrk="0">
        <a:lnSpc>
          <a:spcPct val="100000"/>
        </a:lnSpc>
        <a:spcBef>
          <a:spcPts val="0"/>
        </a:spcBef>
        <a:spcAft>
          <a:spcPts val="0"/>
        </a:spcAft>
        <a:buClrTx/>
        <a:buSzTx/>
        <a:buFontTx/>
        <a:buNone/>
        <a:tabLst/>
        <a:defRPr b="1" baseline="0" cap="none" i="0" spc="0" strike="noStrike" sz="6400" u="none">
          <a:solidFill>
            <a:srgbClr val="FFFFFF"/>
          </a:solidFill>
          <a:effectLst>
            <a:outerShdw sx="100000" sy="100000" kx="0" ky="0" algn="b" rotWithShape="0" blurRad="50800" dist="25400" dir="5400000">
              <a:srgbClr val="000000"/>
            </a:outerShdw>
          </a:effectLst>
          <a:uFillTx/>
          <a:latin typeface="+mn-lt"/>
          <a:ea typeface="+mn-ea"/>
          <a:cs typeface="+mn-cs"/>
          <a:sym typeface="Helvetica Neue"/>
        </a:defRPr>
      </a:lvl9pPr>
    </p:titleStyle>
    <p:bodyStyle>
      <a:lvl1pPr marL="406400" marR="0" indent="-406400" algn="l" defTabSz="584200" rtl="0" latinLnBrk="0">
        <a:lnSpc>
          <a:spcPct val="100000"/>
        </a:lnSpc>
        <a:spcBef>
          <a:spcPts val="4200"/>
        </a:spcBef>
        <a:spcAft>
          <a:spcPts val="0"/>
        </a:spcAft>
        <a:buClrTx/>
        <a:buSzPct val="75000"/>
        <a:buFontTx/>
        <a:buChar char="•"/>
        <a:tabLst/>
        <a:defRPr b="0" baseline="0" cap="none" i="0" spc="0" strike="noStrike" sz="3400" u="none">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1pPr>
      <a:lvl2pPr marL="812800" marR="0" indent="-406400" algn="l" defTabSz="584200" rtl="0" latinLnBrk="0">
        <a:lnSpc>
          <a:spcPct val="100000"/>
        </a:lnSpc>
        <a:spcBef>
          <a:spcPts val="4200"/>
        </a:spcBef>
        <a:spcAft>
          <a:spcPts val="0"/>
        </a:spcAft>
        <a:buClrTx/>
        <a:buSzPct val="75000"/>
        <a:buFontTx/>
        <a:buChar char="•"/>
        <a:tabLst/>
        <a:defRPr b="0" baseline="0" cap="none" i="0" spc="0" strike="noStrike" sz="3400" u="none">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2pPr>
      <a:lvl3pPr marL="1219200" marR="0" indent="-406400" algn="l" defTabSz="584200" rtl="0" latinLnBrk="0">
        <a:lnSpc>
          <a:spcPct val="100000"/>
        </a:lnSpc>
        <a:spcBef>
          <a:spcPts val="4200"/>
        </a:spcBef>
        <a:spcAft>
          <a:spcPts val="0"/>
        </a:spcAft>
        <a:buClrTx/>
        <a:buSzPct val="75000"/>
        <a:buFontTx/>
        <a:buChar char="•"/>
        <a:tabLst/>
        <a:defRPr b="0" baseline="0" cap="none" i="0" spc="0" strike="noStrike" sz="3400" u="none">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3pPr>
      <a:lvl4pPr marL="1625600" marR="0" indent="-406400" algn="l" defTabSz="584200" rtl="0" latinLnBrk="0">
        <a:lnSpc>
          <a:spcPct val="100000"/>
        </a:lnSpc>
        <a:spcBef>
          <a:spcPts val="4200"/>
        </a:spcBef>
        <a:spcAft>
          <a:spcPts val="0"/>
        </a:spcAft>
        <a:buClrTx/>
        <a:buSzPct val="75000"/>
        <a:buFontTx/>
        <a:buChar char="•"/>
        <a:tabLst/>
        <a:defRPr b="0" baseline="0" cap="none" i="0" spc="0" strike="noStrike" sz="3400" u="none">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4pPr>
      <a:lvl5pPr marL="2032000" marR="0" indent="-406400" algn="l" defTabSz="584200" rtl="0" latinLnBrk="0">
        <a:lnSpc>
          <a:spcPct val="100000"/>
        </a:lnSpc>
        <a:spcBef>
          <a:spcPts val="4200"/>
        </a:spcBef>
        <a:spcAft>
          <a:spcPts val="0"/>
        </a:spcAft>
        <a:buClrTx/>
        <a:buSzPct val="75000"/>
        <a:buFontTx/>
        <a:buChar char="•"/>
        <a:tabLst/>
        <a:defRPr b="0" baseline="0" cap="none" i="0" spc="0" strike="noStrike" sz="3400" u="none">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5pPr>
      <a:lvl6pPr marL="2438400" marR="0" indent="-406400" algn="l" defTabSz="584200" rtl="0" latinLnBrk="0">
        <a:lnSpc>
          <a:spcPct val="100000"/>
        </a:lnSpc>
        <a:spcBef>
          <a:spcPts val="4200"/>
        </a:spcBef>
        <a:spcAft>
          <a:spcPts val="0"/>
        </a:spcAft>
        <a:buClrTx/>
        <a:buSzPct val="75000"/>
        <a:buFontTx/>
        <a:buChar char="•"/>
        <a:tabLst/>
        <a:defRPr b="0" baseline="0" cap="none" i="0" spc="0" strike="noStrike" sz="3400" u="none">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6pPr>
      <a:lvl7pPr marL="2844800" marR="0" indent="-406400" algn="l" defTabSz="584200" rtl="0" latinLnBrk="0">
        <a:lnSpc>
          <a:spcPct val="100000"/>
        </a:lnSpc>
        <a:spcBef>
          <a:spcPts val="4200"/>
        </a:spcBef>
        <a:spcAft>
          <a:spcPts val="0"/>
        </a:spcAft>
        <a:buClrTx/>
        <a:buSzPct val="75000"/>
        <a:buFontTx/>
        <a:buChar char="•"/>
        <a:tabLst/>
        <a:defRPr b="0" baseline="0" cap="none" i="0" spc="0" strike="noStrike" sz="3400" u="none">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7pPr>
      <a:lvl8pPr marL="3251200" marR="0" indent="-406400" algn="l" defTabSz="584200" rtl="0" latinLnBrk="0">
        <a:lnSpc>
          <a:spcPct val="100000"/>
        </a:lnSpc>
        <a:spcBef>
          <a:spcPts val="4200"/>
        </a:spcBef>
        <a:spcAft>
          <a:spcPts val="0"/>
        </a:spcAft>
        <a:buClrTx/>
        <a:buSzPct val="75000"/>
        <a:buFontTx/>
        <a:buChar char="•"/>
        <a:tabLst/>
        <a:defRPr b="0" baseline="0" cap="none" i="0" spc="0" strike="noStrike" sz="3400" u="none">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8pPr>
      <a:lvl9pPr marL="3657600" marR="0" indent="-406400" algn="l" defTabSz="584200" rtl="0" latinLnBrk="0">
        <a:lnSpc>
          <a:spcPct val="100000"/>
        </a:lnSpc>
        <a:spcBef>
          <a:spcPts val="4200"/>
        </a:spcBef>
        <a:spcAft>
          <a:spcPts val="0"/>
        </a:spcAft>
        <a:buClrTx/>
        <a:buSzPct val="75000"/>
        <a:buFontTx/>
        <a:buChar char="•"/>
        <a:tabLst/>
        <a:defRPr b="0" baseline="0" cap="none" i="0" spc="0" strike="noStrike" sz="3400" u="none">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9pPr>
    </p:bodyStyle>
    <p:otherStyle>
      <a:lvl1pPr marL="0" marR="0" indent="0" algn="ctr" defTabSz="5842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1pPr>
      <a:lvl2pPr marL="0" marR="0" indent="228600" algn="ctr" defTabSz="5842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2pPr>
      <a:lvl3pPr marL="0" marR="0" indent="457200" algn="ctr" defTabSz="5842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3pPr>
      <a:lvl4pPr marL="0" marR="0" indent="685800" algn="ctr" defTabSz="5842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4pPr>
      <a:lvl5pPr marL="0" marR="0" indent="914400" algn="ctr" defTabSz="5842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5pPr>
      <a:lvl6pPr marL="0" marR="0" indent="1143000" algn="ctr" defTabSz="5842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6pPr>
      <a:lvl7pPr marL="0" marR="0" indent="1371600" algn="ctr" defTabSz="5842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7pPr>
      <a:lvl8pPr marL="0" marR="0" indent="1600200" algn="ctr" defTabSz="5842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8pPr>
      <a:lvl9pPr marL="0" marR="0" indent="1828800" algn="ctr" defTabSz="5842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2.tif"/></Relationships>

</file>

<file path=ppt/slides/_rels/slide10.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4.tif"/><Relationship Id="rId3" Type="http://schemas.openxmlformats.org/officeDocument/2006/relationships/image" Target="../media/image16.png"/><Relationship Id="rId4" Type="http://schemas.openxmlformats.org/officeDocument/2006/relationships/image" Target="../media/image17.png"/></Relationships>

</file>

<file path=ppt/slides/_rels/slide11.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4.tif"/><Relationship Id="rId3" Type="http://schemas.openxmlformats.org/officeDocument/2006/relationships/image" Target="../media/image16.png"/><Relationship Id="rId4" Type="http://schemas.openxmlformats.org/officeDocument/2006/relationships/image" Target="../media/image17.png"/></Relationships>

</file>

<file path=ppt/slides/_rels/slide12.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2.tif"/><Relationship Id="rId3" Type="http://schemas.openxmlformats.org/officeDocument/2006/relationships/image" Target="../media/image6.png"/></Relationships>

</file>

<file path=ppt/slides/_rels/slide13.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2.tif"/></Relationships>

</file>

<file path=ppt/slides/_rels/slide14.xml.rels><?xml version="1.0" encoding="UTF-8"?>
<Relationships xmlns="http://schemas.openxmlformats.org/package/2006/relationships"><Relationship Id="rId1" Type="http://schemas.openxmlformats.org/officeDocument/2006/relationships/slideLayout" Target="../slideLayouts/slideLayout14.xml"/></Relationships>

</file>

<file path=ppt/slides/_rels/slide15.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2.tif"/><Relationship Id="rId3" Type="http://schemas.openxmlformats.org/officeDocument/2006/relationships/hyperlink" Target="http://" TargetMode="External"/><Relationship Id="rId4" Type="http://schemas.openxmlformats.org/officeDocument/2006/relationships/hyperlink" Target="http://www.w65stchurchofchrist.com" TargetMode="External"/></Relationships>

</file>

<file path=ppt/slides/_rels/slide16.xml.rels><?xml version="1.0" encoding="UTF-8"?>
<Relationships xmlns="http://schemas.openxmlformats.org/package/2006/relationships"><Relationship Id="rId1" Type="http://schemas.openxmlformats.org/officeDocument/2006/relationships/slideLayout" Target="../slideLayouts/slideLayout15.xml"/></Relationships>

</file>

<file path=ppt/slides/_rels/slide17.xml.rels><?xml version="1.0" encoding="UTF-8"?>
<Relationships xmlns="http://schemas.openxmlformats.org/package/2006/relationships"><Relationship Id="rId1" Type="http://schemas.openxmlformats.org/officeDocument/2006/relationships/slideLayout" Target="../slideLayouts/slideLayout15.xml"/></Relationships>

</file>

<file path=ppt/slides/_rels/slide2.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6.png"/><Relationship Id="rId3" Type="http://schemas.openxmlformats.org/officeDocument/2006/relationships/image" Target="../media/image7.png"/><Relationship Id="rId4" Type="http://schemas.openxmlformats.org/officeDocument/2006/relationships/image" Target="../media/image3.tif"/></Relationships>

</file>

<file path=ppt/slides/_rels/slide3.xml.rels><?xml version="1.0" encoding="UTF-8"?>
<Relationships xmlns="http://schemas.openxmlformats.org/package/2006/relationships"><Relationship Id="rId1" Type="http://schemas.openxmlformats.org/officeDocument/2006/relationships/slideLayout" Target="../slideLayouts/slideLayout15.xml"/></Relationships>

</file>

<file path=ppt/slides/_rels/slide4.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8.png"/><Relationship Id="rId3" Type="http://schemas.openxmlformats.org/officeDocument/2006/relationships/image" Target="../media/image9.png"/><Relationship Id="rId4" Type="http://schemas.openxmlformats.org/officeDocument/2006/relationships/image" Target="../media/image10.png"/><Relationship Id="rId5" Type="http://schemas.openxmlformats.org/officeDocument/2006/relationships/image" Target="../media/image11.png"/><Relationship Id="rId6" Type="http://schemas.openxmlformats.org/officeDocument/2006/relationships/image" Target="../media/image12.png"/><Relationship Id="rId7" Type="http://schemas.openxmlformats.org/officeDocument/2006/relationships/image" Target="../media/image13.png"/><Relationship Id="rId8" Type="http://schemas.openxmlformats.org/officeDocument/2006/relationships/image" Target="../media/image14.png"/><Relationship Id="rId9" Type="http://schemas.openxmlformats.org/officeDocument/2006/relationships/image" Target="../media/image15.png"/></Relationships>

</file>

<file path=ppt/slides/_rels/slide5.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8.png"/><Relationship Id="rId3" Type="http://schemas.openxmlformats.org/officeDocument/2006/relationships/image" Target="../media/image10.png"/><Relationship Id="rId4" Type="http://schemas.openxmlformats.org/officeDocument/2006/relationships/image" Target="../media/image12.png"/><Relationship Id="rId5" Type="http://schemas.openxmlformats.org/officeDocument/2006/relationships/image" Target="../media/image14.png"/></Relationships>

</file>

<file path=ppt/slides/_rels/slide6.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8.png"/><Relationship Id="rId3" Type="http://schemas.openxmlformats.org/officeDocument/2006/relationships/image" Target="../media/image10.png"/><Relationship Id="rId4" Type="http://schemas.openxmlformats.org/officeDocument/2006/relationships/image" Target="../media/image12.png"/><Relationship Id="rId5" Type="http://schemas.openxmlformats.org/officeDocument/2006/relationships/image" Target="../media/image14.png"/></Relationships>

</file>

<file path=ppt/slides/_rels/slide7.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6.png"/><Relationship Id="rId3" Type="http://schemas.openxmlformats.org/officeDocument/2006/relationships/image" Target="../media/image7.png"/><Relationship Id="rId4" Type="http://schemas.openxmlformats.org/officeDocument/2006/relationships/image" Target="../media/image3.tif"/></Relationships>

</file>

<file path=ppt/slides/_rels/slide8.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tif"/><Relationship Id="rId3" Type="http://schemas.openxmlformats.org/officeDocument/2006/relationships/image" Target="../media/image6.png"/></Relationships>

</file>

<file path=ppt/slides/_rels/slide9.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tif"/><Relationship Id="rId3" Type="http://schemas.openxmlformats.org/officeDocument/2006/relationships/image" Target="../media/image6.png"/><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16" name="Image" descr="Image"/>
          <p:cNvPicPr>
            <a:picLocks noChangeAspect="1"/>
          </p:cNvPicPr>
          <p:nvPr>
            <p:ph type="pic" idx="13"/>
          </p:nvPr>
        </p:nvPicPr>
        <p:blipFill>
          <a:blip r:embed="rId2">
            <a:extLst/>
          </a:blip>
          <a:srcRect l="5555" t="0" r="5555" b="0"/>
          <a:stretch>
            <a:fillRect/>
          </a:stretch>
        </p:blipFill>
        <p:spPr>
          <a:xfrm>
            <a:off x="0" y="0"/>
            <a:ext cx="13004800" cy="9753600"/>
          </a:xfrm>
          <a:prstGeom prst="rect">
            <a:avLst/>
          </a:prstGeom>
        </p:spPr>
      </p:pic>
      <p:sp>
        <p:nvSpPr>
          <p:cNvPr id="217" name="Psalm 107"/>
          <p:cNvSpPr txBox="1"/>
          <p:nvPr/>
        </p:nvSpPr>
        <p:spPr>
          <a:xfrm>
            <a:off x="659320" y="3830142"/>
            <a:ext cx="11686160" cy="209331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457200">
              <a:defRPr sz="16300">
                <a:ln w="25400" cap="flat">
                  <a:solidFill>
                    <a:srgbClr val="000000"/>
                  </a:solidFill>
                  <a:prstDash val="solid"/>
                  <a:miter lim="400000"/>
                </a:ln>
                <a:solidFill>
                  <a:srgbClr val="FFFFFF"/>
                </a:solidFill>
                <a:effectLst>
                  <a:outerShdw sx="100000" sy="100000" kx="0" ky="0" algn="b" rotWithShape="0" blurRad="63500" dist="63500" dir="2666069">
                    <a:srgbClr val="000000"/>
                  </a:outerShdw>
                </a:effectLst>
                <a:latin typeface="Kindertype"/>
                <a:ea typeface="Kindertype"/>
                <a:cs typeface="Kindertype"/>
                <a:sym typeface="Kindertype"/>
              </a:defRPr>
            </a:lvl1pPr>
          </a:lstStyle>
          <a:p>
            <a:pPr/>
            <a:r>
              <a:t>Psalm 107</a:t>
            </a:r>
          </a:p>
        </p:txBody>
      </p:sp>
      <p:sp>
        <p:nvSpPr>
          <p:cNvPr id="218" name="The GREAT REDEEMER"/>
          <p:cNvSpPr txBox="1"/>
          <p:nvPr/>
        </p:nvSpPr>
        <p:spPr>
          <a:xfrm>
            <a:off x="178922" y="178159"/>
            <a:ext cx="12646956" cy="1206501"/>
          </a:xfrm>
          <a:prstGeom prst="rect">
            <a:avLst/>
          </a:prstGeom>
          <a:ln w="12700">
            <a:miter lim="400000"/>
          </a:ln>
          <a:effectLst>
            <a:outerShdw sx="100000" sy="100000" kx="0" ky="0" algn="b" rotWithShape="0" blurRad="63500" dist="82180" dir="2360354">
              <a:srgbClr val="000000">
                <a:alpha val="32922"/>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7400">
                <a:ln w="38100" cap="flat">
                  <a:solidFill>
                    <a:srgbClr val="000000"/>
                  </a:solidFill>
                  <a:prstDash val="solid"/>
                  <a:miter lim="400000"/>
                </a:ln>
                <a:solidFill>
                  <a:srgbClr val="FFF9E0">
                    <a:alpha val="52448"/>
                  </a:srgbClr>
                </a:solidFill>
                <a:effectLst>
                  <a:outerShdw sx="100000" sy="100000" kx="0" ky="0" algn="b" rotWithShape="0" blurRad="76200" dist="76200" dir="2014874">
                    <a:srgbClr val="000000"/>
                  </a:outerShdw>
                </a:effectLst>
                <a:latin typeface="Rockwell Extra Bold"/>
                <a:ea typeface="Rockwell Extra Bold"/>
                <a:cs typeface="Rockwell Extra Bold"/>
                <a:sym typeface="Rockwell Extra Bold"/>
              </a:defRPr>
            </a:lvl1pPr>
          </a:lstStyle>
          <a:p>
            <a:pPr/>
            <a:r>
              <a:t>The GREAT REDEEMER</a:t>
            </a:r>
          </a:p>
        </p:txBody>
      </p:sp>
      <p:sp>
        <p:nvSpPr>
          <p:cNvPr id="219" name="2 Let the redeemed of the Lord say so, Whom He has redeemed from the hand of the enemy, … 7 And He led them forth by the right way, That they might go to a city for a dwelling place."/>
          <p:cNvSpPr txBox="1"/>
          <p:nvPr/>
        </p:nvSpPr>
        <p:spPr>
          <a:xfrm>
            <a:off x="184150" y="7590591"/>
            <a:ext cx="12636501" cy="1757500"/>
          </a:xfrm>
          <a:prstGeom prst="rect">
            <a:avLst/>
          </a:prstGeom>
          <a:ln w="12700">
            <a:miter lim="400000"/>
          </a:ln>
          <a:effectLst>
            <a:outerShdw sx="100000" sy="100000" kx="0" ky="0" algn="b" rotWithShape="0" blurRad="63500" dist="82180" dir="2360354">
              <a:srgbClr val="000000"/>
            </a:outerShdw>
          </a:effectLst>
          <a:extLst>
            <a:ext uri="{C572A759-6A51-4108-AA02-DFA0A04FC94B}">
              <ma14:wrappingTextBoxFlag xmlns:ma14="http://schemas.microsoft.com/office/mac/drawingml/2011/main" val="1"/>
            </a:ext>
          </a:extLst>
        </p:spPr>
        <p:txBody>
          <a:bodyPr wrap="none" lIns="50800" tIns="50800" rIns="50800" bIns="50800">
            <a:spAutoFit/>
          </a:bodyPr>
          <a:lstStyle/>
          <a:p>
            <a:pPr defTabSz="457200">
              <a:defRPr>
                <a:solidFill>
                  <a:srgbClr val="FFFFFF"/>
                </a:solidFill>
                <a:effectLst>
                  <a:outerShdw sx="100000" sy="100000" kx="0" ky="0" algn="b" rotWithShape="0" blurRad="63500" dist="63500" dir="2493309">
                    <a:srgbClr val="000000"/>
                  </a:outerShdw>
                </a:effectLst>
                <a:latin typeface="Times New Roman"/>
                <a:ea typeface="Times New Roman"/>
                <a:cs typeface="Times New Roman"/>
                <a:sym typeface="Times New Roman"/>
              </a:defRPr>
            </a:pPr>
            <a:r>
              <a:rPr baseline="31999"/>
              <a:t>2</a:t>
            </a:r>
            <a:r>
              <a:t>	Let the redeemed of the Lord say </a:t>
            </a:r>
            <a:r>
              <a:rPr i="1"/>
              <a:t>so,</a:t>
            </a:r>
            <a:r>
              <a:t> Whom He has redeemed from the hand of the enemy, … </a:t>
            </a:r>
            <a:r>
              <a:rPr baseline="31999"/>
              <a:t>7</a:t>
            </a:r>
            <a:r>
              <a:t> And He led them forth by the right way, That they might go to a city for a dwelling place. </a:t>
            </a:r>
          </a:p>
        </p:txBody>
      </p:sp>
      <p:sp>
        <p:nvSpPr>
          <p:cNvPr id="220" name="“He led them forth by the right way”"/>
          <p:cNvSpPr txBox="1"/>
          <p:nvPr/>
        </p:nvSpPr>
        <p:spPr>
          <a:xfrm>
            <a:off x="680510" y="1099395"/>
            <a:ext cx="11643780" cy="1267781"/>
          </a:xfrm>
          <a:prstGeom prst="rect">
            <a:avLst/>
          </a:prstGeom>
          <a:ln w="12700">
            <a:miter lim="400000"/>
          </a:ln>
          <a:effectLst>
            <a:outerShdw sx="100000" sy="100000" kx="0" ky="0" algn="b" rotWithShape="0" blurRad="63500" dist="82180" dir="2360354">
              <a:srgbClr val="000000"/>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defTabSz="457200">
              <a:defRPr sz="6900">
                <a:solidFill>
                  <a:srgbClr val="FFFFFF"/>
                </a:solidFill>
                <a:effectLst>
                  <a:outerShdw sx="100000" sy="100000" kx="0" ky="0" algn="b" rotWithShape="0" blurRad="63500" dist="63500" dir="2493309">
                    <a:srgbClr val="000000"/>
                  </a:outerShdw>
                </a:effectLst>
                <a:latin typeface="Surfboard-Regular"/>
                <a:ea typeface="Surfboard-Regular"/>
                <a:cs typeface="Surfboard-Regular"/>
                <a:sym typeface="Surfboard-Regular"/>
              </a:defRPr>
            </a:lvl1pPr>
          </a:lstStyle>
          <a:p>
            <a:pPr/>
            <a:r>
              <a:t>“He led them forth by the right way”</a:t>
            </a:r>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9" name="The GREAT REDEEMER"/>
          <p:cNvSpPr txBox="1"/>
          <p:nvPr/>
        </p:nvSpPr>
        <p:spPr>
          <a:xfrm>
            <a:off x="178922" y="178159"/>
            <a:ext cx="12646956" cy="1206501"/>
          </a:xfrm>
          <a:prstGeom prst="rect">
            <a:avLst/>
          </a:prstGeom>
          <a:ln w="12700">
            <a:miter lim="400000"/>
          </a:ln>
          <a:effectLst>
            <a:outerShdw sx="100000" sy="100000" kx="0" ky="0" algn="b" rotWithShape="0" blurRad="63500" dist="82180" dir="2360354">
              <a:srgbClr val="000000">
                <a:alpha val="32922"/>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7400">
                <a:ln w="38100" cap="flat">
                  <a:solidFill>
                    <a:srgbClr val="000000"/>
                  </a:solidFill>
                  <a:prstDash val="solid"/>
                  <a:miter lim="400000"/>
                </a:ln>
                <a:solidFill>
                  <a:srgbClr val="FFF9E0">
                    <a:alpha val="52448"/>
                  </a:srgbClr>
                </a:solidFill>
                <a:effectLst>
                  <a:outerShdw sx="100000" sy="100000" kx="0" ky="0" algn="b" rotWithShape="0" blurRad="76200" dist="76200" dir="2014874">
                    <a:srgbClr val="000000"/>
                  </a:outerShdw>
                </a:effectLst>
                <a:latin typeface="Rockwell Extra Bold"/>
                <a:ea typeface="Rockwell Extra Bold"/>
                <a:cs typeface="Rockwell Extra Bold"/>
                <a:sym typeface="Rockwell Extra Bold"/>
              </a:defRPr>
            </a:lvl1pPr>
          </a:lstStyle>
          <a:p>
            <a:pPr/>
            <a:r>
              <a:t>The GREAT REDEEMER</a:t>
            </a:r>
          </a:p>
        </p:txBody>
      </p:sp>
      <p:sp>
        <p:nvSpPr>
          <p:cNvPr id="280" name="“He led them forth by the right way”"/>
          <p:cNvSpPr txBox="1"/>
          <p:nvPr/>
        </p:nvSpPr>
        <p:spPr>
          <a:xfrm>
            <a:off x="-11134" y="1406986"/>
            <a:ext cx="13027068" cy="1267781"/>
          </a:xfrm>
          <a:prstGeom prst="rect">
            <a:avLst/>
          </a:prstGeom>
          <a:solidFill>
            <a:srgbClr val="525252"/>
          </a:solidFill>
          <a:ln w="12700">
            <a:miter lim="400000"/>
          </a:ln>
          <a:effectLst>
            <a:outerShdw sx="100000" sy="100000" kx="0" ky="0" algn="b" rotWithShape="0" blurRad="63500" dist="82180" dir="2360354">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defTabSz="457200">
              <a:defRPr sz="6900">
                <a:solidFill>
                  <a:srgbClr val="FFFFFF"/>
                </a:solidFill>
                <a:effectLst>
                  <a:outerShdw sx="100000" sy="100000" kx="0" ky="0" algn="b" rotWithShape="0" blurRad="63500" dist="63500" dir="2493309">
                    <a:srgbClr val="000000"/>
                  </a:outerShdw>
                </a:effectLst>
                <a:latin typeface="Surfboard-Regular"/>
                <a:ea typeface="Surfboard-Regular"/>
                <a:cs typeface="Surfboard-Regular"/>
                <a:sym typeface="Surfboard-Regular"/>
              </a:defRPr>
            </a:lvl1pPr>
          </a:lstStyle>
          <a:p>
            <a:pPr/>
            <a:r>
              <a:t>“He led them forth by the right way”</a:t>
            </a:r>
          </a:p>
        </p:txBody>
      </p:sp>
      <p:grpSp>
        <p:nvGrpSpPr>
          <p:cNvPr id="283" name="Image"/>
          <p:cNvGrpSpPr/>
          <p:nvPr/>
        </p:nvGrpSpPr>
        <p:grpSpPr>
          <a:xfrm>
            <a:off x="134810" y="2944979"/>
            <a:ext cx="4897828" cy="6810454"/>
            <a:chOff x="0" y="0"/>
            <a:chExt cx="4897827" cy="6810453"/>
          </a:xfrm>
        </p:grpSpPr>
        <p:pic>
          <p:nvPicPr>
            <p:cNvPr id="282" name="Image" descr="Image"/>
            <p:cNvPicPr>
              <a:picLocks noChangeAspect="1"/>
            </p:cNvPicPr>
            <p:nvPr/>
          </p:nvPicPr>
          <p:blipFill>
            <a:blip r:embed="rId2">
              <a:extLst/>
            </a:blip>
            <a:srcRect l="32866" t="17011" r="26911" b="0"/>
            <a:stretch>
              <a:fillRect/>
            </a:stretch>
          </p:blipFill>
          <p:spPr>
            <a:xfrm>
              <a:off x="63500" y="38099"/>
              <a:ext cx="4770828" cy="6632655"/>
            </a:xfrm>
            <a:prstGeom prst="rect">
              <a:avLst/>
            </a:prstGeom>
            <a:ln>
              <a:noFill/>
            </a:ln>
            <a:effectLst/>
          </p:spPr>
        </p:pic>
        <p:pic>
          <p:nvPicPr>
            <p:cNvPr id="281" name="Image" descr="Image"/>
            <p:cNvPicPr>
              <a:picLocks noChangeAspect="0"/>
            </p:cNvPicPr>
            <p:nvPr/>
          </p:nvPicPr>
          <p:blipFill>
            <a:blip r:embed="rId3">
              <a:extLst/>
            </a:blip>
            <a:stretch>
              <a:fillRect/>
            </a:stretch>
          </p:blipFill>
          <p:spPr>
            <a:xfrm>
              <a:off x="0" y="-1"/>
              <a:ext cx="4897828" cy="6810455"/>
            </a:xfrm>
            <a:prstGeom prst="rect">
              <a:avLst/>
            </a:prstGeom>
            <a:effectLst/>
          </p:spPr>
        </p:pic>
      </p:grpSp>
      <p:sp>
        <p:nvSpPr>
          <p:cNvPr id="284" name="There is a RIGHT way - God’s way is the ONLY RIGHT WAY! (Prov. 14:12; Jer. 10:23; Mat. 7:13,14; Jn 14:6)…"/>
          <p:cNvSpPr txBox="1"/>
          <p:nvPr/>
        </p:nvSpPr>
        <p:spPr>
          <a:xfrm>
            <a:off x="5192323" y="2982902"/>
            <a:ext cx="7630559" cy="6446714"/>
          </a:xfrm>
          <a:prstGeom prst="rect">
            <a:avLst/>
          </a:prstGeom>
          <a:solidFill>
            <a:srgbClr val="FFFFFF">
              <a:alpha val="76658"/>
            </a:srgbClr>
          </a:solidFill>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685800" indent="-685800" algn="l">
              <a:spcBef>
                <a:spcPts val="1200"/>
              </a:spcBef>
              <a:buSzPct val="80000"/>
              <a:buBlip>
                <a:blip r:embed="rId4"/>
              </a:buBlip>
              <a:defRPr sz="3600">
                <a:solidFill>
                  <a:srgbClr val="000000"/>
                </a:solidFill>
                <a:effectLst/>
                <a:latin typeface="Gill Sans Light"/>
                <a:ea typeface="Gill Sans Light"/>
                <a:cs typeface="Gill Sans Light"/>
                <a:sym typeface="Gill Sans Light"/>
              </a:defRPr>
            </a:pPr>
            <a:r>
              <a:rPr b="1">
                <a:latin typeface="Gill Sans"/>
                <a:ea typeface="Gill Sans"/>
                <a:cs typeface="Gill Sans"/>
                <a:sym typeface="Gill Sans"/>
              </a:rPr>
              <a:t>There is a RIGHT way</a:t>
            </a:r>
            <a:r>
              <a:t> - God’s way is the ONLY RIGHT WAY! (Prov. 14:12; Jer. 10:23; Mat. 7:13,14; Jn 14:6) </a:t>
            </a:r>
          </a:p>
          <a:p>
            <a:pPr marL="685800" indent="-685800" algn="l">
              <a:spcBef>
                <a:spcPts val="1200"/>
              </a:spcBef>
              <a:buSzPct val="80000"/>
              <a:buBlip>
                <a:blip r:embed="rId4"/>
              </a:buBlip>
              <a:defRPr sz="3600">
                <a:solidFill>
                  <a:srgbClr val="000000"/>
                </a:solidFill>
                <a:effectLst/>
                <a:latin typeface="Gill Sans Light"/>
                <a:ea typeface="Gill Sans Light"/>
                <a:cs typeface="Gill Sans Light"/>
                <a:sym typeface="Gill Sans Light"/>
              </a:defRPr>
            </a:pPr>
            <a:r>
              <a:rPr b="1">
                <a:latin typeface="Gill Sans"/>
                <a:ea typeface="Gill Sans"/>
                <a:cs typeface="Gill Sans"/>
                <a:sym typeface="Gill Sans"/>
              </a:rPr>
              <a:t>Not EASY</a:t>
            </a:r>
            <a:r>
              <a:t> - It is difficult and narrow — (Mat. 7:13,14)</a:t>
            </a:r>
          </a:p>
          <a:p>
            <a:pPr marL="685800" indent="-685800" algn="l">
              <a:spcBef>
                <a:spcPts val="1200"/>
              </a:spcBef>
              <a:buSzPct val="80000"/>
              <a:buBlip>
                <a:blip r:embed="rId4"/>
              </a:buBlip>
              <a:defRPr sz="3600">
                <a:solidFill>
                  <a:srgbClr val="000000"/>
                </a:solidFill>
                <a:effectLst/>
                <a:latin typeface="Gill Sans Light"/>
                <a:ea typeface="Gill Sans Light"/>
                <a:cs typeface="Gill Sans Light"/>
                <a:sym typeface="Gill Sans Light"/>
              </a:defRPr>
            </a:pPr>
            <a:r>
              <a:rPr b="1">
                <a:latin typeface="Gill Sans"/>
                <a:ea typeface="Gill Sans"/>
                <a:cs typeface="Gill Sans"/>
                <a:sym typeface="Gill Sans"/>
              </a:rPr>
              <a:t>Not always pleasant</a:t>
            </a:r>
            <a:r>
              <a:t> — (Acts 9:1,2; 2 Tim 3:10-14; Acts 14:22; etc.) </a:t>
            </a:r>
          </a:p>
          <a:p>
            <a:pPr marL="685800" indent="-685800" algn="l">
              <a:spcBef>
                <a:spcPts val="1200"/>
              </a:spcBef>
              <a:buSzPct val="80000"/>
              <a:buBlip>
                <a:blip r:embed="rId4"/>
              </a:buBlip>
              <a:defRPr sz="3600">
                <a:solidFill>
                  <a:srgbClr val="000000"/>
                </a:solidFill>
                <a:effectLst/>
                <a:latin typeface="Gill Sans Light"/>
                <a:ea typeface="Gill Sans Light"/>
                <a:cs typeface="Gill Sans Light"/>
                <a:sym typeface="Gill Sans Light"/>
              </a:defRPr>
            </a:pPr>
            <a:r>
              <a:rPr b="1">
                <a:latin typeface="Gill Sans"/>
                <a:ea typeface="Gill Sans"/>
                <a:cs typeface="Gill Sans"/>
                <a:sym typeface="Gill Sans"/>
              </a:rPr>
              <a:t>There is a HIGH COST</a:t>
            </a:r>
            <a:r>
              <a:t> - (Mat 10:34-37; Luke 9:23; 14:26-33)</a:t>
            </a:r>
          </a:p>
          <a:p>
            <a:pPr marL="685800" indent="-685800" algn="l">
              <a:spcBef>
                <a:spcPts val="1200"/>
              </a:spcBef>
              <a:buSzPct val="80000"/>
              <a:buBlip>
                <a:blip r:embed="rId4"/>
              </a:buBlip>
              <a:defRPr sz="3600">
                <a:solidFill>
                  <a:srgbClr val="000000"/>
                </a:solidFill>
                <a:effectLst/>
                <a:latin typeface="Gill Sans Light"/>
                <a:ea typeface="Gill Sans Light"/>
                <a:cs typeface="Gill Sans Light"/>
                <a:sym typeface="Gill Sans Light"/>
              </a:defRPr>
            </a:pPr>
            <a:r>
              <a:rPr b="1">
                <a:latin typeface="Gill Sans"/>
                <a:ea typeface="Gill Sans"/>
                <a:cs typeface="Gill Sans"/>
                <a:sym typeface="Gill Sans"/>
              </a:rPr>
              <a:t>The end is ETERNAL LIFE</a:t>
            </a:r>
            <a:r>
              <a:t> - (Mat. 7:13,14; 1 Pet. 1:6-9)</a:t>
            </a:r>
          </a:p>
        </p:txBody>
      </p:sp>
    </p:spTree>
  </p:cSld>
  <p:clrMapOvr>
    <a:masterClrMapping/>
  </p:clrMapOvr>
  <mc:AlternateContent xmlns:mc="http://schemas.openxmlformats.org/markup-compatibility/2006">
    <mc:Choice xmlns:p14="http://schemas.microsoft.com/office/powerpoint/2010/main" Requires="p14">
      <p:transition spd="slow" advClick="1" p14:dur="1500">
        <p14:prism dir="d"/>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1" presetID="2" grpId="1" fill="hold">
                                  <p:stCondLst>
                                    <p:cond delay="0"/>
                                  </p:stCondLst>
                                  <p:iterate type="el" backwards="0">
                                    <p:tmAbs val="0"/>
                                  </p:iterate>
                                  <p:childTnLst>
                                    <p:set>
                                      <p:cBhvr>
                                        <p:cTn id="6" fill="hold"/>
                                        <p:tgtEl>
                                          <p:spTgt spid="280"/>
                                        </p:tgtEl>
                                        <p:attrNameLst>
                                          <p:attrName>style.visibility</p:attrName>
                                        </p:attrNameLst>
                                      </p:cBhvr>
                                      <p:to>
                                        <p:strVal val="visible"/>
                                      </p:to>
                                    </p:set>
                                    <p:anim calcmode="lin" valueType="num">
                                      <p:cBhvr>
                                        <p:cTn id="7" dur="1000" fill="hold"/>
                                        <p:tgtEl>
                                          <p:spTgt spid="280"/>
                                        </p:tgtEl>
                                        <p:attrNameLst>
                                          <p:attrName>ppt_x</p:attrName>
                                        </p:attrNameLst>
                                      </p:cBhvr>
                                      <p:tavLst>
                                        <p:tav tm="0">
                                          <p:val>
                                            <p:strVal val="#ppt_x"/>
                                          </p:val>
                                        </p:tav>
                                        <p:tav tm="100000">
                                          <p:val>
                                            <p:strVal val="#ppt_x"/>
                                          </p:val>
                                        </p:tav>
                                      </p:tavLst>
                                    </p:anim>
                                    <p:anim calcmode="lin" valueType="num">
                                      <p:cBhvr>
                                        <p:cTn id="8" dur="1000" fill="hold"/>
                                        <p:tgtEl>
                                          <p:spTgt spid="280"/>
                                        </p:tgtEl>
                                        <p:attrNameLst>
                                          <p:attrName>ppt_y</p:attrName>
                                        </p:attrNameLst>
                                      </p:cBhvr>
                                      <p:tavLst>
                                        <p:tav tm="0">
                                          <p:val>
                                            <p:strVal val="0-#ppt_h/2"/>
                                          </p:val>
                                        </p:tav>
                                        <p:tav tm="100000">
                                          <p:val>
                                            <p:strVal val="#ppt_y"/>
                                          </p:val>
                                        </p:tav>
                                      </p:tavLst>
                                    </p:anim>
                                  </p:childTnLst>
                                </p:cTn>
                              </p:par>
                            </p:childTnLst>
                          </p:cTn>
                        </p:par>
                        <p:par>
                          <p:cTn id="9" fill="hold">
                            <p:stCondLst>
                              <p:cond delay="1000"/>
                            </p:stCondLst>
                            <p:childTnLst>
                              <p:par>
                                <p:cTn id="10" presetClass="entr" nodeType="afterEffect" presetSubtype="8" presetID="22" grpId="2" fill="hold">
                                  <p:stCondLst>
                                    <p:cond delay="0"/>
                                  </p:stCondLst>
                                  <p:iterate type="el" backwards="0">
                                    <p:tmAbs val="0"/>
                                  </p:iterate>
                                  <p:childTnLst>
                                    <p:set>
                                      <p:cBhvr>
                                        <p:cTn id="11" fill="hold"/>
                                        <p:tgtEl>
                                          <p:spTgt spid="284">
                                            <p:bg/>
                                          </p:spTgt>
                                        </p:tgtEl>
                                        <p:attrNameLst>
                                          <p:attrName>style.visibility</p:attrName>
                                        </p:attrNameLst>
                                      </p:cBhvr>
                                      <p:to>
                                        <p:strVal val="visible"/>
                                      </p:to>
                                    </p:set>
                                    <p:animEffect filter="wipe(left)" transition="in">
                                      <p:cBhvr>
                                        <p:cTn id="12" dur="500"/>
                                        <p:tgtEl>
                                          <p:spTgt spid="284">
                                            <p:bg/>
                                          </p:spTgt>
                                        </p:tgtEl>
                                      </p:cBhvr>
                                    </p:animEffect>
                                  </p:childTnLst>
                                </p:cTn>
                              </p:par>
                              <p:par>
                                <p:cTn id="13" presetClass="entr" nodeType="withEffect" presetSubtype="8" presetID="22" grpId="2" fill="hold">
                                  <p:stCondLst>
                                    <p:cond delay="0"/>
                                  </p:stCondLst>
                                  <p:iterate type="el" backwards="0">
                                    <p:tmAbs val="0"/>
                                  </p:iterate>
                                  <p:childTnLst>
                                    <p:set>
                                      <p:cBhvr>
                                        <p:cTn id="14" fill="hold"/>
                                        <p:tgtEl>
                                          <p:spTgt spid="284">
                                            <p:txEl>
                                              <p:pRg st="0" end="0"/>
                                            </p:txEl>
                                          </p:spTgt>
                                        </p:tgtEl>
                                        <p:attrNameLst>
                                          <p:attrName>style.visibility</p:attrName>
                                        </p:attrNameLst>
                                      </p:cBhvr>
                                      <p:to>
                                        <p:strVal val="visible"/>
                                      </p:to>
                                    </p:set>
                                    <p:animEffect filter="wipe(left)" transition="in">
                                      <p:cBhvr>
                                        <p:cTn id="15" dur="500"/>
                                        <p:tgtEl>
                                          <p:spTgt spid="284">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Subtype="8" presetID="22" grpId="2" fill="hold">
                                  <p:stCondLst>
                                    <p:cond delay="0"/>
                                  </p:stCondLst>
                                  <p:iterate type="el" backwards="0">
                                    <p:tmAbs val="0"/>
                                  </p:iterate>
                                  <p:childTnLst>
                                    <p:set>
                                      <p:cBhvr>
                                        <p:cTn id="19" fill="hold"/>
                                        <p:tgtEl>
                                          <p:spTgt spid="284">
                                            <p:txEl>
                                              <p:pRg st="1" end="1"/>
                                            </p:txEl>
                                          </p:spTgt>
                                        </p:tgtEl>
                                        <p:attrNameLst>
                                          <p:attrName>style.visibility</p:attrName>
                                        </p:attrNameLst>
                                      </p:cBhvr>
                                      <p:to>
                                        <p:strVal val="visible"/>
                                      </p:to>
                                    </p:set>
                                    <p:animEffect filter="wipe(left)" transition="in">
                                      <p:cBhvr>
                                        <p:cTn id="20" dur="500"/>
                                        <p:tgtEl>
                                          <p:spTgt spid="284">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8" presetID="22" grpId="2" fill="hold">
                                  <p:stCondLst>
                                    <p:cond delay="0"/>
                                  </p:stCondLst>
                                  <p:iterate type="el" backwards="0">
                                    <p:tmAbs val="0"/>
                                  </p:iterate>
                                  <p:childTnLst>
                                    <p:set>
                                      <p:cBhvr>
                                        <p:cTn id="24" fill="hold"/>
                                        <p:tgtEl>
                                          <p:spTgt spid="284">
                                            <p:txEl>
                                              <p:pRg st="2" end="2"/>
                                            </p:txEl>
                                          </p:spTgt>
                                        </p:tgtEl>
                                        <p:attrNameLst>
                                          <p:attrName>style.visibility</p:attrName>
                                        </p:attrNameLst>
                                      </p:cBhvr>
                                      <p:to>
                                        <p:strVal val="visible"/>
                                      </p:to>
                                    </p:set>
                                    <p:animEffect filter="wipe(left)" transition="in">
                                      <p:cBhvr>
                                        <p:cTn id="25" dur="500"/>
                                        <p:tgtEl>
                                          <p:spTgt spid="284">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Class="entr" nodeType="clickEffect" presetSubtype="8" presetID="22" grpId="2" fill="hold">
                                  <p:stCondLst>
                                    <p:cond delay="0"/>
                                  </p:stCondLst>
                                  <p:iterate type="el" backwards="0">
                                    <p:tmAbs val="0"/>
                                  </p:iterate>
                                  <p:childTnLst>
                                    <p:set>
                                      <p:cBhvr>
                                        <p:cTn id="29" fill="hold"/>
                                        <p:tgtEl>
                                          <p:spTgt spid="284">
                                            <p:txEl>
                                              <p:pRg st="3" end="3"/>
                                            </p:txEl>
                                          </p:spTgt>
                                        </p:tgtEl>
                                        <p:attrNameLst>
                                          <p:attrName>style.visibility</p:attrName>
                                        </p:attrNameLst>
                                      </p:cBhvr>
                                      <p:to>
                                        <p:strVal val="visible"/>
                                      </p:to>
                                    </p:set>
                                    <p:animEffect filter="wipe(left)" transition="in">
                                      <p:cBhvr>
                                        <p:cTn id="30" dur="500"/>
                                        <p:tgtEl>
                                          <p:spTgt spid="284">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Class="entr" nodeType="clickEffect" presetSubtype="8" presetID="22" grpId="2" fill="hold">
                                  <p:stCondLst>
                                    <p:cond delay="0"/>
                                  </p:stCondLst>
                                  <p:iterate type="el" backwards="0">
                                    <p:tmAbs val="0"/>
                                  </p:iterate>
                                  <p:childTnLst>
                                    <p:set>
                                      <p:cBhvr>
                                        <p:cTn id="34" fill="hold"/>
                                        <p:tgtEl>
                                          <p:spTgt spid="284">
                                            <p:txEl>
                                              <p:pRg st="4" end="4"/>
                                            </p:txEl>
                                          </p:spTgt>
                                        </p:tgtEl>
                                        <p:attrNameLst>
                                          <p:attrName>style.visibility</p:attrName>
                                        </p:attrNameLst>
                                      </p:cBhvr>
                                      <p:to>
                                        <p:strVal val="visible"/>
                                      </p:to>
                                    </p:set>
                                    <p:animEffect filter="wipe(left)" transition="in">
                                      <p:cBhvr>
                                        <p:cTn id="35" dur="500"/>
                                        <p:tgtEl>
                                          <p:spTgt spid="284">
                                            <p:txEl>
                                              <p:pRg st="4" end="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80" grpId="1"/>
      <p:bldP build="p" bldLvl="5" animBg="1" rev="0" advAuto="0" spid="284" grpId="2"/>
    </p:bldLst>
  </p:timing>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6" name="The GREAT REDEEMER"/>
          <p:cNvSpPr txBox="1"/>
          <p:nvPr/>
        </p:nvSpPr>
        <p:spPr>
          <a:xfrm>
            <a:off x="178922" y="178159"/>
            <a:ext cx="12646956" cy="1206501"/>
          </a:xfrm>
          <a:prstGeom prst="rect">
            <a:avLst/>
          </a:prstGeom>
          <a:ln w="12700">
            <a:miter lim="400000"/>
          </a:ln>
          <a:effectLst>
            <a:outerShdw sx="100000" sy="100000" kx="0" ky="0" algn="b" rotWithShape="0" blurRad="63500" dist="82180" dir="2360354">
              <a:srgbClr val="000000">
                <a:alpha val="32922"/>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7400">
                <a:ln w="38100" cap="flat">
                  <a:solidFill>
                    <a:srgbClr val="000000"/>
                  </a:solidFill>
                  <a:prstDash val="solid"/>
                  <a:miter lim="400000"/>
                </a:ln>
                <a:solidFill>
                  <a:srgbClr val="FFF9E0">
                    <a:alpha val="52448"/>
                  </a:srgbClr>
                </a:solidFill>
                <a:effectLst>
                  <a:outerShdw sx="100000" sy="100000" kx="0" ky="0" algn="b" rotWithShape="0" blurRad="76200" dist="76200" dir="2014874">
                    <a:srgbClr val="000000"/>
                  </a:outerShdw>
                </a:effectLst>
                <a:latin typeface="Rockwell Extra Bold"/>
                <a:ea typeface="Rockwell Extra Bold"/>
                <a:cs typeface="Rockwell Extra Bold"/>
                <a:sym typeface="Rockwell Extra Bold"/>
              </a:defRPr>
            </a:lvl1pPr>
          </a:lstStyle>
          <a:p>
            <a:pPr/>
            <a:r>
              <a:t>The GREAT REDEEMER</a:t>
            </a:r>
          </a:p>
        </p:txBody>
      </p:sp>
      <p:sp>
        <p:nvSpPr>
          <p:cNvPr id="287" name="“He led them forth by the right way”"/>
          <p:cNvSpPr txBox="1"/>
          <p:nvPr/>
        </p:nvSpPr>
        <p:spPr>
          <a:xfrm>
            <a:off x="-11134" y="1406986"/>
            <a:ext cx="13027068" cy="1267781"/>
          </a:xfrm>
          <a:prstGeom prst="rect">
            <a:avLst/>
          </a:prstGeom>
          <a:solidFill>
            <a:srgbClr val="525252"/>
          </a:solidFill>
          <a:ln w="12700">
            <a:miter lim="400000"/>
          </a:ln>
          <a:effectLst>
            <a:outerShdw sx="100000" sy="100000" kx="0" ky="0" algn="b" rotWithShape="0" blurRad="63500" dist="82180" dir="2360354">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defTabSz="457200">
              <a:defRPr sz="6900">
                <a:solidFill>
                  <a:srgbClr val="FFFFFF"/>
                </a:solidFill>
                <a:effectLst>
                  <a:outerShdw sx="100000" sy="100000" kx="0" ky="0" algn="b" rotWithShape="0" blurRad="63500" dist="63500" dir="2493309">
                    <a:srgbClr val="000000"/>
                  </a:outerShdw>
                </a:effectLst>
                <a:latin typeface="Surfboard-Regular"/>
                <a:ea typeface="Surfboard-Regular"/>
                <a:cs typeface="Surfboard-Regular"/>
                <a:sym typeface="Surfboard-Regular"/>
              </a:defRPr>
            </a:lvl1pPr>
          </a:lstStyle>
          <a:p>
            <a:pPr/>
            <a:r>
              <a:t>“He led them forth by the right way”</a:t>
            </a:r>
          </a:p>
        </p:txBody>
      </p:sp>
      <p:grpSp>
        <p:nvGrpSpPr>
          <p:cNvPr id="290" name="Image"/>
          <p:cNvGrpSpPr/>
          <p:nvPr/>
        </p:nvGrpSpPr>
        <p:grpSpPr>
          <a:xfrm>
            <a:off x="134810" y="2944979"/>
            <a:ext cx="4897828" cy="6810454"/>
            <a:chOff x="0" y="0"/>
            <a:chExt cx="4897827" cy="6810453"/>
          </a:xfrm>
        </p:grpSpPr>
        <p:pic>
          <p:nvPicPr>
            <p:cNvPr id="289" name="Image" descr="Image"/>
            <p:cNvPicPr>
              <a:picLocks noChangeAspect="1"/>
            </p:cNvPicPr>
            <p:nvPr/>
          </p:nvPicPr>
          <p:blipFill>
            <a:blip r:embed="rId2">
              <a:extLst/>
            </a:blip>
            <a:srcRect l="32866" t="17011" r="26911" b="0"/>
            <a:stretch>
              <a:fillRect/>
            </a:stretch>
          </p:blipFill>
          <p:spPr>
            <a:xfrm>
              <a:off x="63499" y="38099"/>
              <a:ext cx="4770828" cy="6632655"/>
            </a:xfrm>
            <a:prstGeom prst="rect">
              <a:avLst/>
            </a:prstGeom>
            <a:ln>
              <a:noFill/>
            </a:ln>
            <a:effectLst/>
          </p:spPr>
        </p:pic>
        <p:pic>
          <p:nvPicPr>
            <p:cNvPr id="288" name="Image" descr="Image"/>
            <p:cNvPicPr>
              <a:picLocks noChangeAspect="0"/>
            </p:cNvPicPr>
            <p:nvPr/>
          </p:nvPicPr>
          <p:blipFill>
            <a:blip r:embed="rId3">
              <a:extLst/>
            </a:blip>
            <a:stretch>
              <a:fillRect/>
            </a:stretch>
          </p:blipFill>
          <p:spPr>
            <a:xfrm>
              <a:off x="0" y="-1"/>
              <a:ext cx="4897828" cy="6810455"/>
            </a:xfrm>
            <a:prstGeom prst="rect">
              <a:avLst/>
            </a:prstGeom>
            <a:effectLst/>
          </p:spPr>
        </p:pic>
      </p:grpSp>
      <p:sp>
        <p:nvSpPr>
          <p:cNvPr id="291" name="Like those people in the desert, we were lost, but God provided us a way IN CHRIST — Ac 2:38; Ep. 1:3-12; Ga. 3:26,27…"/>
          <p:cNvSpPr txBox="1"/>
          <p:nvPr/>
        </p:nvSpPr>
        <p:spPr>
          <a:xfrm>
            <a:off x="5045846" y="2982902"/>
            <a:ext cx="7826680" cy="6355731"/>
          </a:xfrm>
          <a:prstGeom prst="rect">
            <a:avLst/>
          </a:prstGeom>
          <a:solidFill>
            <a:srgbClr val="FFFFFF">
              <a:alpha val="76658"/>
            </a:srgbClr>
          </a:solidFill>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685800" indent="-685800" algn="l">
              <a:spcBef>
                <a:spcPts val="1200"/>
              </a:spcBef>
              <a:buSzPct val="80000"/>
              <a:buBlip>
                <a:blip r:embed="rId4"/>
              </a:buBlip>
              <a:defRPr sz="3300">
                <a:solidFill>
                  <a:srgbClr val="000000"/>
                </a:solidFill>
                <a:effectLst/>
                <a:latin typeface="Gill Sans Light"/>
                <a:ea typeface="Gill Sans Light"/>
                <a:cs typeface="Gill Sans Light"/>
                <a:sym typeface="Gill Sans Light"/>
              </a:defRPr>
            </a:pPr>
            <a:r>
              <a:t>Like those people in the desert, we were </a:t>
            </a:r>
            <a:r>
              <a:rPr b="1">
                <a:latin typeface="Gill Sans"/>
                <a:ea typeface="Gill Sans"/>
                <a:cs typeface="Gill Sans"/>
                <a:sym typeface="Gill Sans"/>
              </a:rPr>
              <a:t>lost</a:t>
            </a:r>
            <a:r>
              <a:t>, but God provided us a way IN CHRIST — Ac 2:38; Ep. 1:3-12; Ga. 3:26,27</a:t>
            </a:r>
          </a:p>
          <a:p>
            <a:pPr marL="685800" indent="-685800" algn="l">
              <a:spcBef>
                <a:spcPts val="1200"/>
              </a:spcBef>
              <a:buSzPct val="80000"/>
              <a:buBlip>
                <a:blip r:embed="rId4"/>
              </a:buBlip>
              <a:defRPr sz="3300">
                <a:solidFill>
                  <a:srgbClr val="000000"/>
                </a:solidFill>
                <a:effectLst/>
                <a:latin typeface="Gill Sans Light"/>
                <a:ea typeface="Gill Sans Light"/>
                <a:cs typeface="Gill Sans Light"/>
                <a:sym typeface="Gill Sans Light"/>
              </a:defRPr>
            </a:pPr>
            <a:r>
              <a:t>Like those in bondage, we were </a:t>
            </a:r>
            <a:r>
              <a:rPr b="1">
                <a:latin typeface="Gill Sans"/>
                <a:ea typeface="Gill Sans"/>
                <a:cs typeface="Gill Sans"/>
                <a:sym typeface="Gill Sans"/>
              </a:rPr>
              <a:t>slaves</a:t>
            </a:r>
            <a:r>
              <a:t> — but God set us free IN CHRIST— Jn. 8:34; Rom. 6:3-23;  8:2; Gal. 5:1</a:t>
            </a:r>
          </a:p>
          <a:p>
            <a:pPr marL="685800" indent="-685800" algn="l">
              <a:spcBef>
                <a:spcPts val="1200"/>
              </a:spcBef>
              <a:buSzPct val="80000"/>
              <a:buBlip>
                <a:blip r:embed="rId4"/>
              </a:buBlip>
              <a:defRPr sz="3300">
                <a:solidFill>
                  <a:srgbClr val="000000"/>
                </a:solidFill>
                <a:effectLst/>
                <a:latin typeface="Gill Sans Light"/>
                <a:ea typeface="Gill Sans Light"/>
                <a:cs typeface="Gill Sans Light"/>
                <a:sym typeface="Gill Sans Light"/>
              </a:defRPr>
            </a:pPr>
            <a:r>
              <a:t>Like those sick, we were </a:t>
            </a:r>
            <a:r>
              <a:rPr b="1">
                <a:latin typeface="Gill Sans"/>
                <a:ea typeface="Gill Sans"/>
                <a:cs typeface="Gill Sans"/>
                <a:sym typeface="Gill Sans"/>
              </a:rPr>
              <a:t>sickened</a:t>
            </a:r>
            <a:r>
              <a:t> by sin — but God healed us IN CHRIST— 1 Pet. 2:24; Acts 22:16; Col. 2:12,13</a:t>
            </a:r>
          </a:p>
          <a:p>
            <a:pPr marL="685800" indent="-685800" algn="l">
              <a:spcBef>
                <a:spcPts val="1200"/>
              </a:spcBef>
              <a:buSzPct val="80000"/>
              <a:buBlip>
                <a:blip r:embed="rId4"/>
              </a:buBlip>
              <a:defRPr sz="3300">
                <a:solidFill>
                  <a:srgbClr val="000000"/>
                </a:solidFill>
                <a:effectLst/>
                <a:latin typeface="Gill Sans Light"/>
                <a:ea typeface="Gill Sans Light"/>
                <a:cs typeface="Gill Sans Light"/>
                <a:sym typeface="Gill Sans Light"/>
              </a:defRPr>
            </a:pPr>
            <a:r>
              <a:t>Like those trapped in the storm, we were </a:t>
            </a:r>
            <a:r>
              <a:rPr b="1">
                <a:latin typeface="Gill Sans"/>
                <a:ea typeface="Gill Sans"/>
                <a:cs typeface="Gill Sans"/>
                <a:sym typeface="Gill Sans"/>
              </a:rPr>
              <a:t>perishing</a:t>
            </a:r>
            <a:r>
              <a:t>, but God saved us IN CHRIST — Rom. 5:9; 1 Pet. 3:20-21; 4:15-19</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291">
                                            <p:txEl>
                                              <p:pRg st="1" end="1"/>
                                            </p:txEl>
                                          </p:spTgt>
                                        </p:tgtEl>
                                        <p:attrNameLst>
                                          <p:attrName>style.visibility</p:attrName>
                                        </p:attrNameLst>
                                      </p:cBhvr>
                                      <p:to>
                                        <p:strVal val="visible"/>
                                      </p:to>
                                    </p:set>
                                    <p:animEffect filter="wipe(left)" transition="in">
                                      <p:cBhvr>
                                        <p:cTn id="7" dur="500"/>
                                        <p:tgtEl>
                                          <p:spTgt spid="291">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291">
                                            <p:txEl>
                                              <p:pRg st="2" end="2"/>
                                            </p:txEl>
                                          </p:spTgt>
                                        </p:tgtEl>
                                        <p:attrNameLst>
                                          <p:attrName>style.visibility</p:attrName>
                                        </p:attrNameLst>
                                      </p:cBhvr>
                                      <p:to>
                                        <p:strVal val="visible"/>
                                      </p:to>
                                    </p:set>
                                    <p:animEffect filter="wipe(left)" transition="in">
                                      <p:cBhvr>
                                        <p:cTn id="12" dur="500"/>
                                        <p:tgtEl>
                                          <p:spTgt spid="291">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8" presetID="22" grpId="1" fill="hold">
                                  <p:stCondLst>
                                    <p:cond delay="0"/>
                                  </p:stCondLst>
                                  <p:iterate type="el" backwards="0">
                                    <p:tmAbs val="0"/>
                                  </p:iterate>
                                  <p:childTnLst>
                                    <p:set>
                                      <p:cBhvr>
                                        <p:cTn id="16" fill="hold"/>
                                        <p:tgtEl>
                                          <p:spTgt spid="291">
                                            <p:txEl>
                                              <p:pRg st="3" end="3"/>
                                            </p:txEl>
                                          </p:spTgt>
                                        </p:tgtEl>
                                        <p:attrNameLst>
                                          <p:attrName>style.visibility</p:attrName>
                                        </p:attrNameLst>
                                      </p:cBhvr>
                                      <p:to>
                                        <p:strVal val="visible"/>
                                      </p:to>
                                    </p:set>
                                    <p:animEffect filter="wipe(left)" transition="in">
                                      <p:cBhvr>
                                        <p:cTn id="17" dur="500"/>
                                        <p:tgtEl>
                                          <p:spTgt spid="291">
                                            <p:txEl>
                                              <p:pRg st="3" end="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91" grpId="1"/>
    </p:bldLst>
  </p:timing>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93" name="Image" descr="Image"/>
          <p:cNvPicPr>
            <a:picLocks noChangeAspect="1"/>
          </p:cNvPicPr>
          <p:nvPr>
            <p:ph type="pic" idx="13"/>
          </p:nvPr>
        </p:nvPicPr>
        <p:blipFill>
          <a:blip r:embed="rId2">
            <a:extLst/>
          </a:blip>
          <a:srcRect l="5555" t="0" r="5555" b="0"/>
          <a:stretch>
            <a:fillRect/>
          </a:stretch>
        </p:blipFill>
        <p:spPr>
          <a:xfrm>
            <a:off x="0" y="0"/>
            <a:ext cx="13004800" cy="9753600"/>
          </a:xfrm>
          <a:prstGeom prst="rect">
            <a:avLst/>
          </a:prstGeom>
        </p:spPr>
      </p:pic>
      <p:sp>
        <p:nvSpPr>
          <p:cNvPr id="294" name="The GREAT REDEEMER"/>
          <p:cNvSpPr txBox="1"/>
          <p:nvPr/>
        </p:nvSpPr>
        <p:spPr>
          <a:xfrm>
            <a:off x="178922" y="178159"/>
            <a:ext cx="12646956" cy="1206501"/>
          </a:xfrm>
          <a:prstGeom prst="rect">
            <a:avLst/>
          </a:prstGeom>
          <a:ln w="12700">
            <a:miter lim="400000"/>
          </a:ln>
          <a:effectLst>
            <a:outerShdw sx="100000" sy="100000" kx="0" ky="0" algn="b" rotWithShape="0" blurRad="63500" dist="82180" dir="2360354">
              <a:srgbClr val="000000">
                <a:alpha val="32922"/>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7400">
                <a:ln w="38100" cap="flat">
                  <a:solidFill>
                    <a:srgbClr val="000000"/>
                  </a:solidFill>
                  <a:prstDash val="solid"/>
                  <a:miter lim="400000"/>
                </a:ln>
                <a:solidFill>
                  <a:srgbClr val="FFF9E0">
                    <a:alpha val="52448"/>
                  </a:srgbClr>
                </a:solidFill>
                <a:effectLst>
                  <a:outerShdw sx="100000" sy="100000" kx="0" ky="0" algn="b" rotWithShape="0" blurRad="76200" dist="76200" dir="2014874">
                    <a:srgbClr val="000000"/>
                  </a:outerShdw>
                </a:effectLst>
                <a:latin typeface="Rockwell Extra Bold"/>
                <a:ea typeface="Rockwell Extra Bold"/>
                <a:cs typeface="Rockwell Extra Bold"/>
                <a:sym typeface="Rockwell Extra Bold"/>
              </a:defRPr>
            </a:lvl1pPr>
          </a:lstStyle>
          <a:p>
            <a:pPr/>
            <a:r>
              <a:t>The GREAT REDEEMER</a:t>
            </a:r>
          </a:p>
        </p:txBody>
      </p:sp>
      <p:sp>
        <p:nvSpPr>
          <p:cNvPr id="295" name="“He LEADS US In the RIGHT way”"/>
          <p:cNvSpPr txBox="1"/>
          <p:nvPr/>
        </p:nvSpPr>
        <p:spPr>
          <a:xfrm>
            <a:off x="-11134" y="1406986"/>
            <a:ext cx="13027068" cy="1267781"/>
          </a:xfrm>
          <a:prstGeom prst="rect">
            <a:avLst/>
          </a:prstGeom>
          <a:solidFill>
            <a:srgbClr val="525252"/>
          </a:solidFill>
          <a:ln w="12700">
            <a:miter lim="400000"/>
          </a:ln>
          <a:effectLst>
            <a:outerShdw sx="100000" sy="100000" kx="0" ky="0" algn="b" rotWithShape="0" blurRad="63500" dist="82180" dir="2360354">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defTabSz="457200">
              <a:defRPr sz="6900">
                <a:solidFill>
                  <a:srgbClr val="FFFFFF"/>
                </a:solidFill>
                <a:effectLst>
                  <a:outerShdw sx="100000" sy="100000" kx="0" ky="0" algn="b" rotWithShape="0" blurRad="63500" dist="63500" dir="2493309">
                    <a:srgbClr val="000000"/>
                  </a:outerShdw>
                </a:effectLst>
                <a:latin typeface="Surfboard-Regular"/>
                <a:ea typeface="Surfboard-Regular"/>
                <a:cs typeface="Surfboard-Regular"/>
                <a:sym typeface="Surfboard-Regular"/>
              </a:defRPr>
            </a:lvl1pPr>
          </a:lstStyle>
          <a:p>
            <a:pPr/>
            <a:r>
              <a:t>“He LEADS US In the RIGHT way”</a:t>
            </a:r>
          </a:p>
        </p:txBody>
      </p:sp>
      <p:sp>
        <p:nvSpPr>
          <p:cNvPr id="296" name="Let US give thanks to the Lord for His lovingkindness, and for His wonders to the sons of men! (Ps. 107:8)…"/>
          <p:cNvSpPr txBox="1"/>
          <p:nvPr/>
        </p:nvSpPr>
        <p:spPr>
          <a:xfrm>
            <a:off x="896352" y="2864498"/>
            <a:ext cx="11635034" cy="6629401"/>
          </a:xfrm>
          <a:prstGeom prst="rect">
            <a:avLst/>
          </a:prstGeom>
          <a:ln w="12700">
            <a:miter lim="400000"/>
          </a:ln>
          <a:effectLst>
            <a:outerShdw sx="100000" sy="100000" kx="0" ky="0" algn="b" rotWithShape="0" blurRad="177800" dist="94531" dir="1993902">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marL="685800" indent="-685800" algn="l" defTabSz="457200">
              <a:spcBef>
                <a:spcPts val="1000"/>
              </a:spcBef>
              <a:buSzPct val="80000"/>
              <a:buBlip>
                <a:blip r:embed="rId3"/>
              </a:buBlip>
              <a:defRPr b="1" sz="3600">
                <a:solidFill>
                  <a:srgbClr val="FFFFFF"/>
                </a:solidFill>
                <a:effectLst>
                  <a:outerShdw sx="100000" sy="100000" kx="0" ky="0" algn="b" rotWithShape="0" blurRad="63500" dist="63500" dir="2019370">
                    <a:srgbClr val="000000"/>
                  </a:outerShdw>
                </a:effectLst>
                <a:latin typeface="Century Gothic"/>
                <a:ea typeface="Century Gothic"/>
                <a:cs typeface="Century Gothic"/>
                <a:sym typeface="Century Gothic"/>
              </a:defRPr>
            </a:pPr>
            <a:r>
              <a:t>Let US give thanks to the Lord for His lovingkindness, and for His wonders to the sons of men! (Ps. 107:8)</a:t>
            </a:r>
          </a:p>
          <a:p>
            <a:pPr marL="685800" indent="-685800" algn="l" defTabSz="457200">
              <a:spcBef>
                <a:spcPts val="1000"/>
              </a:spcBef>
              <a:buSzPct val="80000"/>
              <a:buBlip>
                <a:blip r:embed="rId3"/>
              </a:buBlip>
              <a:defRPr b="1" sz="3600">
                <a:solidFill>
                  <a:srgbClr val="FFFFFF"/>
                </a:solidFill>
                <a:effectLst>
                  <a:outerShdw sx="100000" sy="100000" kx="0" ky="0" algn="b" rotWithShape="0" blurRad="63500" dist="63500" dir="2019370">
                    <a:srgbClr val="000000"/>
                  </a:outerShdw>
                </a:effectLst>
                <a:latin typeface="Century Gothic"/>
                <a:ea typeface="Century Gothic"/>
                <a:cs typeface="Century Gothic"/>
                <a:sym typeface="Century Gothic"/>
              </a:defRPr>
            </a:pPr>
            <a:r>
              <a:t>“Let the redeemed of the Lord say so”!  Say what? “..For He is good; for His lovingkindness is everlasting (Ps. 107:1-2)</a:t>
            </a:r>
          </a:p>
          <a:p>
            <a:pPr marL="685800" indent="-685800" algn="l" defTabSz="457200">
              <a:spcBef>
                <a:spcPts val="1000"/>
              </a:spcBef>
              <a:buSzPct val="80000"/>
              <a:buBlip>
                <a:blip r:embed="rId3"/>
              </a:buBlip>
              <a:defRPr b="1" sz="3600">
                <a:solidFill>
                  <a:srgbClr val="FFFFFF"/>
                </a:solidFill>
                <a:effectLst>
                  <a:outerShdw sx="100000" sy="100000" kx="0" ky="0" algn="b" rotWithShape="0" blurRad="63500" dist="63500" dir="2019370">
                    <a:srgbClr val="000000"/>
                  </a:outerShdw>
                </a:effectLst>
                <a:latin typeface="Century Gothic"/>
                <a:ea typeface="Century Gothic"/>
                <a:cs typeface="Century Gothic"/>
                <a:sym typeface="Century Gothic"/>
              </a:defRPr>
            </a:pPr>
            <a:r>
              <a:t>Let US also offer sacrifices of thanksgiving and tell of His works with joyful singing. (Ps. 107:22)</a:t>
            </a:r>
          </a:p>
          <a:p>
            <a:pPr marL="685800" indent="-685800" algn="l" defTabSz="457200">
              <a:spcBef>
                <a:spcPts val="1000"/>
              </a:spcBef>
              <a:buSzPct val="80000"/>
              <a:buBlip>
                <a:blip r:embed="rId3"/>
              </a:buBlip>
              <a:defRPr b="1" sz="3600">
                <a:solidFill>
                  <a:srgbClr val="FFFFFF"/>
                </a:solidFill>
                <a:effectLst>
                  <a:outerShdw sx="100000" sy="100000" kx="0" ky="0" algn="b" rotWithShape="0" blurRad="63500" dist="63500" dir="2019370">
                    <a:srgbClr val="000000"/>
                  </a:outerShdw>
                </a:effectLst>
                <a:latin typeface="Century Gothic"/>
                <a:ea typeface="Century Gothic"/>
                <a:cs typeface="Century Gothic"/>
                <a:sym typeface="Century Gothic"/>
              </a:defRPr>
            </a:pPr>
            <a:r>
              <a:t>Let US extol Him also in the congregation of the people, and praise Him at the seat of the elders. (Psalm 107:32)</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296">
                                            <p:txEl>
                                              <p:pRg st="1" end="1"/>
                                            </p:txEl>
                                          </p:spTgt>
                                        </p:tgtEl>
                                        <p:attrNameLst>
                                          <p:attrName>style.visibility</p:attrName>
                                        </p:attrNameLst>
                                      </p:cBhvr>
                                      <p:to>
                                        <p:strVal val="visible"/>
                                      </p:to>
                                    </p:set>
                                    <p:animEffect filter="fade" transition="in">
                                      <p:cBhvr>
                                        <p:cTn id="7" dur="1500"/>
                                        <p:tgtEl>
                                          <p:spTgt spid="296">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10" grpId="1" fill="hold">
                                  <p:stCondLst>
                                    <p:cond delay="0"/>
                                  </p:stCondLst>
                                  <p:iterate type="el" backwards="0">
                                    <p:tmAbs val="0"/>
                                  </p:iterate>
                                  <p:childTnLst>
                                    <p:set>
                                      <p:cBhvr>
                                        <p:cTn id="11" fill="hold"/>
                                        <p:tgtEl>
                                          <p:spTgt spid="296">
                                            <p:txEl>
                                              <p:pRg st="2" end="2"/>
                                            </p:txEl>
                                          </p:spTgt>
                                        </p:tgtEl>
                                        <p:attrNameLst>
                                          <p:attrName>style.visibility</p:attrName>
                                        </p:attrNameLst>
                                      </p:cBhvr>
                                      <p:to>
                                        <p:strVal val="visible"/>
                                      </p:to>
                                    </p:set>
                                    <p:animEffect filter="fade" transition="in">
                                      <p:cBhvr>
                                        <p:cTn id="12" dur="1500"/>
                                        <p:tgtEl>
                                          <p:spTgt spid="296">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ID="10" grpId="1" fill="hold">
                                  <p:stCondLst>
                                    <p:cond delay="0"/>
                                  </p:stCondLst>
                                  <p:iterate type="el" backwards="0">
                                    <p:tmAbs val="0"/>
                                  </p:iterate>
                                  <p:childTnLst>
                                    <p:set>
                                      <p:cBhvr>
                                        <p:cTn id="16" fill="hold"/>
                                        <p:tgtEl>
                                          <p:spTgt spid="296">
                                            <p:txEl>
                                              <p:pRg st="3" end="3"/>
                                            </p:txEl>
                                          </p:spTgt>
                                        </p:tgtEl>
                                        <p:attrNameLst>
                                          <p:attrName>style.visibility</p:attrName>
                                        </p:attrNameLst>
                                      </p:cBhvr>
                                      <p:to>
                                        <p:strVal val="visible"/>
                                      </p:to>
                                    </p:set>
                                    <p:animEffect filter="fade" transition="in">
                                      <p:cBhvr>
                                        <p:cTn id="17" dur="1500"/>
                                        <p:tgtEl>
                                          <p:spTgt spid="296">
                                            <p:txEl>
                                              <p:pRg st="3" end="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96" grpId="1"/>
    </p:bldLst>
  </p:timing>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98" name="Image" descr="Image"/>
          <p:cNvPicPr>
            <a:picLocks noChangeAspect="1"/>
          </p:cNvPicPr>
          <p:nvPr>
            <p:ph type="pic" idx="13"/>
          </p:nvPr>
        </p:nvPicPr>
        <p:blipFill>
          <a:blip r:embed="rId2">
            <a:extLst/>
          </a:blip>
          <a:srcRect l="5555" t="0" r="5555" b="0"/>
          <a:stretch>
            <a:fillRect/>
          </a:stretch>
        </p:blipFill>
        <p:spPr>
          <a:xfrm>
            <a:off x="0" y="0"/>
            <a:ext cx="13004800" cy="9753600"/>
          </a:xfrm>
          <a:prstGeom prst="rect">
            <a:avLst/>
          </a:prstGeom>
        </p:spPr>
      </p:pic>
      <p:sp>
        <p:nvSpPr>
          <p:cNvPr id="299" name="The GREAT REDEEMER"/>
          <p:cNvSpPr txBox="1"/>
          <p:nvPr/>
        </p:nvSpPr>
        <p:spPr>
          <a:xfrm>
            <a:off x="178922" y="178159"/>
            <a:ext cx="12646956" cy="1206501"/>
          </a:xfrm>
          <a:prstGeom prst="rect">
            <a:avLst/>
          </a:prstGeom>
          <a:ln w="12700">
            <a:miter lim="400000"/>
          </a:ln>
          <a:effectLst>
            <a:outerShdw sx="100000" sy="100000" kx="0" ky="0" algn="b" rotWithShape="0" blurRad="63500" dist="82180" dir="2360354">
              <a:srgbClr val="000000">
                <a:alpha val="32922"/>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7400">
                <a:ln w="38100" cap="flat">
                  <a:solidFill>
                    <a:srgbClr val="000000"/>
                  </a:solidFill>
                  <a:prstDash val="solid"/>
                  <a:miter lim="400000"/>
                </a:ln>
                <a:solidFill>
                  <a:srgbClr val="FFF9E0">
                    <a:alpha val="52448"/>
                  </a:srgbClr>
                </a:solidFill>
                <a:effectLst>
                  <a:outerShdw sx="100000" sy="100000" kx="0" ky="0" algn="b" rotWithShape="0" blurRad="76200" dist="76200" dir="2014874">
                    <a:srgbClr val="000000"/>
                  </a:outerShdw>
                </a:effectLst>
                <a:latin typeface="Rockwell Extra Bold"/>
                <a:ea typeface="Rockwell Extra Bold"/>
                <a:cs typeface="Rockwell Extra Bold"/>
                <a:sym typeface="Rockwell Extra Bold"/>
              </a:defRPr>
            </a:lvl1pPr>
          </a:lstStyle>
          <a:p>
            <a:pPr/>
            <a:r>
              <a:t>The GREAT REDEEMER</a:t>
            </a:r>
          </a:p>
        </p:txBody>
      </p:sp>
      <p:sp>
        <p:nvSpPr>
          <p:cNvPr id="300" name="“He LEADS US In the RIGHT way”"/>
          <p:cNvSpPr txBox="1"/>
          <p:nvPr/>
        </p:nvSpPr>
        <p:spPr>
          <a:xfrm>
            <a:off x="-11134" y="1406986"/>
            <a:ext cx="13027068" cy="1267781"/>
          </a:xfrm>
          <a:prstGeom prst="rect">
            <a:avLst/>
          </a:prstGeom>
          <a:solidFill>
            <a:srgbClr val="525252"/>
          </a:solidFill>
          <a:ln w="12700">
            <a:miter lim="400000"/>
          </a:ln>
          <a:effectLst>
            <a:outerShdw sx="100000" sy="100000" kx="0" ky="0" algn="b" rotWithShape="0" blurRad="63500" dist="82180" dir="2360354">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defTabSz="457200">
              <a:defRPr sz="6900">
                <a:solidFill>
                  <a:srgbClr val="FFFFFF"/>
                </a:solidFill>
                <a:effectLst>
                  <a:outerShdw sx="100000" sy="100000" kx="0" ky="0" algn="b" rotWithShape="0" blurRad="63500" dist="63500" dir="2493309">
                    <a:srgbClr val="000000"/>
                  </a:outerShdw>
                </a:effectLst>
                <a:latin typeface="Surfboard-Regular"/>
                <a:ea typeface="Surfboard-Regular"/>
                <a:cs typeface="Surfboard-Regular"/>
                <a:sym typeface="Surfboard-Regular"/>
              </a:defRPr>
            </a:lvl1pPr>
          </a:lstStyle>
          <a:p>
            <a:pPr/>
            <a:r>
              <a:t>“He LEADS US In the RIGHT way”</a:t>
            </a:r>
          </a:p>
        </p:txBody>
      </p:sp>
      <p:sp>
        <p:nvSpPr>
          <p:cNvPr id="301" name="Psalm 107:43 (NKJV)…"/>
          <p:cNvSpPr txBox="1"/>
          <p:nvPr/>
        </p:nvSpPr>
        <p:spPr>
          <a:xfrm>
            <a:off x="366115" y="6326982"/>
            <a:ext cx="12272571" cy="332258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defRPr b="1" sz="5600">
                <a:ln w="12700" cap="flat">
                  <a:solidFill>
                    <a:srgbClr val="000000"/>
                  </a:solidFill>
                  <a:prstDash val="solid"/>
                  <a:miter lim="400000"/>
                </a:ln>
                <a:solidFill>
                  <a:srgbClr val="FFFFFF"/>
                </a:solidFill>
                <a:effectLst>
                  <a:outerShdw sx="100000" sy="100000" kx="0" ky="0" algn="b" rotWithShape="0" blurRad="63500" dist="63500" dir="2379614">
                    <a:srgbClr val="000000"/>
                  </a:outerShdw>
                </a:effectLst>
                <a:latin typeface="Times New Roman"/>
                <a:ea typeface="Times New Roman"/>
                <a:cs typeface="Times New Roman"/>
                <a:sym typeface="Times New Roman"/>
              </a:defRPr>
            </a:pPr>
            <a:r>
              <a:t>Psalm 107:43 (NKJV)</a:t>
            </a:r>
          </a:p>
          <a:p>
            <a:pPr defTabSz="457200">
              <a:defRPr b="1" sz="5600">
                <a:ln w="12700" cap="flat">
                  <a:solidFill>
                    <a:srgbClr val="000000"/>
                  </a:solidFill>
                  <a:prstDash val="solid"/>
                  <a:miter lim="400000"/>
                </a:ln>
                <a:solidFill>
                  <a:srgbClr val="FFFFFF"/>
                </a:solidFill>
                <a:effectLst>
                  <a:outerShdw sx="100000" sy="100000" kx="0" ky="0" algn="b" rotWithShape="0" blurRad="63500" dist="63500" dir="2379614">
                    <a:srgbClr val="000000"/>
                  </a:outerShdw>
                </a:effectLst>
                <a:latin typeface="Times New Roman"/>
                <a:ea typeface="Times New Roman"/>
                <a:cs typeface="Times New Roman"/>
                <a:sym typeface="Times New Roman"/>
              </a:defRPr>
            </a:pPr>
            <a:r>
              <a:rPr baseline="31999"/>
              <a:t>43</a:t>
            </a:r>
            <a:r>
              <a:t> Whoever </a:t>
            </a:r>
            <a:r>
              <a:rPr i="1"/>
              <a:t>is</a:t>
            </a:r>
            <a:r>
              <a:t> wise will observe these </a:t>
            </a:r>
            <a:r>
              <a:rPr i="1"/>
              <a:t>things,</a:t>
            </a:r>
            <a:r>
              <a:t> And they will understand the lovingkindness of the Lord.</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3" name="Rectangle 3"/>
          <p:cNvSpPr/>
          <p:nvPr/>
        </p:nvSpPr>
        <p:spPr>
          <a:xfrm>
            <a:off x="-1" y="-1"/>
            <a:ext cx="13004801" cy="9753601"/>
          </a:xfrm>
          <a:prstGeom prst="rect">
            <a:avLst/>
          </a:prstGeom>
          <a:solidFill>
            <a:srgbClr val="000000"/>
          </a:solidFill>
          <a:ln w="25400">
            <a:solidFill>
              <a:srgbClr val="000000"/>
            </a:solidFill>
          </a:ln>
        </p:spPr>
        <p:txBody>
          <a:bodyPr lIns="65023" tIns="65023" rIns="65023" bIns="65023" anchor="ctr"/>
          <a:lstStyle/>
          <a:p>
            <a:pPr defTabSz="1300480">
              <a:defRPr sz="2400">
                <a:solidFill>
                  <a:srgbClr val="000000"/>
                </a:solidFill>
                <a:effectLst/>
                <a:latin typeface="Verdana"/>
                <a:ea typeface="Verdana"/>
                <a:cs typeface="Verdana"/>
                <a:sym typeface="Verdana"/>
              </a:defRPr>
            </a:pP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05" name="Image" descr="Image"/>
          <p:cNvPicPr>
            <a:picLocks noChangeAspect="1"/>
          </p:cNvPicPr>
          <p:nvPr>
            <p:ph type="pic" idx="13"/>
          </p:nvPr>
        </p:nvPicPr>
        <p:blipFill>
          <a:blip r:embed="rId2">
            <a:extLst/>
          </a:blip>
          <a:srcRect l="5555" t="0" r="5555" b="0"/>
          <a:stretch>
            <a:fillRect/>
          </a:stretch>
        </p:blipFill>
        <p:spPr>
          <a:xfrm>
            <a:off x="0" y="0"/>
            <a:ext cx="13004800" cy="9753600"/>
          </a:xfrm>
          <a:prstGeom prst="rect">
            <a:avLst/>
          </a:prstGeom>
        </p:spPr>
      </p:pic>
      <p:sp>
        <p:nvSpPr>
          <p:cNvPr id="306" name="Psalm 107"/>
          <p:cNvSpPr txBox="1"/>
          <p:nvPr/>
        </p:nvSpPr>
        <p:spPr>
          <a:xfrm>
            <a:off x="659320" y="3830142"/>
            <a:ext cx="11686160" cy="209331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457200">
              <a:defRPr sz="16300">
                <a:ln w="25400" cap="flat">
                  <a:solidFill>
                    <a:srgbClr val="000000"/>
                  </a:solidFill>
                  <a:prstDash val="solid"/>
                  <a:miter lim="400000"/>
                </a:ln>
                <a:solidFill>
                  <a:srgbClr val="FFFFFF"/>
                </a:solidFill>
                <a:effectLst>
                  <a:outerShdw sx="100000" sy="100000" kx="0" ky="0" algn="b" rotWithShape="0" blurRad="63500" dist="63500" dir="2666069">
                    <a:srgbClr val="000000"/>
                  </a:outerShdw>
                </a:effectLst>
                <a:latin typeface="Kindertype"/>
                <a:ea typeface="Kindertype"/>
                <a:cs typeface="Kindertype"/>
                <a:sym typeface="Kindertype"/>
              </a:defRPr>
            </a:lvl1pPr>
          </a:lstStyle>
          <a:p>
            <a:pPr/>
            <a:r>
              <a:t>Psalm 107</a:t>
            </a:r>
          </a:p>
        </p:txBody>
      </p:sp>
      <p:sp>
        <p:nvSpPr>
          <p:cNvPr id="307" name="The GREAT REDEEMER"/>
          <p:cNvSpPr txBox="1"/>
          <p:nvPr/>
        </p:nvSpPr>
        <p:spPr>
          <a:xfrm>
            <a:off x="178922" y="178159"/>
            <a:ext cx="12646956" cy="1206501"/>
          </a:xfrm>
          <a:prstGeom prst="rect">
            <a:avLst/>
          </a:prstGeom>
          <a:ln w="12700">
            <a:miter lim="400000"/>
          </a:ln>
          <a:effectLst>
            <a:outerShdw sx="100000" sy="100000" kx="0" ky="0" algn="b" rotWithShape="0" blurRad="63500" dist="82180" dir="2360354">
              <a:srgbClr val="000000">
                <a:alpha val="32922"/>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7400">
                <a:ln w="38100" cap="flat">
                  <a:solidFill>
                    <a:srgbClr val="000000"/>
                  </a:solidFill>
                  <a:prstDash val="solid"/>
                  <a:miter lim="400000"/>
                </a:ln>
                <a:solidFill>
                  <a:srgbClr val="FFF9E0">
                    <a:alpha val="52448"/>
                  </a:srgbClr>
                </a:solidFill>
                <a:effectLst>
                  <a:outerShdw sx="100000" sy="100000" kx="0" ky="0" algn="b" rotWithShape="0" blurRad="76200" dist="76200" dir="2014874">
                    <a:srgbClr val="000000"/>
                  </a:outerShdw>
                </a:effectLst>
                <a:latin typeface="Rockwell Extra Bold"/>
                <a:ea typeface="Rockwell Extra Bold"/>
                <a:cs typeface="Rockwell Extra Bold"/>
                <a:sym typeface="Rockwell Extra Bold"/>
              </a:defRPr>
            </a:lvl1pPr>
          </a:lstStyle>
          <a:p>
            <a:pPr/>
            <a:r>
              <a:t>The GREAT REDEEMER</a:t>
            </a:r>
          </a:p>
        </p:txBody>
      </p:sp>
      <p:sp>
        <p:nvSpPr>
          <p:cNvPr id="308" name="“He led them forth by the right way”"/>
          <p:cNvSpPr txBox="1"/>
          <p:nvPr/>
        </p:nvSpPr>
        <p:spPr>
          <a:xfrm>
            <a:off x="680510" y="1099395"/>
            <a:ext cx="11643780" cy="1267781"/>
          </a:xfrm>
          <a:prstGeom prst="rect">
            <a:avLst/>
          </a:prstGeom>
          <a:ln w="12700">
            <a:miter lim="400000"/>
          </a:ln>
          <a:effectLst>
            <a:outerShdw sx="100000" sy="100000" kx="0" ky="0" algn="b" rotWithShape="0" blurRad="63500" dist="82180" dir="2360354">
              <a:srgbClr val="000000"/>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defTabSz="457200">
              <a:defRPr sz="6900">
                <a:solidFill>
                  <a:srgbClr val="FFFFFF"/>
                </a:solidFill>
                <a:effectLst>
                  <a:outerShdw sx="100000" sy="100000" kx="0" ky="0" algn="b" rotWithShape="0" blurRad="63500" dist="63500" dir="2493309">
                    <a:srgbClr val="000000"/>
                  </a:outerShdw>
                </a:effectLst>
                <a:latin typeface="Surfboard-Regular"/>
                <a:ea typeface="Surfboard-Regular"/>
                <a:cs typeface="Surfboard-Regular"/>
                <a:sym typeface="Surfboard-Regular"/>
              </a:defRPr>
            </a:lvl1pPr>
          </a:lstStyle>
          <a:p>
            <a:pPr/>
            <a:r>
              <a:t>“He led them forth by the right way”</a:t>
            </a:r>
          </a:p>
        </p:txBody>
      </p:sp>
      <p:sp>
        <p:nvSpPr>
          <p:cNvPr id="309" name="Charts by Don McClain…"/>
          <p:cNvSpPr txBox="1"/>
          <p:nvPr/>
        </p:nvSpPr>
        <p:spPr>
          <a:xfrm>
            <a:off x="304805" y="6351980"/>
            <a:ext cx="12395190" cy="3106617"/>
          </a:xfrm>
          <a:prstGeom prst="rect">
            <a:avLst/>
          </a:prstGeom>
          <a:gradFill>
            <a:gsLst>
              <a:gs pos="0">
                <a:srgbClr val="212121">
                  <a:alpha val="43000"/>
                </a:srgbClr>
              </a:gs>
              <a:gs pos="100000">
                <a:srgbClr val="58596B">
                  <a:alpha val="39000"/>
                </a:srgbClr>
              </a:gs>
            </a:gsLst>
            <a:lin ang="5400000"/>
          </a:gradFill>
          <a:ln w="12700">
            <a:miter lim="400000"/>
          </a:ln>
          <a:effectLst>
            <a:outerShdw sx="100000" sy="100000" kx="0" ky="0" algn="b" rotWithShape="0" blurRad="152400" dist="76200" dir="246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defTabSz="457200">
              <a:defRPr sz="4200">
                <a:solidFill>
                  <a:srgbClr val="FFD9A8"/>
                </a:solidFill>
                <a:effectLst>
                  <a:outerShdw sx="100000" sy="100000" kx="0" ky="0" algn="b" rotWithShape="0" blurRad="152400" dist="76200" dir="2460000">
                    <a:srgbClr val="000000"/>
                  </a:outerShdw>
                </a:effectLst>
                <a:latin typeface="Charcoal CY"/>
                <a:ea typeface="Charcoal CY"/>
                <a:cs typeface="Charcoal CY"/>
                <a:sym typeface="Charcoal CY"/>
              </a:defRPr>
            </a:pPr>
            <a:r>
              <a:t>Charts by Don McClain</a:t>
            </a:r>
          </a:p>
          <a:p>
            <a:pPr defTabSz="457200">
              <a:defRPr sz="2900">
                <a:solidFill>
                  <a:srgbClr val="FFFFFF"/>
                </a:solidFill>
                <a:effectLst>
                  <a:outerShdw sx="100000" sy="100000" kx="0" ky="0" algn="b" rotWithShape="0" blurRad="152400" dist="76200" dir="2460000">
                    <a:srgbClr val="000000"/>
                  </a:outerShdw>
                </a:effectLst>
                <a:latin typeface="Chalkboard"/>
                <a:ea typeface="Chalkboard"/>
                <a:cs typeface="Chalkboard"/>
                <a:sym typeface="Chalkboard"/>
              </a:defRPr>
            </a:pPr>
            <a:r>
              <a:t>Preached December 29, 2019</a:t>
            </a:r>
          </a:p>
          <a:p>
            <a:pPr defTabSz="457200">
              <a:defRPr sz="2900">
                <a:solidFill>
                  <a:srgbClr val="FFFFFF"/>
                </a:solidFill>
                <a:effectLst>
                  <a:outerShdw sx="100000" sy="100000" kx="0" ky="0" algn="b" rotWithShape="0" blurRad="152400" dist="76200" dir="2460000">
                    <a:srgbClr val="000000"/>
                  </a:outerShdw>
                </a:effectLst>
                <a:latin typeface="Chalkboard"/>
                <a:ea typeface="Chalkboard"/>
                <a:cs typeface="Chalkboard"/>
                <a:sym typeface="Chalkboard"/>
              </a:defRPr>
            </a:pPr>
            <a:r>
              <a:t>West 65th Street church of Christ - P.O. Box 190062 - Little Rock AR 72219 - Phone — 501-568-1062 — Email – </a:t>
            </a:r>
            <a:r>
              <a:rPr u="sng">
                <a:solidFill>
                  <a:srgbClr val="0000FF"/>
                </a:solidFill>
                <a:uFill>
                  <a:solidFill>
                    <a:srgbClr val="0000FF"/>
                  </a:solidFill>
                </a:uFill>
                <a:hlinkClick r:id="rId3" invalidUrl="" action="" tgtFrame="" tooltip="" history="1" highlightClick="0" endSnd="0"/>
              </a:rPr>
              <a:t>donmcclain@sbcglobal.net</a:t>
            </a:r>
            <a:r>
              <a:t>  </a:t>
            </a:r>
          </a:p>
          <a:p>
            <a:pPr defTabSz="457200">
              <a:defRPr sz="2900">
                <a:solidFill>
                  <a:srgbClr val="FFFFFF"/>
                </a:solidFill>
                <a:effectLst>
                  <a:outerShdw sx="100000" sy="100000" kx="0" ky="0" algn="b" rotWithShape="0" blurRad="152400" dist="76200" dir="2460000">
                    <a:srgbClr val="000000"/>
                  </a:outerShdw>
                </a:effectLst>
                <a:latin typeface="Chalkboard"/>
                <a:ea typeface="Chalkboard"/>
                <a:cs typeface="Chalkboard"/>
                <a:sym typeface="Chalkboard"/>
              </a:defRPr>
            </a:pPr>
            <a:r>
              <a:t>Prepared using Keynote</a:t>
            </a:r>
            <a:r>
              <a:t> / </a:t>
            </a:r>
            <a:r>
              <a:t>More Keynote, PPT &amp; Audio Sermons:</a:t>
            </a:r>
          </a:p>
          <a:p>
            <a:pPr defTabSz="457200">
              <a:defRPr sz="2900">
                <a:solidFill>
                  <a:srgbClr val="FFFFFF"/>
                </a:solidFill>
                <a:effectLst>
                  <a:outerShdw sx="100000" sy="100000" kx="0" ky="0" algn="b" rotWithShape="0" blurRad="152400" dist="76200" dir="2460000">
                    <a:srgbClr val="000000"/>
                  </a:outerShdw>
                </a:effectLst>
                <a:latin typeface="Chalkboard"/>
                <a:ea typeface="Chalkboard"/>
                <a:cs typeface="Chalkboard"/>
                <a:sym typeface="Chalkboard"/>
              </a:defRPr>
            </a:pPr>
            <a:r>
              <a:rPr u="sng">
                <a:hlinkClick r:id="rId4" invalidUrl="" action="" tgtFrame="" tooltip="" history="1" highlightClick="0" endSnd="0"/>
              </a:rPr>
              <a:t>www.w65stchurchofchrist.com</a:t>
            </a:r>
            <a:r>
              <a:t> </a:t>
            </a:r>
          </a:p>
        </p:txBody>
      </p:sp>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1" name="Jeremiah 31:7–12 (NKJV)…"/>
          <p:cNvSpPr txBox="1"/>
          <p:nvPr/>
        </p:nvSpPr>
        <p:spPr>
          <a:xfrm>
            <a:off x="416724" y="291828"/>
            <a:ext cx="12171352" cy="932346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defRPr b="1" sz="5700">
                <a:solidFill>
                  <a:srgbClr val="000000"/>
                </a:solidFill>
                <a:effectLst/>
                <a:latin typeface="Times New Roman"/>
                <a:ea typeface="Times New Roman"/>
                <a:cs typeface="Times New Roman"/>
                <a:sym typeface="Times New Roman"/>
              </a:defRPr>
            </a:pPr>
            <a:r>
              <a:t>Jeremiah 31:7–12 (NKJV) </a:t>
            </a:r>
          </a:p>
          <a:p>
            <a:pPr defTabSz="457200">
              <a:defRPr sz="4400">
                <a:solidFill>
                  <a:srgbClr val="000000"/>
                </a:solidFill>
                <a:effectLst/>
                <a:latin typeface="Times New Roman"/>
                <a:ea typeface="Times New Roman"/>
                <a:cs typeface="Times New Roman"/>
                <a:sym typeface="Times New Roman"/>
              </a:defRPr>
            </a:pPr>
            <a:r>
              <a:rPr baseline="31999"/>
              <a:t>7</a:t>
            </a:r>
            <a:r>
              <a:t> For thus says the Lord: “Sing with gladness for Jacob, And shout among the chief of the nations; Proclaim, give praise, and say, ‘O Lord, save Your people, The remnant of Israel!’ </a:t>
            </a:r>
            <a:r>
              <a:rPr baseline="31999"/>
              <a:t>8</a:t>
            </a:r>
            <a:r>
              <a:t> Behold, I will bring them from the north country, And gather them from the ends of the earth, </a:t>
            </a:r>
            <a:r>
              <a:rPr i="1"/>
              <a:t>Among</a:t>
            </a:r>
            <a:r>
              <a:t> them the blind and the lame, The woman with child And the one who labors with child, together; A great throng shall return there. </a:t>
            </a:r>
            <a:r>
              <a:rPr baseline="31999"/>
              <a:t>9</a:t>
            </a:r>
            <a:r>
              <a:t> They shall come with weeping, And with supplications I will lead them. I will cause them to walk by the rivers of waters, In a straight way in which they shall not stumble; For I am a Father to Israel, And Ephraim </a:t>
            </a:r>
            <a:r>
              <a:rPr i="1"/>
              <a:t>is</a:t>
            </a:r>
            <a:r>
              <a:t> My firstborn. </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3" name="Jeremiah 31:7–12 (NKJV)…"/>
          <p:cNvSpPr txBox="1"/>
          <p:nvPr/>
        </p:nvSpPr>
        <p:spPr>
          <a:xfrm>
            <a:off x="416724" y="291828"/>
            <a:ext cx="12171352" cy="928320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defRPr b="1" sz="5700">
                <a:solidFill>
                  <a:srgbClr val="000000"/>
                </a:solidFill>
                <a:effectLst/>
                <a:latin typeface="Times New Roman"/>
                <a:ea typeface="Times New Roman"/>
                <a:cs typeface="Times New Roman"/>
                <a:sym typeface="Times New Roman"/>
              </a:defRPr>
            </a:pPr>
            <a:r>
              <a:t>Jeremiah 31:7–12 (NKJV) </a:t>
            </a:r>
          </a:p>
          <a:p>
            <a:pPr defTabSz="457200">
              <a:defRPr sz="4800">
                <a:solidFill>
                  <a:srgbClr val="000000"/>
                </a:solidFill>
                <a:effectLst/>
                <a:latin typeface="Times New Roman"/>
                <a:ea typeface="Times New Roman"/>
                <a:cs typeface="Times New Roman"/>
                <a:sym typeface="Times New Roman"/>
              </a:defRPr>
            </a:pPr>
            <a:r>
              <a:rPr baseline="31999"/>
              <a:t>10</a:t>
            </a:r>
            <a:r>
              <a:t> “Hear the word of the Lord, O nations, And declare </a:t>
            </a:r>
            <a:r>
              <a:rPr i="1"/>
              <a:t>it</a:t>
            </a:r>
            <a:r>
              <a:t> in the isles afar off, and say, ‘He who scattered Israel will gather him, And keep him as a shepherd </a:t>
            </a:r>
            <a:r>
              <a:rPr i="1"/>
              <a:t>does</a:t>
            </a:r>
            <a:r>
              <a:t> his flock.’ </a:t>
            </a:r>
            <a:r>
              <a:rPr baseline="31999"/>
              <a:t>11</a:t>
            </a:r>
            <a:r>
              <a:t> For the Lord has redeemed Jacob, And ransomed him from the hand of one stronger than he. </a:t>
            </a:r>
            <a:r>
              <a:rPr baseline="31999"/>
              <a:t>12</a:t>
            </a:r>
            <a:r>
              <a:t> Therefore they shall come and sing in the height of Zion, Streaming to the goodness of the Lord For wheat and new wine and oil, For the young of the flock and the herd; Their souls shall be like a well-watered garden, And they shall sorrow no more at all.</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2" name="The GREAT REDEEMER"/>
          <p:cNvSpPr txBox="1"/>
          <p:nvPr/>
        </p:nvSpPr>
        <p:spPr>
          <a:xfrm>
            <a:off x="178922" y="178159"/>
            <a:ext cx="12646956" cy="1206501"/>
          </a:xfrm>
          <a:prstGeom prst="rect">
            <a:avLst/>
          </a:prstGeom>
          <a:ln w="12700">
            <a:miter lim="400000"/>
          </a:ln>
          <a:effectLst>
            <a:outerShdw sx="100000" sy="100000" kx="0" ky="0" algn="b" rotWithShape="0" blurRad="63500" dist="82180" dir="2360354">
              <a:srgbClr val="000000">
                <a:alpha val="32922"/>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7400">
                <a:ln w="38100" cap="flat">
                  <a:solidFill>
                    <a:srgbClr val="000000"/>
                  </a:solidFill>
                  <a:prstDash val="solid"/>
                  <a:miter lim="400000"/>
                </a:ln>
                <a:solidFill>
                  <a:srgbClr val="FFF9E0">
                    <a:alpha val="52448"/>
                  </a:srgbClr>
                </a:solidFill>
                <a:effectLst>
                  <a:outerShdw sx="100000" sy="100000" kx="0" ky="0" algn="b" rotWithShape="0" blurRad="76200" dist="76200" dir="2014874">
                    <a:srgbClr val="000000"/>
                  </a:outerShdw>
                </a:effectLst>
                <a:latin typeface="Rockwell Extra Bold"/>
                <a:ea typeface="Rockwell Extra Bold"/>
                <a:cs typeface="Rockwell Extra Bold"/>
                <a:sym typeface="Rockwell Extra Bold"/>
              </a:defRPr>
            </a:lvl1pPr>
          </a:lstStyle>
          <a:p>
            <a:pPr/>
            <a:r>
              <a:t>The GREAT REDEEMER</a:t>
            </a:r>
          </a:p>
        </p:txBody>
      </p:sp>
      <p:sp>
        <p:nvSpPr>
          <p:cNvPr id="223" name="Writer &amp; occasion of Psalm 107 are unknown…"/>
          <p:cNvSpPr txBox="1"/>
          <p:nvPr/>
        </p:nvSpPr>
        <p:spPr>
          <a:xfrm>
            <a:off x="5570681" y="2487000"/>
            <a:ext cx="7324222" cy="7055812"/>
          </a:xfrm>
          <a:prstGeom prst="rect">
            <a:avLst/>
          </a:prstGeom>
          <a:ln w="12700">
            <a:miter lim="400000"/>
          </a:ln>
          <a:effectLst>
            <a:outerShdw sx="100000" sy="100000" kx="0" ky="0" algn="b" rotWithShape="0" blurRad="177800" dist="94531" dir="1993902">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marL="685800" indent="-685800" algn="l" defTabSz="457200">
              <a:spcBef>
                <a:spcPts val="1000"/>
              </a:spcBef>
              <a:buSzPct val="80000"/>
              <a:buBlip>
                <a:blip r:embed="rId2"/>
              </a:buBlip>
              <a:defRPr sz="3700">
                <a:solidFill>
                  <a:srgbClr val="FFFFFF"/>
                </a:solidFill>
                <a:effectLst>
                  <a:outerShdw sx="100000" sy="100000" kx="0" ky="0" algn="b" rotWithShape="0" blurRad="63500" dist="63500" dir="2019370">
                    <a:srgbClr val="000000"/>
                  </a:outerShdw>
                </a:effectLst>
                <a:latin typeface="Chalkboard"/>
                <a:ea typeface="Chalkboard"/>
                <a:cs typeface="Chalkboard"/>
                <a:sym typeface="Chalkboard"/>
              </a:defRPr>
            </a:pPr>
            <a:r>
              <a:t>Writer &amp; occasion of Psalm 107 are unknown</a:t>
            </a:r>
          </a:p>
          <a:p>
            <a:pPr marL="685800" indent="-685800" algn="l" defTabSz="457200">
              <a:spcBef>
                <a:spcPts val="1000"/>
              </a:spcBef>
              <a:buSzPct val="80000"/>
              <a:buBlip>
                <a:blip r:embed="rId2"/>
              </a:buBlip>
              <a:defRPr sz="3700">
                <a:solidFill>
                  <a:srgbClr val="FFFFFF"/>
                </a:solidFill>
                <a:effectLst>
                  <a:outerShdw sx="100000" sy="100000" kx="0" ky="0" algn="b" rotWithShape="0" blurRad="63500" dist="63500" dir="2019370">
                    <a:srgbClr val="000000"/>
                  </a:outerShdw>
                </a:effectLst>
                <a:latin typeface="Chalkboard"/>
                <a:ea typeface="Chalkboard"/>
                <a:cs typeface="Chalkboard"/>
                <a:sym typeface="Chalkboard"/>
              </a:defRPr>
            </a:pPr>
            <a:r>
              <a:t>Four main divisions: </a:t>
            </a:r>
          </a:p>
          <a:p>
            <a:pPr lvl="1" marL="1143000" indent="-685800" algn="l" defTabSz="457200">
              <a:spcBef>
                <a:spcPts val="1000"/>
              </a:spcBef>
              <a:buSzPct val="80000"/>
              <a:buBlip>
                <a:blip r:embed="rId3"/>
              </a:buBlip>
              <a:defRPr sz="3200">
                <a:solidFill>
                  <a:srgbClr val="FFFFFF"/>
                </a:solidFill>
                <a:effectLst>
                  <a:outerShdw sx="100000" sy="100000" kx="0" ky="0" algn="b" rotWithShape="0" blurRad="63500" dist="63500" dir="2019370">
                    <a:srgbClr val="000000"/>
                  </a:outerShdw>
                </a:effectLst>
                <a:latin typeface="Chalkboard"/>
                <a:ea typeface="Chalkboard"/>
                <a:cs typeface="Chalkboard"/>
                <a:sym typeface="Chalkboard"/>
              </a:defRPr>
            </a:pPr>
            <a:r>
              <a:t>(1) Introduction: Admonition for the redeemed to acknowledge God’s goodness - (vv. 1-3)</a:t>
            </a:r>
          </a:p>
          <a:p>
            <a:pPr lvl="1" marL="1143000" indent="-685800" algn="l" defTabSz="457200">
              <a:spcBef>
                <a:spcPts val="1000"/>
              </a:spcBef>
              <a:buSzPct val="80000"/>
              <a:buBlip>
                <a:blip r:embed="rId3"/>
              </a:buBlip>
              <a:defRPr sz="3200">
                <a:solidFill>
                  <a:srgbClr val="FFFFFF"/>
                </a:solidFill>
                <a:effectLst>
                  <a:outerShdw sx="100000" sy="100000" kx="0" ky="0" algn="b" rotWithShape="0" blurRad="63500" dist="63500" dir="2019370">
                    <a:srgbClr val="000000"/>
                  </a:outerShdw>
                </a:effectLst>
                <a:latin typeface="Chalkboard"/>
                <a:ea typeface="Chalkboard"/>
                <a:cs typeface="Chalkboard"/>
                <a:sym typeface="Chalkboard"/>
              </a:defRPr>
            </a:pPr>
            <a:r>
              <a:t>(2) God's goodness to his people is described (vv. 4–32) </a:t>
            </a:r>
          </a:p>
          <a:p>
            <a:pPr lvl="1" marL="1143000" indent="-685800" algn="l" defTabSz="457200">
              <a:spcBef>
                <a:spcPts val="1000"/>
              </a:spcBef>
              <a:buSzPct val="80000"/>
              <a:buBlip>
                <a:blip r:embed="rId3"/>
              </a:buBlip>
              <a:defRPr sz="3200">
                <a:solidFill>
                  <a:srgbClr val="FFFFFF"/>
                </a:solidFill>
                <a:effectLst>
                  <a:outerShdw sx="100000" sy="100000" kx="0" ky="0" algn="b" rotWithShape="0" blurRad="63500" dist="63500" dir="2019370">
                    <a:srgbClr val="000000"/>
                  </a:outerShdw>
                </a:effectLst>
                <a:latin typeface="Chalkboard"/>
                <a:ea typeface="Chalkboard"/>
                <a:cs typeface="Chalkboard"/>
                <a:sym typeface="Chalkboard"/>
              </a:defRPr>
            </a:pPr>
            <a:r>
              <a:t>(3) God’s government of the world / wicked are punished / righteous redeemed (vv. 33–42).</a:t>
            </a:r>
          </a:p>
          <a:p>
            <a:pPr lvl="1" marL="1143000" indent="-685800" algn="l" defTabSz="457200">
              <a:spcBef>
                <a:spcPts val="1000"/>
              </a:spcBef>
              <a:buSzPct val="80000"/>
              <a:buBlip>
                <a:blip r:embed="rId3"/>
              </a:buBlip>
              <a:defRPr sz="3200">
                <a:solidFill>
                  <a:srgbClr val="FFFFFF"/>
                </a:solidFill>
                <a:effectLst>
                  <a:outerShdw sx="100000" sy="100000" kx="0" ky="0" algn="b" rotWithShape="0" blurRad="63500" dist="63500" dir="2019370">
                    <a:srgbClr val="000000"/>
                  </a:outerShdw>
                </a:effectLst>
                <a:latin typeface="Chalkboard"/>
                <a:ea typeface="Chalkboard"/>
                <a:cs typeface="Chalkboard"/>
                <a:sym typeface="Chalkboard"/>
              </a:defRPr>
            </a:pPr>
            <a:r>
              <a:t>(4) Conclusion: (vv. 43)</a:t>
            </a:r>
          </a:p>
        </p:txBody>
      </p:sp>
      <p:pic>
        <p:nvPicPr>
          <p:cNvPr id="224" name="Image" descr="Image"/>
          <p:cNvPicPr>
            <a:picLocks noChangeAspect="1"/>
          </p:cNvPicPr>
          <p:nvPr/>
        </p:nvPicPr>
        <p:blipFill>
          <a:blip r:embed="rId4">
            <a:extLst/>
          </a:blip>
          <a:srcRect l="10845" t="16924" r="37262" b="8689"/>
          <a:stretch>
            <a:fillRect/>
          </a:stretch>
        </p:blipFill>
        <p:spPr>
          <a:xfrm>
            <a:off x="208902" y="2829298"/>
            <a:ext cx="5278928" cy="6622836"/>
          </a:xfrm>
          <a:prstGeom prst="rect">
            <a:avLst/>
          </a:prstGeom>
          <a:ln w="12700">
            <a:miter lim="400000"/>
          </a:ln>
        </p:spPr>
      </p:pic>
      <p:sp>
        <p:nvSpPr>
          <p:cNvPr id="225" name="“He led them forth by the right way”"/>
          <p:cNvSpPr txBox="1"/>
          <p:nvPr/>
        </p:nvSpPr>
        <p:spPr>
          <a:xfrm>
            <a:off x="680510" y="1099395"/>
            <a:ext cx="11643780" cy="1267781"/>
          </a:xfrm>
          <a:prstGeom prst="rect">
            <a:avLst/>
          </a:prstGeom>
          <a:ln w="12700">
            <a:miter lim="400000"/>
          </a:ln>
          <a:effectLst>
            <a:outerShdw sx="100000" sy="100000" kx="0" ky="0" algn="b" rotWithShape="0" blurRad="63500" dist="82180" dir="2360354">
              <a:srgbClr val="000000"/>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defTabSz="457200">
              <a:defRPr sz="6900">
                <a:solidFill>
                  <a:srgbClr val="FFFFFF"/>
                </a:solidFill>
                <a:effectLst>
                  <a:outerShdw sx="100000" sy="100000" kx="0" ky="0" algn="b" rotWithShape="0" blurRad="63500" dist="63500" dir="2493309">
                    <a:srgbClr val="000000"/>
                  </a:outerShdw>
                </a:effectLst>
                <a:latin typeface="Surfboard-Regular"/>
                <a:ea typeface="Surfboard-Regular"/>
                <a:cs typeface="Surfboard-Regular"/>
                <a:sym typeface="Surfboard-Regular"/>
              </a:defRPr>
            </a:lvl1pPr>
          </a:lstStyle>
          <a:p>
            <a:pPr/>
            <a:r>
              <a:t>“He led them forth by the right way”</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223">
                                            <p:txEl>
                                              <p:pRg st="1" end="1"/>
                                            </p:txEl>
                                          </p:spTgt>
                                        </p:tgtEl>
                                        <p:attrNameLst>
                                          <p:attrName>style.visibility</p:attrName>
                                        </p:attrNameLst>
                                      </p:cBhvr>
                                      <p:to>
                                        <p:strVal val="visible"/>
                                      </p:to>
                                    </p:set>
                                    <p:animEffect filter="wipe(left)" transition="in">
                                      <p:cBhvr>
                                        <p:cTn id="7" dur="1500"/>
                                        <p:tgtEl>
                                          <p:spTgt spid="22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223">
                                            <p:txEl>
                                              <p:pRg st="2" end="2"/>
                                            </p:txEl>
                                          </p:spTgt>
                                        </p:tgtEl>
                                        <p:attrNameLst>
                                          <p:attrName>style.visibility</p:attrName>
                                        </p:attrNameLst>
                                      </p:cBhvr>
                                      <p:to>
                                        <p:strVal val="visible"/>
                                      </p:to>
                                    </p:set>
                                    <p:animEffect filter="wipe(left)" transition="in">
                                      <p:cBhvr>
                                        <p:cTn id="12" dur="1500"/>
                                        <p:tgtEl>
                                          <p:spTgt spid="22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8" presetID="22" grpId="1" fill="hold">
                                  <p:stCondLst>
                                    <p:cond delay="0"/>
                                  </p:stCondLst>
                                  <p:iterate type="el" backwards="0">
                                    <p:tmAbs val="0"/>
                                  </p:iterate>
                                  <p:childTnLst>
                                    <p:set>
                                      <p:cBhvr>
                                        <p:cTn id="16" fill="hold"/>
                                        <p:tgtEl>
                                          <p:spTgt spid="223">
                                            <p:txEl>
                                              <p:pRg st="3" end="3"/>
                                            </p:txEl>
                                          </p:spTgt>
                                        </p:tgtEl>
                                        <p:attrNameLst>
                                          <p:attrName>style.visibility</p:attrName>
                                        </p:attrNameLst>
                                      </p:cBhvr>
                                      <p:to>
                                        <p:strVal val="visible"/>
                                      </p:to>
                                    </p:set>
                                    <p:animEffect filter="wipe(left)" transition="in">
                                      <p:cBhvr>
                                        <p:cTn id="17" dur="1500"/>
                                        <p:tgtEl>
                                          <p:spTgt spid="22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Class="entr" nodeType="clickEffect" presetSubtype="8" presetID="22" grpId="1" fill="hold">
                                  <p:stCondLst>
                                    <p:cond delay="0"/>
                                  </p:stCondLst>
                                  <p:iterate type="el" backwards="0">
                                    <p:tmAbs val="0"/>
                                  </p:iterate>
                                  <p:childTnLst>
                                    <p:set>
                                      <p:cBhvr>
                                        <p:cTn id="21" fill="hold"/>
                                        <p:tgtEl>
                                          <p:spTgt spid="223">
                                            <p:txEl>
                                              <p:pRg st="4" end="4"/>
                                            </p:txEl>
                                          </p:spTgt>
                                        </p:tgtEl>
                                        <p:attrNameLst>
                                          <p:attrName>style.visibility</p:attrName>
                                        </p:attrNameLst>
                                      </p:cBhvr>
                                      <p:to>
                                        <p:strVal val="visible"/>
                                      </p:to>
                                    </p:set>
                                    <p:animEffect filter="wipe(left)" transition="in">
                                      <p:cBhvr>
                                        <p:cTn id="22" dur="1500"/>
                                        <p:tgtEl>
                                          <p:spTgt spid="22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Class="entr" nodeType="clickEffect" presetSubtype="8" presetID="22" grpId="1" fill="hold">
                                  <p:stCondLst>
                                    <p:cond delay="0"/>
                                  </p:stCondLst>
                                  <p:iterate type="el" backwards="0">
                                    <p:tmAbs val="0"/>
                                  </p:iterate>
                                  <p:childTnLst>
                                    <p:set>
                                      <p:cBhvr>
                                        <p:cTn id="26" fill="hold"/>
                                        <p:tgtEl>
                                          <p:spTgt spid="223">
                                            <p:txEl>
                                              <p:pRg st="5" end="5"/>
                                            </p:txEl>
                                          </p:spTgt>
                                        </p:tgtEl>
                                        <p:attrNameLst>
                                          <p:attrName>style.visibility</p:attrName>
                                        </p:attrNameLst>
                                      </p:cBhvr>
                                      <p:to>
                                        <p:strVal val="visible"/>
                                      </p:to>
                                    </p:set>
                                    <p:animEffect filter="wipe(left)" transition="in">
                                      <p:cBhvr>
                                        <p:cTn id="27" dur="1500"/>
                                        <p:tgtEl>
                                          <p:spTgt spid="223">
                                            <p:txEl>
                                              <p:pRg st="5" end="5"/>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23" grpId="1"/>
    </p:bldLst>
  </p:timing>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7" name="Psalm 107:1–9 (NKJV)…"/>
          <p:cNvSpPr txBox="1"/>
          <p:nvPr/>
        </p:nvSpPr>
        <p:spPr>
          <a:xfrm>
            <a:off x="298372" y="4709"/>
            <a:ext cx="12408056" cy="959178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defRPr sz="6700">
                <a:solidFill>
                  <a:srgbClr val="000000"/>
                </a:solidFill>
                <a:effectLst/>
                <a:latin typeface="Times New Roman"/>
                <a:ea typeface="Times New Roman"/>
                <a:cs typeface="Times New Roman"/>
                <a:sym typeface="Times New Roman"/>
              </a:defRPr>
            </a:pPr>
            <a:r>
              <a:t>Psalm 107:1–9 (NKJV)</a:t>
            </a:r>
          </a:p>
          <a:p>
            <a:pPr defTabSz="457200">
              <a:defRPr sz="4100">
                <a:solidFill>
                  <a:srgbClr val="000000"/>
                </a:solidFill>
                <a:effectLst/>
                <a:latin typeface="Times New Roman"/>
                <a:ea typeface="Times New Roman"/>
                <a:cs typeface="Times New Roman"/>
                <a:sym typeface="Times New Roman"/>
              </a:defRPr>
            </a:pPr>
            <a:r>
              <a:rPr baseline="31999"/>
              <a:t>1</a:t>
            </a:r>
            <a:r>
              <a:t> Oh, give thanks to the Lord, for </a:t>
            </a:r>
            <a:r>
              <a:rPr i="1"/>
              <a:t>He is</a:t>
            </a:r>
            <a:r>
              <a:t> good! For His mercy </a:t>
            </a:r>
            <a:r>
              <a:rPr i="1"/>
              <a:t>endures</a:t>
            </a:r>
            <a:r>
              <a:t> forever. </a:t>
            </a:r>
            <a:r>
              <a:rPr baseline="31999"/>
              <a:t>2</a:t>
            </a:r>
            <a:r>
              <a:t> Let the redeemed of the Lord say </a:t>
            </a:r>
            <a:r>
              <a:rPr i="1"/>
              <a:t>so,</a:t>
            </a:r>
            <a:r>
              <a:t> Whom He has redeemed from the hand of the enemy, </a:t>
            </a:r>
            <a:r>
              <a:rPr baseline="31999"/>
              <a:t>3</a:t>
            </a:r>
            <a:r>
              <a:t> And gathered out of the lands, From the east and from the west, From the north and from the south. </a:t>
            </a:r>
            <a:r>
              <a:rPr baseline="31999"/>
              <a:t>4</a:t>
            </a:r>
            <a:r>
              <a:t> They wandered in the wilderness in a desolate way; They found no city to dwell in. </a:t>
            </a:r>
            <a:r>
              <a:rPr baseline="31999"/>
              <a:t>5</a:t>
            </a:r>
            <a:r>
              <a:t> Hungry and thirsty, Their soul fainted in them. </a:t>
            </a:r>
            <a:r>
              <a:rPr baseline="31999"/>
              <a:t>6</a:t>
            </a:r>
            <a:r>
              <a:t> Then they cried out to the Lord in their trouble, </a:t>
            </a:r>
            <a:r>
              <a:rPr i="1"/>
              <a:t>And</a:t>
            </a:r>
            <a:r>
              <a:t> He delivered them out of their distresses. </a:t>
            </a:r>
            <a:r>
              <a:rPr baseline="31999"/>
              <a:t>7</a:t>
            </a:r>
            <a:r>
              <a:t> And He led them forth by the right way, That they might go to a city for a dwelling place. </a:t>
            </a:r>
            <a:r>
              <a:rPr baseline="31999"/>
              <a:t>8</a:t>
            </a:r>
            <a:r>
              <a:t> Oh, that </a:t>
            </a:r>
            <a:r>
              <a:rPr i="1"/>
              <a:t>men</a:t>
            </a:r>
            <a:r>
              <a:t> would give thanks to the Lord </a:t>
            </a:r>
            <a:r>
              <a:rPr i="1"/>
              <a:t>for</a:t>
            </a:r>
            <a:r>
              <a:t> His goodness, And </a:t>
            </a:r>
            <a:r>
              <a:rPr i="1"/>
              <a:t>for</a:t>
            </a:r>
            <a:r>
              <a:t> His wonderful works to the children of men! </a:t>
            </a:r>
            <a:r>
              <a:rPr baseline="31999"/>
              <a:t>9</a:t>
            </a:r>
            <a:r>
              <a:t> For He satisfies the longing soul, And fills the hungry soul with goodness.</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9" name="The GREAT REDEEMER"/>
          <p:cNvSpPr txBox="1"/>
          <p:nvPr/>
        </p:nvSpPr>
        <p:spPr>
          <a:xfrm>
            <a:off x="178922" y="178159"/>
            <a:ext cx="12646956" cy="1206501"/>
          </a:xfrm>
          <a:prstGeom prst="rect">
            <a:avLst/>
          </a:prstGeom>
          <a:ln w="12700">
            <a:miter lim="400000"/>
          </a:ln>
          <a:effectLst>
            <a:outerShdw sx="100000" sy="100000" kx="0" ky="0" algn="b" rotWithShape="0" blurRad="63500" dist="82180" dir="2360354">
              <a:srgbClr val="000000">
                <a:alpha val="32922"/>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7400">
                <a:ln w="38100" cap="flat">
                  <a:solidFill>
                    <a:srgbClr val="000000"/>
                  </a:solidFill>
                  <a:prstDash val="solid"/>
                  <a:miter lim="400000"/>
                </a:ln>
                <a:solidFill>
                  <a:srgbClr val="FFF9E0">
                    <a:alpha val="52448"/>
                  </a:srgbClr>
                </a:solidFill>
                <a:effectLst>
                  <a:outerShdw sx="100000" sy="100000" kx="0" ky="0" algn="b" rotWithShape="0" blurRad="76200" dist="76200" dir="2014874">
                    <a:srgbClr val="000000"/>
                  </a:outerShdw>
                </a:effectLst>
                <a:latin typeface="Rockwell Extra Bold"/>
                <a:ea typeface="Rockwell Extra Bold"/>
                <a:cs typeface="Rockwell Extra Bold"/>
                <a:sym typeface="Rockwell Extra Bold"/>
              </a:defRPr>
            </a:lvl1pPr>
          </a:lstStyle>
          <a:p>
            <a:pPr/>
            <a:r>
              <a:t>The GREAT REDEEMER</a:t>
            </a:r>
          </a:p>
        </p:txBody>
      </p:sp>
      <p:grpSp>
        <p:nvGrpSpPr>
          <p:cNvPr id="233" name="Group"/>
          <p:cNvGrpSpPr/>
          <p:nvPr/>
        </p:nvGrpSpPr>
        <p:grpSpPr>
          <a:xfrm>
            <a:off x="9688761" y="2437051"/>
            <a:ext cx="3196176" cy="7189018"/>
            <a:chOff x="-66436" y="-38099"/>
            <a:chExt cx="3196175" cy="7189017"/>
          </a:xfrm>
        </p:grpSpPr>
        <p:pic>
          <p:nvPicPr>
            <p:cNvPr id="230" name="Image" descr="Image"/>
            <p:cNvPicPr>
              <a:picLocks noChangeAspect="0"/>
            </p:cNvPicPr>
            <p:nvPr/>
          </p:nvPicPr>
          <p:blipFill>
            <a:blip r:embed="rId2">
              <a:extLst/>
            </a:blip>
            <a:stretch>
              <a:fillRect/>
            </a:stretch>
          </p:blipFill>
          <p:spPr>
            <a:xfrm>
              <a:off x="-63500" y="-38100"/>
              <a:ext cx="3170275" cy="4201160"/>
            </a:xfrm>
            <a:prstGeom prst="rect">
              <a:avLst/>
            </a:prstGeom>
            <a:effectLst>
              <a:outerShdw sx="100000" sy="100000" kx="0" ky="0" algn="b" rotWithShape="0" blurRad="177800" dist="94531" dir="1993902">
                <a:srgbClr val="000000"/>
              </a:outerShdw>
            </a:effectLst>
          </p:spPr>
        </p:pic>
        <p:pic>
          <p:nvPicPr>
            <p:cNvPr id="231" name="Rectangle Rectangle" descr="Rectangle Rectangle"/>
            <p:cNvPicPr>
              <a:picLocks noChangeAspect="0"/>
            </p:cNvPicPr>
            <p:nvPr/>
          </p:nvPicPr>
          <p:blipFill>
            <a:blip r:embed="rId3">
              <a:extLst/>
            </a:blip>
            <a:stretch>
              <a:fillRect/>
            </a:stretch>
          </p:blipFill>
          <p:spPr>
            <a:xfrm>
              <a:off x="-66437" y="3720318"/>
              <a:ext cx="3196177" cy="3430600"/>
            </a:xfrm>
            <a:prstGeom prst="rect">
              <a:avLst/>
            </a:prstGeom>
            <a:effectLst>
              <a:outerShdw sx="100000" sy="100000" kx="0" ky="0" algn="b" rotWithShape="0" blurRad="50800" dist="25400" dir="5400000">
                <a:srgbClr val="000000">
                  <a:alpha val="50000"/>
                </a:srgbClr>
              </a:outerShdw>
            </a:effectLst>
          </p:spPr>
        </p:pic>
        <p:sp>
          <p:nvSpPr>
            <p:cNvPr id="232" name="How God SAVES the perishing  (v. 23-32)"/>
            <p:cNvSpPr txBox="1"/>
            <p:nvPr/>
          </p:nvSpPr>
          <p:spPr>
            <a:xfrm>
              <a:off x="316240" y="3784617"/>
              <a:ext cx="2298617" cy="3022601"/>
            </a:xfrm>
            <a:prstGeom prst="rect">
              <a:avLst/>
            </a:prstGeom>
            <a:noFill/>
            <a:ln w="12700" cap="flat">
              <a:noFill/>
              <a:miter lim="400000"/>
            </a:ln>
            <a:effectLst>
              <a:outerShdw sx="100000" sy="100000" kx="0" ky="0" algn="b" rotWithShape="0" blurRad="63500" dist="82180" dir="2360354">
                <a:srgbClr val="000000"/>
              </a:outerShdw>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p>
              <a:pPr>
                <a:defRPr b="1">
                  <a:effectLst>
                    <a:outerShdw sx="100000" sy="100000" kx="0" ky="0" algn="b" rotWithShape="0" blurRad="50800" dist="50800" dir="5400000">
                      <a:srgbClr val="000000"/>
                    </a:outerShdw>
                  </a:effectLst>
                  <a:latin typeface="Century Gothic"/>
                  <a:ea typeface="Century Gothic"/>
                  <a:cs typeface="Century Gothic"/>
                  <a:sym typeface="Century Gothic"/>
                </a:defRPr>
              </a:pPr>
              <a:r>
                <a:t>How God SAVES the perishing </a:t>
              </a:r>
              <a:br/>
              <a:r>
                <a:t>(v. 23-32)</a:t>
              </a:r>
            </a:p>
          </p:txBody>
        </p:sp>
      </p:grpSp>
      <p:grpSp>
        <p:nvGrpSpPr>
          <p:cNvPr id="237" name="Group"/>
          <p:cNvGrpSpPr/>
          <p:nvPr/>
        </p:nvGrpSpPr>
        <p:grpSpPr>
          <a:xfrm>
            <a:off x="119863" y="2437051"/>
            <a:ext cx="3196176" cy="7189018"/>
            <a:chOff x="-76199" y="-38100"/>
            <a:chExt cx="3196175" cy="7189017"/>
          </a:xfrm>
        </p:grpSpPr>
        <p:pic>
          <p:nvPicPr>
            <p:cNvPr id="234" name="Image" descr="Image"/>
            <p:cNvPicPr>
              <a:picLocks noChangeAspect="0"/>
            </p:cNvPicPr>
            <p:nvPr/>
          </p:nvPicPr>
          <p:blipFill>
            <a:blip r:embed="rId4">
              <a:extLst/>
            </a:blip>
            <a:stretch>
              <a:fillRect/>
            </a:stretch>
          </p:blipFill>
          <p:spPr>
            <a:xfrm>
              <a:off x="-53237" y="-38100"/>
              <a:ext cx="3170777" cy="4201160"/>
            </a:xfrm>
            <a:prstGeom prst="rect">
              <a:avLst/>
            </a:prstGeom>
            <a:effectLst>
              <a:outerShdw sx="100000" sy="100000" kx="0" ky="0" algn="b" rotWithShape="0" blurRad="177800" dist="94531" dir="1993902">
                <a:srgbClr val="000000"/>
              </a:outerShdw>
            </a:effectLst>
          </p:spPr>
        </p:pic>
        <p:pic>
          <p:nvPicPr>
            <p:cNvPr id="235" name="Rectangle Rectangle" descr="Rectangle Rectangle"/>
            <p:cNvPicPr>
              <a:picLocks noChangeAspect="0"/>
            </p:cNvPicPr>
            <p:nvPr/>
          </p:nvPicPr>
          <p:blipFill>
            <a:blip r:embed="rId5">
              <a:extLst/>
            </a:blip>
            <a:stretch>
              <a:fillRect/>
            </a:stretch>
          </p:blipFill>
          <p:spPr>
            <a:xfrm>
              <a:off x="-76200" y="3720317"/>
              <a:ext cx="3196176" cy="3430601"/>
            </a:xfrm>
            <a:prstGeom prst="rect">
              <a:avLst/>
            </a:prstGeom>
            <a:effectLst>
              <a:outerShdw sx="100000" sy="100000" kx="0" ky="0" algn="b" rotWithShape="0" blurRad="50800" dist="25400" dir="5400000">
                <a:srgbClr val="000000">
                  <a:alpha val="50000"/>
                </a:srgbClr>
              </a:outerShdw>
            </a:effectLst>
          </p:spPr>
        </p:pic>
        <p:sp>
          <p:nvSpPr>
            <p:cNvPr id="236" name="How God HELPS the lost find their way (v. 4-9)"/>
            <p:cNvSpPr txBox="1"/>
            <p:nvPr/>
          </p:nvSpPr>
          <p:spPr>
            <a:xfrm>
              <a:off x="20619" y="3784617"/>
              <a:ext cx="2900229" cy="3022601"/>
            </a:xfrm>
            <a:prstGeom prst="rect">
              <a:avLst/>
            </a:prstGeom>
            <a:noFill/>
            <a:ln w="12700" cap="flat">
              <a:noFill/>
              <a:miter lim="400000"/>
            </a:ln>
            <a:effectLst>
              <a:outerShdw sx="100000" sy="100000" kx="0" ky="0" algn="b" rotWithShape="0" blurRad="63500" dist="82180" dir="2360354">
                <a:srgbClr val="000000"/>
              </a:outerShdw>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defRPr b="1">
                  <a:effectLst>
                    <a:outerShdw sx="100000" sy="100000" kx="0" ky="0" algn="b" rotWithShape="0" blurRad="50800" dist="50800" dir="5400000">
                      <a:srgbClr val="000000"/>
                    </a:outerShdw>
                  </a:effectLst>
                  <a:latin typeface="Century Gothic"/>
                  <a:ea typeface="Century Gothic"/>
                  <a:cs typeface="Century Gothic"/>
                  <a:sym typeface="Century Gothic"/>
                </a:defRPr>
              </a:lvl1pPr>
            </a:lstStyle>
            <a:p>
              <a:pPr/>
              <a:r>
                <a:t>How God HELPS the lost find their way (v. 4-9)</a:t>
              </a:r>
            </a:p>
          </p:txBody>
        </p:sp>
      </p:grpSp>
      <p:grpSp>
        <p:nvGrpSpPr>
          <p:cNvPr id="241" name="Group"/>
          <p:cNvGrpSpPr/>
          <p:nvPr/>
        </p:nvGrpSpPr>
        <p:grpSpPr>
          <a:xfrm>
            <a:off x="3315397" y="2437051"/>
            <a:ext cx="3196176" cy="7189018"/>
            <a:chOff x="-66436" y="-38099"/>
            <a:chExt cx="3196175" cy="7189017"/>
          </a:xfrm>
        </p:grpSpPr>
        <p:pic>
          <p:nvPicPr>
            <p:cNvPr id="238" name="Image" descr="Image"/>
            <p:cNvPicPr>
              <a:picLocks noChangeAspect="0"/>
            </p:cNvPicPr>
            <p:nvPr/>
          </p:nvPicPr>
          <p:blipFill>
            <a:blip r:embed="rId6">
              <a:extLst/>
            </a:blip>
            <a:stretch>
              <a:fillRect/>
            </a:stretch>
          </p:blipFill>
          <p:spPr>
            <a:xfrm>
              <a:off x="-63500" y="-38100"/>
              <a:ext cx="3166944" cy="4201160"/>
            </a:xfrm>
            <a:prstGeom prst="rect">
              <a:avLst/>
            </a:prstGeom>
            <a:effectLst>
              <a:outerShdw sx="100000" sy="100000" kx="0" ky="0" algn="b" rotWithShape="0" blurRad="177800" dist="94531" dir="1993902">
                <a:srgbClr val="000000"/>
              </a:outerShdw>
            </a:effectLst>
          </p:spPr>
        </p:pic>
        <p:pic>
          <p:nvPicPr>
            <p:cNvPr id="239" name="Rectangle Rectangle" descr="Rectangle Rectangle"/>
            <p:cNvPicPr>
              <a:picLocks noChangeAspect="0"/>
            </p:cNvPicPr>
            <p:nvPr/>
          </p:nvPicPr>
          <p:blipFill>
            <a:blip r:embed="rId7">
              <a:extLst/>
            </a:blip>
            <a:stretch>
              <a:fillRect/>
            </a:stretch>
          </p:blipFill>
          <p:spPr>
            <a:xfrm>
              <a:off x="-66437" y="3720317"/>
              <a:ext cx="3196176" cy="3430601"/>
            </a:xfrm>
            <a:prstGeom prst="rect">
              <a:avLst/>
            </a:prstGeom>
            <a:effectLst>
              <a:outerShdw sx="100000" sy="100000" kx="0" ky="0" algn="b" rotWithShape="0" blurRad="50800" dist="25400" dir="5400000">
                <a:srgbClr val="000000">
                  <a:alpha val="50000"/>
                </a:srgbClr>
              </a:outerShdw>
            </a:effectLst>
          </p:spPr>
        </p:pic>
        <p:sp>
          <p:nvSpPr>
            <p:cNvPr id="240" name="How God SETS prisoners free  (v. 10-16)"/>
            <p:cNvSpPr txBox="1"/>
            <p:nvPr/>
          </p:nvSpPr>
          <p:spPr>
            <a:xfrm>
              <a:off x="144414" y="3784617"/>
              <a:ext cx="2751115" cy="3022601"/>
            </a:xfrm>
            <a:prstGeom prst="rect">
              <a:avLst/>
            </a:prstGeom>
            <a:noFill/>
            <a:ln w="12700" cap="flat">
              <a:noFill/>
              <a:miter lim="400000"/>
            </a:ln>
            <a:effectLst>
              <a:outerShdw sx="100000" sy="100000" kx="0" ky="0" algn="b" rotWithShape="0" blurRad="63500" dist="82180" dir="2360354">
                <a:srgbClr val="000000"/>
              </a:outerShdw>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p>
              <a:pPr>
                <a:defRPr b="1">
                  <a:effectLst>
                    <a:outerShdw sx="100000" sy="100000" kx="0" ky="0" algn="b" rotWithShape="0" blurRad="50800" dist="50800" dir="5400000">
                      <a:srgbClr val="000000"/>
                    </a:outerShdw>
                  </a:effectLst>
                  <a:latin typeface="Century Gothic"/>
                  <a:ea typeface="Century Gothic"/>
                  <a:cs typeface="Century Gothic"/>
                  <a:sym typeface="Century Gothic"/>
                </a:defRPr>
              </a:pPr>
              <a:r>
                <a:t>How God SETS prisoners free</a:t>
              </a:r>
              <a:br/>
              <a:r>
                <a:t> (v. 10-16)</a:t>
              </a:r>
            </a:p>
          </p:txBody>
        </p:sp>
      </p:grpSp>
      <p:grpSp>
        <p:nvGrpSpPr>
          <p:cNvPr id="245" name="Group"/>
          <p:cNvGrpSpPr/>
          <p:nvPr/>
        </p:nvGrpSpPr>
        <p:grpSpPr>
          <a:xfrm>
            <a:off x="6487528" y="2437051"/>
            <a:ext cx="3196177" cy="7189018"/>
            <a:chOff x="-76199" y="-38100"/>
            <a:chExt cx="3196175" cy="7189017"/>
          </a:xfrm>
        </p:grpSpPr>
        <p:pic>
          <p:nvPicPr>
            <p:cNvPr id="242" name="Image" descr="Image"/>
            <p:cNvPicPr>
              <a:picLocks noChangeAspect="0"/>
            </p:cNvPicPr>
            <p:nvPr/>
          </p:nvPicPr>
          <p:blipFill>
            <a:blip r:embed="rId8">
              <a:extLst/>
            </a:blip>
            <a:stretch>
              <a:fillRect/>
            </a:stretch>
          </p:blipFill>
          <p:spPr>
            <a:xfrm>
              <a:off x="-59391" y="-38100"/>
              <a:ext cx="3168300" cy="4201160"/>
            </a:xfrm>
            <a:prstGeom prst="rect">
              <a:avLst/>
            </a:prstGeom>
            <a:effectLst>
              <a:outerShdw sx="100000" sy="100000" kx="0" ky="0" algn="b" rotWithShape="0" blurRad="177800" dist="94531" dir="1993902">
                <a:srgbClr val="000000"/>
              </a:outerShdw>
            </a:effectLst>
          </p:spPr>
        </p:pic>
        <p:pic>
          <p:nvPicPr>
            <p:cNvPr id="243" name="Rectangle Rectangle" descr="Rectangle Rectangle"/>
            <p:cNvPicPr>
              <a:picLocks noChangeAspect="0"/>
            </p:cNvPicPr>
            <p:nvPr/>
          </p:nvPicPr>
          <p:blipFill>
            <a:blip r:embed="rId9">
              <a:extLst/>
            </a:blip>
            <a:stretch>
              <a:fillRect/>
            </a:stretch>
          </p:blipFill>
          <p:spPr>
            <a:xfrm>
              <a:off x="-76200" y="3720317"/>
              <a:ext cx="3196176" cy="3430601"/>
            </a:xfrm>
            <a:prstGeom prst="rect">
              <a:avLst/>
            </a:prstGeom>
            <a:effectLst>
              <a:outerShdw sx="100000" sy="100000" kx="0" ky="0" algn="b" rotWithShape="0" blurRad="50800" dist="25400" dir="5400000">
                <a:srgbClr val="000000">
                  <a:alpha val="50000"/>
                </a:srgbClr>
              </a:outerShdw>
            </a:effectLst>
          </p:spPr>
        </p:pic>
        <p:sp>
          <p:nvSpPr>
            <p:cNvPr id="244" name="How God HEALS the sick &amp; dying  (v. 17-22)"/>
            <p:cNvSpPr txBox="1"/>
            <p:nvPr/>
          </p:nvSpPr>
          <p:spPr>
            <a:xfrm>
              <a:off x="123659" y="3784617"/>
              <a:ext cx="2751115" cy="3022601"/>
            </a:xfrm>
            <a:prstGeom prst="rect">
              <a:avLst/>
            </a:prstGeom>
            <a:noFill/>
            <a:ln w="12700" cap="flat">
              <a:noFill/>
              <a:miter lim="400000"/>
            </a:ln>
            <a:effectLst>
              <a:outerShdw sx="100000" sy="100000" kx="0" ky="0" algn="b" rotWithShape="0" blurRad="63500" dist="82180" dir="2360354">
                <a:srgbClr val="000000"/>
              </a:outerShdw>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p>
              <a:pPr>
                <a:defRPr b="1">
                  <a:effectLst>
                    <a:outerShdw sx="100000" sy="100000" kx="0" ky="0" algn="b" rotWithShape="0" blurRad="50800" dist="50800" dir="5400000">
                      <a:srgbClr val="000000"/>
                    </a:outerShdw>
                  </a:effectLst>
                  <a:latin typeface="Century Gothic"/>
                  <a:ea typeface="Century Gothic"/>
                  <a:cs typeface="Century Gothic"/>
                  <a:sym typeface="Century Gothic"/>
                </a:defRPr>
              </a:pPr>
              <a:r>
                <a:t>How God HEALS the sick &amp; dying </a:t>
              </a:r>
              <a:br/>
              <a:r>
                <a:t>(v. 17-22)</a:t>
              </a:r>
            </a:p>
          </p:txBody>
        </p:sp>
      </p:grpSp>
      <p:sp>
        <p:nvSpPr>
          <p:cNvPr id="246" name="The Lord delivers His people / Four examples:"/>
          <p:cNvSpPr txBox="1"/>
          <p:nvPr/>
        </p:nvSpPr>
        <p:spPr>
          <a:xfrm>
            <a:off x="301104" y="1269798"/>
            <a:ext cx="12402592" cy="1148401"/>
          </a:xfrm>
          <a:prstGeom prst="rect">
            <a:avLst/>
          </a:prstGeom>
          <a:ln w="12700">
            <a:miter lim="400000"/>
          </a:ln>
          <a:effectLst>
            <a:outerShdw sx="100000" sy="100000" kx="0" ky="0" algn="b" rotWithShape="0" blurRad="63500" dist="82180" dir="2360354">
              <a:srgbClr val="000000"/>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defTabSz="457200">
              <a:defRPr sz="6100">
                <a:solidFill>
                  <a:srgbClr val="FFFFFF"/>
                </a:solidFill>
                <a:effectLst>
                  <a:outerShdw sx="100000" sy="100000" kx="0" ky="0" algn="b" rotWithShape="0" blurRad="63500" dist="63500" dir="2493309">
                    <a:srgbClr val="000000"/>
                  </a:outerShdw>
                </a:effectLst>
                <a:latin typeface="Surfboard-Regular"/>
                <a:ea typeface="Surfboard-Regular"/>
                <a:cs typeface="Surfboard-Regular"/>
                <a:sym typeface="Surfboard-Regular"/>
              </a:defRPr>
            </a:lvl1pPr>
          </a:lstStyle>
          <a:p>
            <a:pPr/>
            <a:r>
              <a:t>The Lord delivers His people / Four examples:</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 grpId="1" fill="hold">
                                  <p:stCondLst>
                                    <p:cond delay="0"/>
                                  </p:stCondLst>
                                  <p:iterate type="el" backwards="0">
                                    <p:tmAbs val="0"/>
                                  </p:iterate>
                                  <p:childTnLst>
                                    <p:set>
                                      <p:cBhvr>
                                        <p:cTn id="6" fill="hold"/>
                                        <p:tgtEl>
                                          <p:spTgt spid="241"/>
                                        </p:tgtEl>
                                        <p:attrNameLst>
                                          <p:attrName>style.visibility</p:attrName>
                                        </p:attrNameLst>
                                      </p:cBhvr>
                                      <p:to>
                                        <p:strVal val="visible"/>
                                      </p:to>
                                    </p:set>
                                    <p:anim calcmode="lin" valueType="num">
                                      <p:cBhvr>
                                        <p:cTn id="7" dur="1000" fill="hold"/>
                                        <p:tgtEl>
                                          <p:spTgt spid="241"/>
                                        </p:tgtEl>
                                        <p:attrNameLst>
                                          <p:attrName>ppt_x</p:attrName>
                                        </p:attrNameLst>
                                      </p:cBhvr>
                                      <p:tavLst>
                                        <p:tav tm="0">
                                          <p:val>
                                            <p:strVal val="0-#ppt_w/2"/>
                                          </p:val>
                                        </p:tav>
                                        <p:tav tm="100000">
                                          <p:val>
                                            <p:strVal val="#ppt_x"/>
                                          </p:val>
                                        </p:tav>
                                      </p:tavLst>
                                    </p:anim>
                                    <p:anim calcmode="lin" valueType="num">
                                      <p:cBhvr>
                                        <p:cTn id="8" dur="1000" fill="hold"/>
                                        <p:tgtEl>
                                          <p:spTgt spid="241"/>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8" presetID="2" grpId="2" fill="hold">
                                  <p:stCondLst>
                                    <p:cond delay="0"/>
                                  </p:stCondLst>
                                  <p:iterate type="el" backwards="0">
                                    <p:tmAbs val="0"/>
                                  </p:iterate>
                                  <p:childTnLst>
                                    <p:set>
                                      <p:cBhvr>
                                        <p:cTn id="12" fill="hold"/>
                                        <p:tgtEl>
                                          <p:spTgt spid="245"/>
                                        </p:tgtEl>
                                        <p:attrNameLst>
                                          <p:attrName>style.visibility</p:attrName>
                                        </p:attrNameLst>
                                      </p:cBhvr>
                                      <p:to>
                                        <p:strVal val="visible"/>
                                      </p:to>
                                    </p:set>
                                    <p:anim calcmode="lin" valueType="num">
                                      <p:cBhvr>
                                        <p:cTn id="13" dur="1000" fill="hold"/>
                                        <p:tgtEl>
                                          <p:spTgt spid="245"/>
                                        </p:tgtEl>
                                        <p:attrNameLst>
                                          <p:attrName>ppt_x</p:attrName>
                                        </p:attrNameLst>
                                      </p:cBhvr>
                                      <p:tavLst>
                                        <p:tav tm="0">
                                          <p:val>
                                            <p:strVal val="0-#ppt_w/2"/>
                                          </p:val>
                                        </p:tav>
                                        <p:tav tm="100000">
                                          <p:val>
                                            <p:strVal val="#ppt_x"/>
                                          </p:val>
                                        </p:tav>
                                      </p:tavLst>
                                    </p:anim>
                                    <p:anim calcmode="lin" valueType="num">
                                      <p:cBhvr>
                                        <p:cTn id="14" dur="1000" fill="hold"/>
                                        <p:tgtEl>
                                          <p:spTgt spid="245"/>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Class="entr" nodeType="clickEffect" presetSubtype="8" presetID="2" grpId="3" fill="hold">
                                  <p:stCondLst>
                                    <p:cond delay="0"/>
                                  </p:stCondLst>
                                  <p:iterate type="el" backwards="0">
                                    <p:tmAbs val="0"/>
                                  </p:iterate>
                                  <p:childTnLst>
                                    <p:set>
                                      <p:cBhvr>
                                        <p:cTn id="18" fill="hold"/>
                                        <p:tgtEl>
                                          <p:spTgt spid="233"/>
                                        </p:tgtEl>
                                        <p:attrNameLst>
                                          <p:attrName>style.visibility</p:attrName>
                                        </p:attrNameLst>
                                      </p:cBhvr>
                                      <p:to>
                                        <p:strVal val="visible"/>
                                      </p:to>
                                    </p:set>
                                    <p:anim calcmode="lin" valueType="num">
                                      <p:cBhvr>
                                        <p:cTn id="19" dur="1000" fill="hold"/>
                                        <p:tgtEl>
                                          <p:spTgt spid="233"/>
                                        </p:tgtEl>
                                        <p:attrNameLst>
                                          <p:attrName>ppt_x</p:attrName>
                                        </p:attrNameLst>
                                      </p:cBhvr>
                                      <p:tavLst>
                                        <p:tav tm="0">
                                          <p:val>
                                            <p:strVal val="0-#ppt_w/2"/>
                                          </p:val>
                                        </p:tav>
                                        <p:tav tm="100000">
                                          <p:val>
                                            <p:strVal val="#ppt_x"/>
                                          </p:val>
                                        </p:tav>
                                      </p:tavLst>
                                    </p:anim>
                                    <p:anim calcmode="lin" valueType="num">
                                      <p:cBhvr>
                                        <p:cTn id="20" dur="1000" fill="hold"/>
                                        <p:tgtEl>
                                          <p:spTgt spid="23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33" grpId="3"/>
      <p:bldP build="whole" bldLvl="1" animBg="1" rev="0" advAuto="0" spid="241" grpId="1"/>
      <p:bldP build="whole" bldLvl="1" animBg="1" rev="0" advAuto="0" spid="245" grpId="2"/>
    </p:bldLst>
  </p:timing>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48" name="Image" descr="Image"/>
          <p:cNvPicPr>
            <a:picLocks noChangeAspect="0"/>
          </p:cNvPicPr>
          <p:nvPr/>
        </p:nvPicPr>
        <p:blipFill>
          <a:blip r:embed="rId2">
            <a:extLst/>
          </a:blip>
          <a:stretch>
            <a:fillRect/>
          </a:stretch>
        </p:blipFill>
        <p:spPr>
          <a:xfrm>
            <a:off x="9691697" y="2437051"/>
            <a:ext cx="3170276" cy="4201161"/>
          </a:xfrm>
          <a:prstGeom prst="rect">
            <a:avLst/>
          </a:prstGeom>
          <a:effectLst>
            <a:outerShdw sx="100000" sy="100000" kx="0" ky="0" algn="b" rotWithShape="0" blurRad="177800" dist="94531" dir="1993902">
              <a:srgbClr val="000000"/>
            </a:outerShdw>
          </a:effectLst>
        </p:spPr>
      </p:pic>
      <p:pic>
        <p:nvPicPr>
          <p:cNvPr id="249" name="Image" descr="Image"/>
          <p:cNvPicPr>
            <a:picLocks noChangeAspect="0"/>
          </p:cNvPicPr>
          <p:nvPr/>
        </p:nvPicPr>
        <p:blipFill>
          <a:blip r:embed="rId3">
            <a:extLst/>
          </a:blip>
          <a:stretch>
            <a:fillRect/>
          </a:stretch>
        </p:blipFill>
        <p:spPr>
          <a:xfrm>
            <a:off x="142826" y="2437051"/>
            <a:ext cx="3170777" cy="4201161"/>
          </a:xfrm>
          <a:prstGeom prst="rect">
            <a:avLst/>
          </a:prstGeom>
          <a:effectLst>
            <a:outerShdw sx="100000" sy="100000" kx="0" ky="0" algn="b" rotWithShape="0" blurRad="177800" dist="94531" dir="1993902">
              <a:srgbClr val="000000"/>
            </a:outerShdw>
          </a:effectLst>
        </p:spPr>
      </p:pic>
      <p:pic>
        <p:nvPicPr>
          <p:cNvPr id="250" name="Image" descr="Image"/>
          <p:cNvPicPr>
            <a:picLocks noChangeAspect="0"/>
          </p:cNvPicPr>
          <p:nvPr/>
        </p:nvPicPr>
        <p:blipFill>
          <a:blip r:embed="rId4">
            <a:extLst/>
          </a:blip>
          <a:stretch>
            <a:fillRect/>
          </a:stretch>
        </p:blipFill>
        <p:spPr>
          <a:xfrm>
            <a:off x="3318333" y="2437051"/>
            <a:ext cx="3166945" cy="4201161"/>
          </a:xfrm>
          <a:prstGeom prst="rect">
            <a:avLst/>
          </a:prstGeom>
          <a:effectLst>
            <a:outerShdw sx="100000" sy="100000" kx="0" ky="0" algn="b" rotWithShape="0" blurRad="177800" dist="94531" dir="1993902">
              <a:srgbClr val="000000"/>
            </a:outerShdw>
          </a:effectLst>
        </p:spPr>
      </p:pic>
      <p:pic>
        <p:nvPicPr>
          <p:cNvPr id="251" name="Image" descr="Image"/>
          <p:cNvPicPr>
            <a:picLocks noChangeAspect="0"/>
          </p:cNvPicPr>
          <p:nvPr/>
        </p:nvPicPr>
        <p:blipFill>
          <a:blip r:embed="rId5">
            <a:extLst/>
          </a:blip>
          <a:stretch>
            <a:fillRect/>
          </a:stretch>
        </p:blipFill>
        <p:spPr>
          <a:xfrm>
            <a:off x="6504338" y="2437051"/>
            <a:ext cx="3168300" cy="4201160"/>
          </a:xfrm>
          <a:prstGeom prst="rect">
            <a:avLst/>
          </a:prstGeom>
          <a:effectLst>
            <a:outerShdw sx="100000" sy="100000" kx="0" ky="0" algn="b" rotWithShape="0" blurRad="177800" dist="94531" dir="1993902">
              <a:srgbClr val="000000"/>
            </a:outerShdw>
          </a:effectLst>
        </p:spPr>
      </p:pic>
      <p:sp>
        <p:nvSpPr>
          <p:cNvPr id="252" name="The GREAT REDEEMER"/>
          <p:cNvSpPr txBox="1"/>
          <p:nvPr/>
        </p:nvSpPr>
        <p:spPr>
          <a:xfrm>
            <a:off x="178922" y="178159"/>
            <a:ext cx="12646956" cy="1206501"/>
          </a:xfrm>
          <a:prstGeom prst="rect">
            <a:avLst/>
          </a:prstGeom>
          <a:ln w="12700">
            <a:miter lim="400000"/>
          </a:ln>
          <a:effectLst>
            <a:outerShdw sx="100000" sy="100000" kx="0" ky="0" algn="b" rotWithShape="0" blurRad="63500" dist="82180" dir="2360354">
              <a:srgbClr val="000000">
                <a:alpha val="32922"/>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7400">
                <a:ln w="38100" cap="flat">
                  <a:solidFill>
                    <a:srgbClr val="000000"/>
                  </a:solidFill>
                  <a:prstDash val="solid"/>
                  <a:miter lim="400000"/>
                </a:ln>
                <a:solidFill>
                  <a:srgbClr val="FFF9E0">
                    <a:alpha val="52448"/>
                  </a:srgbClr>
                </a:solidFill>
                <a:effectLst>
                  <a:outerShdw sx="100000" sy="100000" kx="0" ky="0" algn="b" rotWithShape="0" blurRad="76200" dist="76200" dir="2014874">
                    <a:srgbClr val="000000"/>
                  </a:outerShdw>
                </a:effectLst>
                <a:latin typeface="Rockwell Extra Bold"/>
                <a:ea typeface="Rockwell Extra Bold"/>
                <a:cs typeface="Rockwell Extra Bold"/>
                <a:sym typeface="Rockwell Extra Bold"/>
              </a:defRPr>
            </a:lvl1pPr>
          </a:lstStyle>
          <a:p>
            <a:pPr/>
            <a:r>
              <a:t>The GREAT REDEEMER</a:t>
            </a:r>
          </a:p>
        </p:txBody>
      </p:sp>
      <p:sp>
        <p:nvSpPr>
          <p:cNvPr id="253" name="In each case, when the people plead for the Lord to help them out of their distress, — He DELIVERED (vv. 6, 13, 19, 28).…"/>
          <p:cNvSpPr txBox="1"/>
          <p:nvPr/>
        </p:nvSpPr>
        <p:spPr>
          <a:xfrm>
            <a:off x="73862" y="6832902"/>
            <a:ext cx="12857076" cy="263110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1" defTabSz="457200">
              <a:spcBef>
                <a:spcPts val="1700"/>
              </a:spcBef>
              <a:defRPr sz="3400">
                <a:solidFill>
                  <a:srgbClr val="FFFFFF"/>
                </a:solidFill>
                <a:effectLst>
                  <a:outerShdw sx="100000" sy="100000" kx="0" ky="0" algn="b" rotWithShape="0" blurRad="63500" dist="63500" dir="2019370">
                    <a:srgbClr val="000000"/>
                  </a:outerShdw>
                </a:effectLst>
                <a:latin typeface="Chalkboard"/>
                <a:ea typeface="Chalkboard"/>
                <a:cs typeface="Chalkboard"/>
                <a:sym typeface="Chalkboard"/>
              </a:defRPr>
            </a:pPr>
            <a:r>
              <a:t>In each case, when the people plead for the Lord to help them out of their distress, — He DELIVERED (vv. 6, 13, 19, 28).</a:t>
            </a:r>
          </a:p>
          <a:p>
            <a:pPr lvl="1" indent="457200" defTabSz="457200">
              <a:spcBef>
                <a:spcPts val="1700"/>
              </a:spcBef>
              <a:defRPr sz="4300">
                <a:solidFill>
                  <a:srgbClr val="FFFFFF"/>
                </a:solidFill>
                <a:effectLst>
                  <a:outerShdw sx="100000" sy="100000" kx="0" ky="0" algn="b" rotWithShape="0" blurRad="63500" dist="63500" dir="2019370">
                    <a:srgbClr val="000000"/>
                  </a:outerShdw>
                </a:effectLst>
                <a:latin typeface="Times New Roman"/>
                <a:ea typeface="Times New Roman"/>
                <a:cs typeface="Times New Roman"/>
                <a:sym typeface="Times New Roman"/>
              </a:defRPr>
            </a:pPr>
            <a:r>
              <a:t>“Then they cried out to the Lord in their trouble, </a:t>
            </a:r>
            <a:br/>
            <a:r>
              <a:t>And He delivered them out of their distresses.” </a:t>
            </a:r>
          </a:p>
        </p:txBody>
      </p:sp>
      <p:sp>
        <p:nvSpPr>
          <p:cNvPr id="254" name="The Lord delivers His people / Four examples:"/>
          <p:cNvSpPr txBox="1"/>
          <p:nvPr/>
        </p:nvSpPr>
        <p:spPr>
          <a:xfrm>
            <a:off x="301104" y="1269798"/>
            <a:ext cx="12402592" cy="1148401"/>
          </a:xfrm>
          <a:prstGeom prst="rect">
            <a:avLst/>
          </a:prstGeom>
          <a:ln w="12700">
            <a:miter lim="400000"/>
          </a:ln>
          <a:effectLst>
            <a:outerShdw sx="100000" sy="100000" kx="0" ky="0" algn="b" rotWithShape="0" blurRad="63500" dist="82180" dir="2360354">
              <a:srgbClr val="000000"/>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defTabSz="457200">
              <a:defRPr sz="6100">
                <a:solidFill>
                  <a:srgbClr val="FFFFFF"/>
                </a:solidFill>
                <a:effectLst>
                  <a:outerShdw sx="100000" sy="100000" kx="0" ky="0" algn="b" rotWithShape="0" blurRad="63500" dist="63500" dir="2493309">
                    <a:srgbClr val="000000"/>
                  </a:outerShdw>
                </a:effectLst>
                <a:latin typeface="Surfboard-Regular"/>
                <a:ea typeface="Surfboard-Regular"/>
                <a:cs typeface="Surfboard-Regular"/>
                <a:sym typeface="Surfboard-Regular"/>
              </a:defRPr>
            </a:lvl1pPr>
          </a:lstStyle>
          <a:p>
            <a:pPr/>
            <a:r>
              <a:t>The Lord delivers His people / Four examples:</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56" name="Image" descr="Image"/>
          <p:cNvPicPr>
            <a:picLocks noChangeAspect="0"/>
          </p:cNvPicPr>
          <p:nvPr/>
        </p:nvPicPr>
        <p:blipFill>
          <a:blip r:embed="rId2">
            <a:extLst/>
          </a:blip>
          <a:stretch>
            <a:fillRect/>
          </a:stretch>
        </p:blipFill>
        <p:spPr>
          <a:xfrm>
            <a:off x="9691697" y="2437051"/>
            <a:ext cx="3170276" cy="4201161"/>
          </a:xfrm>
          <a:prstGeom prst="rect">
            <a:avLst/>
          </a:prstGeom>
          <a:effectLst>
            <a:outerShdw sx="100000" sy="100000" kx="0" ky="0" algn="b" rotWithShape="0" blurRad="177800" dist="94531" dir="1993902">
              <a:srgbClr val="000000"/>
            </a:outerShdw>
          </a:effectLst>
        </p:spPr>
      </p:pic>
      <p:pic>
        <p:nvPicPr>
          <p:cNvPr id="257" name="Image" descr="Image"/>
          <p:cNvPicPr>
            <a:picLocks noChangeAspect="0"/>
          </p:cNvPicPr>
          <p:nvPr/>
        </p:nvPicPr>
        <p:blipFill>
          <a:blip r:embed="rId3">
            <a:extLst/>
          </a:blip>
          <a:stretch>
            <a:fillRect/>
          </a:stretch>
        </p:blipFill>
        <p:spPr>
          <a:xfrm>
            <a:off x="142826" y="2437051"/>
            <a:ext cx="3170777" cy="4201160"/>
          </a:xfrm>
          <a:prstGeom prst="rect">
            <a:avLst/>
          </a:prstGeom>
          <a:effectLst>
            <a:outerShdw sx="100000" sy="100000" kx="0" ky="0" algn="b" rotWithShape="0" blurRad="177800" dist="94531" dir="1993902">
              <a:srgbClr val="000000"/>
            </a:outerShdw>
          </a:effectLst>
        </p:spPr>
      </p:pic>
      <p:pic>
        <p:nvPicPr>
          <p:cNvPr id="258" name="Image" descr="Image"/>
          <p:cNvPicPr>
            <a:picLocks noChangeAspect="0"/>
          </p:cNvPicPr>
          <p:nvPr/>
        </p:nvPicPr>
        <p:blipFill>
          <a:blip r:embed="rId4">
            <a:extLst/>
          </a:blip>
          <a:stretch>
            <a:fillRect/>
          </a:stretch>
        </p:blipFill>
        <p:spPr>
          <a:xfrm>
            <a:off x="3318333" y="2437051"/>
            <a:ext cx="3166945" cy="4201161"/>
          </a:xfrm>
          <a:prstGeom prst="rect">
            <a:avLst/>
          </a:prstGeom>
          <a:effectLst>
            <a:outerShdw sx="100000" sy="100000" kx="0" ky="0" algn="b" rotWithShape="0" blurRad="177800" dist="94531" dir="1993902">
              <a:srgbClr val="000000"/>
            </a:outerShdw>
          </a:effectLst>
        </p:spPr>
      </p:pic>
      <p:pic>
        <p:nvPicPr>
          <p:cNvPr id="259" name="Image" descr="Image"/>
          <p:cNvPicPr>
            <a:picLocks noChangeAspect="0"/>
          </p:cNvPicPr>
          <p:nvPr/>
        </p:nvPicPr>
        <p:blipFill>
          <a:blip r:embed="rId5">
            <a:extLst/>
          </a:blip>
          <a:stretch>
            <a:fillRect/>
          </a:stretch>
        </p:blipFill>
        <p:spPr>
          <a:xfrm>
            <a:off x="6504338" y="2437051"/>
            <a:ext cx="3168300" cy="4201160"/>
          </a:xfrm>
          <a:prstGeom prst="rect">
            <a:avLst/>
          </a:prstGeom>
          <a:effectLst>
            <a:outerShdw sx="100000" sy="100000" kx="0" ky="0" algn="b" rotWithShape="0" blurRad="177800" dist="94531" dir="1993902">
              <a:srgbClr val="000000"/>
            </a:outerShdw>
          </a:effectLst>
        </p:spPr>
      </p:pic>
      <p:sp>
        <p:nvSpPr>
          <p:cNvPr id="260" name="The GREAT REDEEMER"/>
          <p:cNvSpPr txBox="1"/>
          <p:nvPr/>
        </p:nvSpPr>
        <p:spPr>
          <a:xfrm>
            <a:off x="178922" y="178159"/>
            <a:ext cx="12646956" cy="1206501"/>
          </a:xfrm>
          <a:prstGeom prst="rect">
            <a:avLst/>
          </a:prstGeom>
          <a:ln w="12700">
            <a:miter lim="400000"/>
          </a:ln>
          <a:effectLst>
            <a:outerShdw sx="100000" sy="100000" kx="0" ky="0" algn="b" rotWithShape="0" blurRad="63500" dist="82180" dir="2360354">
              <a:srgbClr val="000000">
                <a:alpha val="32922"/>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7400">
                <a:ln w="38100" cap="flat">
                  <a:solidFill>
                    <a:srgbClr val="000000"/>
                  </a:solidFill>
                  <a:prstDash val="solid"/>
                  <a:miter lim="400000"/>
                </a:ln>
                <a:solidFill>
                  <a:srgbClr val="FFF9E0">
                    <a:alpha val="52448"/>
                  </a:srgbClr>
                </a:solidFill>
                <a:effectLst>
                  <a:outerShdw sx="100000" sy="100000" kx="0" ky="0" algn="b" rotWithShape="0" blurRad="76200" dist="76200" dir="2014874">
                    <a:srgbClr val="000000"/>
                  </a:outerShdw>
                </a:effectLst>
                <a:latin typeface="Rockwell Extra Bold"/>
                <a:ea typeface="Rockwell Extra Bold"/>
                <a:cs typeface="Rockwell Extra Bold"/>
                <a:sym typeface="Rockwell Extra Bold"/>
              </a:defRPr>
            </a:lvl1pPr>
          </a:lstStyle>
          <a:p>
            <a:pPr/>
            <a:r>
              <a:t>The GREAT REDEEMER</a:t>
            </a:r>
          </a:p>
        </p:txBody>
      </p:sp>
      <p:sp>
        <p:nvSpPr>
          <p:cNvPr id="261" name="SALVATION is a REASON to PRAISE GOD"/>
          <p:cNvSpPr txBox="1"/>
          <p:nvPr/>
        </p:nvSpPr>
        <p:spPr>
          <a:xfrm>
            <a:off x="373616" y="6873517"/>
            <a:ext cx="12257568" cy="257783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1" indent="457200" defTabSz="457200">
              <a:spcBef>
                <a:spcPts val="1700"/>
              </a:spcBef>
              <a:defRPr sz="7700">
                <a:solidFill>
                  <a:srgbClr val="FFFFFF"/>
                </a:solidFill>
                <a:effectLst>
                  <a:outerShdw sx="100000" sy="100000" kx="0" ky="0" algn="b" rotWithShape="0" blurRad="63500" dist="63500" dir="2019370">
                    <a:srgbClr val="000000"/>
                  </a:outerShdw>
                </a:effectLst>
                <a:latin typeface="Chalkboard"/>
                <a:ea typeface="Chalkboard"/>
                <a:cs typeface="Chalkboard"/>
                <a:sym typeface="Chalkboard"/>
              </a:defRPr>
            </a:pPr>
            <a:r>
              <a:t>SALVATION is a REASON to PRAISE GOD </a:t>
            </a:r>
          </a:p>
        </p:txBody>
      </p:sp>
      <p:sp>
        <p:nvSpPr>
          <p:cNvPr id="262" name="The Lord delivers His people / Four examples:"/>
          <p:cNvSpPr txBox="1"/>
          <p:nvPr/>
        </p:nvSpPr>
        <p:spPr>
          <a:xfrm>
            <a:off x="301104" y="1269798"/>
            <a:ext cx="12402592" cy="1148401"/>
          </a:xfrm>
          <a:prstGeom prst="rect">
            <a:avLst/>
          </a:prstGeom>
          <a:ln w="12700">
            <a:miter lim="400000"/>
          </a:ln>
          <a:effectLst>
            <a:outerShdw sx="100000" sy="100000" kx="0" ky="0" algn="b" rotWithShape="0" blurRad="63500" dist="82180" dir="2360354">
              <a:srgbClr val="000000"/>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defTabSz="457200">
              <a:defRPr sz="6100">
                <a:solidFill>
                  <a:srgbClr val="FFFFFF"/>
                </a:solidFill>
                <a:effectLst>
                  <a:outerShdw sx="100000" sy="100000" kx="0" ky="0" algn="b" rotWithShape="0" blurRad="63500" dist="63500" dir="2493309">
                    <a:srgbClr val="000000"/>
                  </a:outerShdw>
                </a:effectLst>
                <a:latin typeface="Surfboard-Regular"/>
                <a:ea typeface="Surfboard-Regular"/>
                <a:cs typeface="Surfboard-Regular"/>
                <a:sym typeface="Surfboard-Regular"/>
              </a:defRPr>
            </a:lvl1pPr>
          </a:lstStyle>
          <a:p>
            <a:pPr/>
            <a:r>
              <a:t>The Lord delivers His people / Four examples:</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4" name="The GREAT REDEEMER"/>
          <p:cNvSpPr txBox="1"/>
          <p:nvPr/>
        </p:nvSpPr>
        <p:spPr>
          <a:xfrm>
            <a:off x="178922" y="178159"/>
            <a:ext cx="12646956" cy="1206501"/>
          </a:xfrm>
          <a:prstGeom prst="rect">
            <a:avLst/>
          </a:prstGeom>
          <a:ln w="12700">
            <a:miter lim="400000"/>
          </a:ln>
          <a:effectLst>
            <a:outerShdw sx="100000" sy="100000" kx="0" ky="0" algn="b" rotWithShape="0" blurRad="63500" dist="82180" dir="2360354">
              <a:srgbClr val="000000">
                <a:alpha val="32922"/>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7400">
                <a:ln w="38100" cap="flat">
                  <a:solidFill>
                    <a:srgbClr val="000000"/>
                  </a:solidFill>
                  <a:prstDash val="solid"/>
                  <a:miter lim="400000"/>
                </a:ln>
                <a:solidFill>
                  <a:srgbClr val="FFF9E0">
                    <a:alpha val="52448"/>
                  </a:srgbClr>
                </a:solidFill>
                <a:effectLst>
                  <a:outerShdw sx="100000" sy="100000" kx="0" ky="0" algn="b" rotWithShape="0" blurRad="76200" dist="76200" dir="2014874">
                    <a:srgbClr val="000000"/>
                  </a:outerShdw>
                </a:effectLst>
                <a:latin typeface="Rockwell Extra Bold"/>
                <a:ea typeface="Rockwell Extra Bold"/>
                <a:cs typeface="Rockwell Extra Bold"/>
                <a:sym typeface="Rockwell Extra Bold"/>
              </a:defRPr>
            </a:lvl1pPr>
          </a:lstStyle>
          <a:p>
            <a:pPr/>
            <a:r>
              <a:t>The GREAT REDEEMER</a:t>
            </a:r>
          </a:p>
        </p:txBody>
      </p:sp>
      <p:sp>
        <p:nvSpPr>
          <p:cNvPr id="265" name="The LORD is in CONTROL -…"/>
          <p:cNvSpPr txBox="1"/>
          <p:nvPr/>
        </p:nvSpPr>
        <p:spPr>
          <a:xfrm>
            <a:off x="5645995" y="2430165"/>
            <a:ext cx="7161087" cy="6915270"/>
          </a:xfrm>
          <a:prstGeom prst="rect">
            <a:avLst/>
          </a:prstGeom>
          <a:ln w="12700">
            <a:miter lim="400000"/>
          </a:ln>
          <a:effectLst>
            <a:outerShdw sx="100000" sy="100000" kx="0" ky="0" algn="b" rotWithShape="0" blurRad="177800" dist="94531" dir="1993902">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marL="685800" indent="-685800" algn="l" defTabSz="457200">
              <a:spcBef>
                <a:spcPts val="900"/>
              </a:spcBef>
              <a:buSzPct val="80000"/>
              <a:buBlip>
                <a:blip r:embed="rId2"/>
              </a:buBlip>
              <a:defRPr sz="4000">
                <a:solidFill>
                  <a:srgbClr val="FFFFFF"/>
                </a:solidFill>
                <a:effectLst>
                  <a:outerShdw sx="100000" sy="100000" kx="0" ky="0" algn="b" rotWithShape="0" blurRad="63500" dist="63500" dir="2019370">
                    <a:srgbClr val="000000"/>
                  </a:outerShdw>
                </a:effectLst>
                <a:latin typeface="Chalkboard"/>
                <a:ea typeface="Chalkboard"/>
                <a:cs typeface="Chalkboard"/>
                <a:sym typeface="Chalkboard"/>
              </a:defRPr>
            </a:pPr>
            <a:r>
              <a:t>The LORD is in CONTROL - </a:t>
            </a:r>
          </a:p>
          <a:p>
            <a:pPr lvl="1" marL="1143000" indent="-685800" algn="l" defTabSz="457200">
              <a:spcBef>
                <a:spcPts val="1700"/>
              </a:spcBef>
              <a:buSzPct val="80000"/>
              <a:buBlip>
                <a:blip r:embed="rId3"/>
              </a:buBlip>
              <a:defRPr sz="3700">
                <a:solidFill>
                  <a:srgbClr val="FFFFFF"/>
                </a:solidFill>
                <a:effectLst>
                  <a:outerShdw sx="100000" sy="100000" kx="0" ky="0" algn="b" rotWithShape="0" blurRad="63500" dist="63500" dir="2019370">
                    <a:srgbClr val="000000"/>
                  </a:outerShdw>
                </a:effectLst>
                <a:latin typeface="Chalkboard"/>
                <a:ea typeface="Chalkboard"/>
                <a:cs typeface="Chalkboard"/>
                <a:sym typeface="Chalkboard"/>
              </a:defRPr>
            </a:pPr>
            <a:r>
              <a:t>He can make a fruitful land become a wasteland because of the wickedness of the people in the land (33,34; cf. Deut. 29:23-28). </a:t>
            </a:r>
          </a:p>
          <a:p>
            <a:pPr lvl="1" marL="1143000" indent="-685800" algn="l" defTabSz="457200">
              <a:spcBef>
                <a:spcPts val="1700"/>
              </a:spcBef>
              <a:buSzPct val="80000"/>
              <a:buBlip>
                <a:blip r:embed="rId3"/>
              </a:buBlip>
              <a:defRPr sz="3700">
                <a:solidFill>
                  <a:srgbClr val="FFFFFF"/>
                </a:solidFill>
                <a:effectLst>
                  <a:outerShdw sx="100000" sy="100000" kx="0" ky="0" algn="b" rotWithShape="0" blurRad="63500" dist="63500" dir="2019370">
                    <a:srgbClr val="000000"/>
                  </a:outerShdw>
                </a:effectLst>
                <a:latin typeface="Chalkboard"/>
                <a:ea typeface="Chalkboard"/>
                <a:cs typeface="Chalkboard"/>
                <a:sym typeface="Chalkboard"/>
              </a:defRPr>
            </a:pPr>
            <a:r>
              <a:t>He can ALSO turn a wasteland into land that bears much fruit that it  sustains His people (35-38; cf. Ps. 114:8; [Is. 41:17, 18])</a:t>
            </a:r>
          </a:p>
        </p:txBody>
      </p:sp>
      <p:pic>
        <p:nvPicPr>
          <p:cNvPr id="266" name="Image" descr="Image"/>
          <p:cNvPicPr>
            <a:picLocks noChangeAspect="1"/>
          </p:cNvPicPr>
          <p:nvPr/>
        </p:nvPicPr>
        <p:blipFill>
          <a:blip r:embed="rId4">
            <a:extLst/>
          </a:blip>
          <a:srcRect l="10845" t="16924" r="37262" b="8689"/>
          <a:stretch>
            <a:fillRect/>
          </a:stretch>
        </p:blipFill>
        <p:spPr>
          <a:xfrm>
            <a:off x="208902" y="2829298"/>
            <a:ext cx="5278928" cy="6622836"/>
          </a:xfrm>
          <a:prstGeom prst="rect">
            <a:avLst/>
          </a:prstGeom>
          <a:ln w="12700">
            <a:miter lim="400000"/>
          </a:ln>
        </p:spPr>
      </p:pic>
      <p:sp>
        <p:nvSpPr>
          <p:cNvPr id="267" name="The Lord delivers His people / Four examples:"/>
          <p:cNvSpPr txBox="1"/>
          <p:nvPr/>
        </p:nvSpPr>
        <p:spPr>
          <a:xfrm>
            <a:off x="301104" y="1269798"/>
            <a:ext cx="12402592" cy="1148401"/>
          </a:xfrm>
          <a:prstGeom prst="rect">
            <a:avLst/>
          </a:prstGeom>
          <a:ln w="12700">
            <a:miter lim="400000"/>
          </a:ln>
          <a:effectLst>
            <a:outerShdw sx="100000" sy="100000" kx="0" ky="0" algn="b" rotWithShape="0" blurRad="63500" dist="82180" dir="2360354">
              <a:srgbClr val="000000"/>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defTabSz="457200">
              <a:defRPr sz="6100">
                <a:solidFill>
                  <a:srgbClr val="FFFFFF"/>
                </a:solidFill>
                <a:effectLst>
                  <a:outerShdw sx="100000" sy="100000" kx="0" ky="0" algn="b" rotWithShape="0" blurRad="63500" dist="63500" dir="2493309">
                    <a:srgbClr val="000000"/>
                  </a:outerShdw>
                </a:effectLst>
                <a:latin typeface="Surfboard-Regular"/>
                <a:ea typeface="Surfboard-Regular"/>
                <a:cs typeface="Surfboard-Regular"/>
                <a:sym typeface="Surfboard-Regular"/>
              </a:defRPr>
            </a:lvl1pPr>
          </a:lstStyle>
          <a:p>
            <a:pPr/>
            <a:r>
              <a:t>The Lord delivers His people / Four examples:</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265">
                                            <p:txEl>
                                              <p:pRg st="1" end="1"/>
                                            </p:txEl>
                                          </p:spTgt>
                                        </p:tgtEl>
                                        <p:attrNameLst>
                                          <p:attrName>style.visibility</p:attrName>
                                        </p:attrNameLst>
                                      </p:cBhvr>
                                      <p:to>
                                        <p:strVal val="visible"/>
                                      </p:to>
                                    </p:set>
                                    <p:animEffect filter="fade" transition="in">
                                      <p:cBhvr>
                                        <p:cTn id="7" dur="1500"/>
                                        <p:tgtEl>
                                          <p:spTgt spid="26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10" grpId="1" fill="hold">
                                  <p:stCondLst>
                                    <p:cond delay="0"/>
                                  </p:stCondLst>
                                  <p:iterate type="el" backwards="0">
                                    <p:tmAbs val="0"/>
                                  </p:iterate>
                                  <p:childTnLst>
                                    <p:set>
                                      <p:cBhvr>
                                        <p:cTn id="11" fill="hold"/>
                                        <p:tgtEl>
                                          <p:spTgt spid="265">
                                            <p:txEl>
                                              <p:pRg st="2" end="2"/>
                                            </p:txEl>
                                          </p:spTgt>
                                        </p:tgtEl>
                                        <p:attrNameLst>
                                          <p:attrName>style.visibility</p:attrName>
                                        </p:attrNameLst>
                                      </p:cBhvr>
                                      <p:to>
                                        <p:strVal val="visible"/>
                                      </p:to>
                                    </p:set>
                                    <p:animEffect filter="fade" transition="in">
                                      <p:cBhvr>
                                        <p:cTn id="12" dur="1500"/>
                                        <p:tgtEl>
                                          <p:spTgt spid="265">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65" grpId="1"/>
    </p:bldLst>
  </p:timing>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9" name="The GREAT REDEEMER"/>
          <p:cNvSpPr txBox="1"/>
          <p:nvPr/>
        </p:nvSpPr>
        <p:spPr>
          <a:xfrm>
            <a:off x="178922" y="178159"/>
            <a:ext cx="12646956" cy="1206501"/>
          </a:xfrm>
          <a:prstGeom prst="rect">
            <a:avLst/>
          </a:prstGeom>
          <a:ln w="12700">
            <a:miter lim="400000"/>
          </a:ln>
          <a:effectLst>
            <a:outerShdw sx="100000" sy="100000" kx="0" ky="0" algn="b" rotWithShape="0" blurRad="63500" dist="82180" dir="2360354">
              <a:srgbClr val="000000">
                <a:alpha val="32922"/>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7400">
                <a:ln w="38100" cap="flat">
                  <a:solidFill>
                    <a:srgbClr val="000000"/>
                  </a:solidFill>
                  <a:prstDash val="solid"/>
                  <a:miter lim="400000"/>
                </a:ln>
                <a:solidFill>
                  <a:srgbClr val="FFF9E0">
                    <a:alpha val="52448"/>
                  </a:srgbClr>
                </a:solidFill>
                <a:effectLst>
                  <a:outerShdw sx="100000" sy="100000" kx="0" ky="0" algn="b" rotWithShape="0" blurRad="76200" dist="76200" dir="2014874">
                    <a:srgbClr val="000000"/>
                  </a:outerShdw>
                </a:effectLst>
                <a:latin typeface="Rockwell Extra Bold"/>
                <a:ea typeface="Rockwell Extra Bold"/>
                <a:cs typeface="Rockwell Extra Bold"/>
                <a:sym typeface="Rockwell Extra Bold"/>
              </a:defRPr>
            </a:lvl1pPr>
          </a:lstStyle>
          <a:p>
            <a:pPr/>
            <a:r>
              <a:t>The GREAT REDEEMER</a:t>
            </a:r>
          </a:p>
        </p:txBody>
      </p:sp>
      <p:pic>
        <p:nvPicPr>
          <p:cNvPr id="270" name="Image" descr="Image"/>
          <p:cNvPicPr>
            <a:picLocks noChangeAspect="1"/>
          </p:cNvPicPr>
          <p:nvPr/>
        </p:nvPicPr>
        <p:blipFill>
          <a:blip r:embed="rId2">
            <a:extLst/>
          </a:blip>
          <a:srcRect l="10845" t="16924" r="37262" b="8689"/>
          <a:stretch>
            <a:fillRect/>
          </a:stretch>
        </p:blipFill>
        <p:spPr>
          <a:xfrm>
            <a:off x="208902" y="2829298"/>
            <a:ext cx="5278928" cy="6622836"/>
          </a:xfrm>
          <a:prstGeom prst="rect">
            <a:avLst/>
          </a:prstGeom>
          <a:ln w="12700">
            <a:miter lim="400000"/>
          </a:ln>
        </p:spPr>
      </p:pic>
      <p:sp>
        <p:nvSpPr>
          <p:cNvPr id="271" name="7 — And He led them forth by the right way,…"/>
          <p:cNvSpPr txBox="1"/>
          <p:nvPr/>
        </p:nvSpPr>
        <p:spPr>
          <a:xfrm>
            <a:off x="5645995" y="2276369"/>
            <a:ext cx="7161087" cy="7410738"/>
          </a:xfrm>
          <a:prstGeom prst="rect">
            <a:avLst/>
          </a:prstGeom>
          <a:ln w="12700">
            <a:miter lim="400000"/>
          </a:ln>
          <a:effectLst>
            <a:outerShdw sx="100000" sy="100000" kx="0" ky="0" algn="b" rotWithShape="0" blurRad="177800" dist="94531" dir="1993902">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marL="685800" indent="-685800" algn="l" defTabSz="457200">
              <a:spcBef>
                <a:spcPts val="900"/>
              </a:spcBef>
              <a:buSzPct val="80000"/>
              <a:buBlip>
                <a:blip r:embed="rId3"/>
              </a:buBlip>
              <a:defRPr sz="3600">
                <a:solidFill>
                  <a:srgbClr val="FFFFFF"/>
                </a:solidFill>
                <a:effectLst>
                  <a:outerShdw sx="100000" sy="100000" kx="0" ky="0" algn="b" rotWithShape="0" blurRad="63500" dist="63500" dir="2019370">
                    <a:srgbClr val="000000"/>
                  </a:outerShdw>
                </a:effectLst>
                <a:latin typeface="Chalkboard"/>
                <a:ea typeface="Chalkboard"/>
                <a:cs typeface="Chalkboard"/>
                <a:sym typeface="Chalkboard"/>
              </a:defRPr>
            </a:pPr>
            <a:r>
              <a:t>7 — And He led them forth by </a:t>
            </a:r>
            <a:r>
              <a:rPr>
                <a:solidFill>
                  <a:schemeClr val="accent4">
                    <a:hueOff val="481991"/>
                    <a:satOff val="11971"/>
                    <a:lumOff val="19007"/>
                  </a:schemeClr>
                </a:solidFill>
              </a:rPr>
              <a:t>the right way</a:t>
            </a:r>
            <a:r>
              <a:t>, </a:t>
            </a:r>
          </a:p>
          <a:p>
            <a:pPr marL="685800" indent="-685800" algn="l" defTabSz="457200">
              <a:spcBef>
                <a:spcPts val="900"/>
              </a:spcBef>
              <a:buSzPct val="80000"/>
              <a:buBlip>
                <a:blip r:embed="rId3"/>
              </a:buBlip>
              <a:defRPr sz="3600">
                <a:solidFill>
                  <a:srgbClr val="FFFFFF"/>
                </a:solidFill>
                <a:effectLst>
                  <a:outerShdw sx="100000" sy="100000" kx="0" ky="0" algn="b" rotWithShape="0" blurRad="63500" dist="63500" dir="2019370">
                    <a:srgbClr val="000000"/>
                  </a:outerShdw>
                </a:effectLst>
                <a:latin typeface="Chalkboard"/>
                <a:ea typeface="Chalkboard"/>
                <a:cs typeface="Chalkboard"/>
                <a:sym typeface="Chalkboard"/>
              </a:defRPr>
            </a:pPr>
            <a:r>
              <a:t>9 — For </a:t>
            </a:r>
            <a:r>
              <a:rPr>
                <a:solidFill>
                  <a:schemeClr val="accent4">
                    <a:hueOff val="481991"/>
                    <a:satOff val="11971"/>
                    <a:lumOff val="19007"/>
                  </a:schemeClr>
                </a:solidFill>
              </a:rPr>
              <a:t>He satisfies</a:t>
            </a:r>
            <a:r>
              <a:t> the longing soul, And fills the hungry soul with goodness. </a:t>
            </a:r>
          </a:p>
          <a:p>
            <a:pPr marL="685800" indent="-685800" algn="l" defTabSz="457200">
              <a:spcBef>
                <a:spcPts val="900"/>
              </a:spcBef>
              <a:buSzPct val="80000"/>
              <a:buBlip>
                <a:blip r:embed="rId3"/>
              </a:buBlip>
              <a:defRPr sz="3600">
                <a:solidFill>
                  <a:srgbClr val="FFFFFF"/>
                </a:solidFill>
                <a:effectLst>
                  <a:outerShdw sx="100000" sy="100000" kx="0" ky="0" algn="b" rotWithShape="0" blurRad="63500" dist="63500" dir="2019370">
                    <a:srgbClr val="000000"/>
                  </a:outerShdw>
                </a:effectLst>
                <a:latin typeface="Chalkboard"/>
                <a:ea typeface="Chalkboard"/>
                <a:cs typeface="Chalkboard"/>
                <a:sym typeface="Chalkboard"/>
              </a:defRPr>
            </a:pPr>
            <a:r>
              <a:t>20	— He </a:t>
            </a:r>
            <a:r>
              <a:rPr>
                <a:solidFill>
                  <a:schemeClr val="accent4">
                    <a:hueOff val="481991"/>
                    <a:satOff val="11971"/>
                    <a:lumOff val="19007"/>
                  </a:schemeClr>
                </a:solidFill>
              </a:rPr>
              <a:t>sent His word and healed them</a:t>
            </a:r>
            <a:r>
              <a:t>, And delivered them from their destructions.</a:t>
            </a:r>
          </a:p>
          <a:p>
            <a:pPr marL="685800" indent="-685800" algn="l" defTabSz="457200">
              <a:spcBef>
                <a:spcPts val="900"/>
              </a:spcBef>
              <a:buSzPct val="80000"/>
              <a:buBlip>
                <a:blip r:embed="rId3"/>
              </a:buBlip>
              <a:defRPr sz="3600">
                <a:solidFill>
                  <a:srgbClr val="FFFFFF"/>
                </a:solidFill>
                <a:effectLst>
                  <a:outerShdw sx="100000" sy="100000" kx="0" ky="0" algn="b" rotWithShape="0" blurRad="63500" dist="63500" dir="2019370">
                    <a:srgbClr val="000000"/>
                  </a:outerShdw>
                </a:effectLst>
                <a:latin typeface="Chalkboard"/>
                <a:ea typeface="Chalkboard"/>
                <a:cs typeface="Chalkboard"/>
                <a:sym typeface="Chalkboard"/>
              </a:defRPr>
            </a:pPr>
            <a:r>
              <a:t>30	— Then they are </a:t>
            </a:r>
            <a:r>
              <a:rPr>
                <a:solidFill>
                  <a:schemeClr val="accent4">
                    <a:hueOff val="481991"/>
                    <a:satOff val="11971"/>
                    <a:lumOff val="19007"/>
                  </a:schemeClr>
                </a:solidFill>
              </a:rPr>
              <a:t>glad</a:t>
            </a:r>
            <a:r>
              <a:t> because they are </a:t>
            </a:r>
            <a:r>
              <a:rPr>
                <a:solidFill>
                  <a:schemeClr val="accent4">
                    <a:hueOff val="481991"/>
                    <a:satOff val="11971"/>
                    <a:lumOff val="19007"/>
                  </a:schemeClr>
                </a:solidFill>
              </a:rPr>
              <a:t>quiet</a:t>
            </a:r>
            <a:r>
              <a:t>; </a:t>
            </a:r>
          </a:p>
          <a:p>
            <a:pPr marL="685800" indent="-685800" algn="l" defTabSz="457200">
              <a:spcBef>
                <a:spcPts val="900"/>
              </a:spcBef>
              <a:buSzPct val="80000"/>
              <a:buBlip>
                <a:blip r:embed="rId3"/>
              </a:buBlip>
              <a:defRPr sz="3600">
                <a:solidFill>
                  <a:srgbClr val="FFFFFF"/>
                </a:solidFill>
                <a:effectLst>
                  <a:outerShdw sx="100000" sy="100000" kx="0" ky="0" algn="b" rotWithShape="0" blurRad="63500" dist="63500" dir="2019370">
                    <a:srgbClr val="000000"/>
                  </a:outerShdw>
                </a:effectLst>
                <a:latin typeface="Chalkboard"/>
                <a:ea typeface="Chalkboard"/>
                <a:cs typeface="Chalkboard"/>
                <a:sym typeface="Chalkboard"/>
              </a:defRPr>
            </a:pPr>
            <a:r>
              <a:t>30 — So </a:t>
            </a:r>
            <a:r>
              <a:rPr>
                <a:solidFill>
                  <a:schemeClr val="accent4">
                    <a:hueOff val="481991"/>
                    <a:satOff val="11971"/>
                    <a:lumOff val="19007"/>
                  </a:schemeClr>
                </a:solidFill>
              </a:rPr>
              <a:t>He guides them to their desired haven</a:t>
            </a:r>
            <a:r>
              <a:t>. </a:t>
            </a:r>
          </a:p>
        </p:txBody>
      </p:sp>
      <p:sp>
        <p:nvSpPr>
          <p:cNvPr id="272" name="“He led them forth by the right way”"/>
          <p:cNvSpPr txBox="1"/>
          <p:nvPr/>
        </p:nvSpPr>
        <p:spPr>
          <a:xfrm>
            <a:off x="680510" y="1099395"/>
            <a:ext cx="11643780" cy="1267781"/>
          </a:xfrm>
          <a:prstGeom prst="rect">
            <a:avLst/>
          </a:prstGeom>
          <a:ln w="12700">
            <a:miter lim="400000"/>
          </a:ln>
          <a:effectLst>
            <a:outerShdw sx="100000" sy="100000" kx="0" ky="0" algn="b" rotWithShape="0" blurRad="63500" dist="82180" dir="2360354">
              <a:srgbClr val="000000"/>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defTabSz="457200">
              <a:defRPr sz="6900">
                <a:solidFill>
                  <a:srgbClr val="FFFFFF"/>
                </a:solidFill>
                <a:effectLst>
                  <a:outerShdw sx="100000" sy="100000" kx="0" ky="0" algn="b" rotWithShape="0" blurRad="63500" dist="63500" dir="2493309">
                    <a:srgbClr val="000000"/>
                  </a:outerShdw>
                </a:effectLst>
                <a:latin typeface="Surfboard-Regular"/>
                <a:ea typeface="Surfboard-Regular"/>
                <a:cs typeface="Surfboard-Regular"/>
                <a:sym typeface="Surfboard-Regular"/>
              </a:defRPr>
            </a:lvl1pPr>
          </a:lstStyle>
          <a:p>
            <a:pPr/>
            <a:r>
              <a:t>“He led them forth by the right way”</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271">
                                            <p:bg/>
                                          </p:spTgt>
                                        </p:tgtEl>
                                        <p:attrNameLst>
                                          <p:attrName>style.visibility</p:attrName>
                                        </p:attrNameLst>
                                      </p:cBhvr>
                                      <p:to>
                                        <p:strVal val="visible"/>
                                      </p:to>
                                    </p:set>
                                    <p:animEffect filter="wipe(left)" transition="in">
                                      <p:cBhvr>
                                        <p:cTn id="7" dur="1500"/>
                                        <p:tgtEl>
                                          <p:spTgt spid="271">
                                            <p:bg/>
                                          </p:spTgt>
                                        </p:tgtEl>
                                      </p:cBhvr>
                                    </p:animEffect>
                                  </p:childTnLst>
                                </p:cTn>
                              </p:par>
                              <p:par>
                                <p:cTn id="8" presetClass="entr" nodeType="withEffect" presetSubtype="8" presetID="22" grpId="1" fill="hold">
                                  <p:stCondLst>
                                    <p:cond delay="0"/>
                                  </p:stCondLst>
                                  <p:iterate type="el" backwards="0">
                                    <p:tmAbs val="0"/>
                                  </p:iterate>
                                  <p:childTnLst>
                                    <p:set>
                                      <p:cBhvr>
                                        <p:cTn id="9" fill="hold"/>
                                        <p:tgtEl>
                                          <p:spTgt spid="271">
                                            <p:txEl>
                                              <p:pRg st="0" end="0"/>
                                            </p:txEl>
                                          </p:spTgt>
                                        </p:tgtEl>
                                        <p:attrNameLst>
                                          <p:attrName>style.visibility</p:attrName>
                                        </p:attrNameLst>
                                      </p:cBhvr>
                                      <p:to>
                                        <p:strVal val="visible"/>
                                      </p:to>
                                    </p:set>
                                    <p:animEffect filter="wipe(left)" transition="in">
                                      <p:cBhvr>
                                        <p:cTn id="10" dur="1500"/>
                                        <p:tgtEl>
                                          <p:spTgt spid="271">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8" presetID="22" grpId="1" fill="hold">
                                  <p:stCondLst>
                                    <p:cond delay="0"/>
                                  </p:stCondLst>
                                  <p:iterate type="el" backwards="0">
                                    <p:tmAbs val="0"/>
                                  </p:iterate>
                                  <p:childTnLst>
                                    <p:set>
                                      <p:cBhvr>
                                        <p:cTn id="14" fill="hold"/>
                                        <p:tgtEl>
                                          <p:spTgt spid="271">
                                            <p:txEl>
                                              <p:pRg st="1" end="1"/>
                                            </p:txEl>
                                          </p:spTgt>
                                        </p:tgtEl>
                                        <p:attrNameLst>
                                          <p:attrName>style.visibility</p:attrName>
                                        </p:attrNameLst>
                                      </p:cBhvr>
                                      <p:to>
                                        <p:strVal val="visible"/>
                                      </p:to>
                                    </p:set>
                                    <p:animEffect filter="wipe(left)" transition="in">
                                      <p:cBhvr>
                                        <p:cTn id="15" dur="1500"/>
                                        <p:tgtEl>
                                          <p:spTgt spid="271">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Subtype="8" presetID="22" grpId="1" fill="hold">
                                  <p:stCondLst>
                                    <p:cond delay="0"/>
                                  </p:stCondLst>
                                  <p:iterate type="el" backwards="0">
                                    <p:tmAbs val="0"/>
                                  </p:iterate>
                                  <p:childTnLst>
                                    <p:set>
                                      <p:cBhvr>
                                        <p:cTn id="19" fill="hold"/>
                                        <p:tgtEl>
                                          <p:spTgt spid="271">
                                            <p:txEl>
                                              <p:pRg st="2" end="2"/>
                                            </p:txEl>
                                          </p:spTgt>
                                        </p:tgtEl>
                                        <p:attrNameLst>
                                          <p:attrName>style.visibility</p:attrName>
                                        </p:attrNameLst>
                                      </p:cBhvr>
                                      <p:to>
                                        <p:strVal val="visible"/>
                                      </p:to>
                                    </p:set>
                                    <p:animEffect filter="wipe(left)" transition="in">
                                      <p:cBhvr>
                                        <p:cTn id="20" dur="1500"/>
                                        <p:tgtEl>
                                          <p:spTgt spid="271">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8" presetID="22" grpId="1" fill="hold">
                                  <p:stCondLst>
                                    <p:cond delay="0"/>
                                  </p:stCondLst>
                                  <p:iterate type="el" backwards="0">
                                    <p:tmAbs val="0"/>
                                  </p:iterate>
                                  <p:childTnLst>
                                    <p:set>
                                      <p:cBhvr>
                                        <p:cTn id="24" fill="hold"/>
                                        <p:tgtEl>
                                          <p:spTgt spid="271">
                                            <p:txEl>
                                              <p:pRg st="3" end="3"/>
                                            </p:txEl>
                                          </p:spTgt>
                                        </p:tgtEl>
                                        <p:attrNameLst>
                                          <p:attrName>style.visibility</p:attrName>
                                        </p:attrNameLst>
                                      </p:cBhvr>
                                      <p:to>
                                        <p:strVal val="visible"/>
                                      </p:to>
                                    </p:set>
                                    <p:animEffect filter="wipe(left)" transition="in">
                                      <p:cBhvr>
                                        <p:cTn id="25" dur="1500"/>
                                        <p:tgtEl>
                                          <p:spTgt spid="271">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Class="entr" nodeType="clickEffect" presetSubtype="8" presetID="22" grpId="1" fill="hold">
                                  <p:stCondLst>
                                    <p:cond delay="0"/>
                                  </p:stCondLst>
                                  <p:iterate type="el" backwards="0">
                                    <p:tmAbs val="0"/>
                                  </p:iterate>
                                  <p:childTnLst>
                                    <p:set>
                                      <p:cBhvr>
                                        <p:cTn id="29" fill="hold"/>
                                        <p:tgtEl>
                                          <p:spTgt spid="271">
                                            <p:txEl>
                                              <p:pRg st="4" end="4"/>
                                            </p:txEl>
                                          </p:spTgt>
                                        </p:tgtEl>
                                        <p:attrNameLst>
                                          <p:attrName>style.visibility</p:attrName>
                                        </p:attrNameLst>
                                      </p:cBhvr>
                                      <p:to>
                                        <p:strVal val="visible"/>
                                      </p:to>
                                    </p:set>
                                    <p:animEffect filter="wipe(left)" transition="in">
                                      <p:cBhvr>
                                        <p:cTn id="30" dur="1500"/>
                                        <p:tgtEl>
                                          <p:spTgt spid="271">
                                            <p:txEl>
                                              <p:pRg st="4" end="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71" grpId="1"/>
    </p:bldLst>
  </p:timing>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4" name="The GREAT REDEEMER"/>
          <p:cNvSpPr txBox="1"/>
          <p:nvPr/>
        </p:nvSpPr>
        <p:spPr>
          <a:xfrm>
            <a:off x="178922" y="178159"/>
            <a:ext cx="12646956" cy="1206501"/>
          </a:xfrm>
          <a:prstGeom prst="rect">
            <a:avLst/>
          </a:prstGeom>
          <a:ln w="12700">
            <a:miter lim="400000"/>
          </a:ln>
          <a:effectLst>
            <a:outerShdw sx="100000" sy="100000" kx="0" ky="0" algn="b" rotWithShape="0" blurRad="63500" dist="82180" dir="2360354">
              <a:srgbClr val="000000">
                <a:alpha val="32922"/>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7400">
                <a:ln w="38100" cap="flat">
                  <a:solidFill>
                    <a:srgbClr val="000000"/>
                  </a:solidFill>
                  <a:prstDash val="solid"/>
                  <a:miter lim="400000"/>
                </a:ln>
                <a:solidFill>
                  <a:srgbClr val="FFF9E0">
                    <a:alpha val="52448"/>
                  </a:srgbClr>
                </a:solidFill>
                <a:effectLst>
                  <a:outerShdw sx="100000" sy="100000" kx="0" ky="0" algn="b" rotWithShape="0" blurRad="76200" dist="76200" dir="2014874">
                    <a:srgbClr val="000000"/>
                  </a:outerShdw>
                </a:effectLst>
                <a:latin typeface="Rockwell Extra Bold"/>
                <a:ea typeface="Rockwell Extra Bold"/>
                <a:cs typeface="Rockwell Extra Bold"/>
                <a:sym typeface="Rockwell Extra Bold"/>
              </a:defRPr>
            </a:lvl1pPr>
          </a:lstStyle>
          <a:p>
            <a:pPr/>
            <a:r>
              <a:t>The GREAT REDEEMER</a:t>
            </a:r>
          </a:p>
        </p:txBody>
      </p:sp>
      <p:pic>
        <p:nvPicPr>
          <p:cNvPr id="275" name="Image" descr="Image"/>
          <p:cNvPicPr>
            <a:picLocks noChangeAspect="1"/>
          </p:cNvPicPr>
          <p:nvPr/>
        </p:nvPicPr>
        <p:blipFill>
          <a:blip r:embed="rId2">
            <a:extLst/>
          </a:blip>
          <a:srcRect l="10845" t="16924" r="37262" b="8689"/>
          <a:stretch>
            <a:fillRect/>
          </a:stretch>
        </p:blipFill>
        <p:spPr>
          <a:xfrm>
            <a:off x="208902" y="2829298"/>
            <a:ext cx="5278928" cy="6622836"/>
          </a:xfrm>
          <a:prstGeom prst="rect">
            <a:avLst/>
          </a:prstGeom>
          <a:ln w="12700">
            <a:miter lim="400000"/>
          </a:ln>
        </p:spPr>
      </p:pic>
      <p:sp>
        <p:nvSpPr>
          <p:cNvPr id="276" name="Exhortations to the Redeemed…"/>
          <p:cNvSpPr txBox="1"/>
          <p:nvPr/>
        </p:nvSpPr>
        <p:spPr>
          <a:xfrm>
            <a:off x="5645995" y="2276369"/>
            <a:ext cx="7161087" cy="7144038"/>
          </a:xfrm>
          <a:prstGeom prst="rect">
            <a:avLst/>
          </a:prstGeom>
          <a:ln w="12700">
            <a:miter lim="400000"/>
          </a:ln>
          <a:effectLst>
            <a:outerShdw sx="100000" sy="100000" kx="0" ky="0" algn="b" rotWithShape="0" blurRad="177800" dist="94531" dir="1993902">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marL="685800" indent="-685800" algn="l" defTabSz="457200">
              <a:spcBef>
                <a:spcPts val="900"/>
              </a:spcBef>
              <a:buSzPct val="80000"/>
              <a:buBlip>
                <a:blip r:embed="rId3"/>
              </a:buBlip>
              <a:defRPr sz="3600">
                <a:solidFill>
                  <a:srgbClr val="FFFFFF"/>
                </a:solidFill>
                <a:effectLst>
                  <a:outerShdw sx="100000" sy="100000" kx="0" ky="0" algn="b" rotWithShape="0" blurRad="63500" dist="63500" dir="2019370">
                    <a:srgbClr val="000000"/>
                  </a:outerShdw>
                </a:effectLst>
                <a:latin typeface="Chalkboard"/>
                <a:ea typeface="Chalkboard"/>
                <a:cs typeface="Chalkboard"/>
                <a:sym typeface="Chalkboard"/>
              </a:defRPr>
            </a:pPr>
            <a:r>
              <a:t>Exhortations to the Redeemed</a:t>
            </a:r>
          </a:p>
          <a:p>
            <a:pPr lvl="1" marL="1143000" indent="-685800" algn="l" defTabSz="457200">
              <a:spcBef>
                <a:spcPts val="1700"/>
              </a:spcBef>
              <a:buSzPct val="80000"/>
              <a:buBlip>
                <a:blip r:embed="rId4"/>
              </a:buBlip>
              <a:defRPr sz="3600">
                <a:solidFill>
                  <a:srgbClr val="FFFFFF"/>
                </a:solidFill>
                <a:effectLst>
                  <a:outerShdw sx="100000" sy="100000" kx="0" ky="0" algn="b" rotWithShape="0" blurRad="63500" dist="63500" dir="2019370">
                    <a:srgbClr val="000000"/>
                  </a:outerShdw>
                </a:effectLst>
                <a:latin typeface="Chalkboard"/>
                <a:ea typeface="Chalkboard"/>
                <a:cs typeface="Chalkboard"/>
                <a:sym typeface="Chalkboard"/>
              </a:defRPr>
            </a:pPr>
            <a:r>
              <a:t>“Give thanks … for He is good …” (Ps. 107:1-2)</a:t>
            </a:r>
          </a:p>
          <a:p>
            <a:pPr lvl="1" marL="1143000" indent="-685800" algn="l" defTabSz="457200">
              <a:spcBef>
                <a:spcPts val="1700"/>
              </a:spcBef>
              <a:buSzPct val="80000"/>
              <a:buBlip>
                <a:blip r:embed="rId4"/>
              </a:buBlip>
              <a:defRPr sz="3600">
                <a:solidFill>
                  <a:srgbClr val="FFFFFF"/>
                </a:solidFill>
                <a:effectLst>
                  <a:outerShdw sx="100000" sy="100000" kx="0" ky="0" algn="b" rotWithShape="0" blurRad="63500" dist="63500" dir="2019370">
                    <a:srgbClr val="000000"/>
                  </a:outerShdw>
                </a:effectLst>
                <a:latin typeface="Chalkboard"/>
                <a:ea typeface="Chalkboard"/>
                <a:cs typeface="Chalkboard"/>
                <a:sym typeface="Chalkboard"/>
              </a:defRPr>
            </a:pPr>
            <a:r>
              <a:t>“offer sacrifices of thanksgiving” (Ps. 107:22)</a:t>
            </a:r>
          </a:p>
          <a:p>
            <a:pPr lvl="1" marL="1143000" indent="-685800" algn="l" defTabSz="457200">
              <a:spcBef>
                <a:spcPts val="1700"/>
              </a:spcBef>
              <a:buSzPct val="80000"/>
              <a:buBlip>
                <a:blip r:embed="rId4"/>
              </a:buBlip>
              <a:defRPr sz="3600">
                <a:solidFill>
                  <a:srgbClr val="FFFFFF"/>
                </a:solidFill>
                <a:effectLst>
                  <a:outerShdw sx="100000" sy="100000" kx="0" ky="0" algn="b" rotWithShape="0" blurRad="63500" dist="63500" dir="2019370">
                    <a:srgbClr val="000000"/>
                  </a:outerShdw>
                </a:effectLst>
                <a:latin typeface="Chalkboard"/>
                <a:ea typeface="Chalkboard"/>
                <a:cs typeface="Chalkboard"/>
                <a:sym typeface="Chalkboard"/>
              </a:defRPr>
            </a:pPr>
            <a:r>
              <a:t>“tell of His works with joyful singing’ (Ps. 107:22)</a:t>
            </a:r>
          </a:p>
          <a:p>
            <a:pPr lvl="1" marL="1143000" indent="-685800" algn="l" defTabSz="457200">
              <a:spcBef>
                <a:spcPts val="1700"/>
              </a:spcBef>
              <a:buSzPct val="80000"/>
              <a:buBlip>
                <a:blip r:embed="rId4"/>
              </a:buBlip>
              <a:defRPr sz="3600">
                <a:solidFill>
                  <a:srgbClr val="FFFFFF"/>
                </a:solidFill>
                <a:effectLst>
                  <a:outerShdw sx="100000" sy="100000" kx="0" ky="0" algn="b" rotWithShape="0" blurRad="63500" dist="63500" dir="2019370">
                    <a:srgbClr val="000000"/>
                  </a:outerShdw>
                </a:effectLst>
                <a:latin typeface="Chalkboard"/>
                <a:ea typeface="Chalkboard"/>
                <a:cs typeface="Chalkboard"/>
                <a:sym typeface="Chalkboard"/>
              </a:defRPr>
            </a:pPr>
            <a:r>
              <a:t>“extol Him also in the congregation of the people, and praise Him at the seat of the elders. (Ps. 107:32)</a:t>
            </a:r>
          </a:p>
        </p:txBody>
      </p:sp>
      <p:sp>
        <p:nvSpPr>
          <p:cNvPr id="277" name="“He led them forth by the right way”"/>
          <p:cNvSpPr txBox="1"/>
          <p:nvPr/>
        </p:nvSpPr>
        <p:spPr>
          <a:xfrm>
            <a:off x="680510" y="1099395"/>
            <a:ext cx="11643780" cy="1267781"/>
          </a:xfrm>
          <a:prstGeom prst="rect">
            <a:avLst/>
          </a:prstGeom>
          <a:ln w="12700">
            <a:miter lim="400000"/>
          </a:ln>
          <a:effectLst>
            <a:outerShdw sx="100000" sy="100000" kx="0" ky="0" algn="b" rotWithShape="0" blurRad="63500" dist="82180" dir="2360354">
              <a:srgbClr val="000000"/>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defTabSz="457200">
              <a:defRPr sz="6900">
                <a:solidFill>
                  <a:srgbClr val="FFFFFF"/>
                </a:solidFill>
                <a:effectLst>
                  <a:outerShdw sx="100000" sy="100000" kx="0" ky="0" algn="b" rotWithShape="0" blurRad="63500" dist="63500" dir="2493309">
                    <a:srgbClr val="000000"/>
                  </a:outerShdw>
                </a:effectLst>
                <a:latin typeface="Surfboard-Regular"/>
                <a:ea typeface="Surfboard-Regular"/>
                <a:cs typeface="Surfboard-Regular"/>
                <a:sym typeface="Surfboard-Regular"/>
              </a:defRPr>
            </a:lvl1pPr>
          </a:lstStyle>
          <a:p>
            <a:pPr/>
            <a:r>
              <a:t>“He led them forth by the right way”</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276">
                                            <p:txEl>
                                              <p:pRg st="1" end="1"/>
                                            </p:txEl>
                                          </p:spTgt>
                                        </p:tgtEl>
                                        <p:attrNameLst>
                                          <p:attrName>style.visibility</p:attrName>
                                        </p:attrNameLst>
                                      </p:cBhvr>
                                      <p:to>
                                        <p:strVal val="visible"/>
                                      </p:to>
                                    </p:set>
                                    <p:animEffect filter="wipe(left)" transition="in">
                                      <p:cBhvr>
                                        <p:cTn id="7" dur="1500"/>
                                        <p:tgtEl>
                                          <p:spTgt spid="276">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276">
                                            <p:txEl>
                                              <p:pRg st="2" end="2"/>
                                            </p:txEl>
                                          </p:spTgt>
                                        </p:tgtEl>
                                        <p:attrNameLst>
                                          <p:attrName>style.visibility</p:attrName>
                                        </p:attrNameLst>
                                      </p:cBhvr>
                                      <p:to>
                                        <p:strVal val="visible"/>
                                      </p:to>
                                    </p:set>
                                    <p:animEffect filter="wipe(left)" transition="in">
                                      <p:cBhvr>
                                        <p:cTn id="12" dur="1500"/>
                                        <p:tgtEl>
                                          <p:spTgt spid="276">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8" presetID="22" grpId="1" fill="hold">
                                  <p:stCondLst>
                                    <p:cond delay="0"/>
                                  </p:stCondLst>
                                  <p:iterate type="el" backwards="0">
                                    <p:tmAbs val="0"/>
                                  </p:iterate>
                                  <p:childTnLst>
                                    <p:set>
                                      <p:cBhvr>
                                        <p:cTn id="16" fill="hold"/>
                                        <p:tgtEl>
                                          <p:spTgt spid="276">
                                            <p:txEl>
                                              <p:pRg st="3" end="3"/>
                                            </p:txEl>
                                          </p:spTgt>
                                        </p:tgtEl>
                                        <p:attrNameLst>
                                          <p:attrName>style.visibility</p:attrName>
                                        </p:attrNameLst>
                                      </p:cBhvr>
                                      <p:to>
                                        <p:strVal val="visible"/>
                                      </p:to>
                                    </p:set>
                                    <p:animEffect filter="wipe(left)" transition="in">
                                      <p:cBhvr>
                                        <p:cTn id="17" dur="1500"/>
                                        <p:tgtEl>
                                          <p:spTgt spid="276">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Class="entr" nodeType="clickEffect" presetSubtype="8" presetID="22" grpId="1" fill="hold">
                                  <p:stCondLst>
                                    <p:cond delay="0"/>
                                  </p:stCondLst>
                                  <p:iterate type="el" backwards="0">
                                    <p:tmAbs val="0"/>
                                  </p:iterate>
                                  <p:childTnLst>
                                    <p:set>
                                      <p:cBhvr>
                                        <p:cTn id="21" fill="hold"/>
                                        <p:tgtEl>
                                          <p:spTgt spid="276">
                                            <p:txEl>
                                              <p:pRg st="4" end="4"/>
                                            </p:txEl>
                                          </p:spTgt>
                                        </p:tgtEl>
                                        <p:attrNameLst>
                                          <p:attrName>style.visibility</p:attrName>
                                        </p:attrNameLst>
                                      </p:cBhvr>
                                      <p:to>
                                        <p:strVal val="visible"/>
                                      </p:to>
                                    </p:set>
                                    <p:animEffect filter="wipe(left)" transition="in">
                                      <p:cBhvr>
                                        <p:cTn id="22" dur="1500"/>
                                        <p:tgtEl>
                                          <p:spTgt spid="276">
                                            <p:txEl>
                                              <p:pRg st="4" end="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76" grpId="1"/>
    </p:bldLst>
  </p:timing>
</p:sld>
</file>

<file path=ppt/theme/_rels/theme1.xml.rels><?xml version="1.0" encoding="UTF-8"?>
<Relationships xmlns="http://schemas.openxmlformats.org/package/2006/relationships"><Relationship Id="rId1" Type="http://schemas.openxmlformats.org/officeDocument/2006/relationships/image" Target="../media/image1.png"/></Relationships>

</file>

<file path=ppt/theme/_rels/theme2.xml.rels><?xml version="1.0" encoding="UTF-8"?>
<Relationships xmlns="http://schemas.openxmlformats.org/package/2006/relationships"><Relationship Id="rId1" Type="http://schemas.openxmlformats.org/officeDocument/2006/relationships/image" Target="../media/image5.png"/></Relationships>

</file>

<file path=ppt/theme/theme1.xml><?xml version="1.0" encoding="utf-8"?>
<a:theme xmlns:a="http://schemas.openxmlformats.org/drawingml/2006/main" xmlns:r="http://schemas.openxmlformats.org/officeDocument/2006/relationships" name="New_Template2">
  <a:themeElements>
    <a:clrScheme name="New_Template2">
      <a:dk1>
        <a:srgbClr val="C000EB"/>
      </a:dk1>
      <a:lt1>
        <a:srgbClr val="EBEBEB"/>
      </a:lt1>
      <a:dk2>
        <a:srgbClr val="525252"/>
      </a:dk2>
      <a:lt2>
        <a:srgbClr val="C9C9C9"/>
      </a:lt2>
      <a:accent1>
        <a:srgbClr val="619AE3"/>
      </a:accent1>
      <a:accent2>
        <a:srgbClr val="54BFB9"/>
      </a:accent2>
      <a:accent3>
        <a:srgbClr val="29C439"/>
      </a:accent3>
      <a:accent4>
        <a:srgbClr val="EDAC0F"/>
      </a:accent4>
      <a:accent5>
        <a:srgbClr val="D41D03"/>
      </a:accent5>
      <a:accent6>
        <a:srgbClr val="B264DA"/>
      </a:accent6>
      <a:hlink>
        <a:srgbClr val="0000FF"/>
      </a:hlink>
      <a:folHlink>
        <a:srgbClr val="FF00FF"/>
      </a:folHlink>
    </a:clrScheme>
    <a:fontScheme name="New_Template2">
      <a:majorFont>
        <a:latin typeface="Helvetica Neue"/>
        <a:ea typeface="Helvetica Neue"/>
        <a:cs typeface="Helvetica Neue"/>
      </a:majorFont>
      <a:minorFont>
        <a:latin typeface="Helvetica Neue"/>
        <a:ea typeface="Helvetica Neue"/>
        <a:cs typeface="Helvetica Neue"/>
      </a:minorFont>
    </a:fontScheme>
    <a:fmtScheme name="New_Template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50800" dist="25400" dir="5400000">
              <a:srgbClr val="000000">
                <a:alpha val="50000"/>
              </a:srgbClr>
            </a:outerShdw>
          </a:effectLst>
        </a:effectStyle>
        <a:effectStyle>
          <a:effectLst>
            <a:outerShdw sx="100000" sy="100000" kx="0" ky="0" algn="b" rotWithShape="0" blurRad="50800" dist="25400" dir="5400000">
              <a:srgbClr val="000000">
                <a:alpha val="50000"/>
              </a:srgbClr>
            </a:outerShdw>
          </a:effectLst>
        </a:effectStyle>
        <a:effectStyle>
          <a:effectLst>
            <a:outerShdw sx="100000" sy="100000" kx="0" ky="0" algn="b" rotWithShape="0" blurRad="50800" dist="25400" dir="540000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outerShdw sx="100000" sy="100000" kx="0" ky="0" algn="b" rotWithShape="0" blurRad="50800" dist="25400" dir="5400000">
            <a:srgbClr val="000000">
              <a:alpha val="50000"/>
            </a:srgbClr>
          </a:outerShdw>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000" u="none" kumimoji="0" normalizeH="0">
            <a:ln>
              <a:noFill/>
            </a:ln>
            <a:solidFill>
              <a:srgbClr val="FFFFFF"/>
            </a:solidFill>
            <a:effectLst>
              <a:outerShdw sx="100000" sy="100000" kx="0" ky="0" algn="b" rotWithShape="0" blurRad="38100" dist="12700" dir="5400000">
                <a:srgbClr val="000000">
                  <a:alpha val="80000"/>
                </a:srgbClr>
              </a:outerShdw>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800" u="none" kumimoji="0" normalizeH="0">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New_Template2">
  <a:themeElements>
    <a:clrScheme name="New_Template2">
      <a:dk1>
        <a:srgbClr val="000000"/>
      </a:dk1>
      <a:lt1>
        <a:srgbClr val="FFFFFF"/>
      </a:lt1>
      <a:dk2>
        <a:srgbClr val="525252"/>
      </a:dk2>
      <a:lt2>
        <a:srgbClr val="C9C9C9"/>
      </a:lt2>
      <a:accent1>
        <a:srgbClr val="619AE3"/>
      </a:accent1>
      <a:accent2>
        <a:srgbClr val="54BFB9"/>
      </a:accent2>
      <a:accent3>
        <a:srgbClr val="29C439"/>
      </a:accent3>
      <a:accent4>
        <a:srgbClr val="EDAC0F"/>
      </a:accent4>
      <a:accent5>
        <a:srgbClr val="D41D03"/>
      </a:accent5>
      <a:accent6>
        <a:srgbClr val="B264DA"/>
      </a:accent6>
      <a:hlink>
        <a:srgbClr val="0000FF"/>
      </a:hlink>
      <a:folHlink>
        <a:srgbClr val="FF00FF"/>
      </a:folHlink>
    </a:clrScheme>
    <a:fontScheme name="New_Template2">
      <a:majorFont>
        <a:latin typeface="Helvetica Neue"/>
        <a:ea typeface="Helvetica Neue"/>
        <a:cs typeface="Helvetica Neue"/>
      </a:majorFont>
      <a:minorFont>
        <a:latin typeface="Helvetica Neue"/>
        <a:ea typeface="Helvetica Neue"/>
        <a:cs typeface="Helvetica Neue"/>
      </a:minorFont>
    </a:fontScheme>
    <a:fmtScheme name="New_Template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50800" dist="25400" dir="5400000">
              <a:srgbClr val="000000">
                <a:alpha val="50000"/>
              </a:srgbClr>
            </a:outerShdw>
          </a:effectLst>
        </a:effectStyle>
        <a:effectStyle>
          <a:effectLst>
            <a:outerShdw sx="100000" sy="100000" kx="0" ky="0" algn="b" rotWithShape="0" blurRad="50800" dist="25400" dir="5400000">
              <a:srgbClr val="000000">
                <a:alpha val="50000"/>
              </a:srgbClr>
            </a:outerShdw>
          </a:effectLst>
        </a:effectStyle>
        <a:effectStyle>
          <a:effectLst>
            <a:outerShdw sx="100000" sy="100000" kx="0" ky="0" algn="b" rotWithShape="0" blurRad="50800" dist="25400" dir="540000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outerShdw sx="100000" sy="100000" kx="0" ky="0" algn="b" rotWithShape="0" blurRad="50800" dist="25400" dir="5400000">
            <a:srgbClr val="000000">
              <a:alpha val="50000"/>
            </a:srgbClr>
          </a:outerShdw>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000" u="none" kumimoji="0" normalizeH="0">
            <a:ln>
              <a:noFill/>
            </a:ln>
            <a:solidFill>
              <a:srgbClr val="FFFFFF"/>
            </a:solidFill>
            <a:effectLst>
              <a:outerShdw sx="100000" sy="100000" kx="0" ky="0" algn="b" rotWithShape="0" blurRad="38100" dist="12700" dir="5400000">
                <a:srgbClr val="000000">
                  <a:alpha val="80000"/>
                </a:srgbClr>
              </a:outerShdw>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800" u="none" kumimoji="0" normalizeH="0">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