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9" name="Shape 189"/>
          <p:cNvSpPr/>
          <p:nvPr>
            <p:ph type="sldImg"/>
          </p:nvPr>
        </p:nvSpPr>
        <p:spPr>
          <a:xfrm>
            <a:off x="1143000" y="685800"/>
            <a:ext cx="4572000" cy="3429000"/>
          </a:xfrm>
          <a:prstGeom prst="rect">
            <a:avLst/>
          </a:prstGeom>
        </p:spPr>
        <p:txBody>
          <a:bodyPr/>
          <a:lstStyle/>
          <a:p>
            <a:pPr/>
          </a:p>
        </p:txBody>
      </p:sp>
      <p:sp>
        <p:nvSpPr>
          <p:cNvPr id="190" name="Shape 19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6285652" y="8779791"/>
            <a:ext cx="3034455" cy="520701"/>
          </a:xfrm>
          <a:prstGeom prst="rect">
            <a:avLst/>
          </a:prstGeom>
        </p:spPr>
        <p:txBody>
          <a:bodyPr lIns="45719" tIns="45719" rIns="45719" bIns="45719" anchor="ctr"/>
          <a:lstStyle>
            <a:lvl1pPr algn="r" defTabSz="914400">
              <a:defRPr sz="1200">
                <a:solidFill>
                  <a:srgbClr val="FFFFFF"/>
                </a:solidFill>
                <a:latin typeface="Monaco"/>
                <a:ea typeface="Monaco"/>
                <a:cs typeface="Monaco"/>
                <a:sym typeface="Monac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4" name="Slide Number"/>
          <p:cNvSpPr txBox="1"/>
          <p:nvPr>
            <p:ph type="sldNum" sz="quarter" idx="2"/>
          </p:nvPr>
        </p:nvSpPr>
        <p:spPr>
          <a:xfrm>
            <a:off x="6285652" y="8779791"/>
            <a:ext cx="3034455" cy="520701"/>
          </a:xfrm>
          <a:prstGeom prst="rect">
            <a:avLst/>
          </a:prstGeom>
        </p:spPr>
        <p:txBody>
          <a:bodyPr lIns="45719" tIns="45719" rIns="45719" bIns="45719" anchor="ctr"/>
          <a:lstStyle>
            <a:lvl1pPr algn="r" defTabSz="914400">
              <a:defRPr sz="1200">
                <a:solidFill>
                  <a:srgbClr val="FFFFFF"/>
                </a:solidFill>
                <a:latin typeface="Monaco"/>
                <a:ea typeface="Monaco"/>
                <a:cs typeface="Monaco"/>
                <a:sym typeface="Monac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1"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32"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39"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40"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7"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48"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49"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50"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7"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58"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59"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60"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4"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1"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82"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83"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13"/>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13"/>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14"/>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5.png"/><Relationship Id="rId4" Type="http://schemas.openxmlformats.org/officeDocument/2006/relationships/image" Target="../media/image7.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1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5.png"/><Relationship Id="rId4" Type="http://schemas.openxmlformats.org/officeDocument/2006/relationships/image" Target="../media/image8.tif"/><Relationship Id="rId5" Type="http://schemas.openxmlformats.org/officeDocument/2006/relationships/image" Target="../media/image1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8.tif"/><Relationship Id="rId4" Type="http://schemas.openxmlformats.org/officeDocument/2006/relationships/image" Target="../media/image1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8.tif"/><Relationship Id="rId4" Type="http://schemas.openxmlformats.org/officeDocument/2006/relationships/image" Target="../media/image1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8.tif"/><Relationship Id="rId4" Type="http://schemas.openxmlformats.org/officeDocument/2006/relationships/image" Target="../media/image1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8.tif"/><Relationship Id="rId4" Type="http://schemas.openxmlformats.org/officeDocument/2006/relationships/image" Target="../media/image1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8.tif"/><Relationship Id="rId4" Type="http://schemas.openxmlformats.org/officeDocument/2006/relationships/image" Target="../media/image1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8.tif"/><Relationship Id="rId4" Type="http://schemas.openxmlformats.org/officeDocument/2006/relationships/image" Target="../media/image1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16.png"/><Relationship Id="rId4" Type="http://schemas.openxmlformats.org/officeDocument/2006/relationships/image" Target="../media/image8.tif"/><Relationship Id="rId5" Type="http://schemas.openxmlformats.org/officeDocument/2006/relationships/image" Target="../media/image1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3.tif"/><Relationship Id="rId4" Type="http://schemas.openxmlformats.org/officeDocument/2006/relationships/image" Target="../media/image6.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8.tif"/><Relationship Id="rId4" Type="http://schemas.openxmlformats.org/officeDocument/2006/relationships/image" Target="../media/image15.png"/><Relationship Id="rId5" Type="http://schemas.openxmlformats.org/officeDocument/2006/relationships/image" Target="../media/image5.png"/><Relationship Id="rId6" Type="http://schemas.openxmlformats.org/officeDocument/2006/relationships/image" Target="../media/image1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1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8.tif"/><Relationship Id="rId4" Type="http://schemas.openxmlformats.org/officeDocument/2006/relationships/image" Target="../media/image1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8.tif"/><Relationship Id="rId4" Type="http://schemas.openxmlformats.org/officeDocument/2006/relationships/image" Target="../media/image15.png"/><Relationship Id="rId5" Type="http://schemas.openxmlformats.org/officeDocument/2006/relationships/image" Target="../media/image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8.tif"/><Relationship Id="rId4" Type="http://schemas.openxmlformats.org/officeDocument/2006/relationships/image" Target="../media/image15.png"/><Relationship Id="rId5" Type="http://schemas.openxmlformats.org/officeDocument/2006/relationships/image" Target="../media/image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hyperlink" Target="http://" TargetMode="External"/><Relationship Id="rId4" Type="http://schemas.openxmlformats.org/officeDocument/2006/relationships/hyperlink" Target="http://www.w65stchurchofchrist.com" TargetMode="Externa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5.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5.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6.tif"/><Relationship Id="rId4"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Image" descr="Image"/>
          <p:cNvPicPr>
            <a:picLocks noChangeAspect="1"/>
          </p:cNvPicPr>
          <p:nvPr>
            <p:ph type="pic" idx="13"/>
          </p:nvPr>
        </p:nvPicPr>
        <p:blipFill>
          <a:blip r:embed="rId2">
            <a:extLst/>
          </a:blip>
          <a:srcRect l="5555" t="0" r="5555" b="0"/>
          <a:stretch>
            <a:fillRect/>
          </a:stretch>
        </p:blipFill>
        <p:spPr>
          <a:xfrm>
            <a:off x="0" y="0"/>
            <a:ext cx="13004800" cy="9753600"/>
          </a:xfrm>
          <a:prstGeom prst="rect">
            <a:avLst/>
          </a:prstGeom>
        </p:spPr>
      </p:pic>
      <p:sp>
        <p:nvSpPr>
          <p:cNvPr id="193" name="In EVERYTHING"/>
          <p:cNvSpPr txBox="1"/>
          <p:nvPr/>
        </p:nvSpPr>
        <p:spPr>
          <a:xfrm>
            <a:off x="302558" y="247545"/>
            <a:ext cx="10772255" cy="16046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200">
                <a:ln w="12700" cap="flat">
                  <a:solidFill>
                    <a:srgbClr val="000000"/>
                  </a:solidFill>
                  <a:prstDash val="solid"/>
                  <a:miter lim="400000"/>
                </a:ln>
                <a:effectLst>
                  <a:outerShdw sx="100000" sy="100000" kx="0" ky="0" algn="b" rotWithShape="0" blurRad="63500" dist="63500" dir="2370797">
                    <a:srgbClr val="000000"/>
                  </a:outerShdw>
                </a:effectLst>
              </a:defRPr>
            </a:pPr>
            <a:r>
              <a:t>In </a:t>
            </a:r>
            <a:r>
              <a:rPr b="1">
                <a:gradFill flip="none" rotWithShape="1">
                  <a:gsLst>
                    <a:gs pos="0">
                      <a:srgbClr val="FF9300"/>
                    </a:gs>
                    <a:gs pos="100000">
                      <a:srgbClr val="945200"/>
                    </a:gs>
                  </a:gsLst>
                  <a:lin ang="5400000" scaled="0"/>
                </a:gradFill>
                <a:latin typeface="Gill Sans"/>
                <a:ea typeface="Gill Sans"/>
                <a:cs typeface="Gill Sans"/>
                <a:sym typeface="Gill Sans"/>
              </a:rPr>
              <a:t>EVERYTHING</a:t>
            </a:r>
          </a:p>
        </p:txBody>
      </p:sp>
      <p:sp>
        <p:nvSpPr>
          <p:cNvPr id="194" name="GIVE THANKS"/>
          <p:cNvSpPr txBox="1"/>
          <p:nvPr/>
        </p:nvSpPr>
        <p:spPr>
          <a:xfrm>
            <a:off x="1767191" y="1374054"/>
            <a:ext cx="9302280" cy="16046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200">
                <a:ln w="12700" cap="flat">
                  <a:solidFill>
                    <a:srgbClr val="000000"/>
                  </a:solidFill>
                  <a:prstDash val="solid"/>
                  <a:miter lim="400000"/>
                </a:ln>
                <a:solidFill>
                  <a:schemeClr val="accent3"/>
                </a:solidFill>
                <a:effectLst>
                  <a:outerShdw sx="100000" sy="100000" kx="0" ky="0" algn="b" rotWithShape="0" blurRad="63500" dist="63500" dir="3319856">
                    <a:srgbClr val="000000"/>
                  </a:outerShdw>
                </a:effectLst>
              </a:defRPr>
            </a:pPr>
            <a:r>
              <a:rPr>
                <a:solidFill>
                  <a:schemeClr val="accent5">
                    <a:hueOff val="-608019"/>
                    <a:satOff val="-16379"/>
                    <a:lumOff val="25127"/>
                  </a:schemeClr>
                </a:solidFill>
              </a:rPr>
              <a:t>GIVE</a:t>
            </a:r>
            <a:r>
              <a:t> </a:t>
            </a:r>
            <a:r>
              <a:rPr b="1">
                <a:gradFill flip="none" rotWithShape="1">
                  <a:gsLst>
                    <a:gs pos="0">
                      <a:srgbClr val="FF9300"/>
                    </a:gs>
                    <a:gs pos="100000">
                      <a:srgbClr val="FFD479"/>
                    </a:gs>
                  </a:gsLst>
                  <a:lin ang="5400000" scaled="0"/>
                </a:gradFill>
                <a:latin typeface="Gill Sans"/>
                <a:ea typeface="Gill Sans"/>
                <a:cs typeface="Gill Sans"/>
                <a:sym typeface="Gill Sans"/>
              </a:rPr>
              <a:t>THANKS</a:t>
            </a:r>
          </a:p>
        </p:txBody>
      </p:sp>
      <p:sp>
        <p:nvSpPr>
          <p:cNvPr id="195" name="16 Rejoice always, 17 pray without ceasing, 18 in everything give thanks; for this is the will of God in Christ Jesus for you. —…"/>
          <p:cNvSpPr txBox="1"/>
          <p:nvPr/>
        </p:nvSpPr>
        <p:spPr>
          <a:xfrm>
            <a:off x="-18058" y="6809542"/>
            <a:ext cx="13040916" cy="28853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90000"/>
              </a:lnSpc>
              <a:defRPr sz="5000">
                <a:solidFill>
                  <a:srgbClr val="FFFFFF"/>
                </a:solidFill>
                <a:effectLst>
                  <a:outerShdw sx="100000" sy="100000" kx="0" ky="0" algn="b" rotWithShape="0" blurRad="63500" dist="63500" dir="2910118">
                    <a:srgbClr val="000000"/>
                  </a:outerShdw>
                </a:effectLst>
                <a:latin typeface="Rx Script"/>
                <a:ea typeface="Rx Script"/>
                <a:cs typeface="Rx Script"/>
                <a:sym typeface="Rx Script"/>
              </a:defRPr>
            </a:pPr>
            <a:r>
              <a:rPr baseline="31999"/>
              <a:t>16</a:t>
            </a:r>
            <a:r>
              <a:t> Rejoice always, </a:t>
            </a:r>
            <a:r>
              <a:rPr baseline="31999"/>
              <a:t>17</a:t>
            </a:r>
            <a:r>
              <a:t> pray without ceasing, </a:t>
            </a:r>
            <a:r>
              <a:rPr baseline="31999"/>
              <a:t>18</a:t>
            </a:r>
            <a:r>
              <a:t> in everything give thanks; for this is the will of God in Christ Jesus for you. — </a:t>
            </a:r>
          </a:p>
          <a:p>
            <a:pPr defTabSz="457200">
              <a:lnSpc>
                <a:spcPct val="90000"/>
              </a:lnSpc>
              <a:defRPr sz="5000">
                <a:solidFill>
                  <a:srgbClr val="FFFFFF"/>
                </a:solidFill>
                <a:effectLst>
                  <a:outerShdw sx="100000" sy="100000" kx="0" ky="0" algn="b" rotWithShape="0" blurRad="63500" dist="63500" dir="2910118">
                    <a:srgbClr val="000000"/>
                  </a:outerShdw>
                </a:effectLst>
                <a:latin typeface="Rx Script"/>
                <a:ea typeface="Rx Script"/>
                <a:cs typeface="Rx Script"/>
                <a:sym typeface="Rx Script"/>
              </a:defRPr>
            </a:pPr>
            <a:r>
              <a:t>1 Thessalonians 5:16–18 (NKJV)</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93"/>
                                        </p:tgtEl>
                                        <p:attrNameLst>
                                          <p:attrName>style.visibility</p:attrName>
                                        </p:attrNameLst>
                                      </p:cBhvr>
                                      <p:to>
                                        <p:strVal val="visible"/>
                                      </p:to>
                                    </p:set>
                                    <p:animEffect filter="wipe(left)" transition="in">
                                      <p:cBhvr>
                                        <p:cTn id="7" dur="500"/>
                                        <p:tgtEl>
                                          <p:spTgt spid="193"/>
                                        </p:tgtEl>
                                      </p:cBhvr>
                                    </p:animEffect>
                                  </p:childTnLst>
                                </p:cTn>
                              </p:par>
                            </p:childTnLst>
                          </p:cTn>
                        </p:par>
                        <p:par>
                          <p:cTn id="8" fill="hold">
                            <p:stCondLst>
                              <p:cond delay="500"/>
                            </p:stCondLst>
                            <p:childTnLst>
                              <p:par>
                                <p:cTn id="9" presetClass="entr" nodeType="afterEffect" presetSubtype="2" presetID="22" grpId="2" fill="hold">
                                  <p:stCondLst>
                                    <p:cond delay="0"/>
                                  </p:stCondLst>
                                  <p:iterate type="el" backwards="0">
                                    <p:tmAbs val="0"/>
                                  </p:iterate>
                                  <p:childTnLst>
                                    <p:set>
                                      <p:cBhvr>
                                        <p:cTn id="10" fill="hold"/>
                                        <p:tgtEl>
                                          <p:spTgt spid="194"/>
                                        </p:tgtEl>
                                        <p:attrNameLst>
                                          <p:attrName>style.visibility</p:attrName>
                                        </p:attrNameLst>
                                      </p:cBhvr>
                                      <p:to>
                                        <p:strVal val="visible"/>
                                      </p:to>
                                    </p:set>
                                    <p:animEffect filter="wipe(right)" transition="in">
                                      <p:cBhvr>
                                        <p:cTn id="11" dur="500"/>
                                        <p:tgtEl>
                                          <p:spTgt spid="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 grpId="1"/>
      <p:bldP build="whole" bldLvl="1" animBg="1" rev="0" advAuto="0" spid="194" grpId="2"/>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Arrow"/>
          <p:cNvSpPr/>
          <p:nvPr/>
        </p:nvSpPr>
        <p:spPr>
          <a:xfrm>
            <a:off x="6651528" y="179738"/>
            <a:ext cx="6333748" cy="1005310"/>
          </a:xfrm>
          <a:prstGeom prst="rightArrow">
            <a:avLst>
              <a:gd name="adj1" fmla="val 100000"/>
              <a:gd name="adj2" fmla="val 15033"/>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303" name="Arrow"/>
          <p:cNvSpPr/>
          <p:nvPr/>
        </p:nvSpPr>
        <p:spPr>
          <a:xfrm>
            <a:off x="-128628" y="179738"/>
            <a:ext cx="7195630" cy="1005310"/>
          </a:xfrm>
          <a:prstGeom prst="rightArrow">
            <a:avLst>
              <a:gd name="adj1" fmla="val 98757"/>
              <a:gd name="adj2" fmla="val 33966"/>
            </a:avLst>
          </a:prstGeom>
          <a:solidFill>
            <a:srgbClr val="B4B4B4"/>
          </a:soli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304" name="In EVERYTHING"/>
          <p:cNvSpPr txBox="1"/>
          <p:nvPr/>
        </p:nvSpPr>
        <p:spPr>
          <a:xfrm>
            <a:off x="225099" y="185768"/>
            <a:ext cx="6488176"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effectLst>
                  <a:outerShdw sx="100000" sy="100000" kx="0" ky="0" algn="b" rotWithShape="0" blurRad="63500" dist="63500" dir="2370797">
                    <a:srgbClr val="000000"/>
                  </a:outerShdw>
                </a:effectLst>
              </a:defRPr>
            </a:pPr>
            <a:r>
              <a:t>In </a:t>
            </a:r>
            <a:r>
              <a:rPr b="1">
                <a:gradFill flip="none" rotWithShape="1">
                  <a:gsLst>
                    <a:gs pos="0">
                      <a:srgbClr val="FF9300"/>
                    </a:gs>
                    <a:gs pos="100000">
                      <a:srgbClr val="945200"/>
                    </a:gs>
                  </a:gsLst>
                  <a:lin ang="5400000" scaled="0"/>
                </a:gradFill>
                <a:latin typeface="Gill Sans"/>
                <a:ea typeface="Gill Sans"/>
                <a:cs typeface="Gill Sans"/>
                <a:sym typeface="Gill Sans"/>
              </a:rPr>
              <a:t>EVERYTHING</a:t>
            </a:r>
          </a:p>
        </p:txBody>
      </p:sp>
      <p:sp>
        <p:nvSpPr>
          <p:cNvPr id="305" name="GIVE THANKS"/>
          <p:cNvSpPr txBox="1"/>
          <p:nvPr/>
        </p:nvSpPr>
        <p:spPr>
          <a:xfrm>
            <a:off x="7107371" y="185768"/>
            <a:ext cx="5609073"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solidFill>
                  <a:schemeClr val="accent3"/>
                </a:solidFill>
                <a:effectLst>
                  <a:outerShdw sx="100000" sy="100000" kx="0" ky="0" algn="b" rotWithShape="0" blurRad="63500" dist="63500" dir="3319856">
                    <a:srgbClr val="000000"/>
                  </a:outerShdw>
                </a:effectLst>
              </a:defRPr>
            </a:pPr>
            <a:r>
              <a:rPr>
                <a:solidFill>
                  <a:srgbClr val="FFFFFF"/>
                </a:solidFill>
              </a:rPr>
              <a:t>GIVE</a:t>
            </a:r>
            <a:r>
              <a:t> </a:t>
            </a:r>
            <a:r>
              <a:rPr b="1">
                <a:gradFill flip="none" rotWithShape="1">
                  <a:gsLst>
                    <a:gs pos="0">
                      <a:srgbClr val="FF9300"/>
                    </a:gs>
                    <a:gs pos="100000">
                      <a:srgbClr val="FFD479"/>
                    </a:gs>
                  </a:gsLst>
                  <a:lin ang="5400000" scaled="0"/>
                </a:gradFill>
                <a:latin typeface="Gill Sans"/>
                <a:ea typeface="Gill Sans"/>
                <a:cs typeface="Gill Sans"/>
                <a:sym typeface="Gill Sans"/>
              </a:rPr>
              <a:t>THANKS</a:t>
            </a:r>
          </a:p>
        </p:txBody>
      </p:sp>
      <p:grpSp>
        <p:nvGrpSpPr>
          <p:cNvPr id="308" name="We Have MUCH To Be THANKFUL For!"/>
          <p:cNvGrpSpPr/>
          <p:nvPr/>
        </p:nvGrpSpPr>
        <p:grpSpPr>
          <a:xfrm>
            <a:off x="181576" y="1389086"/>
            <a:ext cx="12641649" cy="2358391"/>
            <a:chOff x="0" y="0"/>
            <a:chExt cx="12641648" cy="2358389"/>
          </a:xfrm>
        </p:grpSpPr>
        <p:sp>
          <p:nvSpPr>
            <p:cNvPr id="307" name="We Have MUCH To Be THANKFUL For!"/>
            <p:cNvSpPr txBox="1"/>
            <p:nvPr/>
          </p:nvSpPr>
          <p:spPr>
            <a:xfrm>
              <a:off x="88900" y="50800"/>
              <a:ext cx="12463849" cy="2129790"/>
            </a:xfrm>
            <a:prstGeom prst="rect">
              <a:avLst/>
            </a:prstGeom>
            <a:solidFill>
              <a:srgbClr val="5A5F5E">
                <a:alpha val="66775"/>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ct val="90000"/>
                </a:lnSpc>
                <a:defRPr b="1" sz="7100">
                  <a:ln w="12700" cap="flat">
                    <a:solidFill>
                      <a:srgbClr val="000000"/>
                    </a:solidFill>
                    <a:prstDash val="solid"/>
                    <a:miter lim="400000"/>
                  </a:ln>
                  <a:solidFill>
                    <a:srgbClr val="FFFFFF"/>
                  </a:solidFill>
                  <a:effectLst>
                    <a:outerShdw sx="100000" sy="100000" kx="0" ky="0" algn="b" rotWithShape="0" blurRad="63500" dist="63500" dir="2522922">
                      <a:srgbClr val="000000"/>
                    </a:outerShdw>
                  </a:effectLst>
                  <a:latin typeface="Gill Sans"/>
                  <a:ea typeface="Gill Sans"/>
                  <a:cs typeface="Gill Sans"/>
                  <a:sym typeface="Gill Sans"/>
                </a:defRPr>
              </a:lvl1pPr>
            </a:lstStyle>
            <a:p>
              <a:pPr/>
              <a:r>
                <a:t>We Have MUCH To Be THANKFUL For!</a:t>
              </a:r>
            </a:p>
          </p:txBody>
        </p:sp>
        <p:pic>
          <p:nvPicPr>
            <p:cNvPr id="306" name="We Have MUCH To Be THANKFUL For! We Have MUCH To Be THANKFUL For!" descr="We Have MUCH To Be THANKFUL For! We Have MUCH To Be THANKFUL For!"/>
            <p:cNvPicPr>
              <a:picLocks noChangeAspect="0"/>
            </p:cNvPicPr>
            <p:nvPr/>
          </p:nvPicPr>
          <p:blipFill>
            <a:blip r:embed="rId2">
              <a:extLst/>
            </a:blip>
            <a:stretch>
              <a:fillRect/>
            </a:stretch>
          </p:blipFill>
          <p:spPr>
            <a:xfrm>
              <a:off x="0" y="0"/>
              <a:ext cx="12641649" cy="2358390"/>
            </a:xfrm>
            <a:prstGeom prst="rect">
              <a:avLst/>
            </a:prstGeom>
            <a:effectLst/>
          </p:spPr>
        </p:pic>
      </p:grpSp>
      <p:sp>
        <p:nvSpPr>
          <p:cNvPr id="309" name="Text Box 9"/>
          <p:cNvSpPr txBox="1"/>
          <p:nvPr/>
        </p:nvSpPr>
        <p:spPr>
          <a:xfrm>
            <a:off x="4411639" y="3951515"/>
            <a:ext cx="8285628" cy="5667249"/>
          </a:xfrm>
          <a:prstGeom prst="rect">
            <a:avLst/>
          </a:prstGeom>
          <a:ln w="12700">
            <a:miter lim="400000"/>
          </a:ln>
          <a:effectLst>
            <a:outerShdw sx="100000" sy="100000" kx="0" ky="0" algn="b" rotWithShape="0" blurRad="88900" dist="105471" dir="3218735">
              <a:srgbClr val="000000">
                <a:alpha val="24356"/>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85799" indent="-685799" algn="l" defTabSz="1300480">
              <a:spcBef>
                <a:spcPts val="1700"/>
              </a:spcBef>
              <a:buSzPct val="80000"/>
              <a:buBlip>
                <a:blip r:embed="rId3"/>
              </a:buBlip>
              <a:defRPr sz="3200">
                <a:solidFill>
                  <a:srgbClr val="000000"/>
                </a:solidFill>
                <a:latin typeface="Century Gothic"/>
                <a:ea typeface="Century Gothic"/>
                <a:cs typeface="Century Gothic"/>
                <a:sym typeface="Century Gothic"/>
              </a:defRPr>
            </a:pPr>
            <a:r>
              <a:t>Most IMPORTANTLY - Every spiritual blessing we have in Christ - Eph 1:2-14</a:t>
            </a:r>
          </a:p>
          <a:p>
            <a:pPr marL="685799" indent="-685799" algn="l" defTabSz="1300480">
              <a:spcBef>
                <a:spcPts val="1700"/>
              </a:spcBef>
              <a:buSzPct val="80000"/>
              <a:buBlip>
                <a:blip r:embed="rId3"/>
              </a:buBlip>
              <a:defRPr sz="3200">
                <a:solidFill>
                  <a:srgbClr val="000000"/>
                </a:solidFill>
                <a:latin typeface="Century Gothic"/>
                <a:ea typeface="Century Gothic"/>
                <a:cs typeface="Century Gothic"/>
                <a:sym typeface="Century Gothic"/>
              </a:defRPr>
            </a:pPr>
            <a:r>
              <a:t>Our familial relationships - 2 Tim 1:3-5</a:t>
            </a:r>
          </a:p>
          <a:p>
            <a:pPr marL="685799" indent="-685799" algn="l" defTabSz="1300480">
              <a:spcBef>
                <a:spcPts val="1700"/>
              </a:spcBef>
              <a:buSzPct val="80000"/>
              <a:buBlip>
                <a:blip r:embed="rId3"/>
              </a:buBlip>
              <a:defRPr sz="3200">
                <a:solidFill>
                  <a:srgbClr val="000000"/>
                </a:solidFill>
                <a:latin typeface="Century Gothic"/>
                <a:ea typeface="Century Gothic"/>
                <a:cs typeface="Century Gothic"/>
                <a:sym typeface="Century Gothic"/>
              </a:defRPr>
            </a:pPr>
            <a:r>
              <a:t>Faithful brethren - Col 1:3</a:t>
            </a:r>
          </a:p>
          <a:p>
            <a:pPr marL="685799" indent="-685799" algn="l" defTabSz="1300480">
              <a:spcBef>
                <a:spcPts val="1700"/>
              </a:spcBef>
              <a:buSzPct val="80000"/>
              <a:buBlip>
                <a:blip r:embed="rId3"/>
              </a:buBlip>
              <a:defRPr sz="3200">
                <a:solidFill>
                  <a:srgbClr val="000000"/>
                </a:solidFill>
                <a:latin typeface="Century Gothic"/>
                <a:ea typeface="Century Gothic"/>
                <a:cs typeface="Century Gothic"/>
                <a:sym typeface="Century Gothic"/>
              </a:defRPr>
            </a:pPr>
            <a:r>
              <a:t>Every material blessing - our country &amp; daily provisions - 1 Tim. 4:3-5</a:t>
            </a:r>
          </a:p>
          <a:p>
            <a:pPr marL="685799" indent="-685799" algn="l" defTabSz="1300480">
              <a:spcBef>
                <a:spcPts val="1700"/>
              </a:spcBef>
              <a:buSzPct val="80000"/>
              <a:buBlip>
                <a:blip r:embed="rId3"/>
              </a:buBlip>
              <a:defRPr sz="3200">
                <a:solidFill>
                  <a:srgbClr val="000000"/>
                </a:solidFill>
                <a:latin typeface="Century Gothic"/>
                <a:ea typeface="Century Gothic"/>
                <a:cs typeface="Century Gothic"/>
                <a:sym typeface="Century Gothic"/>
              </a:defRPr>
            </a:pPr>
            <a:r>
              <a:t>Our struggles &amp; difficulties in life - James 1:2-6</a:t>
            </a:r>
          </a:p>
          <a:p>
            <a:pPr marL="685799" indent="-685799" algn="l" defTabSz="1300480">
              <a:spcBef>
                <a:spcPts val="1700"/>
              </a:spcBef>
              <a:buSzPct val="80000"/>
              <a:buBlip>
                <a:blip r:embed="rId3"/>
              </a:buBlip>
              <a:defRPr sz="3200">
                <a:solidFill>
                  <a:srgbClr val="000000"/>
                </a:solidFill>
                <a:latin typeface="Century Gothic"/>
                <a:ea typeface="Century Gothic"/>
                <a:cs typeface="Century Gothic"/>
                <a:sym typeface="Century Gothic"/>
              </a:defRPr>
            </a:pPr>
            <a:r>
              <a:t>EVERYTHING from God!- James 1:17</a:t>
            </a:r>
          </a:p>
        </p:txBody>
      </p:sp>
      <p:pic>
        <p:nvPicPr>
          <p:cNvPr id="310" name="Image" descr="Image"/>
          <p:cNvPicPr>
            <a:picLocks noChangeAspect="1"/>
          </p:cNvPicPr>
          <p:nvPr/>
        </p:nvPicPr>
        <p:blipFill>
          <a:blip r:embed="rId4">
            <a:extLst/>
          </a:blip>
          <a:srcRect l="25677" t="2575" r="30504" b="8695"/>
          <a:stretch>
            <a:fillRect/>
          </a:stretch>
        </p:blipFill>
        <p:spPr>
          <a:xfrm>
            <a:off x="-537178" y="3152221"/>
            <a:ext cx="4551872" cy="6617499"/>
          </a:xfrm>
          <a:custGeom>
            <a:avLst/>
            <a:gdLst/>
            <a:ahLst/>
            <a:cxnLst>
              <a:cxn ang="0">
                <a:pos x="wd2" y="hd2"/>
              </a:cxn>
              <a:cxn ang="5400000">
                <a:pos x="wd2" y="hd2"/>
              </a:cxn>
              <a:cxn ang="10800000">
                <a:pos x="wd2" y="hd2"/>
              </a:cxn>
              <a:cxn ang="16200000">
                <a:pos x="wd2" y="hd2"/>
              </a:cxn>
            </a:cxnLst>
            <a:rect l="0" t="0" r="r" b="b"/>
            <a:pathLst>
              <a:path w="21365" h="21600" fill="norm" stroke="1" extrusionOk="0">
                <a:moveTo>
                  <a:pt x="11083" y="0"/>
                </a:moveTo>
                <a:cubicBezTo>
                  <a:pt x="10953" y="0"/>
                  <a:pt x="10826" y="5"/>
                  <a:pt x="10703" y="15"/>
                </a:cubicBezTo>
                <a:cubicBezTo>
                  <a:pt x="9645" y="100"/>
                  <a:pt x="9487" y="127"/>
                  <a:pt x="9297" y="259"/>
                </a:cubicBezTo>
                <a:cubicBezTo>
                  <a:pt x="9202" y="325"/>
                  <a:pt x="9046" y="379"/>
                  <a:pt x="8952" y="379"/>
                </a:cubicBezTo>
                <a:cubicBezTo>
                  <a:pt x="8766" y="379"/>
                  <a:pt x="7852" y="1049"/>
                  <a:pt x="7613" y="1359"/>
                </a:cubicBezTo>
                <a:cubicBezTo>
                  <a:pt x="7531" y="1465"/>
                  <a:pt x="7431" y="1685"/>
                  <a:pt x="7393" y="1846"/>
                </a:cubicBezTo>
                <a:cubicBezTo>
                  <a:pt x="7355" y="2008"/>
                  <a:pt x="7311" y="2139"/>
                  <a:pt x="7296" y="2139"/>
                </a:cubicBezTo>
                <a:cubicBezTo>
                  <a:pt x="7281" y="2139"/>
                  <a:pt x="7252" y="2294"/>
                  <a:pt x="7229" y="2484"/>
                </a:cubicBezTo>
                <a:cubicBezTo>
                  <a:pt x="7207" y="2674"/>
                  <a:pt x="7082" y="2885"/>
                  <a:pt x="6952" y="2951"/>
                </a:cubicBezTo>
                <a:cubicBezTo>
                  <a:pt x="6732" y="3063"/>
                  <a:pt x="6732" y="3075"/>
                  <a:pt x="6952" y="3134"/>
                </a:cubicBezTo>
                <a:cubicBezTo>
                  <a:pt x="7137" y="3183"/>
                  <a:pt x="7154" y="3230"/>
                  <a:pt x="7022" y="3340"/>
                </a:cubicBezTo>
                <a:cubicBezTo>
                  <a:pt x="6930" y="3417"/>
                  <a:pt x="6905" y="3503"/>
                  <a:pt x="6968" y="3530"/>
                </a:cubicBezTo>
                <a:cubicBezTo>
                  <a:pt x="7032" y="3558"/>
                  <a:pt x="7079" y="3851"/>
                  <a:pt x="7076" y="4184"/>
                </a:cubicBezTo>
                <a:cubicBezTo>
                  <a:pt x="7073" y="4524"/>
                  <a:pt x="7135" y="4781"/>
                  <a:pt x="7214" y="4771"/>
                </a:cubicBezTo>
                <a:cubicBezTo>
                  <a:pt x="7465" y="4739"/>
                  <a:pt x="7754" y="5302"/>
                  <a:pt x="7764" y="5840"/>
                </a:cubicBezTo>
                <a:cubicBezTo>
                  <a:pt x="7780" y="6685"/>
                  <a:pt x="7622" y="6976"/>
                  <a:pt x="7069" y="7122"/>
                </a:cubicBezTo>
                <a:cubicBezTo>
                  <a:pt x="6781" y="7199"/>
                  <a:pt x="6721" y="7284"/>
                  <a:pt x="6721" y="7621"/>
                </a:cubicBezTo>
                <a:cubicBezTo>
                  <a:pt x="6721" y="7997"/>
                  <a:pt x="6669" y="8052"/>
                  <a:pt x="6043" y="8328"/>
                </a:cubicBezTo>
                <a:cubicBezTo>
                  <a:pt x="5669" y="8493"/>
                  <a:pt x="5235" y="8626"/>
                  <a:pt x="5078" y="8626"/>
                </a:cubicBezTo>
                <a:cubicBezTo>
                  <a:pt x="4920" y="8626"/>
                  <a:pt x="4691" y="8687"/>
                  <a:pt x="4565" y="8760"/>
                </a:cubicBezTo>
                <a:cubicBezTo>
                  <a:pt x="4440" y="8832"/>
                  <a:pt x="3783" y="9109"/>
                  <a:pt x="3107" y="9376"/>
                </a:cubicBezTo>
                <a:cubicBezTo>
                  <a:pt x="1216" y="10123"/>
                  <a:pt x="822" y="10525"/>
                  <a:pt x="497" y="12048"/>
                </a:cubicBezTo>
                <a:cubicBezTo>
                  <a:pt x="432" y="12352"/>
                  <a:pt x="338" y="12750"/>
                  <a:pt x="286" y="12934"/>
                </a:cubicBezTo>
                <a:cubicBezTo>
                  <a:pt x="12" y="13901"/>
                  <a:pt x="-108" y="18652"/>
                  <a:pt x="119" y="19579"/>
                </a:cubicBezTo>
                <a:cubicBezTo>
                  <a:pt x="208" y="19943"/>
                  <a:pt x="752" y="20518"/>
                  <a:pt x="1333" y="20864"/>
                </a:cubicBezTo>
                <a:cubicBezTo>
                  <a:pt x="1673" y="21066"/>
                  <a:pt x="1741" y="21069"/>
                  <a:pt x="2505" y="20946"/>
                </a:cubicBezTo>
                <a:cubicBezTo>
                  <a:pt x="2951" y="20874"/>
                  <a:pt x="3365" y="20838"/>
                  <a:pt x="3427" y="20864"/>
                </a:cubicBezTo>
                <a:cubicBezTo>
                  <a:pt x="3550" y="20917"/>
                  <a:pt x="3559" y="21312"/>
                  <a:pt x="3494" y="21600"/>
                </a:cubicBezTo>
                <a:lnTo>
                  <a:pt x="18363" y="21600"/>
                </a:lnTo>
                <a:cubicBezTo>
                  <a:pt x="18361" y="21597"/>
                  <a:pt x="18362" y="21595"/>
                  <a:pt x="18359" y="21592"/>
                </a:cubicBezTo>
                <a:cubicBezTo>
                  <a:pt x="18248" y="21467"/>
                  <a:pt x="18202" y="21063"/>
                  <a:pt x="18149" y="19745"/>
                </a:cubicBezTo>
                <a:cubicBezTo>
                  <a:pt x="18108" y="18734"/>
                  <a:pt x="18002" y="18824"/>
                  <a:pt x="19255" y="18797"/>
                </a:cubicBezTo>
                <a:cubicBezTo>
                  <a:pt x="19560" y="18790"/>
                  <a:pt x="19914" y="18659"/>
                  <a:pt x="20356" y="18389"/>
                </a:cubicBezTo>
                <a:cubicBezTo>
                  <a:pt x="20715" y="18169"/>
                  <a:pt x="21059" y="18024"/>
                  <a:pt x="21122" y="18064"/>
                </a:cubicBezTo>
                <a:cubicBezTo>
                  <a:pt x="21185" y="18103"/>
                  <a:pt x="21189" y="18074"/>
                  <a:pt x="21129" y="18003"/>
                </a:cubicBezTo>
                <a:cubicBezTo>
                  <a:pt x="21070" y="17931"/>
                  <a:pt x="21104" y="17804"/>
                  <a:pt x="21204" y="17720"/>
                </a:cubicBezTo>
                <a:cubicBezTo>
                  <a:pt x="21492" y="17479"/>
                  <a:pt x="21365" y="15414"/>
                  <a:pt x="21044" y="15115"/>
                </a:cubicBezTo>
                <a:cubicBezTo>
                  <a:pt x="20826" y="14913"/>
                  <a:pt x="20720" y="14288"/>
                  <a:pt x="20684" y="13006"/>
                </a:cubicBezTo>
                <a:cubicBezTo>
                  <a:pt x="20641" y="11472"/>
                  <a:pt x="20253" y="10125"/>
                  <a:pt x="19684" y="9527"/>
                </a:cubicBezTo>
                <a:cubicBezTo>
                  <a:pt x="19478" y="9311"/>
                  <a:pt x="19309" y="9086"/>
                  <a:pt x="19309" y="9027"/>
                </a:cubicBezTo>
                <a:cubicBezTo>
                  <a:pt x="19309" y="8914"/>
                  <a:pt x="18582" y="8672"/>
                  <a:pt x="17992" y="8589"/>
                </a:cubicBezTo>
                <a:cubicBezTo>
                  <a:pt x="17256" y="8485"/>
                  <a:pt x="16656" y="8324"/>
                  <a:pt x="16411" y="8170"/>
                </a:cubicBezTo>
                <a:cubicBezTo>
                  <a:pt x="16270" y="8082"/>
                  <a:pt x="16069" y="8022"/>
                  <a:pt x="15962" y="8037"/>
                </a:cubicBezTo>
                <a:cubicBezTo>
                  <a:pt x="15516" y="8099"/>
                  <a:pt x="14571" y="7768"/>
                  <a:pt x="13993" y="7345"/>
                </a:cubicBezTo>
                <a:cubicBezTo>
                  <a:pt x="13377" y="6896"/>
                  <a:pt x="13248" y="6684"/>
                  <a:pt x="13523" y="6565"/>
                </a:cubicBezTo>
                <a:cubicBezTo>
                  <a:pt x="13604" y="6531"/>
                  <a:pt x="13637" y="6461"/>
                  <a:pt x="13594" y="6413"/>
                </a:cubicBezTo>
                <a:cubicBezTo>
                  <a:pt x="13552" y="6364"/>
                  <a:pt x="13627" y="6284"/>
                  <a:pt x="13762" y="6231"/>
                </a:cubicBezTo>
                <a:cubicBezTo>
                  <a:pt x="14004" y="6137"/>
                  <a:pt x="14077" y="5963"/>
                  <a:pt x="14140" y="5348"/>
                </a:cubicBezTo>
                <a:cubicBezTo>
                  <a:pt x="14158" y="5176"/>
                  <a:pt x="14245" y="4975"/>
                  <a:pt x="14332" y="4897"/>
                </a:cubicBezTo>
                <a:cubicBezTo>
                  <a:pt x="14419" y="4819"/>
                  <a:pt x="14529" y="4678"/>
                  <a:pt x="14578" y="4582"/>
                </a:cubicBezTo>
                <a:cubicBezTo>
                  <a:pt x="14637" y="4467"/>
                  <a:pt x="14759" y="4426"/>
                  <a:pt x="14930" y="4467"/>
                </a:cubicBezTo>
                <a:cubicBezTo>
                  <a:pt x="15173" y="4525"/>
                  <a:pt x="15171" y="4523"/>
                  <a:pt x="14937" y="4392"/>
                </a:cubicBezTo>
                <a:cubicBezTo>
                  <a:pt x="14737" y="4279"/>
                  <a:pt x="14713" y="4179"/>
                  <a:pt x="14813" y="3880"/>
                </a:cubicBezTo>
                <a:cubicBezTo>
                  <a:pt x="14908" y="3592"/>
                  <a:pt x="14889" y="3497"/>
                  <a:pt x="14727" y="3454"/>
                </a:cubicBezTo>
                <a:cubicBezTo>
                  <a:pt x="14598" y="3420"/>
                  <a:pt x="14565" y="3350"/>
                  <a:pt x="14637" y="3273"/>
                </a:cubicBezTo>
                <a:cubicBezTo>
                  <a:pt x="14859" y="3034"/>
                  <a:pt x="14799" y="1860"/>
                  <a:pt x="14552" y="1582"/>
                </a:cubicBezTo>
                <a:cubicBezTo>
                  <a:pt x="13948" y="904"/>
                  <a:pt x="13707" y="686"/>
                  <a:pt x="13630" y="740"/>
                </a:cubicBezTo>
                <a:cubicBezTo>
                  <a:pt x="13583" y="772"/>
                  <a:pt x="13436" y="685"/>
                  <a:pt x="13304" y="544"/>
                </a:cubicBezTo>
                <a:cubicBezTo>
                  <a:pt x="13019" y="243"/>
                  <a:pt x="11992" y="2"/>
                  <a:pt x="11083" y="0"/>
                </a:cubicBezTo>
                <a:close/>
              </a:path>
            </a:pathLst>
          </a:custGeom>
          <a:ln w="12700">
            <a:miter lim="400000"/>
          </a:ln>
          <a:effectLst>
            <a:outerShdw sx="100000" sy="100000" kx="0" ky="0" algn="b" rotWithShape="0" blurRad="304800" dist="218999" dir="3218735">
              <a:srgbClr val="000000">
                <a:alpha val="50476"/>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9">
                                            <p:txEl>
                                              <p:pRg st="1" end="1"/>
                                            </p:txEl>
                                          </p:spTgt>
                                        </p:tgtEl>
                                        <p:attrNameLst>
                                          <p:attrName>style.visibility</p:attrName>
                                        </p:attrNameLst>
                                      </p:cBhvr>
                                      <p:to>
                                        <p:strVal val="visible"/>
                                      </p:to>
                                    </p:set>
                                    <p:animEffect filter="fade" transition="in">
                                      <p:cBhvr>
                                        <p:cTn id="7" dur="1500"/>
                                        <p:tgtEl>
                                          <p:spTgt spid="30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09">
                                            <p:txEl>
                                              <p:pRg st="2" end="2"/>
                                            </p:txEl>
                                          </p:spTgt>
                                        </p:tgtEl>
                                        <p:attrNameLst>
                                          <p:attrName>style.visibility</p:attrName>
                                        </p:attrNameLst>
                                      </p:cBhvr>
                                      <p:to>
                                        <p:strVal val="visible"/>
                                      </p:to>
                                    </p:set>
                                    <p:animEffect filter="fade" transition="in">
                                      <p:cBhvr>
                                        <p:cTn id="12" dur="1500"/>
                                        <p:tgtEl>
                                          <p:spTgt spid="30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09">
                                            <p:txEl>
                                              <p:pRg st="3" end="3"/>
                                            </p:txEl>
                                          </p:spTgt>
                                        </p:tgtEl>
                                        <p:attrNameLst>
                                          <p:attrName>style.visibility</p:attrName>
                                        </p:attrNameLst>
                                      </p:cBhvr>
                                      <p:to>
                                        <p:strVal val="visible"/>
                                      </p:to>
                                    </p:set>
                                    <p:animEffect filter="fade" transition="in">
                                      <p:cBhvr>
                                        <p:cTn id="17" dur="1500"/>
                                        <p:tgtEl>
                                          <p:spTgt spid="30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09">
                                            <p:txEl>
                                              <p:pRg st="4" end="4"/>
                                            </p:txEl>
                                          </p:spTgt>
                                        </p:tgtEl>
                                        <p:attrNameLst>
                                          <p:attrName>style.visibility</p:attrName>
                                        </p:attrNameLst>
                                      </p:cBhvr>
                                      <p:to>
                                        <p:strVal val="visible"/>
                                      </p:to>
                                    </p:set>
                                    <p:animEffect filter="fade" transition="in">
                                      <p:cBhvr>
                                        <p:cTn id="22" dur="1500"/>
                                        <p:tgtEl>
                                          <p:spTgt spid="30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309">
                                            <p:txEl>
                                              <p:pRg st="5" end="5"/>
                                            </p:txEl>
                                          </p:spTgt>
                                        </p:tgtEl>
                                        <p:attrNameLst>
                                          <p:attrName>style.visibility</p:attrName>
                                        </p:attrNameLst>
                                      </p:cBhvr>
                                      <p:to>
                                        <p:strVal val="visible"/>
                                      </p:to>
                                    </p:set>
                                    <p:animEffect filter="fade" transition="in">
                                      <p:cBhvr>
                                        <p:cTn id="27" dur="1500"/>
                                        <p:tgtEl>
                                          <p:spTgt spid="309">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9"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2" name="Image" descr="Image"/>
          <p:cNvPicPr>
            <a:picLocks noChangeAspect="1"/>
          </p:cNvPicPr>
          <p:nvPr>
            <p:ph type="pic" idx="13"/>
          </p:nvPr>
        </p:nvPicPr>
        <p:blipFill>
          <a:blip r:embed="rId2">
            <a:extLst/>
          </a:blip>
          <a:srcRect l="0" t="2272" r="0" b="2272"/>
          <a:stretch>
            <a:fillRect/>
          </a:stretch>
        </p:blipFill>
        <p:spPr>
          <a:xfrm>
            <a:off x="0" y="0"/>
            <a:ext cx="13004800" cy="9753600"/>
          </a:xfrm>
          <a:prstGeom prst="rect">
            <a:avLst/>
          </a:prstGeom>
        </p:spPr>
      </p:pic>
      <p:sp>
        <p:nvSpPr>
          <p:cNvPr id="313" name="In EVERYTHING"/>
          <p:cNvSpPr txBox="1"/>
          <p:nvPr/>
        </p:nvSpPr>
        <p:spPr>
          <a:xfrm>
            <a:off x="2139890" y="115257"/>
            <a:ext cx="10772256" cy="16046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200">
                <a:ln w="12700" cap="flat">
                  <a:solidFill>
                    <a:srgbClr val="000000"/>
                  </a:solidFill>
                  <a:prstDash val="solid"/>
                  <a:miter lim="400000"/>
                </a:ln>
                <a:gradFill flip="none" rotWithShape="1">
                  <a:gsLst>
                    <a:gs pos="0">
                      <a:srgbClr val="FFFFFF"/>
                    </a:gs>
                    <a:gs pos="100000">
                      <a:srgbClr val="C0C0C0"/>
                    </a:gs>
                  </a:gsLst>
                  <a:lin ang="5400000" scaled="0"/>
                </a:gradFill>
                <a:effectLst>
                  <a:outerShdw sx="100000" sy="100000" kx="0" ky="0" algn="b" rotWithShape="0" blurRad="63500" dist="63500" dir="2370797">
                    <a:srgbClr val="000000"/>
                  </a:outerShdw>
                </a:effectLst>
              </a:defRPr>
            </a:pPr>
            <a:r>
              <a:t>In </a:t>
            </a:r>
            <a:r>
              <a:rPr b="1">
                <a:latin typeface="Gill Sans"/>
                <a:ea typeface="Gill Sans"/>
                <a:cs typeface="Gill Sans"/>
                <a:sym typeface="Gill Sans"/>
              </a:rPr>
              <a:t>EVERYTHING</a:t>
            </a:r>
          </a:p>
        </p:txBody>
      </p:sp>
      <p:sp>
        <p:nvSpPr>
          <p:cNvPr id="314" name="GIVE THANKS"/>
          <p:cNvSpPr txBox="1"/>
          <p:nvPr/>
        </p:nvSpPr>
        <p:spPr>
          <a:xfrm>
            <a:off x="3604524" y="1241766"/>
            <a:ext cx="9302279" cy="16046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200">
                <a:ln w="12700" cap="flat">
                  <a:solidFill>
                    <a:srgbClr val="000000"/>
                  </a:solidFill>
                  <a:prstDash val="solid"/>
                  <a:miter lim="400000"/>
                </a:ln>
                <a:gradFill flip="none" rotWithShape="1">
                  <a:gsLst>
                    <a:gs pos="0">
                      <a:srgbClr val="FFFFFF"/>
                    </a:gs>
                    <a:gs pos="100000">
                      <a:srgbClr val="73FDFF"/>
                    </a:gs>
                  </a:gsLst>
                  <a:lin ang="4113907" scaled="0"/>
                </a:gradFill>
                <a:effectLst>
                  <a:outerShdw sx="100000" sy="100000" kx="0" ky="0" algn="b" rotWithShape="0" blurRad="63500" dist="63500" dir="3319856">
                    <a:srgbClr val="000000"/>
                  </a:outerShdw>
                </a:effectLst>
              </a:defRPr>
            </a:pPr>
            <a:r>
              <a:t>GIVE </a:t>
            </a:r>
            <a:r>
              <a:rPr b="1">
                <a:latin typeface="Gill Sans"/>
                <a:ea typeface="Gill Sans"/>
                <a:cs typeface="Gill Sans"/>
                <a:sym typeface="Gill Sans"/>
              </a:rPr>
              <a:t>THANKS</a:t>
            </a:r>
          </a:p>
        </p:txBody>
      </p:sp>
      <p:grpSp>
        <p:nvGrpSpPr>
          <p:cNvPr id="317" name="Do I Give THANKS In EVERYTHING?"/>
          <p:cNvGrpSpPr/>
          <p:nvPr/>
        </p:nvGrpSpPr>
        <p:grpSpPr>
          <a:xfrm>
            <a:off x="1561297" y="5152158"/>
            <a:ext cx="9882205" cy="2565401"/>
            <a:chOff x="0" y="0"/>
            <a:chExt cx="9882203" cy="2565400"/>
          </a:xfrm>
        </p:grpSpPr>
        <p:sp>
          <p:nvSpPr>
            <p:cNvPr id="316" name="Do I Give THANKS In EVERYTHING?"/>
            <p:cNvSpPr txBox="1"/>
            <p:nvPr/>
          </p:nvSpPr>
          <p:spPr>
            <a:xfrm>
              <a:off x="88900" y="50800"/>
              <a:ext cx="9704404" cy="2336800"/>
            </a:xfrm>
            <a:prstGeom prst="rect">
              <a:avLst/>
            </a:prstGeom>
            <a:solidFill>
              <a:srgbClr val="5A5F5E">
                <a:alpha val="66775"/>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spcBef>
                  <a:spcPts val="800"/>
                </a:spcBef>
                <a:defRPr b="1" sz="7500">
                  <a:ln w="12700" cap="flat">
                    <a:solidFill>
                      <a:srgbClr val="000000"/>
                    </a:solidFill>
                    <a:prstDash val="solid"/>
                    <a:miter lim="400000"/>
                  </a:ln>
                  <a:solidFill>
                    <a:srgbClr val="FFFFFF"/>
                  </a:solidFill>
                  <a:effectLst>
                    <a:outerShdw sx="100000" sy="100000" kx="0" ky="0" algn="b" rotWithShape="0" blurRad="63500" dist="63500" dir="2522922">
                      <a:srgbClr val="000000"/>
                    </a:outerShdw>
                  </a:effectLst>
                  <a:latin typeface="Gill Sans"/>
                  <a:ea typeface="Gill Sans"/>
                  <a:cs typeface="Gill Sans"/>
                  <a:sym typeface="Gill Sans"/>
                </a:defRPr>
              </a:lvl1pPr>
            </a:lstStyle>
            <a:p>
              <a:pPr/>
              <a:r>
                <a:t>Do I Give THANKS In EVERYTHING?</a:t>
              </a:r>
            </a:p>
          </p:txBody>
        </p:sp>
        <p:pic>
          <p:nvPicPr>
            <p:cNvPr id="315" name="Do I Give THANKS In EVERYTHING? Do I Give THANKS In EVERYTHING?" descr="Do I Give THANKS In EVERYTHING? Do I Give THANKS In EVERYTHING?"/>
            <p:cNvPicPr>
              <a:picLocks noChangeAspect="0"/>
            </p:cNvPicPr>
            <p:nvPr/>
          </p:nvPicPr>
          <p:blipFill>
            <a:blip r:embed="rId3">
              <a:extLst/>
            </a:blip>
            <a:stretch>
              <a:fillRect/>
            </a:stretch>
          </p:blipFill>
          <p:spPr>
            <a:xfrm>
              <a:off x="0" y="0"/>
              <a:ext cx="9882204" cy="25654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17"/>
                                        </p:tgtEl>
                                        <p:attrNameLst>
                                          <p:attrName>style.visibility</p:attrName>
                                        </p:attrNameLst>
                                      </p:cBhvr>
                                      <p:to>
                                        <p:strVal val="visible"/>
                                      </p:to>
                                    </p:set>
                                    <p:animEffect filter="wipe(left)" transition="in">
                                      <p:cBhvr>
                                        <p:cTn id="7" dur="2000"/>
                                        <p:tgtEl>
                                          <p:spTgt spid="3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7"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1" name="Do I Give THANKS In EVERYTHING?"/>
          <p:cNvGrpSpPr/>
          <p:nvPr/>
        </p:nvGrpSpPr>
        <p:grpSpPr>
          <a:xfrm>
            <a:off x="267815" y="1403999"/>
            <a:ext cx="12469170" cy="2565401"/>
            <a:chOff x="0" y="0"/>
            <a:chExt cx="12469169" cy="2565400"/>
          </a:xfrm>
        </p:grpSpPr>
        <p:sp>
          <p:nvSpPr>
            <p:cNvPr id="320" name="Do I Give THANKS In EVERYTHING?"/>
            <p:cNvSpPr txBox="1"/>
            <p:nvPr/>
          </p:nvSpPr>
          <p:spPr>
            <a:xfrm>
              <a:off x="88900" y="50800"/>
              <a:ext cx="12291370" cy="2336800"/>
            </a:xfrm>
            <a:prstGeom prst="rect">
              <a:avLst/>
            </a:prstGeom>
            <a:solidFill>
              <a:srgbClr val="5A5F5E">
                <a:alpha val="66775"/>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spcBef>
                  <a:spcPts val="800"/>
                </a:spcBef>
                <a:defRPr b="1" sz="7500">
                  <a:ln w="12700" cap="flat">
                    <a:solidFill>
                      <a:srgbClr val="000000"/>
                    </a:solidFill>
                    <a:prstDash val="solid"/>
                    <a:miter lim="400000"/>
                  </a:ln>
                  <a:solidFill>
                    <a:srgbClr val="FFFFFF"/>
                  </a:solidFill>
                  <a:effectLst>
                    <a:outerShdw sx="100000" sy="100000" kx="0" ky="0" algn="b" rotWithShape="0" blurRad="63500" dist="63500" dir="2522922">
                      <a:srgbClr val="000000"/>
                    </a:outerShdw>
                  </a:effectLst>
                  <a:latin typeface="Gill Sans"/>
                  <a:ea typeface="Gill Sans"/>
                  <a:cs typeface="Gill Sans"/>
                  <a:sym typeface="Gill Sans"/>
                </a:defRPr>
              </a:lvl1pPr>
            </a:lstStyle>
            <a:p>
              <a:pPr/>
              <a:r>
                <a:t>Do I Give THANKS In EVERYTHING?</a:t>
              </a:r>
            </a:p>
          </p:txBody>
        </p:sp>
        <p:pic>
          <p:nvPicPr>
            <p:cNvPr id="319" name="Do I Give THANKS In EVERYTHING? Do I Give THANKS In EVERYTHING?" descr="Do I Give THANKS In EVERYTHING? Do I Give THANKS In EVERYTHING?"/>
            <p:cNvPicPr>
              <a:picLocks noChangeAspect="0"/>
            </p:cNvPicPr>
            <p:nvPr/>
          </p:nvPicPr>
          <p:blipFill>
            <a:blip r:embed="rId2">
              <a:extLst/>
            </a:blip>
            <a:stretch>
              <a:fillRect/>
            </a:stretch>
          </p:blipFill>
          <p:spPr>
            <a:xfrm>
              <a:off x="0" y="0"/>
              <a:ext cx="12469170" cy="2565400"/>
            </a:xfrm>
            <a:prstGeom prst="rect">
              <a:avLst/>
            </a:prstGeom>
            <a:effectLst/>
          </p:spPr>
        </p:pic>
      </p:grpSp>
      <p:sp>
        <p:nvSpPr>
          <p:cNvPr id="322" name="Arrow"/>
          <p:cNvSpPr/>
          <p:nvPr/>
        </p:nvSpPr>
        <p:spPr>
          <a:xfrm>
            <a:off x="6651528" y="179738"/>
            <a:ext cx="6333748" cy="1005310"/>
          </a:xfrm>
          <a:prstGeom prst="rightArrow">
            <a:avLst>
              <a:gd name="adj1" fmla="val 100000"/>
              <a:gd name="adj2" fmla="val 15033"/>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323" name="Arrow"/>
          <p:cNvSpPr/>
          <p:nvPr/>
        </p:nvSpPr>
        <p:spPr>
          <a:xfrm>
            <a:off x="-128628" y="179738"/>
            <a:ext cx="7195630" cy="1005310"/>
          </a:xfrm>
          <a:prstGeom prst="rightArrow">
            <a:avLst>
              <a:gd name="adj1" fmla="val 98757"/>
              <a:gd name="adj2" fmla="val 33966"/>
            </a:avLst>
          </a:prstGeom>
          <a:solidFill>
            <a:srgbClr val="B4B4B4"/>
          </a:soli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324" name="In EVERYTHING"/>
          <p:cNvSpPr txBox="1"/>
          <p:nvPr/>
        </p:nvSpPr>
        <p:spPr>
          <a:xfrm>
            <a:off x="225099" y="185768"/>
            <a:ext cx="6488176"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effectLst>
                  <a:outerShdw sx="100000" sy="100000" kx="0" ky="0" algn="b" rotWithShape="0" blurRad="63500" dist="63500" dir="2370797">
                    <a:srgbClr val="000000"/>
                  </a:outerShdw>
                </a:effectLst>
              </a:defRPr>
            </a:pPr>
            <a:r>
              <a:t>In </a:t>
            </a:r>
            <a:r>
              <a:rPr b="1">
                <a:gradFill flip="none" rotWithShape="1">
                  <a:gsLst>
                    <a:gs pos="0">
                      <a:srgbClr val="FF9300"/>
                    </a:gs>
                    <a:gs pos="100000">
                      <a:srgbClr val="945200"/>
                    </a:gs>
                  </a:gsLst>
                  <a:lin ang="5400000" scaled="0"/>
                </a:gradFill>
                <a:latin typeface="Gill Sans"/>
                <a:ea typeface="Gill Sans"/>
                <a:cs typeface="Gill Sans"/>
                <a:sym typeface="Gill Sans"/>
              </a:rPr>
              <a:t>EVERYTHING</a:t>
            </a:r>
          </a:p>
        </p:txBody>
      </p:sp>
      <p:sp>
        <p:nvSpPr>
          <p:cNvPr id="325" name="GIVE THANKS"/>
          <p:cNvSpPr txBox="1"/>
          <p:nvPr/>
        </p:nvSpPr>
        <p:spPr>
          <a:xfrm>
            <a:off x="7107371" y="185768"/>
            <a:ext cx="5609073"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solidFill>
                  <a:schemeClr val="accent3"/>
                </a:solidFill>
                <a:effectLst>
                  <a:outerShdw sx="100000" sy="100000" kx="0" ky="0" algn="b" rotWithShape="0" blurRad="63500" dist="63500" dir="3319856">
                    <a:srgbClr val="000000"/>
                  </a:outerShdw>
                </a:effectLst>
              </a:defRPr>
            </a:pPr>
            <a:r>
              <a:rPr>
                <a:solidFill>
                  <a:srgbClr val="FFFFFF"/>
                </a:solidFill>
              </a:rPr>
              <a:t>GIVE</a:t>
            </a:r>
            <a:r>
              <a:t> </a:t>
            </a:r>
            <a:r>
              <a:rPr b="1">
                <a:gradFill flip="none" rotWithShape="1">
                  <a:gsLst>
                    <a:gs pos="0">
                      <a:srgbClr val="FF9300"/>
                    </a:gs>
                    <a:gs pos="100000">
                      <a:srgbClr val="FFD479"/>
                    </a:gs>
                  </a:gsLst>
                  <a:lin ang="5400000" scaled="0"/>
                </a:gradFill>
                <a:latin typeface="Gill Sans"/>
                <a:ea typeface="Gill Sans"/>
                <a:cs typeface="Gill Sans"/>
                <a:sym typeface="Gill Sans"/>
              </a:rPr>
              <a:t>THANKS</a:t>
            </a:r>
          </a:p>
        </p:txBody>
      </p:sp>
      <p:sp>
        <p:nvSpPr>
          <p:cNvPr id="326" name="Text Box 9"/>
          <p:cNvSpPr txBox="1"/>
          <p:nvPr/>
        </p:nvSpPr>
        <p:spPr>
          <a:xfrm>
            <a:off x="4883604" y="3951515"/>
            <a:ext cx="7813663" cy="5514849"/>
          </a:xfrm>
          <a:prstGeom prst="rect">
            <a:avLst/>
          </a:prstGeom>
          <a:ln w="12700">
            <a:miter lim="400000"/>
          </a:ln>
          <a:effectLst>
            <a:outerShdw sx="100000" sy="100000" kx="0" ky="0" algn="b" rotWithShape="0" blurRad="88900" dist="105471" dir="3218735">
              <a:srgbClr val="000000">
                <a:alpha val="24356"/>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85799" indent="-685799" algn="l" defTabSz="1300480">
              <a:spcBef>
                <a:spcPts val="1700"/>
              </a:spcBef>
              <a:buSzPct val="80000"/>
              <a:buBlip>
                <a:blip r:embed="rId3"/>
              </a:buBlip>
              <a:defRPr sz="3200">
                <a:solidFill>
                  <a:srgbClr val="000000"/>
                </a:solidFill>
                <a:latin typeface="Century Gothic"/>
                <a:ea typeface="Century Gothic"/>
                <a:cs typeface="Century Gothic"/>
                <a:sym typeface="Century Gothic"/>
              </a:defRPr>
            </a:pPr>
            <a:r>
              <a:t>Ps 100:4 — Enter into His gates with thanksgiving, And into His courts with praise. Be thankful to Him, and bless His name. </a:t>
            </a:r>
          </a:p>
          <a:p>
            <a:pPr marL="685799" indent="-685799" algn="l" defTabSz="1300480">
              <a:spcBef>
                <a:spcPts val="1700"/>
              </a:spcBef>
              <a:buSzPct val="80000"/>
              <a:buBlip>
                <a:blip r:embed="rId3"/>
              </a:buBlip>
              <a:defRPr sz="3200">
                <a:solidFill>
                  <a:srgbClr val="000000"/>
                </a:solidFill>
                <a:latin typeface="Century Gothic"/>
                <a:ea typeface="Century Gothic"/>
                <a:cs typeface="Century Gothic"/>
                <a:sym typeface="Century Gothic"/>
              </a:defRPr>
            </a:pPr>
            <a:r>
              <a:t>Ps 107:22 — Let them sacrifice the sacrifices of thanksgiving, And declare His works with rejoicing. </a:t>
            </a:r>
          </a:p>
          <a:p>
            <a:pPr marL="685799" indent="-685799" algn="l" defTabSz="1300480">
              <a:spcBef>
                <a:spcPts val="1700"/>
              </a:spcBef>
              <a:buSzPct val="80000"/>
              <a:buBlip>
                <a:blip r:embed="rId3"/>
              </a:buBlip>
              <a:defRPr sz="3200">
                <a:solidFill>
                  <a:srgbClr val="000000"/>
                </a:solidFill>
                <a:latin typeface="Century Gothic"/>
                <a:ea typeface="Century Gothic"/>
                <a:cs typeface="Century Gothic"/>
                <a:sym typeface="Century Gothic"/>
              </a:defRPr>
            </a:pPr>
            <a:r>
              <a:t>Ps 116:17 — I will offer to You the sacrifice of thanksgiving, And will call upon the name of the LORD. </a:t>
            </a:r>
          </a:p>
        </p:txBody>
      </p:sp>
      <p:grpSp>
        <p:nvGrpSpPr>
          <p:cNvPr id="329" name="Image"/>
          <p:cNvGrpSpPr/>
          <p:nvPr/>
        </p:nvGrpSpPr>
        <p:grpSpPr>
          <a:xfrm flipH="1">
            <a:off x="237074" y="3974496"/>
            <a:ext cx="4521285" cy="5748208"/>
            <a:chOff x="0" y="0"/>
            <a:chExt cx="4521284" cy="5748206"/>
          </a:xfrm>
        </p:grpSpPr>
        <p:pic>
          <p:nvPicPr>
            <p:cNvPr id="328" name="Image" descr="Image"/>
            <p:cNvPicPr>
              <a:picLocks noChangeAspect="1"/>
            </p:cNvPicPr>
            <p:nvPr/>
          </p:nvPicPr>
          <p:blipFill>
            <a:blip r:embed="rId4">
              <a:extLst/>
            </a:blip>
            <a:srcRect l="27427" t="3075" r="13257" b="3075"/>
            <a:stretch>
              <a:fillRect/>
            </a:stretch>
          </p:blipFill>
          <p:spPr>
            <a:xfrm>
              <a:off x="88899" y="50799"/>
              <a:ext cx="4343486" cy="5519608"/>
            </a:xfrm>
            <a:prstGeom prst="rect">
              <a:avLst/>
            </a:prstGeom>
            <a:ln>
              <a:noFill/>
            </a:ln>
            <a:effectLst/>
          </p:spPr>
        </p:pic>
        <p:pic>
          <p:nvPicPr>
            <p:cNvPr id="327" name="Image" descr="Image"/>
            <p:cNvPicPr>
              <a:picLocks noChangeAspect="0"/>
            </p:cNvPicPr>
            <p:nvPr/>
          </p:nvPicPr>
          <p:blipFill>
            <a:blip r:embed="rId5">
              <a:extLst/>
            </a:blip>
            <a:stretch>
              <a:fillRect/>
            </a:stretch>
          </p:blipFill>
          <p:spPr>
            <a:xfrm>
              <a:off x="-1" y="-1"/>
              <a:ext cx="4521286" cy="5748208"/>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6">
                                            <p:txEl>
                                              <p:pRg st="1" end="1"/>
                                            </p:txEl>
                                          </p:spTgt>
                                        </p:tgtEl>
                                        <p:attrNameLst>
                                          <p:attrName>style.visibility</p:attrName>
                                        </p:attrNameLst>
                                      </p:cBhvr>
                                      <p:to>
                                        <p:strVal val="visible"/>
                                      </p:to>
                                    </p:set>
                                    <p:animEffect filter="fade" transition="in">
                                      <p:cBhvr>
                                        <p:cTn id="7" dur="1500"/>
                                        <p:tgtEl>
                                          <p:spTgt spid="32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26">
                                            <p:txEl>
                                              <p:pRg st="2" end="2"/>
                                            </p:txEl>
                                          </p:spTgt>
                                        </p:tgtEl>
                                        <p:attrNameLst>
                                          <p:attrName>style.visibility</p:attrName>
                                        </p:attrNameLst>
                                      </p:cBhvr>
                                      <p:to>
                                        <p:strVal val="visible"/>
                                      </p:to>
                                    </p:set>
                                    <p:animEffect filter="fade" transition="in">
                                      <p:cBhvr>
                                        <p:cTn id="12" dur="1500"/>
                                        <p:tgtEl>
                                          <p:spTgt spid="32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6"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3" name="Do I Give THANKS In EVERYTHING?"/>
          <p:cNvGrpSpPr/>
          <p:nvPr/>
        </p:nvGrpSpPr>
        <p:grpSpPr>
          <a:xfrm>
            <a:off x="267815" y="1403998"/>
            <a:ext cx="12469170" cy="2565401"/>
            <a:chOff x="0" y="0"/>
            <a:chExt cx="12469169" cy="2565400"/>
          </a:xfrm>
        </p:grpSpPr>
        <p:sp>
          <p:nvSpPr>
            <p:cNvPr id="332" name="Do I Give THANKS In EVERYTHING?"/>
            <p:cNvSpPr txBox="1"/>
            <p:nvPr/>
          </p:nvSpPr>
          <p:spPr>
            <a:xfrm>
              <a:off x="88900" y="50800"/>
              <a:ext cx="12291370" cy="2336800"/>
            </a:xfrm>
            <a:prstGeom prst="rect">
              <a:avLst/>
            </a:prstGeom>
            <a:solidFill>
              <a:srgbClr val="5A5F5E">
                <a:alpha val="66775"/>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spcBef>
                  <a:spcPts val="800"/>
                </a:spcBef>
                <a:defRPr b="1" sz="7500">
                  <a:ln w="12700" cap="flat">
                    <a:solidFill>
                      <a:srgbClr val="000000"/>
                    </a:solidFill>
                    <a:prstDash val="solid"/>
                    <a:miter lim="400000"/>
                  </a:ln>
                  <a:solidFill>
                    <a:srgbClr val="FFFFFF"/>
                  </a:solidFill>
                  <a:effectLst>
                    <a:outerShdw sx="100000" sy="100000" kx="0" ky="0" algn="b" rotWithShape="0" blurRad="63500" dist="63500" dir="2522922">
                      <a:srgbClr val="000000"/>
                    </a:outerShdw>
                  </a:effectLst>
                  <a:latin typeface="Gill Sans"/>
                  <a:ea typeface="Gill Sans"/>
                  <a:cs typeface="Gill Sans"/>
                  <a:sym typeface="Gill Sans"/>
                </a:defRPr>
              </a:lvl1pPr>
            </a:lstStyle>
            <a:p>
              <a:pPr/>
              <a:r>
                <a:t>Do I Give THANKS In EVERYTHING?</a:t>
              </a:r>
            </a:p>
          </p:txBody>
        </p:sp>
        <p:pic>
          <p:nvPicPr>
            <p:cNvPr id="331" name="Do I Give THANKS In EVERYTHING? Do I Give THANKS In EVERYTHING?" descr="Do I Give THANKS In EVERYTHING? Do I Give THANKS In EVERYTHING?"/>
            <p:cNvPicPr>
              <a:picLocks noChangeAspect="0"/>
            </p:cNvPicPr>
            <p:nvPr/>
          </p:nvPicPr>
          <p:blipFill>
            <a:blip r:embed="rId2">
              <a:extLst/>
            </a:blip>
            <a:stretch>
              <a:fillRect/>
            </a:stretch>
          </p:blipFill>
          <p:spPr>
            <a:xfrm>
              <a:off x="0" y="0"/>
              <a:ext cx="12469170" cy="2565400"/>
            </a:xfrm>
            <a:prstGeom prst="rect">
              <a:avLst/>
            </a:prstGeom>
            <a:effectLst/>
          </p:spPr>
        </p:pic>
      </p:grpSp>
      <p:sp>
        <p:nvSpPr>
          <p:cNvPr id="334" name="Arrow"/>
          <p:cNvSpPr/>
          <p:nvPr/>
        </p:nvSpPr>
        <p:spPr>
          <a:xfrm>
            <a:off x="6651528" y="179738"/>
            <a:ext cx="6333748" cy="1005310"/>
          </a:xfrm>
          <a:prstGeom prst="rightArrow">
            <a:avLst>
              <a:gd name="adj1" fmla="val 100000"/>
              <a:gd name="adj2" fmla="val 15033"/>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335" name="Arrow"/>
          <p:cNvSpPr/>
          <p:nvPr/>
        </p:nvSpPr>
        <p:spPr>
          <a:xfrm>
            <a:off x="-128628" y="179738"/>
            <a:ext cx="7195630" cy="1005310"/>
          </a:xfrm>
          <a:prstGeom prst="rightArrow">
            <a:avLst>
              <a:gd name="adj1" fmla="val 98757"/>
              <a:gd name="adj2" fmla="val 33966"/>
            </a:avLst>
          </a:prstGeom>
          <a:solidFill>
            <a:srgbClr val="B4B4B4"/>
          </a:soli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336" name="In EVERYTHING"/>
          <p:cNvSpPr txBox="1"/>
          <p:nvPr/>
        </p:nvSpPr>
        <p:spPr>
          <a:xfrm>
            <a:off x="225099" y="185768"/>
            <a:ext cx="6488176"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effectLst>
                  <a:outerShdw sx="100000" sy="100000" kx="0" ky="0" algn="b" rotWithShape="0" blurRad="63500" dist="63500" dir="2370797">
                    <a:srgbClr val="000000"/>
                  </a:outerShdw>
                </a:effectLst>
              </a:defRPr>
            </a:pPr>
            <a:r>
              <a:t>In </a:t>
            </a:r>
            <a:r>
              <a:rPr b="1">
                <a:gradFill flip="none" rotWithShape="1">
                  <a:gsLst>
                    <a:gs pos="0">
                      <a:srgbClr val="FF9300"/>
                    </a:gs>
                    <a:gs pos="100000">
                      <a:srgbClr val="945200"/>
                    </a:gs>
                  </a:gsLst>
                  <a:lin ang="5400000" scaled="0"/>
                </a:gradFill>
                <a:latin typeface="Gill Sans"/>
                <a:ea typeface="Gill Sans"/>
                <a:cs typeface="Gill Sans"/>
                <a:sym typeface="Gill Sans"/>
              </a:rPr>
              <a:t>EVERYTHING</a:t>
            </a:r>
          </a:p>
        </p:txBody>
      </p:sp>
      <p:sp>
        <p:nvSpPr>
          <p:cNvPr id="337" name="GIVE THANKS"/>
          <p:cNvSpPr txBox="1"/>
          <p:nvPr/>
        </p:nvSpPr>
        <p:spPr>
          <a:xfrm>
            <a:off x="7107371" y="185768"/>
            <a:ext cx="5609073"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solidFill>
                  <a:schemeClr val="accent3"/>
                </a:solidFill>
                <a:effectLst>
                  <a:outerShdw sx="100000" sy="100000" kx="0" ky="0" algn="b" rotWithShape="0" blurRad="63500" dist="63500" dir="3319856">
                    <a:srgbClr val="000000"/>
                  </a:outerShdw>
                </a:effectLst>
              </a:defRPr>
            </a:pPr>
            <a:r>
              <a:rPr>
                <a:solidFill>
                  <a:srgbClr val="FFFFFF"/>
                </a:solidFill>
              </a:rPr>
              <a:t>GIVE</a:t>
            </a:r>
            <a:r>
              <a:t> </a:t>
            </a:r>
            <a:r>
              <a:rPr b="1">
                <a:gradFill flip="none" rotWithShape="1">
                  <a:gsLst>
                    <a:gs pos="0">
                      <a:srgbClr val="FF9300"/>
                    </a:gs>
                    <a:gs pos="100000">
                      <a:srgbClr val="FFD479"/>
                    </a:gs>
                  </a:gsLst>
                  <a:lin ang="5400000" scaled="0"/>
                </a:gradFill>
                <a:latin typeface="Gill Sans"/>
                <a:ea typeface="Gill Sans"/>
                <a:cs typeface="Gill Sans"/>
                <a:sym typeface="Gill Sans"/>
              </a:rPr>
              <a:t>THANKS</a:t>
            </a:r>
          </a:p>
        </p:txBody>
      </p:sp>
      <p:grpSp>
        <p:nvGrpSpPr>
          <p:cNvPr id="340" name="Image"/>
          <p:cNvGrpSpPr/>
          <p:nvPr/>
        </p:nvGrpSpPr>
        <p:grpSpPr>
          <a:xfrm flipH="1">
            <a:off x="237073" y="3974496"/>
            <a:ext cx="4521286" cy="5748208"/>
            <a:chOff x="0" y="0"/>
            <a:chExt cx="4521284" cy="5748206"/>
          </a:xfrm>
        </p:grpSpPr>
        <p:pic>
          <p:nvPicPr>
            <p:cNvPr id="339" name="Image" descr="Image"/>
            <p:cNvPicPr>
              <a:picLocks noChangeAspect="1"/>
            </p:cNvPicPr>
            <p:nvPr/>
          </p:nvPicPr>
          <p:blipFill>
            <a:blip r:embed="rId3">
              <a:extLst/>
            </a:blip>
            <a:srcRect l="27427" t="3075" r="13257" b="3075"/>
            <a:stretch>
              <a:fillRect/>
            </a:stretch>
          </p:blipFill>
          <p:spPr>
            <a:xfrm>
              <a:off x="88900" y="50799"/>
              <a:ext cx="4343485" cy="5519608"/>
            </a:xfrm>
            <a:prstGeom prst="rect">
              <a:avLst/>
            </a:prstGeom>
            <a:ln>
              <a:noFill/>
            </a:ln>
            <a:effectLst/>
          </p:spPr>
        </p:pic>
        <p:pic>
          <p:nvPicPr>
            <p:cNvPr id="338" name="Image" descr="Image"/>
            <p:cNvPicPr>
              <a:picLocks noChangeAspect="0"/>
            </p:cNvPicPr>
            <p:nvPr/>
          </p:nvPicPr>
          <p:blipFill>
            <a:blip r:embed="rId4">
              <a:extLst/>
            </a:blip>
            <a:stretch>
              <a:fillRect/>
            </a:stretch>
          </p:blipFill>
          <p:spPr>
            <a:xfrm>
              <a:off x="-1" y="-1"/>
              <a:ext cx="4521286" cy="5748208"/>
            </a:xfrm>
            <a:prstGeom prst="rect">
              <a:avLst/>
            </a:prstGeom>
            <a:effectLst/>
          </p:spPr>
        </p:pic>
      </p:grpSp>
      <p:sp>
        <p:nvSpPr>
          <p:cNvPr id="341" name="Ephesians 5:20 (NKJV)…"/>
          <p:cNvSpPr txBox="1"/>
          <p:nvPr/>
        </p:nvSpPr>
        <p:spPr>
          <a:xfrm>
            <a:off x="5023313" y="4194381"/>
            <a:ext cx="7711240" cy="520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Century Gothic"/>
                <a:ea typeface="Century Gothic"/>
                <a:cs typeface="Century Gothic"/>
                <a:sym typeface="Century Gothic"/>
              </a:defRPr>
            </a:pPr>
            <a:r>
              <a:t>Ephesians 5:20 (NKJV)</a:t>
            </a:r>
          </a:p>
          <a:p>
            <a:pPr defTabSz="457200">
              <a:defRPr sz="5500">
                <a:solidFill>
                  <a:srgbClr val="000000"/>
                </a:solidFill>
                <a:latin typeface="Century Gothic"/>
                <a:ea typeface="Century Gothic"/>
                <a:cs typeface="Century Gothic"/>
                <a:sym typeface="Century Gothic"/>
              </a:defRPr>
            </a:pPr>
            <a:r>
              <a:rPr baseline="31999"/>
              <a:t>20</a:t>
            </a:r>
            <a:r>
              <a:t> giving thanks always for all things to God the Father in the name of our Lord Jesus Christ,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5" name="Do I Give THANKS In EVERYTHING?"/>
          <p:cNvGrpSpPr/>
          <p:nvPr/>
        </p:nvGrpSpPr>
        <p:grpSpPr>
          <a:xfrm>
            <a:off x="267815" y="1403998"/>
            <a:ext cx="12469170" cy="2565401"/>
            <a:chOff x="0" y="0"/>
            <a:chExt cx="12469169" cy="2565400"/>
          </a:xfrm>
        </p:grpSpPr>
        <p:sp>
          <p:nvSpPr>
            <p:cNvPr id="344" name="Do I Give THANKS In EVERYTHING?"/>
            <p:cNvSpPr txBox="1"/>
            <p:nvPr/>
          </p:nvSpPr>
          <p:spPr>
            <a:xfrm>
              <a:off x="88900" y="50800"/>
              <a:ext cx="12291370" cy="2336800"/>
            </a:xfrm>
            <a:prstGeom prst="rect">
              <a:avLst/>
            </a:prstGeom>
            <a:solidFill>
              <a:srgbClr val="5A5F5E">
                <a:alpha val="66775"/>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spcBef>
                  <a:spcPts val="800"/>
                </a:spcBef>
                <a:defRPr b="1" sz="7500">
                  <a:ln w="12700" cap="flat">
                    <a:solidFill>
                      <a:srgbClr val="000000"/>
                    </a:solidFill>
                    <a:prstDash val="solid"/>
                    <a:miter lim="400000"/>
                  </a:ln>
                  <a:solidFill>
                    <a:srgbClr val="FFFFFF"/>
                  </a:solidFill>
                  <a:effectLst>
                    <a:outerShdw sx="100000" sy="100000" kx="0" ky="0" algn="b" rotWithShape="0" blurRad="63500" dist="63500" dir="2522922">
                      <a:srgbClr val="000000"/>
                    </a:outerShdw>
                  </a:effectLst>
                  <a:latin typeface="Gill Sans"/>
                  <a:ea typeface="Gill Sans"/>
                  <a:cs typeface="Gill Sans"/>
                  <a:sym typeface="Gill Sans"/>
                </a:defRPr>
              </a:lvl1pPr>
            </a:lstStyle>
            <a:p>
              <a:pPr/>
              <a:r>
                <a:t>Do I Give THANKS In EVERYTHING?</a:t>
              </a:r>
            </a:p>
          </p:txBody>
        </p:sp>
        <p:pic>
          <p:nvPicPr>
            <p:cNvPr id="343" name="Do I Give THANKS In EVERYTHING? Do I Give THANKS In EVERYTHING?" descr="Do I Give THANKS In EVERYTHING? Do I Give THANKS In EVERYTHING?"/>
            <p:cNvPicPr>
              <a:picLocks noChangeAspect="0"/>
            </p:cNvPicPr>
            <p:nvPr/>
          </p:nvPicPr>
          <p:blipFill>
            <a:blip r:embed="rId2">
              <a:extLst/>
            </a:blip>
            <a:stretch>
              <a:fillRect/>
            </a:stretch>
          </p:blipFill>
          <p:spPr>
            <a:xfrm>
              <a:off x="0" y="0"/>
              <a:ext cx="12469170" cy="2565400"/>
            </a:xfrm>
            <a:prstGeom prst="rect">
              <a:avLst/>
            </a:prstGeom>
            <a:effectLst/>
          </p:spPr>
        </p:pic>
      </p:grpSp>
      <p:sp>
        <p:nvSpPr>
          <p:cNvPr id="346" name="Arrow"/>
          <p:cNvSpPr/>
          <p:nvPr/>
        </p:nvSpPr>
        <p:spPr>
          <a:xfrm>
            <a:off x="6651528" y="179738"/>
            <a:ext cx="6333748" cy="1005310"/>
          </a:xfrm>
          <a:prstGeom prst="rightArrow">
            <a:avLst>
              <a:gd name="adj1" fmla="val 100000"/>
              <a:gd name="adj2" fmla="val 15033"/>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347" name="Arrow"/>
          <p:cNvSpPr/>
          <p:nvPr/>
        </p:nvSpPr>
        <p:spPr>
          <a:xfrm>
            <a:off x="-128628" y="179738"/>
            <a:ext cx="7195630" cy="1005310"/>
          </a:xfrm>
          <a:prstGeom prst="rightArrow">
            <a:avLst>
              <a:gd name="adj1" fmla="val 98757"/>
              <a:gd name="adj2" fmla="val 33966"/>
            </a:avLst>
          </a:prstGeom>
          <a:solidFill>
            <a:srgbClr val="B4B4B4"/>
          </a:soli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348" name="In EVERYTHING"/>
          <p:cNvSpPr txBox="1"/>
          <p:nvPr/>
        </p:nvSpPr>
        <p:spPr>
          <a:xfrm>
            <a:off x="225099" y="185768"/>
            <a:ext cx="6488176"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effectLst>
                  <a:outerShdw sx="100000" sy="100000" kx="0" ky="0" algn="b" rotWithShape="0" blurRad="63500" dist="63500" dir="2370797">
                    <a:srgbClr val="000000"/>
                  </a:outerShdw>
                </a:effectLst>
              </a:defRPr>
            </a:pPr>
            <a:r>
              <a:t>In </a:t>
            </a:r>
            <a:r>
              <a:rPr b="1">
                <a:gradFill flip="none" rotWithShape="1">
                  <a:gsLst>
                    <a:gs pos="0">
                      <a:srgbClr val="FF9300"/>
                    </a:gs>
                    <a:gs pos="100000">
                      <a:srgbClr val="945200"/>
                    </a:gs>
                  </a:gsLst>
                  <a:lin ang="5400000" scaled="0"/>
                </a:gradFill>
                <a:latin typeface="Gill Sans"/>
                <a:ea typeface="Gill Sans"/>
                <a:cs typeface="Gill Sans"/>
                <a:sym typeface="Gill Sans"/>
              </a:rPr>
              <a:t>EVERYTHING</a:t>
            </a:r>
          </a:p>
        </p:txBody>
      </p:sp>
      <p:sp>
        <p:nvSpPr>
          <p:cNvPr id="349" name="GIVE THANKS"/>
          <p:cNvSpPr txBox="1"/>
          <p:nvPr/>
        </p:nvSpPr>
        <p:spPr>
          <a:xfrm>
            <a:off x="7107371" y="185768"/>
            <a:ext cx="5609073"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solidFill>
                  <a:schemeClr val="accent3"/>
                </a:solidFill>
                <a:effectLst>
                  <a:outerShdw sx="100000" sy="100000" kx="0" ky="0" algn="b" rotWithShape="0" blurRad="63500" dist="63500" dir="3319856">
                    <a:srgbClr val="000000"/>
                  </a:outerShdw>
                </a:effectLst>
              </a:defRPr>
            </a:pPr>
            <a:r>
              <a:rPr>
                <a:solidFill>
                  <a:srgbClr val="FFFFFF"/>
                </a:solidFill>
              </a:rPr>
              <a:t>GIVE</a:t>
            </a:r>
            <a:r>
              <a:t> </a:t>
            </a:r>
            <a:r>
              <a:rPr b="1">
                <a:gradFill flip="none" rotWithShape="1">
                  <a:gsLst>
                    <a:gs pos="0">
                      <a:srgbClr val="FF9300"/>
                    </a:gs>
                    <a:gs pos="100000">
                      <a:srgbClr val="FFD479"/>
                    </a:gs>
                  </a:gsLst>
                  <a:lin ang="5400000" scaled="0"/>
                </a:gradFill>
                <a:latin typeface="Gill Sans"/>
                <a:ea typeface="Gill Sans"/>
                <a:cs typeface="Gill Sans"/>
                <a:sym typeface="Gill Sans"/>
              </a:rPr>
              <a:t>THANKS</a:t>
            </a:r>
          </a:p>
        </p:txBody>
      </p:sp>
      <p:grpSp>
        <p:nvGrpSpPr>
          <p:cNvPr id="352" name="Image"/>
          <p:cNvGrpSpPr/>
          <p:nvPr/>
        </p:nvGrpSpPr>
        <p:grpSpPr>
          <a:xfrm flipH="1">
            <a:off x="237073" y="3974496"/>
            <a:ext cx="4521286" cy="5748208"/>
            <a:chOff x="0" y="0"/>
            <a:chExt cx="4521284" cy="5748206"/>
          </a:xfrm>
        </p:grpSpPr>
        <p:pic>
          <p:nvPicPr>
            <p:cNvPr id="351" name="Image" descr="Image"/>
            <p:cNvPicPr>
              <a:picLocks noChangeAspect="1"/>
            </p:cNvPicPr>
            <p:nvPr/>
          </p:nvPicPr>
          <p:blipFill>
            <a:blip r:embed="rId3">
              <a:extLst/>
            </a:blip>
            <a:srcRect l="27427" t="3075" r="13257" b="3075"/>
            <a:stretch>
              <a:fillRect/>
            </a:stretch>
          </p:blipFill>
          <p:spPr>
            <a:xfrm>
              <a:off x="88900" y="50799"/>
              <a:ext cx="4343485" cy="5519608"/>
            </a:xfrm>
            <a:prstGeom prst="rect">
              <a:avLst/>
            </a:prstGeom>
            <a:ln>
              <a:noFill/>
            </a:ln>
            <a:effectLst/>
          </p:spPr>
        </p:pic>
        <p:pic>
          <p:nvPicPr>
            <p:cNvPr id="350" name="Image" descr="Image"/>
            <p:cNvPicPr>
              <a:picLocks noChangeAspect="0"/>
            </p:cNvPicPr>
            <p:nvPr/>
          </p:nvPicPr>
          <p:blipFill>
            <a:blip r:embed="rId4">
              <a:extLst/>
            </a:blip>
            <a:stretch>
              <a:fillRect/>
            </a:stretch>
          </p:blipFill>
          <p:spPr>
            <a:xfrm>
              <a:off x="-1" y="-1"/>
              <a:ext cx="4521286" cy="5748208"/>
            </a:xfrm>
            <a:prstGeom prst="rect">
              <a:avLst/>
            </a:prstGeom>
            <a:effectLst/>
          </p:spPr>
        </p:pic>
      </p:grpSp>
      <p:sp>
        <p:nvSpPr>
          <p:cNvPr id="353" name="Philippians 4:4–7 (NKJV)…"/>
          <p:cNvSpPr txBox="1"/>
          <p:nvPr/>
        </p:nvSpPr>
        <p:spPr>
          <a:xfrm>
            <a:off x="4788134" y="3959349"/>
            <a:ext cx="8044888" cy="577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700">
                <a:solidFill>
                  <a:srgbClr val="000000"/>
                </a:solidFill>
                <a:latin typeface="Century Gothic"/>
                <a:ea typeface="Century Gothic"/>
                <a:cs typeface="Century Gothic"/>
                <a:sym typeface="Century Gothic"/>
              </a:defRPr>
            </a:pPr>
            <a:r>
              <a:t>Philippians 4:4–7 (NKJV) </a:t>
            </a:r>
          </a:p>
          <a:p>
            <a:pPr defTabSz="457200">
              <a:defRPr sz="3200">
                <a:solidFill>
                  <a:srgbClr val="000000"/>
                </a:solidFill>
                <a:latin typeface="Century Gothic"/>
                <a:ea typeface="Century Gothic"/>
                <a:cs typeface="Century Gothic"/>
                <a:sym typeface="Century Gothic"/>
              </a:defRPr>
            </a:pPr>
            <a:r>
              <a:rPr baseline="31999"/>
              <a:t>4</a:t>
            </a:r>
            <a:r>
              <a:t> Rejoice in the Lord always. Again I will say, rejoice! </a:t>
            </a:r>
            <a:r>
              <a:rPr baseline="31999"/>
              <a:t>5</a:t>
            </a:r>
            <a:r>
              <a:t> Let your gentleness be known to all men. The Lord </a:t>
            </a:r>
            <a:r>
              <a:rPr i="1"/>
              <a:t>is</a:t>
            </a:r>
            <a:r>
              <a:t> at hand. </a:t>
            </a:r>
            <a:r>
              <a:rPr baseline="31999"/>
              <a:t>6</a:t>
            </a:r>
            <a:r>
              <a:t> Be anxious for nothing, but in everything by prayer and supplication, with thanksgiving, let your requests be made known to God; </a:t>
            </a:r>
            <a:r>
              <a:rPr baseline="31999"/>
              <a:t>7</a:t>
            </a:r>
            <a:r>
              <a:t> and the peace of God, which surpasses all understanding, will guard your hearts and minds through Christ Jesus.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7" name="Do I Give THANKS In EVERYTHING?"/>
          <p:cNvGrpSpPr/>
          <p:nvPr/>
        </p:nvGrpSpPr>
        <p:grpSpPr>
          <a:xfrm>
            <a:off x="267815" y="1403998"/>
            <a:ext cx="12469170" cy="2565401"/>
            <a:chOff x="0" y="0"/>
            <a:chExt cx="12469169" cy="2565400"/>
          </a:xfrm>
        </p:grpSpPr>
        <p:sp>
          <p:nvSpPr>
            <p:cNvPr id="356" name="Do I Give THANKS In EVERYTHING?"/>
            <p:cNvSpPr txBox="1"/>
            <p:nvPr/>
          </p:nvSpPr>
          <p:spPr>
            <a:xfrm>
              <a:off x="88900" y="50800"/>
              <a:ext cx="12291370" cy="2336800"/>
            </a:xfrm>
            <a:prstGeom prst="rect">
              <a:avLst/>
            </a:prstGeom>
            <a:solidFill>
              <a:srgbClr val="5A5F5E">
                <a:alpha val="66775"/>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spcBef>
                  <a:spcPts val="800"/>
                </a:spcBef>
                <a:defRPr b="1" sz="7500">
                  <a:ln w="12700" cap="flat">
                    <a:solidFill>
                      <a:srgbClr val="000000"/>
                    </a:solidFill>
                    <a:prstDash val="solid"/>
                    <a:miter lim="400000"/>
                  </a:ln>
                  <a:solidFill>
                    <a:srgbClr val="FFFFFF"/>
                  </a:solidFill>
                  <a:effectLst>
                    <a:outerShdw sx="100000" sy="100000" kx="0" ky="0" algn="b" rotWithShape="0" blurRad="63500" dist="63500" dir="2522922">
                      <a:srgbClr val="000000"/>
                    </a:outerShdw>
                  </a:effectLst>
                  <a:latin typeface="Gill Sans"/>
                  <a:ea typeface="Gill Sans"/>
                  <a:cs typeface="Gill Sans"/>
                  <a:sym typeface="Gill Sans"/>
                </a:defRPr>
              </a:lvl1pPr>
            </a:lstStyle>
            <a:p>
              <a:pPr/>
              <a:r>
                <a:t>Do I Give THANKS In EVERYTHING?</a:t>
              </a:r>
            </a:p>
          </p:txBody>
        </p:sp>
        <p:pic>
          <p:nvPicPr>
            <p:cNvPr id="355" name="Do I Give THANKS In EVERYTHING? Do I Give THANKS In EVERYTHING?" descr="Do I Give THANKS In EVERYTHING? Do I Give THANKS In EVERYTHING?"/>
            <p:cNvPicPr>
              <a:picLocks noChangeAspect="0"/>
            </p:cNvPicPr>
            <p:nvPr/>
          </p:nvPicPr>
          <p:blipFill>
            <a:blip r:embed="rId2">
              <a:extLst/>
            </a:blip>
            <a:stretch>
              <a:fillRect/>
            </a:stretch>
          </p:blipFill>
          <p:spPr>
            <a:xfrm>
              <a:off x="0" y="0"/>
              <a:ext cx="12469170" cy="2565400"/>
            </a:xfrm>
            <a:prstGeom prst="rect">
              <a:avLst/>
            </a:prstGeom>
            <a:effectLst/>
          </p:spPr>
        </p:pic>
      </p:grpSp>
      <p:sp>
        <p:nvSpPr>
          <p:cNvPr id="358" name="Arrow"/>
          <p:cNvSpPr/>
          <p:nvPr/>
        </p:nvSpPr>
        <p:spPr>
          <a:xfrm>
            <a:off x="6651528" y="179738"/>
            <a:ext cx="6333748" cy="1005310"/>
          </a:xfrm>
          <a:prstGeom prst="rightArrow">
            <a:avLst>
              <a:gd name="adj1" fmla="val 100000"/>
              <a:gd name="adj2" fmla="val 15033"/>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359" name="Arrow"/>
          <p:cNvSpPr/>
          <p:nvPr/>
        </p:nvSpPr>
        <p:spPr>
          <a:xfrm>
            <a:off x="-128628" y="179738"/>
            <a:ext cx="7195630" cy="1005310"/>
          </a:xfrm>
          <a:prstGeom prst="rightArrow">
            <a:avLst>
              <a:gd name="adj1" fmla="val 98757"/>
              <a:gd name="adj2" fmla="val 33966"/>
            </a:avLst>
          </a:prstGeom>
          <a:solidFill>
            <a:srgbClr val="B4B4B4"/>
          </a:soli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360" name="In EVERYTHING"/>
          <p:cNvSpPr txBox="1"/>
          <p:nvPr/>
        </p:nvSpPr>
        <p:spPr>
          <a:xfrm>
            <a:off x="225099" y="185768"/>
            <a:ext cx="6488176"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effectLst>
                  <a:outerShdw sx="100000" sy="100000" kx="0" ky="0" algn="b" rotWithShape="0" blurRad="63500" dist="63500" dir="2370797">
                    <a:srgbClr val="000000"/>
                  </a:outerShdw>
                </a:effectLst>
              </a:defRPr>
            </a:pPr>
            <a:r>
              <a:t>In </a:t>
            </a:r>
            <a:r>
              <a:rPr b="1">
                <a:gradFill flip="none" rotWithShape="1">
                  <a:gsLst>
                    <a:gs pos="0">
                      <a:srgbClr val="FF9300"/>
                    </a:gs>
                    <a:gs pos="100000">
                      <a:srgbClr val="945200"/>
                    </a:gs>
                  </a:gsLst>
                  <a:lin ang="5400000" scaled="0"/>
                </a:gradFill>
                <a:latin typeface="Gill Sans"/>
                <a:ea typeface="Gill Sans"/>
                <a:cs typeface="Gill Sans"/>
                <a:sym typeface="Gill Sans"/>
              </a:rPr>
              <a:t>EVERYTHING</a:t>
            </a:r>
          </a:p>
        </p:txBody>
      </p:sp>
      <p:sp>
        <p:nvSpPr>
          <p:cNvPr id="361" name="GIVE THANKS"/>
          <p:cNvSpPr txBox="1"/>
          <p:nvPr/>
        </p:nvSpPr>
        <p:spPr>
          <a:xfrm>
            <a:off x="7107371" y="185768"/>
            <a:ext cx="5609073"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solidFill>
                  <a:schemeClr val="accent3"/>
                </a:solidFill>
                <a:effectLst>
                  <a:outerShdw sx="100000" sy="100000" kx="0" ky="0" algn="b" rotWithShape="0" blurRad="63500" dist="63500" dir="3319856">
                    <a:srgbClr val="000000"/>
                  </a:outerShdw>
                </a:effectLst>
              </a:defRPr>
            </a:pPr>
            <a:r>
              <a:rPr>
                <a:solidFill>
                  <a:srgbClr val="FFFFFF"/>
                </a:solidFill>
              </a:rPr>
              <a:t>GIVE</a:t>
            </a:r>
            <a:r>
              <a:t> </a:t>
            </a:r>
            <a:r>
              <a:rPr b="1">
                <a:gradFill flip="none" rotWithShape="1">
                  <a:gsLst>
                    <a:gs pos="0">
                      <a:srgbClr val="FF9300"/>
                    </a:gs>
                    <a:gs pos="100000">
                      <a:srgbClr val="FFD479"/>
                    </a:gs>
                  </a:gsLst>
                  <a:lin ang="5400000" scaled="0"/>
                </a:gradFill>
                <a:latin typeface="Gill Sans"/>
                <a:ea typeface="Gill Sans"/>
                <a:cs typeface="Gill Sans"/>
                <a:sym typeface="Gill Sans"/>
              </a:rPr>
              <a:t>THANKS</a:t>
            </a:r>
          </a:p>
        </p:txBody>
      </p:sp>
      <p:grpSp>
        <p:nvGrpSpPr>
          <p:cNvPr id="364" name="Image"/>
          <p:cNvGrpSpPr/>
          <p:nvPr/>
        </p:nvGrpSpPr>
        <p:grpSpPr>
          <a:xfrm flipH="1">
            <a:off x="237073" y="3974496"/>
            <a:ext cx="4521286" cy="5748208"/>
            <a:chOff x="0" y="0"/>
            <a:chExt cx="4521284" cy="5748206"/>
          </a:xfrm>
        </p:grpSpPr>
        <p:pic>
          <p:nvPicPr>
            <p:cNvPr id="363" name="Image" descr="Image"/>
            <p:cNvPicPr>
              <a:picLocks noChangeAspect="1"/>
            </p:cNvPicPr>
            <p:nvPr/>
          </p:nvPicPr>
          <p:blipFill>
            <a:blip r:embed="rId3">
              <a:extLst/>
            </a:blip>
            <a:srcRect l="27427" t="3075" r="13257" b="3075"/>
            <a:stretch>
              <a:fillRect/>
            </a:stretch>
          </p:blipFill>
          <p:spPr>
            <a:xfrm>
              <a:off x="88900" y="50799"/>
              <a:ext cx="4343485" cy="5519608"/>
            </a:xfrm>
            <a:prstGeom prst="rect">
              <a:avLst/>
            </a:prstGeom>
            <a:ln>
              <a:noFill/>
            </a:ln>
            <a:effectLst/>
          </p:spPr>
        </p:pic>
        <p:pic>
          <p:nvPicPr>
            <p:cNvPr id="362" name="Image" descr="Image"/>
            <p:cNvPicPr>
              <a:picLocks noChangeAspect="0"/>
            </p:cNvPicPr>
            <p:nvPr/>
          </p:nvPicPr>
          <p:blipFill>
            <a:blip r:embed="rId4">
              <a:extLst/>
            </a:blip>
            <a:stretch>
              <a:fillRect/>
            </a:stretch>
          </p:blipFill>
          <p:spPr>
            <a:xfrm>
              <a:off x="-1" y="-1"/>
              <a:ext cx="4521286" cy="5748208"/>
            </a:xfrm>
            <a:prstGeom prst="rect">
              <a:avLst/>
            </a:prstGeom>
            <a:effectLst/>
          </p:spPr>
        </p:pic>
      </p:grpSp>
      <p:sp>
        <p:nvSpPr>
          <p:cNvPr id="365" name="Colossians 2:6–7 (NKJV)…"/>
          <p:cNvSpPr txBox="1"/>
          <p:nvPr/>
        </p:nvSpPr>
        <p:spPr>
          <a:xfrm>
            <a:off x="4788134" y="3959349"/>
            <a:ext cx="8044888" cy="541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000">
                <a:solidFill>
                  <a:srgbClr val="000000"/>
                </a:solidFill>
                <a:latin typeface="Century Gothic"/>
                <a:ea typeface="Century Gothic"/>
                <a:cs typeface="Century Gothic"/>
                <a:sym typeface="Century Gothic"/>
              </a:defRPr>
            </a:pPr>
            <a:r>
              <a:t>Colossians 2:6–7 (NKJV) </a:t>
            </a:r>
          </a:p>
          <a:p>
            <a:pPr defTabSz="457200">
              <a:defRPr sz="4200">
                <a:solidFill>
                  <a:srgbClr val="000000"/>
                </a:solidFill>
                <a:latin typeface="Century Gothic"/>
                <a:ea typeface="Century Gothic"/>
                <a:cs typeface="Century Gothic"/>
                <a:sym typeface="Century Gothic"/>
              </a:defRPr>
            </a:pPr>
            <a:r>
              <a:rPr baseline="31999"/>
              <a:t>6</a:t>
            </a:r>
            <a:r>
              <a:t> As you therefore have received Christ Jesus the Lord, so walk in Him, </a:t>
            </a:r>
            <a:r>
              <a:rPr baseline="31999"/>
              <a:t>7</a:t>
            </a:r>
            <a:r>
              <a:t> rooted and built up in Him and established in the faith, as you have been taught, abounding in it with thanksgiving.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9" name="Do I Give THANKS In EVERYTHING?"/>
          <p:cNvGrpSpPr/>
          <p:nvPr/>
        </p:nvGrpSpPr>
        <p:grpSpPr>
          <a:xfrm>
            <a:off x="267815" y="1403998"/>
            <a:ext cx="12469170" cy="2565401"/>
            <a:chOff x="0" y="0"/>
            <a:chExt cx="12469169" cy="2565400"/>
          </a:xfrm>
        </p:grpSpPr>
        <p:sp>
          <p:nvSpPr>
            <p:cNvPr id="368" name="Do I Give THANKS In EVERYTHING?"/>
            <p:cNvSpPr txBox="1"/>
            <p:nvPr/>
          </p:nvSpPr>
          <p:spPr>
            <a:xfrm>
              <a:off x="88900" y="50800"/>
              <a:ext cx="12291370" cy="2336800"/>
            </a:xfrm>
            <a:prstGeom prst="rect">
              <a:avLst/>
            </a:prstGeom>
            <a:solidFill>
              <a:srgbClr val="5A5F5E">
                <a:alpha val="66775"/>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spcBef>
                  <a:spcPts val="800"/>
                </a:spcBef>
                <a:defRPr b="1" sz="7500">
                  <a:ln w="12700" cap="flat">
                    <a:solidFill>
                      <a:srgbClr val="000000"/>
                    </a:solidFill>
                    <a:prstDash val="solid"/>
                    <a:miter lim="400000"/>
                  </a:ln>
                  <a:solidFill>
                    <a:srgbClr val="FFFFFF"/>
                  </a:solidFill>
                  <a:effectLst>
                    <a:outerShdw sx="100000" sy="100000" kx="0" ky="0" algn="b" rotWithShape="0" blurRad="63500" dist="63500" dir="2522922">
                      <a:srgbClr val="000000"/>
                    </a:outerShdw>
                  </a:effectLst>
                  <a:latin typeface="Gill Sans"/>
                  <a:ea typeface="Gill Sans"/>
                  <a:cs typeface="Gill Sans"/>
                  <a:sym typeface="Gill Sans"/>
                </a:defRPr>
              </a:lvl1pPr>
            </a:lstStyle>
            <a:p>
              <a:pPr/>
              <a:r>
                <a:t>Do I Give THANKS In EVERYTHING?</a:t>
              </a:r>
            </a:p>
          </p:txBody>
        </p:sp>
        <p:pic>
          <p:nvPicPr>
            <p:cNvPr id="367" name="Do I Give THANKS In EVERYTHING? Do I Give THANKS In EVERYTHING?" descr="Do I Give THANKS In EVERYTHING? Do I Give THANKS In EVERYTHING?"/>
            <p:cNvPicPr>
              <a:picLocks noChangeAspect="0"/>
            </p:cNvPicPr>
            <p:nvPr/>
          </p:nvPicPr>
          <p:blipFill>
            <a:blip r:embed="rId2">
              <a:extLst/>
            </a:blip>
            <a:stretch>
              <a:fillRect/>
            </a:stretch>
          </p:blipFill>
          <p:spPr>
            <a:xfrm>
              <a:off x="0" y="0"/>
              <a:ext cx="12469170" cy="2565400"/>
            </a:xfrm>
            <a:prstGeom prst="rect">
              <a:avLst/>
            </a:prstGeom>
            <a:effectLst/>
          </p:spPr>
        </p:pic>
      </p:grpSp>
      <p:sp>
        <p:nvSpPr>
          <p:cNvPr id="370" name="Arrow"/>
          <p:cNvSpPr/>
          <p:nvPr/>
        </p:nvSpPr>
        <p:spPr>
          <a:xfrm>
            <a:off x="6651528" y="179738"/>
            <a:ext cx="6333748" cy="1005310"/>
          </a:xfrm>
          <a:prstGeom prst="rightArrow">
            <a:avLst>
              <a:gd name="adj1" fmla="val 100000"/>
              <a:gd name="adj2" fmla="val 15033"/>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371" name="Arrow"/>
          <p:cNvSpPr/>
          <p:nvPr/>
        </p:nvSpPr>
        <p:spPr>
          <a:xfrm>
            <a:off x="-128628" y="179738"/>
            <a:ext cx="7195630" cy="1005310"/>
          </a:xfrm>
          <a:prstGeom prst="rightArrow">
            <a:avLst>
              <a:gd name="adj1" fmla="val 98757"/>
              <a:gd name="adj2" fmla="val 33966"/>
            </a:avLst>
          </a:prstGeom>
          <a:solidFill>
            <a:srgbClr val="B4B4B4"/>
          </a:soli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372" name="In EVERYTHING"/>
          <p:cNvSpPr txBox="1"/>
          <p:nvPr/>
        </p:nvSpPr>
        <p:spPr>
          <a:xfrm>
            <a:off x="225099" y="185768"/>
            <a:ext cx="6488176"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effectLst>
                  <a:outerShdw sx="100000" sy="100000" kx="0" ky="0" algn="b" rotWithShape="0" blurRad="63500" dist="63500" dir="2370797">
                    <a:srgbClr val="000000"/>
                  </a:outerShdw>
                </a:effectLst>
              </a:defRPr>
            </a:pPr>
            <a:r>
              <a:t>In </a:t>
            </a:r>
            <a:r>
              <a:rPr b="1">
                <a:gradFill flip="none" rotWithShape="1">
                  <a:gsLst>
                    <a:gs pos="0">
                      <a:srgbClr val="FF9300"/>
                    </a:gs>
                    <a:gs pos="100000">
                      <a:srgbClr val="945200"/>
                    </a:gs>
                  </a:gsLst>
                  <a:lin ang="5400000" scaled="0"/>
                </a:gradFill>
                <a:latin typeface="Gill Sans"/>
                <a:ea typeface="Gill Sans"/>
                <a:cs typeface="Gill Sans"/>
                <a:sym typeface="Gill Sans"/>
              </a:rPr>
              <a:t>EVERYTHING</a:t>
            </a:r>
          </a:p>
        </p:txBody>
      </p:sp>
      <p:sp>
        <p:nvSpPr>
          <p:cNvPr id="373" name="GIVE THANKS"/>
          <p:cNvSpPr txBox="1"/>
          <p:nvPr/>
        </p:nvSpPr>
        <p:spPr>
          <a:xfrm>
            <a:off x="7107371" y="185768"/>
            <a:ext cx="5609073"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solidFill>
                  <a:schemeClr val="accent3"/>
                </a:solidFill>
                <a:effectLst>
                  <a:outerShdw sx="100000" sy="100000" kx="0" ky="0" algn="b" rotWithShape="0" blurRad="63500" dist="63500" dir="3319856">
                    <a:srgbClr val="000000"/>
                  </a:outerShdw>
                </a:effectLst>
              </a:defRPr>
            </a:pPr>
            <a:r>
              <a:rPr>
                <a:solidFill>
                  <a:srgbClr val="FFFFFF"/>
                </a:solidFill>
              </a:rPr>
              <a:t>GIVE</a:t>
            </a:r>
            <a:r>
              <a:t> </a:t>
            </a:r>
            <a:r>
              <a:rPr b="1">
                <a:gradFill flip="none" rotWithShape="1">
                  <a:gsLst>
                    <a:gs pos="0">
                      <a:srgbClr val="FF9300"/>
                    </a:gs>
                    <a:gs pos="100000">
                      <a:srgbClr val="FFD479"/>
                    </a:gs>
                  </a:gsLst>
                  <a:lin ang="5400000" scaled="0"/>
                </a:gradFill>
                <a:latin typeface="Gill Sans"/>
                <a:ea typeface="Gill Sans"/>
                <a:cs typeface="Gill Sans"/>
                <a:sym typeface="Gill Sans"/>
              </a:rPr>
              <a:t>THANKS</a:t>
            </a:r>
          </a:p>
        </p:txBody>
      </p:sp>
      <p:grpSp>
        <p:nvGrpSpPr>
          <p:cNvPr id="376" name="Image"/>
          <p:cNvGrpSpPr/>
          <p:nvPr/>
        </p:nvGrpSpPr>
        <p:grpSpPr>
          <a:xfrm flipH="1">
            <a:off x="237073" y="3974496"/>
            <a:ext cx="4521286" cy="5748208"/>
            <a:chOff x="0" y="0"/>
            <a:chExt cx="4521284" cy="5748206"/>
          </a:xfrm>
        </p:grpSpPr>
        <p:pic>
          <p:nvPicPr>
            <p:cNvPr id="375" name="Image" descr="Image"/>
            <p:cNvPicPr>
              <a:picLocks noChangeAspect="1"/>
            </p:cNvPicPr>
            <p:nvPr/>
          </p:nvPicPr>
          <p:blipFill>
            <a:blip r:embed="rId3">
              <a:extLst/>
            </a:blip>
            <a:srcRect l="27427" t="3075" r="13257" b="3075"/>
            <a:stretch>
              <a:fillRect/>
            </a:stretch>
          </p:blipFill>
          <p:spPr>
            <a:xfrm>
              <a:off x="88900" y="50799"/>
              <a:ext cx="4343485" cy="5519608"/>
            </a:xfrm>
            <a:prstGeom prst="rect">
              <a:avLst/>
            </a:prstGeom>
            <a:ln>
              <a:noFill/>
            </a:ln>
            <a:effectLst/>
          </p:spPr>
        </p:pic>
        <p:pic>
          <p:nvPicPr>
            <p:cNvPr id="374" name="Image" descr="Image"/>
            <p:cNvPicPr>
              <a:picLocks noChangeAspect="0"/>
            </p:cNvPicPr>
            <p:nvPr/>
          </p:nvPicPr>
          <p:blipFill>
            <a:blip r:embed="rId4">
              <a:extLst/>
            </a:blip>
            <a:stretch>
              <a:fillRect/>
            </a:stretch>
          </p:blipFill>
          <p:spPr>
            <a:xfrm>
              <a:off x="-1" y="-1"/>
              <a:ext cx="4521286" cy="5748208"/>
            </a:xfrm>
            <a:prstGeom prst="rect">
              <a:avLst/>
            </a:prstGeom>
            <a:effectLst/>
          </p:spPr>
        </p:pic>
      </p:grpSp>
      <p:sp>
        <p:nvSpPr>
          <p:cNvPr id="377" name="Colossians 3:15–17 (NKJV)…"/>
          <p:cNvSpPr txBox="1"/>
          <p:nvPr/>
        </p:nvSpPr>
        <p:spPr>
          <a:xfrm>
            <a:off x="4627310" y="3959349"/>
            <a:ext cx="8329560" cy="519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800">
                <a:solidFill>
                  <a:srgbClr val="000000"/>
                </a:solidFill>
                <a:latin typeface="Century Gothic"/>
                <a:ea typeface="Century Gothic"/>
                <a:cs typeface="Century Gothic"/>
                <a:sym typeface="Century Gothic"/>
              </a:defRPr>
            </a:pPr>
            <a:r>
              <a:t>Colossians 3:15–17 (NKJV) </a:t>
            </a:r>
          </a:p>
          <a:p>
            <a:pPr defTabSz="457200">
              <a:defRPr sz="4700">
                <a:solidFill>
                  <a:srgbClr val="000000"/>
                </a:solidFill>
                <a:latin typeface="Century Gothic"/>
                <a:ea typeface="Century Gothic"/>
                <a:cs typeface="Century Gothic"/>
                <a:sym typeface="Century Gothic"/>
              </a:defRPr>
            </a:pPr>
            <a:r>
              <a:rPr baseline="31999"/>
              <a:t>15</a:t>
            </a:r>
            <a:r>
              <a:t> And let the peace of God rule in your hearts, to which also you were called in one body; and be thankful. </a:t>
            </a:r>
            <a:r>
              <a:rPr baseline="31999"/>
              <a:t>16</a:t>
            </a:r>
            <a:r>
              <a:t> Let the word of Christ dwell in you richly in all wisdom,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1" name="Do I Give THANKS In EVERYTHING?"/>
          <p:cNvGrpSpPr/>
          <p:nvPr/>
        </p:nvGrpSpPr>
        <p:grpSpPr>
          <a:xfrm>
            <a:off x="267815" y="1403998"/>
            <a:ext cx="12469170" cy="2565401"/>
            <a:chOff x="0" y="0"/>
            <a:chExt cx="12469169" cy="2565400"/>
          </a:xfrm>
        </p:grpSpPr>
        <p:sp>
          <p:nvSpPr>
            <p:cNvPr id="380" name="Do I Give THANKS In EVERYTHING?"/>
            <p:cNvSpPr txBox="1"/>
            <p:nvPr/>
          </p:nvSpPr>
          <p:spPr>
            <a:xfrm>
              <a:off x="88900" y="50800"/>
              <a:ext cx="12291370" cy="2336800"/>
            </a:xfrm>
            <a:prstGeom prst="rect">
              <a:avLst/>
            </a:prstGeom>
            <a:solidFill>
              <a:srgbClr val="5A5F5E">
                <a:alpha val="66775"/>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spcBef>
                  <a:spcPts val="800"/>
                </a:spcBef>
                <a:defRPr b="1" sz="7500">
                  <a:ln w="12700" cap="flat">
                    <a:solidFill>
                      <a:srgbClr val="000000"/>
                    </a:solidFill>
                    <a:prstDash val="solid"/>
                    <a:miter lim="400000"/>
                  </a:ln>
                  <a:solidFill>
                    <a:srgbClr val="FFFFFF"/>
                  </a:solidFill>
                  <a:effectLst>
                    <a:outerShdw sx="100000" sy="100000" kx="0" ky="0" algn="b" rotWithShape="0" blurRad="63500" dist="63500" dir="2522922">
                      <a:srgbClr val="000000"/>
                    </a:outerShdw>
                  </a:effectLst>
                  <a:latin typeface="Gill Sans"/>
                  <a:ea typeface="Gill Sans"/>
                  <a:cs typeface="Gill Sans"/>
                  <a:sym typeface="Gill Sans"/>
                </a:defRPr>
              </a:lvl1pPr>
            </a:lstStyle>
            <a:p>
              <a:pPr/>
              <a:r>
                <a:t>Do I Give THANKS In EVERYTHING?</a:t>
              </a:r>
            </a:p>
          </p:txBody>
        </p:sp>
        <p:pic>
          <p:nvPicPr>
            <p:cNvPr id="379" name="Do I Give THANKS In EVERYTHING? Do I Give THANKS In EVERYTHING?" descr="Do I Give THANKS In EVERYTHING? Do I Give THANKS In EVERYTHING?"/>
            <p:cNvPicPr>
              <a:picLocks noChangeAspect="0"/>
            </p:cNvPicPr>
            <p:nvPr/>
          </p:nvPicPr>
          <p:blipFill>
            <a:blip r:embed="rId2">
              <a:extLst/>
            </a:blip>
            <a:stretch>
              <a:fillRect/>
            </a:stretch>
          </p:blipFill>
          <p:spPr>
            <a:xfrm>
              <a:off x="0" y="0"/>
              <a:ext cx="12469170" cy="2565400"/>
            </a:xfrm>
            <a:prstGeom prst="rect">
              <a:avLst/>
            </a:prstGeom>
            <a:effectLst/>
          </p:spPr>
        </p:pic>
      </p:grpSp>
      <p:sp>
        <p:nvSpPr>
          <p:cNvPr id="382" name="Arrow"/>
          <p:cNvSpPr/>
          <p:nvPr/>
        </p:nvSpPr>
        <p:spPr>
          <a:xfrm>
            <a:off x="6651528" y="179738"/>
            <a:ext cx="6333748" cy="1005310"/>
          </a:xfrm>
          <a:prstGeom prst="rightArrow">
            <a:avLst>
              <a:gd name="adj1" fmla="val 100000"/>
              <a:gd name="adj2" fmla="val 15033"/>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383" name="Arrow"/>
          <p:cNvSpPr/>
          <p:nvPr/>
        </p:nvSpPr>
        <p:spPr>
          <a:xfrm>
            <a:off x="-128628" y="179738"/>
            <a:ext cx="7195630" cy="1005310"/>
          </a:xfrm>
          <a:prstGeom prst="rightArrow">
            <a:avLst>
              <a:gd name="adj1" fmla="val 98757"/>
              <a:gd name="adj2" fmla="val 33966"/>
            </a:avLst>
          </a:prstGeom>
          <a:solidFill>
            <a:srgbClr val="B4B4B4"/>
          </a:soli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384" name="In EVERYTHING"/>
          <p:cNvSpPr txBox="1"/>
          <p:nvPr/>
        </p:nvSpPr>
        <p:spPr>
          <a:xfrm>
            <a:off x="225099" y="185768"/>
            <a:ext cx="6488176"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effectLst>
                  <a:outerShdw sx="100000" sy="100000" kx="0" ky="0" algn="b" rotWithShape="0" blurRad="63500" dist="63500" dir="2370797">
                    <a:srgbClr val="000000"/>
                  </a:outerShdw>
                </a:effectLst>
              </a:defRPr>
            </a:pPr>
            <a:r>
              <a:t>In </a:t>
            </a:r>
            <a:r>
              <a:rPr b="1">
                <a:gradFill flip="none" rotWithShape="1">
                  <a:gsLst>
                    <a:gs pos="0">
                      <a:srgbClr val="FF9300"/>
                    </a:gs>
                    <a:gs pos="100000">
                      <a:srgbClr val="945200"/>
                    </a:gs>
                  </a:gsLst>
                  <a:lin ang="5400000" scaled="0"/>
                </a:gradFill>
                <a:latin typeface="Gill Sans"/>
                <a:ea typeface="Gill Sans"/>
                <a:cs typeface="Gill Sans"/>
                <a:sym typeface="Gill Sans"/>
              </a:rPr>
              <a:t>EVERYTHING</a:t>
            </a:r>
          </a:p>
        </p:txBody>
      </p:sp>
      <p:sp>
        <p:nvSpPr>
          <p:cNvPr id="385" name="GIVE THANKS"/>
          <p:cNvSpPr txBox="1"/>
          <p:nvPr/>
        </p:nvSpPr>
        <p:spPr>
          <a:xfrm>
            <a:off x="7107371" y="185768"/>
            <a:ext cx="5609073"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solidFill>
                  <a:schemeClr val="accent3"/>
                </a:solidFill>
                <a:effectLst>
                  <a:outerShdw sx="100000" sy="100000" kx="0" ky="0" algn="b" rotWithShape="0" blurRad="63500" dist="63500" dir="3319856">
                    <a:srgbClr val="000000"/>
                  </a:outerShdw>
                </a:effectLst>
              </a:defRPr>
            </a:pPr>
            <a:r>
              <a:rPr>
                <a:solidFill>
                  <a:srgbClr val="FFFFFF"/>
                </a:solidFill>
              </a:rPr>
              <a:t>GIVE</a:t>
            </a:r>
            <a:r>
              <a:t> </a:t>
            </a:r>
            <a:r>
              <a:rPr b="1">
                <a:gradFill flip="none" rotWithShape="1">
                  <a:gsLst>
                    <a:gs pos="0">
                      <a:srgbClr val="FF9300"/>
                    </a:gs>
                    <a:gs pos="100000">
                      <a:srgbClr val="FFD479"/>
                    </a:gs>
                  </a:gsLst>
                  <a:lin ang="5400000" scaled="0"/>
                </a:gradFill>
                <a:latin typeface="Gill Sans"/>
                <a:ea typeface="Gill Sans"/>
                <a:cs typeface="Gill Sans"/>
                <a:sym typeface="Gill Sans"/>
              </a:rPr>
              <a:t>THANKS</a:t>
            </a:r>
          </a:p>
        </p:txBody>
      </p:sp>
      <p:grpSp>
        <p:nvGrpSpPr>
          <p:cNvPr id="388" name="Image"/>
          <p:cNvGrpSpPr/>
          <p:nvPr/>
        </p:nvGrpSpPr>
        <p:grpSpPr>
          <a:xfrm flipH="1">
            <a:off x="237073" y="3974496"/>
            <a:ext cx="4521286" cy="5748208"/>
            <a:chOff x="0" y="0"/>
            <a:chExt cx="4521284" cy="5748206"/>
          </a:xfrm>
        </p:grpSpPr>
        <p:pic>
          <p:nvPicPr>
            <p:cNvPr id="387" name="Image" descr="Image"/>
            <p:cNvPicPr>
              <a:picLocks noChangeAspect="1"/>
            </p:cNvPicPr>
            <p:nvPr/>
          </p:nvPicPr>
          <p:blipFill>
            <a:blip r:embed="rId3">
              <a:extLst/>
            </a:blip>
            <a:srcRect l="27427" t="3075" r="13257" b="3075"/>
            <a:stretch>
              <a:fillRect/>
            </a:stretch>
          </p:blipFill>
          <p:spPr>
            <a:xfrm>
              <a:off x="88900" y="50799"/>
              <a:ext cx="4343485" cy="5519608"/>
            </a:xfrm>
            <a:prstGeom prst="rect">
              <a:avLst/>
            </a:prstGeom>
            <a:ln>
              <a:noFill/>
            </a:ln>
            <a:effectLst/>
          </p:spPr>
        </p:pic>
        <p:pic>
          <p:nvPicPr>
            <p:cNvPr id="386" name="Image" descr="Image"/>
            <p:cNvPicPr>
              <a:picLocks noChangeAspect="0"/>
            </p:cNvPicPr>
            <p:nvPr/>
          </p:nvPicPr>
          <p:blipFill>
            <a:blip r:embed="rId4">
              <a:extLst/>
            </a:blip>
            <a:stretch>
              <a:fillRect/>
            </a:stretch>
          </p:blipFill>
          <p:spPr>
            <a:xfrm>
              <a:off x="-1" y="-1"/>
              <a:ext cx="4521286" cy="5748208"/>
            </a:xfrm>
            <a:prstGeom prst="rect">
              <a:avLst/>
            </a:prstGeom>
            <a:effectLst/>
          </p:spPr>
        </p:pic>
      </p:grpSp>
      <p:sp>
        <p:nvSpPr>
          <p:cNvPr id="389" name="Colossians 3:15–17 (NKJV)…"/>
          <p:cNvSpPr txBox="1"/>
          <p:nvPr/>
        </p:nvSpPr>
        <p:spPr>
          <a:xfrm>
            <a:off x="4627310" y="3959349"/>
            <a:ext cx="8329560" cy="552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800">
                <a:solidFill>
                  <a:srgbClr val="000000"/>
                </a:solidFill>
                <a:latin typeface="Century Gothic"/>
                <a:ea typeface="Century Gothic"/>
                <a:cs typeface="Century Gothic"/>
                <a:sym typeface="Century Gothic"/>
              </a:defRPr>
            </a:pPr>
            <a:r>
              <a:t>Colossians 3:15–17 (NKJV) </a:t>
            </a:r>
          </a:p>
          <a:p>
            <a:pPr defTabSz="457200">
              <a:defRPr sz="3800">
                <a:solidFill>
                  <a:srgbClr val="000000"/>
                </a:solidFill>
                <a:latin typeface="Century Gothic"/>
                <a:ea typeface="Century Gothic"/>
                <a:cs typeface="Century Gothic"/>
                <a:sym typeface="Century Gothic"/>
              </a:defRPr>
            </a:pPr>
            <a:r>
              <a:t>teaching and admonishing one another in psalms and hymns and spiritual songs, singing with grace in your hearts to the Lord. </a:t>
            </a:r>
            <a:r>
              <a:rPr baseline="31999"/>
              <a:t>17</a:t>
            </a:r>
            <a:r>
              <a:t> And </a:t>
            </a:r>
            <a:r>
              <a:rPr i="1"/>
              <a:t>whatever</a:t>
            </a:r>
            <a:r>
              <a:t> you do in word or deed, </a:t>
            </a:r>
            <a:r>
              <a:rPr i="1"/>
              <a:t>do</a:t>
            </a:r>
            <a:r>
              <a:t> all in the name of the Lord Jesus, giving thanks to God the Father through Him.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93" name="Do I Give THANKS In EVERYTHING?"/>
          <p:cNvGrpSpPr/>
          <p:nvPr/>
        </p:nvGrpSpPr>
        <p:grpSpPr>
          <a:xfrm>
            <a:off x="267815" y="1403998"/>
            <a:ext cx="12469170" cy="2565401"/>
            <a:chOff x="0" y="0"/>
            <a:chExt cx="12469169" cy="2565400"/>
          </a:xfrm>
        </p:grpSpPr>
        <p:sp>
          <p:nvSpPr>
            <p:cNvPr id="392" name="Do I Give THANKS In EVERYTHING?"/>
            <p:cNvSpPr txBox="1"/>
            <p:nvPr/>
          </p:nvSpPr>
          <p:spPr>
            <a:xfrm>
              <a:off x="88900" y="50800"/>
              <a:ext cx="12291370" cy="2336800"/>
            </a:xfrm>
            <a:prstGeom prst="rect">
              <a:avLst/>
            </a:prstGeom>
            <a:solidFill>
              <a:srgbClr val="5A5F5E">
                <a:alpha val="66775"/>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spcBef>
                  <a:spcPts val="800"/>
                </a:spcBef>
                <a:defRPr b="1" sz="7500">
                  <a:ln w="12700" cap="flat">
                    <a:solidFill>
                      <a:srgbClr val="000000"/>
                    </a:solidFill>
                    <a:prstDash val="solid"/>
                    <a:miter lim="400000"/>
                  </a:ln>
                  <a:solidFill>
                    <a:srgbClr val="FFFFFF"/>
                  </a:solidFill>
                  <a:effectLst>
                    <a:outerShdw sx="100000" sy="100000" kx="0" ky="0" algn="b" rotWithShape="0" blurRad="63500" dist="63500" dir="2522922">
                      <a:srgbClr val="000000"/>
                    </a:outerShdw>
                  </a:effectLst>
                  <a:latin typeface="Gill Sans"/>
                  <a:ea typeface="Gill Sans"/>
                  <a:cs typeface="Gill Sans"/>
                  <a:sym typeface="Gill Sans"/>
                </a:defRPr>
              </a:lvl1pPr>
            </a:lstStyle>
            <a:p>
              <a:pPr/>
              <a:r>
                <a:t>Do I Give THANKS In EVERYTHING?</a:t>
              </a:r>
            </a:p>
          </p:txBody>
        </p:sp>
        <p:pic>
          <p:nvPicPr>
            <p:cNvPr id="391" name="Do I Give THANKS In EVERYTHING? Do I Give THANKS In EVERYTHING?" descr="Do I Give THANKS In EVERYTHING? Do I Give THANKS In EVERYTHING?"/>
            <p:cNvPicPr>
              <a:picLocks noChangeAspect="0"/>
            </p:cNvPicPr>
            <p:nvPr/>
          </p:nvPicPr>
          <p:blipFill>
            <a:blip r:embed="rId2">
              <a:extLst/>
            </a:blip>
            <a:stretch>
              <a:fillRect/>
            </a:stretch>
          </p:blipFill>
          <p:spPr>
            <a:xfrm>
              <a:off x="0" y="0"/>
              <a:ext cx="12469170" cy="2565400"/>
            </a:xfrm>
            <a:prstGeom prst="rect">
              <a:avLst/>
            </a:prstGeom>
            <a:effectLst/>
          </p:spPr>
        </p:pic>
      </p:grpSp>
      <p:sp>
        <p:nvSpPr>
          <p:cNvPr id="394" name="Arrow"/>
          <p:cNvSpPr/>
          <p:nvPr/>
        </p:nvSpPr>
        <p:spPr>
          <a:xfrm>
            <a:off x="6651528" y="179738"/>
            <a:ext cx="6333748" cy="1005310"/>
          </a:xfrm>
          <a:prstGeom prst="rightArrow">
            <a:avLst>
              <a:gd name="adj1" fmla="val 100000"/>
              <a:gd name="adj2" fmla="val 15033"/>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395" name="Arrow"/>
          <p:cNvSpPr/>
          <p:nvPr/>
        </p:nvSpPr>
        <p:spPr>
          <a:xfrm>
            <a:off x="-128628" y="179738"/>
            <a:ext cx="7195630" cy="1005310"/>
          </a:xfrm>
          <a:prstGeom prst="rightArrow">
            <a:avLst>
              <a:gd name="adj1" fmla="val 98757"/>
              <a:gd name="adj2" fmla="val 33966"/>
            </a:avLst>
          </a:prstGeom>
          <a:solidFill>
            <a:srgbClr val="B4B4B4"/>
          </a:soli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396" name="In EVERYTHING"/>
          <p:cNvSpPr txBox="1"/>
          <p:nvPr/>
        </p:nvSpPr>
        <p:spPr>
          <a:xfrm>
            <a:off x="225099" y="185768"/>
            <a:ext cx="6488176"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effectLst>
                  <a:outerShdw sx="100000" sy="100000" kx="0" ky="0" algn="b" rotWithShape="0" blurRad="63500" dist="63500" dir="2370797">
                    <a:srgbClr val="000000"/>
                  </a:outerShdw>
                </a:effectLst>
              </a:defRPr>
            </a:pPr>
            <a:r>
              <a:t>In </a:t>
            </a:r>
            <a:r>
              <a:rPr b="1">
                <a:gradFill flip="none" rotWithShape="1">
                  <a:gsLst>
                    <a:gs pos="0">
                      <a:srgbClr val="FF9300"/>
                    </a:gs>
                    <a:gs pos="100000">
                      <a:srgbClr val="945200"/>
                    </a:gs>
                  </a:gsLst>
                  <a:lin ang="5400000" scaled="0"/>
                </a:gradFill>
                <a:latin typeface="Gill Sans"/>
                <a:ea typeface="Gill Sans"/>
                <a:cs typeface="Gill Sans"/>
                <a:sym typeface="Gill Sans"/>
              </a:rPr>
              <a:t>EVERYTHING</a:t>
            </a:r>
          </a:p>
        </p:txBody>
      </p:sp>
      <p:sp>
        <p:nvSpPr>
          <p:cNvPr id="397" name="GIVE THANKS"/>
          <p:cNvSpPr txBox="1"/>
          <p:nvPr/>
        </p:nvSpPr>
        <p:spPr>
          <a:xfrm>
            <a:off x="7107371" y="185768"/>
            <a:ext cx="5609073"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solidFill>
                  <a:schemeClr val="accent3"/>
                </a:solidFill>
                <a:effectLst>
                  <a:outerShdw sx="100000" sy="100000" kx="0" ky="0" algn="b" rotWithShape="0" blurRad="63500" dist="63500" dir="3319856">
                    <a:srgbClr val="000000"/>
                  </a:outerShdw>
                </a:effectLst>
              </a:defRPr>
            </a:pPr>
            <a:r>
              <a:rPr>
                <a:solidFill>
                  <a:srgbClr val="FFFFFF"/>
                </a:solidFill>
              </a:rPr>
              <a:t>GIVE</a:t>
            </a:r>
            <a:r>
              <a:t> </a:t>
            </a:r>
            <a:r>
              <a:rPr b="1">
                <a:gradFill flip="none" rotWithShape="1">
                  <a:gsLst>
                    <a:gs pos="0">
                      <a:srgbClr val="FF9300"/>
                    </a:gs>
                    <a:gs pos="100000">
                      <a:srgbClr val="FFD479"/>
                    </a:gs>
                  </a:gsLst>
                  <a:lin ang="5400000" scaled="0"/>
                </a:gradFill>
                <a:latin typeface="Gill Sans"/>
                <a:ea typeface="Gill Sans"/>
                <a:cs typeface="Gill Sans"/>
                <a:sym typeface="Gill Sans"/>
              </a:rPr>
              <a:t>THANKS</a:t>
            </a:r>
          </a:p>
        </p:txBody>
      </p:sp>
      <p:grpSp>
        <p:nvGrpSpPr>
          <p:cNvPr id="400" name="Image"/>
          <p:cNvGrpSpPr/>
          <p:nvPr/>
        </p:nvGrpSpPr>
        <p:grpSpPr>
          <a:xfrm flipH="1">
            <a:off x="237073" y="3974496"/>
            <a:ext cx="4521286" cy="5748208"/>
            <a:chOff x="0" y="0"/>
            <a:chExt cx="4521284" cy="5748206"/>
          </a:xfrm>
        </p:grpSpPr>
        <p:pic>
          <p:nvPicPr>
            <p:cNvPr id="399" name="Image" descr="Image"/>
            <p:cNvPicPr>
              <a:picLocks noChangeAspect="1"/>
            </p:cNvPicPr>
            <p:nvPr/>
          </p:nvPicPr>
          <p:blipFill>
            <a:blip r:embed="rId3">
              <a:extLst/>
            </a:blip>
            <a:srcRect l="27427" t="3075" r="13257" b="3075"/>
            <a:stretch>
              <a:fillRect/>
            </a:stretch>
          </p:blipFill>
          <p:spPr>
            <a:xfrm>
              <a:off x="88900" y="50799"/>
              <a:ext cx="4343485" cy="5519608"/>
            </a:xfrm>
            <a:prstGeom prst="rect">
              <a:avLst/>
            </a:prstGeom>
            <a:ln>
              <a:noFill/>
            </a:ln>
            <a:effectLst/>
          </p:spPr>
        </p:pic>
        <p:pic>
          <p:nvPicPr>
            <p:cNvPr id="398" name="Image" descr="Image"/>
            <p:cNvPicPr>
              <a:picLocks noChangeAspect="0"/>
            </p:cNvPicPr>
            <p:nvPr/>
          </p:nvPicPr>
          <p:blipFill>
            <a:blip r:embed="rId4">
              <a:extLst/>
            </a:blip>
            <a:stretch>
              <a:fillRect/>
            </a:stretch>
          </p:blipFill>
          <p:spPr>
            <a:xfrm>
              <a:off x="-1" y="-1"/>
              <a:ext cx="4521286" cy="5748208"/>
            </a:xfrm>
            <a:prstGeom prst="rect">
              <a:avLst/>
            </a:prstGeom>
            <a:effectLst/>
          </p:spPr>
        </p:pic>
      </p:grpSp>
      <p:sp>
        <p:nvSpPr>
          <p:cNvPr id="401" name="Colossians 4:2–4 (NKJV)…"/>
          <p:cNvSpPr txBox="1"/>
          <p:nvPr/>
        </p:nvSpPr>
        <p:spPr>
          <a:xfrm>
            <a:off x="4627310" y="3959349"/>
            <a:ext cx="8329560" cy="542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800">
                <a:solidFill>
                  <a:srgbClr val="000000"/>
                </a:solidFill>
                <a:latin typeface="Century Gothic"/>
                <a:ea typeface="Century Gothic"/>
                <a:cs typeface="Century Gothic"/>
                <a:sym typeface="Century Gothic"/>
              </a:defRPr>
            </a:pPr>
            <a:r>
              <a:t>Colossians 4:2–4 (NKJV) </a:t>
            </a:r>
          </a:p>
          <a:p>
            <a:pPr defTabSz="457200">
              <a:defRPr sz="3700">
                <a:solidFill>
                  <a:srgbClr val="000000"/>
                </a:solidFill>
                <a:latin typeface="Century Gothic"/>
                <a:ea typeface="Century Gothic"/>
                <a:cs typeface="Century Gothic"/>
                <a:sym typeface="Century Gothic"/>
              </a:defRPr>
            </a:pPr>
            <a:r>
              <a:rPr baseline="31999"/>
              <a:t>2</a:t>
            </a:r>
            <a:r>
              <a:t> Continue earnestly in prayer, being vigilant in it with thanksgiving; </a:t>
            </a:r>
            <a:r>
              <a:rPr baseline="31999"/>
              <a:t>3</a:t>
            </a:r>
            <a:r>
              <a:t> meanwhile praying also for us, that God would open to us a door for the word, to speak the mystery of Christ, for which I am also in chains, </a:t>
            </a:r>
            <a:r>
              <a:rPr baseline="31999"/>
              <a:t>4</a:t>
            </a:r>
            <a:r>
              <a:t> that I may make it manifest, as I ought to speak.</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Rounded Rectangle"/>
          <p:cNvSpPr/>
          <p:nvPr/>
        </p:nvSpPr>
        <p:spPr>
          <a:xfrm>
            <a:off x="5651455" y="4337370"/>
            <a:ext cx="2286334" cy="787401"/>
          </a:xfrm>
          <a:prstGeom prst="roundRect">
            <a:avLst>
              <a:gd name="adj" fmla="val 24194"/>
            </a:avLst>
          </a:prstGeom>
          <a:gradFill>
            <a:gsLst>
              <a:gs pos="0">
                <a:schemeClr val="accent1">
                  <a:satOff val="4013"/>
                  <a:lumOff val="5462"/>
                </a:schemeClr>
              </a:gs>
              <a:gs pos="100000">
                <a:schemeClr val="accent1">
                  <a:hueOff val="-47059"/>
                  <a:satOff val="1860"/>
                  <a:lumOff val="-17958"/>
                </a:schemeClr>
              </a:gs>
            </a:gsLst>
            <a:lin ang="5400000"/>
          </a:gradFill>
          <a:ln w="12700">
            <a:miter lim="400000"/>
          </a:ln>
        </p:spPr>
        <p:txBody>
          <a:bodyPr lIns="50800" tIns="50800" rIns="50800" bIns="50800" anchor="ctr"/>
          <a:lstStyle/>
          <a:p>
            <a:pPr>
              <a:defRPr>
                <a:solidFill>
                  <a:srgbClr val="FFFFFF"/>
                </a:solidFill>
              </a:defRPr>
            </a:pPr>
          </a:p>
        </p:txBody>
      </p:sp>
      <p:sp>
        <p:nvSpPr>
          <p:cNvPr id="404" name="Rounded Rectangle"/>
          <p:cNvSpPr/>
          <p:nvPr/>
        </p:nvSpPr>
        <p:spPr>
          <a:xfrm>
            <a:off x="9713162" y="4311970"/>
            <a:ext cx="1761028" cy="787401"/>
          </a:xfrm>
          <a:prstGeom prst="roundRect">
            <a:avLst>
              <a:gd name="adj" fmla="val 24194"/>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p:spPr>
        <p:txBody>
          <a:bodyPr lIns="50800" tIns="50800" rIns="50800" bIns="50800" anchor="ctr"/>
          <a:lstStyle/>
          <a:p>
            <a:pPr>
              <a:defRPr>
                <a:solidFill>
                  <a:srgbClr val="FFFFFF"/>
                </a:solidFill>
              </a:defRPr>
            </a:pPr>
          </a:p>
        </p:txBody>
      </p:sp>
      <p:sp>
        <p:nvSpPr>
          <p:cNvPr id="405" name="Rounded Rectangle"/>
          <p:cNvSpPr/>
          <p:nvPr/>
        </p:nvSpPr>
        <p:spPr>
          <a:xfrm>
            <a:off x="10702062" y="7070031"/>
            <a:ext cx="2099155" cy="787401"/>
          </a:xfrm>
          <a:prstGeom prst="roundRect">
            <a:avLst>
              <a:gd name="adj" fmla="val 24194"/>
            </a:avLst>
          </a:prstGeom>
          <a:gradFill>
            <a:gsLst>
              <a:gs pos="0">
                <a:schemeClr val="accent4"/>
              </a:gs>
              <a:gs pos="100000">
                <a:schemeClr val="accent4">
                  <a:hueOff val="-81543"/>
                  <a:satOff val="3097"/>
                  <a:lumOff val="-8662"/>
                </a:schemeClr>
              </a:gs>
            </a:gsLst>
            <a:lin ang="5400000"/>
          </a:gradFill>
          <a:ln w="12700">
            <a:miter lim="400000"/>
          </a:ln>
        </p:spPr>
        <p:txBody>
          <a:bodyPr lIns="50800" tIns="50800" rIns="50800" bIns="50800" anchor="ctr"/>
          <a:lstStyle/>
          <a:p>
            <a:pPr>
              <a:defRPr>
                <a:solidFill>
                  <a:srgbClr val="FFFFFF"/>
                </a:solidFill>
              </a:defRPr>
            </a:pPr>
          </a:p>
        </p:txBody>
      </p:sp>
      <p:sp>
        <p:nvSpPr>
          <p:cNvPr id="406" name="Rounded Rectangle"/>
          <p:cNvSpPr/>
          <p:nvPr/>
        </p:nvSpPr>
        <p:spPr>
          <a:xfrm>
            <a:off x="7695259" y="8715417"/>
            <a:ext cx="1927767" cy="787401"/>
          </a:xfrm>
          <a:prstGeom prst="roundRect">
            <a:avLst>
              <a:gd name="adj" fmla="val 24194"/>
            </a:avLst>
          </a:prstGeom>
          <a:gradFill>
            <a:gsLst>
              <a:gs pos="0">
                <a:schemeClr val="accent3"/>
              </a:gs>
              <a:gs pos="100000">
                <a:schemeClr val="accent3">
                  <a:satOff val="2194"/>
                  <a:lumOff val="-10817"/>
                </a:schemeClr>
              </a:gs>
            </a:gsLst>
            <a:lin ang="5400000"/>
          </a:gradFill>
          <a:ln w="12700">
            <a:miter lim="400000"/>
          </a:ln>
        </p:spPr>
        <p:txBody>
          <a:bodyPr lIns="50800" tIns="50800" rIns="50800" bIns="50800" anchor="ctr"/>
          <a:lstStyle/>
          <a:p>
            <a:pPr>
              <a:defRPr>
                <a:solidFill>
                  <a:srgbClr val="FFFFFF"/>
                </a:solidFill>
              </a:defRPr>
            </a:pPr>
          </a:p>
        </p:txBody>
      </p:sp>
      <p:sp>
        <p:nvSpPr>
          <p:cNvPr id="407" name="Rounded Rectangle"/>
          <p:cNvSpPr/>
          <p:nvPr/>
        </p:nvSpPr>
        <p:spPr>
          <a:xfrm>
            <a:off x="4814660" y="7070031"/>
            <a:ext cx="1761028" cy="787401"/>
          </a:xfrm>
          <a:prstGeom prst="roundRect">
            <a:avLst>
              <a:gd name="adj" fmla="val 24194"/>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p:spPr>
        <p:txBody>
          <a:bodyPr lIns="50800" tIns="50800" rIns="50800" bIns="50800" anchor="ctr"/>
          <a:lstStyle/>
          <a:p>
            <a:pPr>
              <a:defRPr>
                <a:solidFill>
                  <a:srgbClr val="FFFFFF"/>
                </a:solidFill>
              </a:defRPr>
            </a:pPr>
          </a:p>
        </p:txBody>
      </p:sp>
      <p:sp>
        <p:nvSpPr>
          <p:cNvPr id="408" name="Shape"/>
          <p:cNvSpPr/>
          <p:nvPr/>
        </p:nvSpPr>
        <p:spPr>
          <a:xfrm>
            <a:off x="6338501" y="5054440"/>
            <a:ext cx="4641283" cy="3683444"/>
          </a:xfrm>
          <a:custGeom>
            <a:avLst/>
            <a:gdLst/>
            <a:ahLst/>
            <a:cxnLst>
              <a:cxn ang="0">
                <a:pos x="wd2" y="hd2"/>
              </a:cxn>
              <a:cxn ang="5400000">
                <a:pos x="wd2" y="hd2"/>
              </a:cxn>
              <a:cxn ang="10800000">
                <a:pos x="wd2" y="hd2"/>
              </a:cxn>
              <a:cxn ang="16200000">
                <a:pos x="wd2" y="hd2"/>
              </a:cxn>
            </a:cxnLst>
            <a:rect l="0" t="0" r="r" b="b"/>
            <a:pathLst>
              <a:path w="21506" h="21433" fill="norm" stroke="1" extrusionOk="0">
                <a:moveTo>
                  <a:pt x="5838" y="8"/>
                </a:moveTo>
                <a:cubicBezTo>
                  <a:pt x="3712" y="114"/>
                  <a:pt x="158" y="1891"/>
                  <a:pt x="2" y="7232"/>
                </a:cubicBezTo>
                <a:cubicBezTo>
                  <a:pt x="-54" y="9134"/>
                  <a:pt x="1253" y="14877"/>
                  <a:pt x="10702" y="21433"/>
                </a:cubicBezTo>
                <a:cubicBezTo>
                  <a:pt x="20130" y="14892"/>
                  <a:pt x="21546" y="9139"/>
                  <a:pt x="21505" y="7232"/>
                </a:cubicBezTo>
                <a:cubicBezTo>
                  <a:pt x="21391" y="1889"/>
                  <a:pt x="17806" y="115"/>
                  <a:pt x="15669" y="8"/>
                </a:cubicBezTo>
                <a:cubicBezTo>
                  <a:pt x="12170" y="-167"/>
                  <a:pt x="10753" y="2729"/>
                  <a:pt x="10753" y="2729"/>
                </a:cubicBezTo>
                <a:cubicBezTo>
                  <a:pt x="10753" y="2729"/>
                  <a:pt x="9337" y="-167"/>
                  <a:pt x="5838" y="8"/>
                </a:cubicBezTo>
                <a:close/>
              </a:path>
            </a:pathLst>
          </a:custGeom>
          <a:gradFill>
            <a:gsLst>
              <a:gs pos="0">
                <a:srgbClr val="FF7E79"/>
              </a:gs>
              <a:gs pos="100000">
                <a:schemeClr val="accent5">
                  <a:hueOff val="-53923"/>
                  <a:lumOff val="-6733"/>
                </a:schemeClr>
              </a:gs>
            </a:gsLst>
            <a:lin ang="5400000"/>
          </a:gradFill>
          <a:ln w="12700">
            <a:solidFill>
              <a:srgbClr val="000000"/>
            </a:solidFill>
            <a:miter lim="400000"/>
          </a:ln>
          <a:effectLst>
            <a:outerShdw sx="100000" sy="100000" kx="0" ky="0" algn="b" rotWithShape="0" blurRad="241300" dist="228599" dir="2700000">
              <a:srgbClr val="000000">
                <a:alpha val="39932"/>
              </a:srgbClr>
            </a:outerShdw>
          </a:effectLst>
        </p:spPr>
        <p:txBody>
          <a:bodyPr lIns="50800" tIns="50800" rIns="50800" bIns="50800" anchor="ctr"/>
          <a:lstStyle/>
          <a:p>
            <a:pPr>
              <a:defRPr>
                <a:solidFill>
                  <a:srgbClr val="FFFFFF"/>
                </a:solidFill>
              </a:defRPr>
            </a:pPr>
          </a:p>
        </p:txBody>
      </p:sp>
      <p:grpSp>
        <p:nvGrpSpPr>
          <p:cNvPr id="411" name="Do I Give THANKS In EVERYTHING?"/>
          <p:cNvGrpSpPr/>
          <p:nvPr/>
        </p:nvGrpSpPr>
        <p:grpSpPr>
          <a:xfrm>
            <a:off x="267815" y="1403998"/>
            <a:ext cx="12469170" cy="2565401"/>
            <a:chOff x="0" y="0"/>
            <a:chExt cx="12469169" cy="2565400"/>
          </a:xfrm>
        </p:grpSpPr>
        <p:sp>
          <p:nvSpPr>
            <p:cNvPr id="410" name="Do I Give THANKS In EVERYTHING?"/>
            <p:cNvSpPr txBox="1"/>
            <p:nvPr/>
          </p:nvSpPr>
          <p:spPr>
            <a:xfrm>
              <a:off x="88900" y="50800"/>
              <a:ext cx="12291370" cy="2336800"/>
            </a:xfrm>
            <a:prstGeom prst="rect">
              <a:avLst/>
            </a:prstGeom>
            <a:solidFill>
              <a:srgbClr val="5A5F5E">
                <a:alpha val="66775"/>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spcBef>
                  <a:spcPts val="800"/>
                </a:spcBef>
                <a:defRPr b="1" sz="7500">
                  <a:ln w="12700" cap="flat">
                    <a:solidFill>
                      <a:srgbClr val="000000"/>
                    </a:solidFill>
                    <a:prstDash val="solid"/>
                    <a:miter lim="400000"/>
                  </a:ln>
                  <a:solidFill>
                    <a:srgbClr val="FFFFFF"/>
                  </a:solidFill>
                  <a:effectLst>
                    <a:outerShdw sx="100000" sy="100000" kx="0" ky="0" algn="b" rotWithShape="0" blurRad="63500" dist="63500" dir="2522922">
                      <a:srgbClr val="000000"/>
                    </a:outerShdw>
                  </a:effectLst>
                  <a:latin typeface="Gill Sans"/>
                  <a:ea typeface="Gill Sans"/>
                  <a:cs typeface="Gill Sans"/>
                  <a:sym typeface="Gill Sans"/>
                </a:defRPr>
              </a:lvl1pPr>
            </a:lstStyle>
            <a:p>
              <a:pPr/>
              <a:r>
                <a:t>Do I Give THANKS In EVERYTHING?</a:t>
              </a:r>
            </a:p>
          </p:txBody>
        </p:sp>
        <p:pic>
          <p:nvPicPr>
            <p:cNvPr id="409" name="Do I Give THANKS In EVERYTHING? Do I Give THANKS In EVERYTHING?" descr="Do I Give THANKS In EVERYTHING? Do I Give THANKS In EVERYTHING?"/>
            <p:cNvPicPr>
              <a:picLocks noChangeAspect="0"/>
            </p:cNvPicPr>
            <p:nvPr/>
          </p:nvPicPr>
          <p:blipFill>
            <a:blip r:embed="rId2">
              <a:extLst/>
            </a:blip>
            <a:stretch>
              <a:fillRect/>
            </a:stretch>
          </p:blipFill>
          <p:spPr>
            <a:xfrm>
              <a:off x="0" y="0"/>
              <a:ext cx="12469170" cy="2565400"/>
            </a:xfrm>
            <a:prstGeom prst="rect">
              <a:avLst/>
            </a:prstGeom>
            <a:effectLst/>
          </p:spPr>
        </p:pic>
      </p:grpSp>
      <p:pic>
        <p:nvPicPr>
          <p:cNvPr id="412" name="image.png" descr="image.png"/>
          <p:cNvPicPr>
            <a:picLocks noChangeAspect="1"/>
          </p:cNvPicPr>
          <p:nvPr/>
        </p:nvPicPr>
        <p:blipFill>
          <a:blip r:embed="rId3">
            <a:extLst/>
          </a:blip>
          <a:srcRect l="0" t="0" r="0" b="0"/>
          <a:stretch>
            <a:fillRect/>
          </a:stretch>
        </p:blipFill>
        <p:spPr>
          <a:xfrm>
            <a:off x="3630140" y="3963510"/>
            <a:ext cx="10057967" cy="5866167"/>
          </a:xfrm>
          <a:prstGeom prst="rect">
            <a:avLst/>
          </a:prstGeom>
          <a:ln w="12700">
            <a:miter lim="400000"/>
          </a:ln>
          <a:effectLst>
            <a:outerShdw sx="100000" sy="100000" kx="0" ky="0" algn="b" rotWithShape="0" blurRad="152400" dist="76199" dir="2340007">
              <a:srgbClr val="000000">
                <a:alpha val="74996"/>
              </a:srgbClr>
            </a:outerShdw>
          </a:effectLst>
        </p:spPr>
      </p:pic>
      <p:sp>
        <p:nvSpPr>
          <p:cNvPr id="413" name="Arrow"/>
          <p:cNvSpPr/>
          <p:nvPr/>
        </p:nvSpPr>
        <p:spPr>
          <a:xfrm>
            <a:off x="6651528" y="179738"/>
            <a:ext cx="6333748" cy="1005310"/>
          </a:xfrm>
          <a:prstGeom prst="rightArrow">
            <a:avLst>
              <a:gd name="adj1" fmla="val 100000"/>
              <a:gd name="adj2" fmla="val 15033"/>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414" name="Arrow"/>
          <p:cNvSpPr/>
          <p:nvPr/>
        </p:nvSpPr>
        <p:spPr>
          <a:xfrm>
            <a:off x="-128628" y="179738"/>
            <a:ext cx="7195630" cy="1005310"/>
          </a:xfrm>
          <a:prstGeom prst="rightArrow">
            <a:avLst>
              <a:gd name="adj1" fmla="val 98757"/>
              <a:gd name="adj2" fmla="val 33966"/>
            </a:avLst>
          </a:prstGeom>
          <a:solidFill>
            <a:srgbClr val="B4B4B4"/>
          </a:soli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415" name="In EVERYTHING"/>
          <p:cNvSpPr txBox="1"/>
          <p:nvPr/>
        </p:nvSpPr>
        <p:spPr>
          <a:xfrm>
            <a:off x="225099" y="185768"/>
            <a:ext cx="6488176"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effectLst>
                  <a:outerShdw sx="100000" sy="100000" kx="0" ky="0" algn="b" rotWithShape="0" blurRad="63500" dist="63500" dir="2370797">
                    <a:srgbClr val="000000"/>
                  </a:outerShdw>
                </a:effectLst>
              </a:defRPr>
            </a:pPr>
            <a:r>
              <a:t>In </a:t>
            </a:r>
            <a:r>
              <a:rPr b="1">
                <a:gradFill flip="none" rotWithShape="1">
                  <a:gsLst>
                    <a:gs pos="0">
                      <a:srgbClr val="FF9300"/>
                    </a:gs>
                    <a:gs pos="100000">
                      <a:srgbClr val="945200"/>
                    </a:gs>
                  </a:gsLst>
                  <a:lin ang="5400000" scaled="0"/>
                </a:gradFill>
                <a:latin typeface="Gill Sans"/>
                <a:ea typeface="Gill Sans"/>
                <a:cs typeface="Gill Sans"/>
                <a:sym typeface="Gill Sans"/>
              </a:rPr>
              <a:t>EVERYTHING</a:t>
            </a:r>
          </a:p>
        </p:txBody>
      </p:sp>
      <p:sp>
        <p:nvSpPr>
          <p:cNvPr id="416" name="GIVE THANKS"/>
          <p:cNvSpPr txBox="1"/>
          <p:nvPr/>
        </p:nvSpPr>
        <p:spPr>
          <a:xfrm>
            <a:off x="7107371" y="185768"/>
            <a:ext cx="5609073"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solidFill>
                  <a:schemeClr val="accent3"/>
                </a:solidFill>
                <a:effectLst>
                  <a:outerShdw sx="100000" sy="100000" kx="0" ky="0" algn="b" rotWithShape="0" blurRad="63500" dist="63500" dir="3319856">
                    <a:srgbClr val="000000"/>
                  </a:outerShdw>
                </a:effectLst>
              </a:defRPr>
            </a:pPr>
            <a:r>
              <a:rPr>
                <a:solidFill>
                  <a:srgbClr val="FFFFFF"/>
                </a:solidFill>
              </a:rPr>
              <a:t>GIVE</a:t>
            </a:r>
            <a:r>
              <a:t> </a:t>
            </a:r>
            <a:r>
              <a:rPr b="1">
                <a:gradFill flip="none" rotWithShape="1">
                  <a:gsLst>
                    <a:gs pos="0">
                      <a:srgbClr val="FF9300"/>
                    </a:gs>
                    <a:gs pos="100000">
                      <a:srgbClr val="FFD479"/>
                    </a:gs>
                  </a:gsLst>
                  <a:lin ang="5400000" scaled="0"/>
                </a:gradFill>
                <a:latin typeface="Gill Sans"/>
                <a:ea typeface="Gill Sans"/>
                <a:cs typeface="Gill Sans"/>
                <a:sym typeface="Gill Sans"/>
              </a:rPr>
              <a:t>THANKS</a:t>
            </a:r>
          </a:p>
        </p:txBody>
      </p:sp>
      <p:sp>
        <p:nvSpPr>
          <p:cNvPr id="417" name="Gratitude"/>
          <p:cNvSpPr txBox="1"/>
          <p:nvPr/>
        </p:nvSpPr>
        <p:spPr>
          <a:xfrm>
            <a:off x="7176114" y="6188612"/>
            <a:ext cx="2965935" cy="787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914400">
              <a:defRPr b="1" sz="5100">
                <a:ln w="12700" cap="flat">
                  <a:solidFill>
                    <a:srgbClr val="000000"/>
                  </a:solidFill>
                  <a:prstDash val="solid"/>
                  <a:miter lim="400000"/>
                </a:ln>
                <a:solidFill>
                  <a:srgbClr val="FFFFFF"/>
                </a:solidFill>
                <a:effectLst>
                  <a:outerShdw sx="100000" sy="100000" kx="0" ky="0" algn="b" rotWithShape="0" blurRad="12700" dist="25400" dir="2700000">
                    <a:srgbClr val="000000"/>
                  </a:outerShdw>
                </a:effectLst>
                <a:latin typeface="Century Gothic"/>
                <a:ea typeface="Century Gothic"/>
                <a:cs typeface="Century Gothic"/>
                <a:sym typeface="Century Gothic"/>
              </a:defRPr>
            </a:lvl1pPr>
          </a:lstStyle>
          <a:p>
            <a:pPr/>
            <a:r>
              <a:t>Gratitude</a:t>
            </a:r>
          </a:p>
        </p:txBody>
      </p:sp>
      <p:grpSp>
        <p:nvGrpSpPr>
          <p:cNvPr id="420" name="Image"/>
          <p:cNvGrpSpPr/>
          <p:nvPr/>
        </p:nvGrpSpPr>
        <p:grpSpPr>
          <a:xfrm flipH="1">
            <a:off x="237073" y="3974496"/>
            <a:ext cx="4521286" cy="5748208"/>
            <a:chOff x="0" y="0"/>
            <a:chExt cx="4521284" cy="5748206"/>
          </a:xfrm>
        </p:grpSpPr>
        <p:pic>
          <p:nvPicPr>
            <p:cNvPr id="419" name="Image" descr="Image"/>
            <p:cNvPicPr>
              <a:picLocks noChangeAspect="1"/>
            </p:cNvPicPr>
            <p:nvPr/>
          </p:nvPicPr>
          <p:blipFill>
            <a:blip r:embed="rId4">
              <a:extLst/>
            </a:blip>
            <a:srcRect l="27427" t="3075" r="13257" b="3075"/>
            <a:stretch>
              <a:fillRect/>
            </a:stretch>
          </p:blipFill>
          <p:spPr>
            <a:xfrm>
              <a:off x="88900" y="50799"/>
              <a:ext cx="4343485" cy="5519608"/>
            </a:xfrm>
            <a:prstGeom prst="rect">
              <a:avLst/>
            </a:prstGeom>
            <a:ln>
              <a:noFill/>
            </a:ln>
            <a:effectLst/>
          </p:spPr>
        </p:pic>
        <p:pic>
          <p:nvPicPr>
            <p:cNvPr id="418" name="Image" descr="Image"/>
            <p:cNvPicPr>
              <a:picLocks noChangeAspect="0"/>
            </p:cNvPicPr>
            <p:nvPr/>
          </p:nvPicPr>
          <p:blipFill>
            <a:blip r:embed="rId5">
              <a:extLst/>
            </a:blip>
            <a:stretch>
              <a:fillRect/>
            </a:stretch>
          </p:blipFill>
          <p:spPr>
            <a:xfrm>
              <a:off x="-1" y="-1"/>
              <a:ext cx="4521286" cy="5748208"/>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Text Box 9"/>
          <p:cNvSpPr txBox="1"/>
          <p:nvPr/>
        </p:nvSpPr>
        <p:spPr>
          <a:xfrm>
            <a:off x="5376813" y="1783569"/>
            <a:ext cx="7467441" cy="7610349"/>
          </a:xfrm>
          <a:prstGeom prst="rect">
            <a:avLst/>
          </a:prstGeom>
          <a:ln w="12700">
            <a:miter lim="400000"/>
          </a:ln>
          <a:effectLst>
            <a:outerShdw sx="100000" sy="100000" kx="0" ky="0" algn="b" rotWithShape="0" blurRad="88900" dist="105471" dir="3218735">
              <a:srgbClr val="000000">
                <a:alpha val="24356"/>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85799" indent="-685799" algn="l" defTabSz="1300480">
              <a:spcBef>
                <a:spcPts val="1700"/>
              </a:spcBef>
              <a:buSzPct val="80000"/>
              <a:buBlip>
                <a:blip r:embed="rId2"/>
              </a:buBlip>
              <a:defRPr sz="4300">
                <a:solidFill>
                  <a:srgbClr val="000000"/>
                </a:solidFill>
                <a:latin typeface="Century Gothic"/>
                <a:ea typeface="Century Gothic"/>
                <a:cs typeface="Century Gothic"/>
                <a:sym typeface="Century Gothic"/>
              </a:defRPr>
            </a:pPr>
            <a:r>
              <a:t>Our culture encourages us to be discontent with who we are &amp; what we have - </a:t>
            </a:r>
          </a:p>
          <a:p>
            <a:pPr marL="685799" indent="-685799" algn="l" defTabSz="1300480">
              <a:spcBef>
                <a:spcPts val="1700"/>
              </a:spcBef>
              <a:buSzPct val="80000"/>
              <a:buBlip>
                <a:blip r:embed="rId2"/>
              </a:buBlip>
              <a:defRPr sz="4300">
                <a:solidFill>
                  <a:srgbClr val="000000"/>
                </a:solidFill>
                <a:latin typeface="Century Gothic"/>
                <a:ea typeface="Century Gothic"/>
                <a:cs typeface="Century Gothic"/>
                <a:sym typeface="Century Gothic"/>
              </a:defRPr>
            </a:pPr>
            <a:r>
              <a:t>Instead of appreciating the gifts, blessings and talents that we do have, much of our modern culture tries to get us to compare what we have with what others have.</a:t>
            </a:r>
          </a:p>
        </p:txBody>
      </p:sp>
      <p:sp>
        <p:nvSpPr>
          <p:cNvPr id="198" name="Arrow"/>
          <p:cNvSpPr/>
          <p:nvPr/>
        </p:nvSpPr>
        <p:spPr>
          <a:xfrm>
            <a:off x="6651528" y="179738"/>
            <a:ext cx="6333748" cy="1005310"/>
          </a:xfrm>
          <a:prstGeom prst="rightArrow">
            <a:avLst>
              <a:gd name="adj1" fmla="val 100000"/>
              <a:gd name="adj2" fmla="val 15033"/>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199" name="Arrow"/>
          <p:cNvSpPr/>
          <p:nvPr/>
        </p:nvSpPr>
        <p:spPr>
          <a:xfrm>
            <a:off x="-128628" y="179738"/>
            <a:ext cx="7195630" cy="1005310"/>
          </a:xfrm>
          <a:prstGeom prst="rightArrow">
            <a:avLst>
              <a:gd name="adj1" fmla="val 98757"/>
              <a:gd name="adj2" fmla="val 33966"/>
            </a:avLst>
          </a:prstGeom>
          <a:solidFill>
            <a:srgbClr val="B4B4B4"/>
          </a:soli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200" name="In EVERYTHING"/>
          <p:cNvSpPr txBox="1"/>
          <p:nvPr/>
        </p:nvSpPr>
        <p:spPr>
          <a:xfrm>
            <a:off x="225099" y="185768"/>
            <a:ext cx="6488176"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effectLst>
                  <a:outerShdw sx="100000" sy="100000" kx="0" ky="0" algn="b" rotWithShape="0" blurRad="63500" dist="63500" dir="2370797">
                    <a:srgbClr val="000000"/>
                  </a:outerShdw>
                </a:effectLst>
              </a:defRPr>
            </a:pPr>
            <a:r>
              <a:t>In </a:t>
            </a:r>
            <a:r>
              <a:rPr b="1">
                <a:gradFill flip="none" rotWithShape="1">
                  <a:gsLst>
                    <a:gs pos="0">
                      <a:srgbClr val="FF9300"/>
                    </a:gs>
                    <a:gs pos="100000">
                      <a:srgbClr val="945200"/>
                    </a:gs>
                  </a:gsLst>
                  <a:lin ang="5400000" scaled="0"/>
                </a:gradFill>
                <a:latin typeface="Gill Sans"/>
                <a:ea typeface="Gill Sans"/>
                <a:cs typeface="Gill Sans"/>
                <a:sym typeface="Gill Sans"/>
              </a:rPr>
              <a:t>EVERYTHING</a:t>
            </a:r>
          </a:p>
        </p:txBody>
      </p:sp>
      <p:sp>
        <p:nvSpPr>
          <p:cNvPr id="201" name="GIVE THANKS"/>
          <p:cNvSpPr txBox="1"/>
          <p:nvPr/>
        </p:nvSpPr>
        <p:spPr>
          <a:xfrm>
            <a:off x="7107371" y="185768"/>
            <a:ext cx="5609073"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solidFill>
                  <a:schemeClr val="accent3"/>
                </a:solidFill>
                <a:effectLst>
                  <a:outerShdw sx="100000" sy="100000" kx="0" ky="0" algn="b" rotWithShape="0" blurRad="63500" dist="63500" dir="3319856">
                    <a:srgbClr val="000000"/>
                  </a:outerShdw>
                </a:effectLst>
              </a:defRPr>
            </a:pPr>
            <a:r>
              <a:rPr>
                <a:solidFill>
                  <a:srgbClr val="FFFFFF"/>
                </a:solidFill>
              </a:rPr>
              <a:t>GIVE</a:t>
            </a:r>
            <a:r>
              <a:t> </a:t>
            </a:r>
            <a:r>
              <a:rPr b="1">
                <a:gradFill flip="none" rotWithShape="1">
                  <a:gsLst>
                    <a:gs pos="0">
                      <a:srgbClr val="FF9300"/>
                    </a:gs>
                    <a:gs pos="100000">
                      <a:srgbClr val="FFD479"/>
                    </a:gs>
                  </a:gsLst>
                  <a:lin ang="5400000" scaled="0"/>
                </a:gradFill>
                <a:latin typeface="Gill Sans"/>
                <a:ea typeface="Gill Sans"/>
                <a:cs typeface="Gill Sans"/>
                <a:sym typeface="Gill Sans"/>
              </a:rPr>
              <a:t>THANKS</a:t>
            </a:r>
          </a:p>
        </p:txBody>
      </p:sp>
      <p:grpSp>
        <p:nvGrpSpPr>
          <p:cNvPr id="204" name="Image"/>
          <p:cNvGrpSpPr/>
          <p:nvPr/>
        </p:nvGrpSpPr>
        <p:grpSpPr>
          <a:xfrm>
            <a:off x="237984" y="1560706"/>
            <a:ext cx="5131384" cy="8056076"/>
            <a:chOff x="0" y="0"/>
            <a:chExt cx="5131383" cy="8056075"/>
          </a:xfrm>
        </p:grpSpPr>
        <p:pic>
          <p:nvPicPr>
            <p:cNvPr id="203" name="Image" descr="Image"/>
            <p:cNvPicPr>
              <a:picLocks noChangeAspect="1"/>
            </p:cNvPicPr>
            <p:nvPr/>
          </p:nvPicPr>
          <p:blipFill>
            <a:blip r:embed="rId3">
              <a:extLst/>
            </a:blip>
            <a:srcRect l="7205" t="0" r="50024" b="0"/>
            <a:stretch>
              <a:fillRect/>
            </a:stretch>
          </p:blipFill>
          <p:spPr>
            <a:xfrm>
              <a:off x="88900" y="50800"/>
              <a:ext cx="4953584" cy="7827476"/>
            </a:xfrm>
            <a:prstGeom prst="rect">
              <a:avLst/>
            </a:prstGeom>
            <a:ln>
              <a:noFill/>
            </a:ln>
            <a:effectLst/>
          </p:spPr>
        </p:pic>
        <p:pic>
          <p:nvPicPr>
            <p:cNvPr id="202" name="Image" descr="Image"/>
            <p:cNvPicPr>
              <a:picLocks noChangeAspect="0"/>
            </p:cNvPicPr>
            <p:nvPr/>
          </p:nvPicPr>
          <p:blipFill>
            <a:blip r:embed="rId4">
              <a:extLst/>
            </a:blip>
            <a:stretch>
              <a:fillRect/>
            </a:stretch>
          </p:blipFill>
          <p:spPr>
            <a:xfrm>
              <a:off x="-1" y="-1"/>
              <a:ext cx="5131385" cy="8056077"/>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7">
                                            <p:txEl>
                                              <p:pRg st="1" end="1"/>
                                            </p:txEl>
                                          </p:spTgt>
                                        </p:tgtEl>
                                        <p:attrNameLst>
                                          <p:attrName>style.visibility</p:attrName>
                                        </p:attrNameLst>
                                      </p:cBhvr>
                                      <p:to>
                                        <p:strVal val="visible"/>
                                      </p:to>
                                    </p:set>
                                    <p:animEffect filter="fade" transition="in">
                                      <p:cBhvr>
                                        <p:cTn id="7" dur="1500"/>
                                        <p:tgtEl>
                                          <p:spTgt spid="19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7"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24" name="Do I Give THANKS In EVERYTHING?"/>
          <p:cNvGrpSpPr/>
          <p:nvPr/>
        </p:nvGrpSpPr>
        <p:grpSpPr>
          <a:xfrm>
            <a:off x="267815" y="1403998"/>
            <a:ext cx="12469170" cy="2565401"/>
            <a:chOff x="0" y="0"/>
            <a:chExt cx="12469169" cy="2565400"/>
          </a:xfrm>
        </p:grpSpPr>
        <p:sp>
          <p:nvSpPr>
            <p:cNvPr id="423" name="Do I Give THANKS In EVERYTHING?"/>
            <p:cNvSpPr txBox="1"/>
            <p:nvPr/>
          </p:nvSpPr>
          <p:spPr>
            <a:xfrm>
              <a:off x="88900" y="50800"/>
              <a:ext cx="12291370" cy="2336800"/>
            </a:xfrm>
            <a:prstGeom prst="rect">
              <a:avLst/>
            </a:prstGeom>
            <a:solidFill>
              <a:srgbClr val="5A5F5E">
                <a:alpha val="66775"/>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spcBef>
                  <a:spcPts val="800"/>
                </a:spcBef>
                <a:defRPr b="1" sz="7500">
                  <a:ln w="12700" cap="flat">
                    <a:solidFill>
                      <a:srgbClr val="000000"/>
                    </a:solidFill>
                    <a:prstDash val="solid"/>
                    <a:miter lim="400000"/>
                  </a:ln>
                  <a:solidFill>
                    <a:srgbClr val="FFFFFF"/>
                  </a:solidFill>
                  <a:effectLst>
                    <a:outerShdw sx="100000" sy="100000" kx="0" ky="0" algn="b" rotWithShape="0" blurRad="63500" dist="63500" dir="2522922">
                      <a:srgbClr val="000000"/>
                    </a:outerShdw>
                  </a:effectLst>
                  <a:latin typeface="Gill Sans"/>
                  <a:ea typeface="Gill Sans"/>
                  <a:cs typeface="Gill Sans"/>
                  <a:sym typeface="Gill Sans"/>
                </a:defRPr>
              </a:lvl1pPr>
            </a:lstStyle>
            <a:p>
              <a:pPr/>
              <a:r>
                <a:t>Do I Give THANKS In EVERYTHING?</a:t>
              </a:r>
            </a:p>
          </p:txBody>
        </p:sp>
        <p:pic>
          <p:nvPicPr>
            <p:cNvPr id="422" name="Do I Give THANKS In EVERYTHING? Do I Give THANKS In EVERYTHING?" descr="Do I Give THANKS In EVERYTHING? Do I Give THANKS In EVERYTHING?"/>
            <p:cNvPicPr>
              <a:picLocks noChangeAspect="0"/>
            </p:cNvPicPr>
            <p:nvPr/>
          </p:nvPicPr>
          <p:blipFill>
            <a:blip r:embed="rId2">
              <a:extLst/>
            </a:blip>
            <a:stretch>
              <a:fillRect/>
            </a:stretch>
          </p:blipFill>
          <p:spPr>
            <a:xfrm>
              <a:off x="0" y="0"/>
              <a:ext cx="12469170" cy="2565400"/>
            </a:xfrm>
            <a:prstGeom prst="rect">
              <a:avLst/>
            </a:prstGeom>
            <a:effectLst/>
          </p:spPr>
        </p:pic>
      </p:grpSp>
      <p:sp>
        <p:nvSpPr>
          <p:cNvPr id="425" name="Arrow"/>
          <p:cNvSpPr/>
          <p:nvPr/>
        </p:nvSpPr>
        <p:spPr>
          <a:xfrm>
            <a:off x="6651528" y="179738"/>
            <a:ext cx="6333748" cy="1005310"/>
          </a:xfrm>
          <a:prstGeom prst="rightArrow">
            <a:avLst>
              <a:gd name="adj1" fmla="val 100000"/>
              <a:gd name="adj2" fmla="val 15033"/>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426" name="Arrow"/>
          <p:cNvSpPr/>
          <p:nvPr/>
        </p:nvSpPr>
        <p:spPr>
          <a:xfrm>
            <a:off x="-128628" y="179738"/>
            <a:ext cx="7195630" cy="1005310"/>
          </a:xfrm>
          <a:prstGeom prst="rightArrow">
            <a:avLst>
              <a:gd name="adj1" fmla="val 98757"/>
              <a:gd name="adj2" fmla="val 33966"/>
            </a:avLst>
          </a:prstGeom>
          <a:solidFill>
            <a:srgbClr val="B4B4B4"/>
          </a:soli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427" name="In EVERYTHING"/>
          <p:cNvSpPr txBox="1"/>
          <p:nvPr/>
        </p:nvSpPr>
        <p:spPr>
          <a:xfrm>
            <a:off x="225099" y="185768"/>
            <a:ext cx="6488176"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effectLst>
                  <a:outerShdw sx="100000" sy="100000" kx="0" ky="0" algn="b" rotWithShape="0" blurRad="63500" dist="63500" dir="2370797">
                    <a:srgbClr val="000000"/>
                  </a:outerShdw>
                </a:effectLst>
              </a:defRPr>
            </a:pPr>
            <a:r>
              <a:t>In </a:t>
            </a:r>
            <a:r>
              <a:rPr b="1">
                <a:gradFill flip="none" rotWithShape="1">
                  <a:gsLst>
                    <a:gs pos="0">
                      <a:srgbClr val="FF9300"/>
                    </a:gs>
                    <a:gs pos="100000">
                      <a:srgbClr val="945200"/>
                    </a:gs>
                  </a:gsLst>
                  <a:lin ang="5400000" scaled="0"/>
                </a:gradFill>
                <a:latin typeface="Gill Sans"/>
                <a:ea typeface="Gill Sans"/>
                <a:cs typeface="Gill Sans"/>
                <a:sym typeface="Gill Sans"/>
              </a:rPr>
              <a:t>EVERYTHING</a:t>
            </a:r>
          </a:p>
        </p:txBody>
      </p:sp>
      <p:sp>
        <p:nvSpPr>
          <p:cNvPr id="428" name="GIVE THANKS"/>
          <p:cNvSpPr txBox="1"/>
          <p:nvPr/>
        </p:nvSpPr>
        <p:spPr>
          <a:xfrm>
            <a:off x="7107371" y="185768"/>
            <a:ext cx="5609073"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solidFill>
                  <a:schemeClr val="accent3"/>
                </a:solidFill>
                <a:effectLst>
                  <a:outerShdw sx="100000" sy="100000" kx="0" ky="0" algn="b" rotWithShape="0" blurRad="63500" dist="63500" dir="3319856">
                    <a:srgbClr val="000000"/>
                  </a:outerShdw>
                </a:effectLst>
              </a:defRPr>
            </a:pPr>
            <a:r>
              <a:rPr>
                <a:solidFill>
                  <a:srgbClr val="FFFFFF"/>
                </a:solidFill>
              </a:rPr>
              <a:t>GIVE</a:t>
            </a:r>
            <a:r>
              <a:t> </a:t>
            </a:r>
            <a:r>
              <a:rPr b="1">
                <a:gradFill flip="none" rotWithShape="1">
                  <a:gsLst>
                    <a:gs pos="0">
                      <a:srgbClr val="FF9300"/>
                    </a:gs>
                    <a:gs pos="100000">
                      <a:srgbClr val="FFD479"/>
                    </a:gs>
                  </a:gsLst>
                  <a:lin ang="5400000" scaled="0"/>
                </a:gradFill>
                <a:latin typeface="Gill Sans"/>
                <a:ea typeface="Gill Sans"/>
                <a:cs typeface="Gill Sans"/>
                <a:sym typeface="Gill Sans"/>
              </a:rPr>
              <a:t>THANKS</a:t>
            </a:r>
          </a:p>
        </p:txBody>
      </p:sp>
      <p:grpSp>
        <p:nvGrpSpPr>
          <p:cNvPr id="431" name="Image"/>
          <p:cNvGrpSpPr/>
          <p:nvPr/>
        </p:nvGrpSpPr>
        <p:grpSpPr>
          <a:xfrm flipH="1">
            <a:off x="237073" y="3974496"/>
            <a:ext cx="4521286" cy="5748208"/>
            <a:chOff x="0" y="0"/>
            <a:chExt cx="4521284" cy="5748206"/>
          </a:xfrm>
        </p:grpSpPr>
        <p:pic>
          <p:nvPicPr>
            <p:cNvPr id="430" name="Image" descr="Image"/>
            <p:cNvPicPr>
              <a:picLocks noChangeAspect="1"/>
            </p:cNvPicPr>
            <p:nvPr/>
          </p:nvPicPr>
          <p:blipFill>
            <a:blip r:embed="rId3">
              <a:extLst/>
            </a:blip>
            <a:srcRect l="27427" t="3075" r="13257" b="3075"/>
            <a:stretch>
              <a:fillRect/>
            </a:stretch>
          </p:blipFill>
          <p:spPr>
            <a:xfrm>
              <a:off x="88900" y="50799"/>
              <a:ext cx="4343485" cy="5519608"/>
            </a:xfrm>
            <a:prstGeom prst="rect">
              <a:avLst/>
            </a:prstGeom>
            <a:ln>
              <a:noFill/>
            </a:ln>
            <a:effectLst/>
          </p:spPr>
        </p:pic>
        <p:pic>
          <p:nvPicPr>
            <p:cNvPr id="429" name="Image" descr="Image"/>
            <p:cNvPicPr>
              <a:picLocks noChangeAspect="0"/>
            </p:cNvPicPr>
            <p:nvPr/>
          </p:nvPicPr>
          <p:blipFill>
            <a:blip r:embed="rId4">
              <a:extLst/>
            </a:blip>
            <a:stretch>
              <a:fillRect/>
            </a:stretch>
          </p:blipFill>
          <p:spPr>
            <a:xfrm>
              <a:off x="-1" y="-1"/>
              <a:ext cx="4521286" cy="5748208"/>
            </a:xfrm>
            <a:prstGeom prst="rect">
              <a:avLst/>
            </a:prstGeom>
            <a:effectLst/>
          </p:spPr>
        </p:pic>
      </p:grpSp>
      <p:sp>
        <p:nvSpPr>
          <p:cNvPr id="432" name="Text Box 9"/>
          <p:cNvSpPr txBox="1"/>
          <p:nvPr/>
        </p:nvSpPr>
        <p:spPr>
          <a:xfrm>
            <a:off x="4898303" y="3986640"/>
            <a:ext cx="7813663" cy="5502149"/>
          </a:xfrm>
          <a:prstGeom prst="rect">
            <a:avLst/>
          </a:prstGeom>
          <a:ln w="12700">
            <a:miter lim="400000"/>
          </a:ln>
          <a:effectLst>
            <a:outerShdw sx="100000" sy="100000" kx="0" ky="0" algn="b" rotWithShape="0" blurRad="88900" dist="105471" dir="3218735">
              <a:srgbClr val="000000">
                <a:alpha val="24356"/>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85799" indent="-685799" algn="l" defTabSz="1300480">
              <a:spcBef>
                <a:spcPts val="900"/>
              </a:spcBef>
              <a:buSzPct val="80000"/>
              <a:buBlip>
                <a:blip r:embed="rId5"/>
              </a:buBlip>
              <a:defRPr b="1" sz="3700">
                <a:solidFill>
                  <a:srgbClr val="000000"/>
                </a:solidFill>
                <a:latin typeface="Century Gothic"/>
                <a:ea typeface="Century Gothic"/>
                <a:cs typeface="Century Gothic"/>
                <a:sym typeface="Century Gothic"/>
              </a:defRPr>
            </a:pPr>
            <a:r>
              <a:t>By our words – Phil 4:6</a:t>
            </a:r>
          </a:p>
          <a:p>
            <a:pPr lvl="1" marL="1206499" indent="-685799" algn="l" defTabSz="1300480">
              <a:spcBef>
                <a:spcPts val="900"/>
              </a:spcBef>
              <a:buSzPct val="80000"/>
              <a:buBlip>
                <a:blip r:embed="rId6"/>
              </a:buBlip>
              <a:defRPr sz="3300">
                <a:solidFill>
                  <a:srgbClr val="000000"/>
                </a:solidFill>
                <a:latin typeface="Century Gothic"/>
                <a:ea typeface="Century Gothic"/>
                <a:cs typeface="Century Gothic"/>
                <a:sym typeface="Century Gothic"/>
              </a:defRPr>
            </a:pPr>
            <a:r>
              <a:t>Giving thanks – Phil 1:3-4</a:t>
            </a:r>
          </a:p>
          <a:p>
            <a:pPr lvl="1" marL="1206499" indent="-685799" algn="l" defTabSz="1300480">
              <a:spcBef>
                <a:spcPts val="900"/>
              </a:spcBef>
              <a:buSzPct val="80000"/>
              <a:buBlip>
                <a:blip r:embed="rId6"/>
              </a:buBlip>
              <a:defRPr sz="3300">
                <a:solidFill>
                  <a:srgbClr val="000000"/>
                </a:solidFill>
                <a:latin typeface="Century Gothic"/>
                <a:ea typeface="Century Gothic"/>
                <a:cs typeface="Century Gothic"/>
                <a:sym typeface="Century Gothic"/>
              </a:defRPr>
            </a:pPr>
            <a:r>
              <a:t>Singing - Eph 5:19,20</a:t>
            </a:r>
          </a:p>
          <a:p>
            <a:pPr lvl="1" marL="1206499" indent="-685799" algn="l" defTabSz="1300480">
              <a:spcBef>
                <a:spcPts val="1700"/>
              </a:spcBef>
              <a:buSzPct val="80000"/>
              <a:buBlip>
                <a:blip r:embed="rId6"/>
              </a:buBlip>
              <a:defRPr sz="3300">
                <a:solidFill>
                  <a:srgbClr val="000000"/>
                </a:solidFill>
                <a:latin typeface="Century Gothic"/>
                <a:ea typeface="Century Gothic"/>
                <a:cs typeface="Century Gothic"/>
                <a:sym typeface="Century Gothic"/>
              </a:defRPr>
            </a:pPr>
            <a:r>
              <a:t>Always – 1 Thes 5:16-18</a:t>
            </a:r>
          </a:p>
          <a:p>
            <a:pPr marL="685799" indent="-685799" algn="l" defTabSz="1300480">
              <a:spcBef>
                <a:spcPts val="1700"/>
              </a:spcBef>
              <a:buSzPct val="80000"/>
              <a:buBlip>
                <a:blip r:embed="rId5"/>
              </a:buBlip>
              <a:defRPr b="1" sz="3700">
                <a:solidFill>
                  <a:srgbClr val="000000"/>
                </a:solidFill>
                <a:latin typeface="Century Gothic"/>
                <a:ea typeface="Century Gothic"/>
                <a:cs typeface="Century Gothic"/>
                <a:sym typeface="Century Gothic"/>
              </a:defRPr>
            </a:pPr>
            <a:r>
              <a:t>By the life we live – Rom 12:1-2</a:t>
            </a:r>
          </a:p>
          <a:p>
            <a:pPr marL="685799" indent="-685799" algn="l" defTabSz="1300480">
              <a:spcBef>
                <a:spcPts val="1700"/>
              </a:spcBef>
              <a:buSzPct val="80000"/>
              <a:buBlip>
                <a:blip r:embed="rId5"/>
              </a:buBlip>
              <a:defRPr b="1" sz="3700">
                <a:solidFill>
                  <a:srgbClr val="000000"/>
                </a:solidFill>
                <a:latin typeface="Century Gothic"/>
                <a:ea typeface="Century Gothic"/>
                <a:cs typeface="Century Gothic"/>
                <a:sym typeface="Century Gothic"/>
              </a:defRPr>
            </a:pPr>
            <a:r>
              <a:t>By our humble obedience to Christ – 1 Jn 5:3</a:t>
            </a:r>
          </a:p>
          <a:p>
            <a:pPr marL="685799" indent="-685799" algn="l" defTabSz="1300480">
              <a:spcBef>
                <a:spcPts val="1700"/>
              </a:spcBef>
              <a:buSzPct val="80000"/>
              <a:buBlip>
                <a:blip r:embed="rId5"/>
              </a:buBlip>
              <a:defRPr b="1" sz="3700">
                <a:solidFill>
                  <a:srgbClr val="000000"/>
                </a:solidFill>
                <a:latin typeface="Century Gothic"/>
                <a:ea typeface="Century Gothic"/>
                <a:cs typeface="Century Gothic"/>
                <a:sym typeface="Century Gothic"/>
              </a:defRPr>
            </a:pPr>
            <a:r>
              <a:t>By teaching others - Acts 8:4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2">
                                            <p:txEl>
                                              <p:pRg st="1" end="1"/>
                                            </p:txEl>
                                          </p:spTgt>
                                        </p:tgtEl>
                                        <p:attrNameLst>
                                          <p:attrName>style.visibility</p:attrName>
                                        </p:attrNameLst>
                                      </p:cBhvr>
                                      <p:to>
                                        <p:strVal val="visible"/>
                                      </p:to>
                                    </p:set>
                                    <p:animEffect filter="fade" transition="in">
                                      <p:cBhvr>
                                        <p:cTn id="7" dur="1500"/>
                                        <p:tgtEl>
                                          <p:spTgt spid="43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32">
                                            <p:txEl>
                                              <p:pRg st="2" end="2"/>
                                            </p:txEl>
                                          </p:spTgt>
                                        </p:tgtEl>
                                        <p:attrNameLst>
                                          <p:attrName>style.visibility</p:attrName>
                                        </p:attrNameLst>
                                      </p:cBhvr>
                                      <p:to>
                                        <p:strVal val="visible"/>
                                      </p:to>
                                    </p:set>
                                    <p:animEffect filter="fade" transition="in">
                                      <p:cBhvr>
                                        <p:cTn id="12" dur="1500"/>
                                        <p:tgtEl>
                                          <p:spTgt spid="43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32">
                                            <p:txEl>
                                              <p:pRg st="3" end="3"/>
                                            </p:txEl>
                                          </p:spTgt>
                                        </p:tgtEl>
                                        <p:attrNameLst>
                                          <p:attrName>style.visibility</p:attrName>
                                        </p:attrNameLst>
                                      </p:cBhvr>
                                      <p:to>
                                        <p:strVal val="visible"/>
                                      </p:to>
                                    </p:set>
                                    <p:animEffect filter="fade" transition="in">
                                      <p:cBhvr>
                                        <p:cTn id="17" dur="1500"/>
                                        <p:tgtEl>
                                          <p:spTgt spid="43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432">
                                            <p:txEl>
                                              <p:pRg st="4" end="4"/>
                                            </p:txEl>
                                          </p:spTgt>
                                        </p:tgtEl>
                                        <p:attrNameLst>
                                          <p:attrName>style.visibility</p:attrName>
                                        </p:attrNameLst>
                                      </p:cBhvr>
                                      <p:to>
                                        <p:strVal val="visible"/>
                                      </p:to>
                                    </p:set>
                                    <p:animEffect filter="fade" transition="in">
                                      <p:cBhvr>
                                        <p:cTn id="22" dur="1500"/>
                                        <p:tgtEl>
                                          <p:spTgt spid="43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432">
                                            <p:txEl>
                                              <p:pRg st="5" end="5"/>
                                            </p:txEl>
                                          </p:spTgt>
                                        </p:tgtEl>
                                        <p:attrNameLst>
                                          <p:attrName>style.visibility</p:attrName>
                                        </p:attrNameLst>
                                      </p:cBhvr>
                                      <p:to>
                                        <p:strVal val="visible"/>
                                      </p:to>
                                    </p:set>
                                    <p:animEffect filter="fade" transition="in">
                                      <p:cBhvr>
                                        <p:cTn id="27" dur="1500"/>
                                        <p:tgtEl>
                                          <p:spTgt spid="43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432">
                                            <p:txEl>
                                              <p:pRg st="6" end="6"/>
                                            </p:txEl>
                                          </p:spTgt>
                                        </p:tgtEl>
                                        <p:attrNameLst>
                                          <p:attrName>style.visibility</p:attrName>
                                        </p:attrNameLst>
                                      </p:cBhvr>
                                      <p:to>
                                        <p:strVal val="visible"/>
                                      </p:to>
                                    </p:set>
                                    <p:animEffect filter="fade" transition="in">
                                      <p:cBhvr>
                                        <p:cTn id="32" dur="1500"/>
                                        <p:tgtEl>
                                          <p:spTgt spid="432">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2"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36" name="Do I Give THANKS In EVERYTHING?"/>
          <p:cNvGrpSpPr/>
          <p:nvPr/>
        </p:nvGrpSpPr>
        <p:grpSpPr>
          <a:xfrm>
            <a:off x="267815" y="1403998"/>
            <a:ext cx="12469170" cy="2565401"/>
            <a:chOff x="0" y="0"/>
            <a:chExt cx="12469169" cy="2565400"/>
          </a:xfrm>
        </p:grpSpPr>
        <p:sp>
          <p:nvSpPr>
            <p:cNvPr id="435" name="Do I Give THANKS In EVERYTHING?"/>
            <p:cNvSpPr txBox="1"/>
            <p:nvPr/>
          </p:nvSpPr>
          <p:spPr>
            <a:xfrm>
              <a:off x="88900" y="50800"/>
              <a:ext cx="12291370" cy="2336800"/>
            </a:xfrm>
            <a:prstGeom prst="rect">
              <a:avLst/>
            </a:prstGeom>
            <a:solidFill>
              <a:srgbClr val="5A5F5E">
                <a:alpha val="66775"/>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spcBef>
                  <a:spcPts val="800"/>
                </a:spcBef>
                <a:defRPr b="1" sz="7500">
                  <a:ln w="12700" cap="flat">
                    <a:solidFill>
                      <a:srgbClr val="000000"/>
                    </a:solidFill>
                    <a:prstDash val="solid"/>
                    <a:miter lim="400000"/>
                  </a:ln>
                  <a:solidFill>
                    <a:srgbClr val="FFFFFF"/>
                  </a:solidFill>
                  <a:effectLst>
                    <a:outerShdw sx="100000" sy="100000" kx="0" ky="0" algn="b" rotWithShape="0" blurRad="63500" dist="63500" dir="2522922">
                      <a:srgbClr val="000000"/>
                    </a:outerShdw>
                  </a:effectLst>
                  <a:latin typeface="Gill Sans"/>
                  <a:ea typeface="Gill Sans"/>
                  <a:cs typeface="Gill Sans"/>
                  <a:sym typeface="Gill Sans"/>
                </a:defRPr>
              </a:lvl1pPr>
            </a:lstStyle>
            <a:p>
              <a:pPr/>
              <a:r>
                <a:t>Do I Give THANKS In EVERYTHING?</a:t>
              </a:r>
            </a:p>
          </p:txBody>
        </p:sp>
        <p:pic>
          <p:nvPicPr>
            <p:cNvPr id="434" name="Do I Give THANKS In EVERYTHING? Do I Give THANKS In EVERYTHING?" descr="Do I Give THANKS In EVERYTHING? Do I Give THANKS In EVERYTHING?"/>
            <p:cNvPicPr>
              <a:picLocks noChangeAspect="0"/>
            </p:cNvPicPr>
            <p:nvPr/>
          </p:nvPicPr>
          <p:blipFill>
            <a:blip r:embed="rId2">
              <a:extLst/>
            </a:blip>
            <a:stretch>
              <a:fillRect/>
            </a:stretch>
          </p:blipFill>
          <p:spPr>
            <a:xfrm>
              <a:off x="0" y="0"/>
              <a:ext cx="12469170" cy="2565400"/>
            </a:xfrm>
            <a:prstGeom prst="rect">
              <a:avLst/>
            </a:prstGeom>
            <a:effectLst/>
          </p:spPr>
        </p:pic>
      </p:grpSp>
      <p:sp>
        <p:nvSpPr>
          <p:cNvPr id="437" name="Arrow"/>
          <p:cNvSpPr/>
          <p:nvPr/>
        </p:nvSpPr>
        <p:spPr>
          <a:xfrm>
            <a:off x="6651528" y="179738"/>
            <a:ext cx="6333748" cy="1005310"/>
          </a:xfrm>
          <a:prstGeom prst="rightArrow">
            <a:avLst>
              <a:gd name="adj1" fmla="val 100000"/>
              <a:gd name="adj2" fmla="val 15033"/>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438" name="Arrow"/>
          <p:cNvSpPr/>
          <p:nvPr/>
        </p:nvSpPr>
        <p:spPr>
          <a:xfrm>
            <a:off x="-128628" y="179738"/>
            <a:ext cx="7195630" cy="1005310"/>
          </a:xfrm>
          <a:prstGeom prst="rightArrow">
            <a:avLst>
              <a:gd name="adj1" fmla="val 98757"/>
              <a:gd name="adj2" fmla="val 33966"/>
            </a:avLst>
          </a:prstGeom>
          <a:solidFill>
            <a:srgbClr val="B4B4B4"/>
          </a:soli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439" name="In EVERYTHING"/>
          <p:cNvSpPr txBox="1"/>
          <p:nvPr/>
        </p:nvSpPr>
        <p:spPr>
          <a:xfrm>
            <a:off x="225099" y="185768"/>
            <a:ext cx="6488176"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effectLst>
                  <a:outerShdw sx="100000" sy="100000" kx="0" ky="0" algn="b" rotWithShape="0" blurRad="63500" dist="63500" dir="2370797">
                    <a:srgbClr val="000000"/>
                  </a:outerShdw>
                </a:effectLst>
              </a:defRPr>
            </a:pPr>
            <a:r>
              <a:t>In </a:t>
            </a:r>
            <a:r>
              <a:rPr b="1">
                <a:gradFill flip="none" rotWithShape="1">
                  <a:gsLst>
                    <a:gs pos="0">
                      <a:srgbClr val="FF9300"/>
                    </a:gs>
                    <a:gs pos="100000">
                      <a:srgbClr val="945200"/>
                    </a:gs>
                  </a:gsLst>
                  <a:lin ang="5400000" scaled="0"/>
                </a:gradFill>
                <a:latin typeface="Gill Sans"/>
                <a:ea typeface="Gill Sans"/>
                <a:cs typeface="Gill Sans"/>
                <a:sym typeface="Gill Sans"/>
              </a:rPr>
              <a:t>EVERYTHING</a:t>
            </a:r>
          </a:p>
        </p:txBody>
      </p:sp>
      <p:sp>
        <p:nvSpPr>
          <p:cNvPr id="440" name="GIVE THANKS"/>
          <p:cNvSpPr txBox="1"/>
          <p:nvPr/>
        </p:nvSpPr>
        <p:spPr>
          <a:xfrm>
            <a:off x="7107371" y="185768"/>
            <a:ext cx="5609073"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solidFill>
                  <a:schemeClr val="accent3"/>
                </a:solidFill>
                <a:effectLst>
                  <a:outerShdw sx="100000" sy="100000" kx="0" ky="0" algn="b" rotWithShape="0" blurRad="63500" dist="63500" dir="3319856">
                    <a:srgbClr val="000000"/>
                  </a:outerShdw>
                </a:effectLst>
              </a:defRPr>
            </a:pPr>
            <a:r>
              <a:rPr>
                <a:solidFill>
                  <a:srgbClr val="FFFFFF"/>
                </a:solidFill>
              </a:rPr>
              <a:t>GIVE</a:t>
            </a:r>
            <a:r>
              <a:t> </a:t>
            </a:r>
            <a:r>
              <a:rPr b="1">
                <a:gradFill flip="none" rotWithShape="1">
                  <a:gsLst>
                    <a:gs pos="0">
                      <a:srgbClr val="FF9300"/>
                    </a:gs>
                    <a:gs pos="100000">
                      <a:srgbClr val="FFD479"/>
                    </a:gs>
                  </a:gsLst>
                  <a:lin ang="5400000" scaled="0"/>
                </a:gradFill>
                <a:latin typeface="Gill Sans"/>
                <a:ea typeface="Gill Sans"/>
                <a:cs typeface="Gill Sans"/>
                <a:sym typeface="Gill Sans"/>
              </a:rPr>
              <a:t>THANKS</a:t>
            </a:r>
          </a:p>
        </p:txBody>
      </p:sp>
      <p:pic>
        <p:nvPicPr>
          <p:cNvPr id="441" name="image.png" descr="image.png"/>
          <p:cNvPicPr>
            <a:picLocks noChangeAspect="1"/>
          </p:cNvPicPr>
          <p:nvPr/>
        </p:nvPicPr>
        <p:blipFill>
          <a:blip r:embed="rId3">
            <a:extLst/>
          </a:blip>
          <a:stretch>
            <a:fillRect/>
          </a:stretch>
        </p:blipFill>
        <p:spPr>
          <a:xfrm>
            <a:off x="488949" y="3904062"/>
            <a:ext cx="12026901" cy="58166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45" name="Do I Give THANKS In EVERYTHING?"/>
          <p:cNvGrpSpPr/>
          <p:nvPr/>
        </p:nvGrpSpPr>
        <p:grpSpPr>
          <a:xfrm>
            <a:off x="267815" y="1403998"/>
            <a:ext cx="12469170" cy="2565401"/>
            <a:chOff x="0" y="0"/>
            <a:chExt cx="12469169" cy="2565400"/>
          </a:xfrm>
        </p:grpSpPr>
        <p:sp>
          <p:nvSpPr>
            <p:cNvPr id="444" name="Do I Give THANKS In EVERYTHING?"/>
            <p:cNvSpPr txBox="1"/>
            <p:nvPr/>
          </p:nvSpPr>
          <p:spPr>
            <a:xfrm>
              <a:off x="88900" y="50800"/>
              <a:ext cx="12291370" cy="2336800"/>
            </a:xfrm>
            <a:prstGeom prst="rect">
              <a:avLst/>
            </a:prstGeom>
            <a:solidFill>
              <a:srgbClr val="5A5F5E">
                <a:alpha val="66775"/>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spcBef>
                  <a:spcPts val="800"/>
                </a:spcBef>
                <a:defRPr b="1" sz="7500">
                  <a:ln w="12700" cap="flat">
                    <a:solidFill>
                      <a:srgbClr val="000000"/>
                    </a:solidFill>
                    <a:prstDash val="solid"/>
                    <a:miter lim="400000"/>
                  </a:ln>
                  <a:solidFill>
                    <a:srgbClr val="FFFFFF"/>
                  </a:solidFill>
                  <a:effectLst>
                    <a:outerShdw sx="100000" sy="100000" kx="0" ky="0" algn="b" rotWithShape="0" blurRad="63500" dist="63500" dir="2522922">
                      <a:srgbClr val="000000"/>
                    </a:outerShdw>
                  </a:effectLst>
                  <a:latin typeface="Gill Sans"/>
                  <a:ea typeface="Gill Sans"/>
                  <a:cs typeface="Gill Sans"/>
                  <a:sym typeface="Gill Sans"/>
                </a:defRPr>
              </a:lvl1pPr>
            </a:lstStyle>
            <a:p>
              <a:pPr/>
              <a:r>
                <a:t>Do I Give THANKS In EVERYTHING?</a:t>
              </a:r>
            </a:p>
          </p:txBody>
        </p:sp>
        <p:pic>
          <p:nvPicPr>
            <p:cNvPr id="443" name="Do I Give THANKS In EVERYTHING? Do I Give THANKS In EVERYTHING?" descr="Do I Give THANKS In EVERYTHING? Do I Give THANKS In EVERYTHING?"/>
            <p:cNvPicPr>
              <a:picLocks noChangeAspect="0"/>
            </p:cNvPicPr>
            <p:nvPr/>
          </p:nvPicPr>
          <p:blipFill>
            <a:blip r:embed="rId2">
              <a:extLst/>
            </a:blip>
            <a:stretch>
              <a:fillRect/>
            </a:stretch>
          </p:blipFill>
          <p:spPr>
            <a:xfrm>
              <a:off x="0" y="0"/>
              <a:ext cx="12469170" cy="2565400"/>
            </a:xfrm>
            <a:prstGeom prst="rect">
              <a:avLst/>
            </a:prstGeom>
            <a:effectLst/>
          </p:spPr>
        </p:pic>
      </p:grpSp>
      <p:sp>
        <p:nvSpPr>
          <p:cNvPr id="446" name="Arrow"/>
          <p:cNvSpPr/>
          <p:nvPr/>
        </p:nvSpPr>
        <p:spPr>
          <a:xfrm>
            <a:off x="6651528" y="179738"/>
            <a:ext cx="6333748" cy="1005310"/>
          </a:xfrm>
          <a:prstGeom prst="rightArrow">
            <a:avLst>
              <a:gd name="adj1" fmla="val 100000"/>
              <a:gd name="adj2" fmla="val 15033"/>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447" name="Arrow"/>
          <p:cNvSpPr/>
          <p:nvPr/>
        </p:nvSpPr>
        <p:spPr>
          <a:xfrm>
            <a:off x="-128628" y="179738"/>
            <a:ext cx="7195630" cy="1005310"/>
          </a:xfrm>
          <a:prstGeom prst="rightArrow">
            <a:avLst>
              <a:gd name="adj1" fmla="val 98757"/>
              <a:gd name="adj2" fmla="val 33966"/>
            </a:avLst>
          </a:prstGeom>
          <a:solidFill>
            <a:srgbClr val="B4B4B4"/>
          </a:soli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448" name="In EVERYTHING"/>
          <p:cNvSpPr txBox="1"/>
          <p:nvPr/>
        </p:nvSpPr>
        <p:spPr>
          <a:xfrm>
            <a:off x="225099" y="185768"/>
            <a:ext cx="6488176"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effectLst>
                  <a:outerShdw sx="100000" sy="100000" kx="0" ky="0" algn="b" rotWithShape="0" blurRad="63500" dist="63500" dir="2370797">
                    <a:srgbClr val="000000"/>
                  </a:outerShdw>
                </a:effectLst>
              </a:defRPr>
            </a:pPr>
            <a:r>
              <a:t>In </a:t>
            </a:r>
            <a:r>
              <a:rPr b="1">
                <a:gradFill flip="none" rotWithShape="1">
                  <a:gsLst>
                    <a:gs pos="0">
                      <a:srgbClr val="FF9300"/>
                    </a:gs>
                    <a:gs pos="100000">
                      <a:srgbClr val="945200"/>
                    </a:gs>
                  </a:gsLst>
                  <a:lin ang="5400000" scaled="0"/>
                </a:gradFill>
                <a:latin typeface="Gill Sans"/>
                <a:ea typeface="Gill Sans"/>
                <a:cs typeface="Gill Sans"/>
                <a:sym typeface="Gill Sans"/>
              </a:rPr>
              <a:t>EVERYTHING</a:t>
            </a:r>
          </a:p>
        </p:txBody>
      </p:sp>
      <p:sp>
        <p:nvSpPr>
          <p:cNvPr id="449" name="GIVE THANKS"/>
          <p:cNvSpPr txBox="1"/>
          <p:nvPr/>
        </p:nvSpPr>
        <p:spPr>
          <a:xfrm>
            <a:off x="7107371" y="185768"/>
            <a:ext cx="5609073"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solidFill>
                  <a:schemeClr val="accent3"/>
                </a:solidFill>
                <a:effectLst>
                  <a:outerShdw sx="100000" sy="100000" kx="0" ky="0" algn="b" rotWithShape="0" blurRad="63500" dist="63500" dir="3319856">
                    <a:srgbClr val="000000"/>
                  </a:outerShdw>
                </a:effectLst>
              </a:defRPr>
            </a:pPr>
            <a:r>
              <a:rPr>
                <a:solidFill>
                  <a:srgbClr val="FFFFFF"/>
                </a:solidFill>
              </a:rPr>
              <a:t>GIVE</a:t>
            </a:r>
            <a:r>
              <a:t> </a:t>
            </a:r>
            <a:r>
              <a:rPr b="1">
                <a:gradFill flip="none" rotWithShape="1">
                  <a:gsLst>
                    <a:gs pos="0">
                      <a:srgbClr val="FF9300"/>
                    </a:gs>
                    <a:gs pos="100000">
                      <a:srgbClr val="FFD479"/>
                    </a:gs>
                  </a:gsLst>
                  <a:lin ang="5400000" scaled="0"/>
                </a:gradFill>
                <a:latin typeface="Gill Sans"/>
                <a:ea typeface="Gill Sans"/>
                <a:cs typeface="Gill Sans"/>
                <a:sym typeface="Gill Sans"/>
              </a:rPr>
              <a:t>THANKS</a:t>
            </a:r>
          </a:p>
        </p:txBody>
      </p:sp>
      <p:grpSp>
        <p:nvGrpSpPr>
          <p:cNvPr id="452" name="Image"/>
          <p:cNvGrpSpPr/>
          <p:nvPr/>
        </p:nvGrpSpPr>
        <p:grpSpPr>
          <a:xfrm flipH="1">
            <a:off x="237073" y="3974496"/>
            <a:ext cx="4521286" cy="5748208"/>
            <a:chOff x="0" y="0"/>
            <a:chExt cx="4521284" cy="5748206"/>
          </a:xfrm>
        </p:grpSpPr>
        <p:pic>
          <p:nvPicPr>
            <p:cNvPr id="451" name="Image" descr="Image"/>
            <p:cNvPicPr>
              <a:picLocks noChangeAspect="1"/>
            </p:cNvPicPr>
            <p:nvPr/>
          </p:nvPicPr>
          <p:blipFill>
            <a:blip r:embed="rId3">
              <a:extLst/>
            </a:blip>
            <a:srcRect l="27427" t="3075" r="13257" b="3075"/>
            <a:stretch>
              <a:fillRect/>
            </a:stretch>
          </p:blipFill>
          <p:spPr>
            <a:xfrm>
              <a:off x="88900" y="50799"/>
              <a:ext cx="4343485" cy="5519608"/>
            </a:xfrm>
            <a:prstGeom prst="rect">
              <a:avLst/>
            </a:prstGeom>
            <a:ln>
              <a:noFill/>
            </a:ln>
            <a:effectLst/>
          </p:spPr>
        </p:pic>
        <p:pic>
          <p:nvPicPr>
            <p:cNvPr id="450" name="Image" descr="Image"/>
            <p:cNvPicPr>
              <a:picLocks noChangeAspect="0"/>
            </p:cNvPicPr>
            <p:nvPr/>
          </p:nvPicPr>
          <p:blipFill>
            <a:blip r:embed="rId4">
              <a:extLst/>
            </a:blip>
            <a:stretch>
              <a:fillRect/>
            </a:stretch>
          </p:blipFill>
          <p:spPr>
            <a:xfrm>
              <a:off x="-1" y="-1"/>
              <a:ext cx="4521286" cy="5748208"/>
            </a:xfrm>
            <a:prstGeom prst="rect">
              <a:avLst/>
            </a:prstGeom>
            <a:effectLst/>
          </p:spPr>
        </p:pic>
      </p:grpSp>
      <p:sp>
        <p:nvSpPr>
          <p:cNvPr id="453" name="Being thankful IS NOT dependent on how much stuff we have - or our state in life - but our attitude towards God, His provisions &amp; promises."/>
          <p:cNvSpPr txBox="1"/>
          <p:nvPr/>
        </p:nvSpPr>
        <p:spPr>
          <a:xfrm>
            <a:off x="4989424" y="4194381"/>
            <a:ext cx="7809357" cy="505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5700">
                <a:solidFill>
                  <a:srgbClr val="000000"/>
                </a:solidFill>
              </a:defRPr>
            </a:lvl1pPr>
          </a:lstStyle>
          <a:p>
            <a:pPr/>
            <a:r>
              <a:t>Being thankful IS NOT dependent on how much stuff we have - or our state in life - but our attitude towards God, His provisions &amp; promises.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57" name="Do I Give THANKS In EVERYTHING?"/>
          <p:cNvGrpSpPr/>
          <p:nvPr/>
        </p:nvGrpSpPr>
        <p:grpSpPr>
          <a:xfrm>
            <a:off x="267815" y="1403998"/>
            <a:ext cx="12469170" cy="2565401"/>
            <a:chOff x="0" y="0"/>
            <a:chExt cx="12469169" cy="2565400"/>
          </a:xfrm>
        </p:grpSpPr>
        <p:sp>
          <p:nvSpPr>
            <p:cNvPr id="456" name="Do I Give THANKS In EVERYTHING?"/>
            <p:cNvSpPr txBox="1"/>
            <p:nvPr/>
          </p:nvSpPr>
          <p:spPr>
            <a:xfrm>
              <a:off x="88900" y="50800"/>
              <a:ext cx="12291370" cy="2336800"/>
            </a:xfrm>
            <a:prstGeom prst="rect">
              <a:avLst/>
            </a:prstGeom>
            <a:solidFill>
              <a:srgbClr val="5A5F5E">
                <a:alpha val="66775"/>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spcBef>
                  <a:spcPts val="800"/>
                </a:spcBef>
                <a:defRPr b="1" sz="7500">
                  <a:ln w="12700" cap="flat">
                    <a:solidFill>
                      <a:srgbClr val="000000"/>
                    </a:solidFill>
                    <a:prstDash val="solid"/>
                    <a:miter lim="400000"/>
                  </a:ln>
                  <a:solidFill>
                    <a:srgbClr val="FFFFFF"/>
                  </a:solidFill>
                  <a:effectLst>
                    <a:outerShdw sx="100000" sy="100000" kx="0" ky="0" algn="b" rotWithShape="0" blurRad="63500" dist="63500" dir="2522922">
                      <a:srgbClr val="000000"/>
                    </a:outerShdw>
                  </a:effectLst>
                  <a:latin typeface="Gill Sans"/>
                  <a:ea typeface="Gill Sans"/>
                  <a:cs typeface="Gill Sans"/>
                  <a:sym typeface="Gill Sans"/>
                </a:defRPr>
              </a:lvl1pPr>
            </a:lstStyle>
            <a:p>
              <a:pPr/>
              <a:r>
                <a:t>Do I Give THANKS In EVERYTHING?</a:t>
              </a:r>
            </a:p>
          </p:txBody>
        </p:sp>
        <p:pic>
          <p:nvPicPr>
            <p:cNvPr id="455" name="Do I Give THANKS In EVERYTHING? Do I Give THANKS In EVERYTHING?" descr="Do I Give THANKS In EVERYTHING? Do I Give THANKS In EVERYTHING?"/>
            <p:cNvPicPr>
              <a:picLocks noChangeAspect="0"/>
            </p:cNvPicPr>
            <p:nvPr/>
          </p:nvPicPr>
          <p:blipFill>
            <a:blip r:embed="rId2">
              <a:extLst/>
            </a:blip>
            <a:stretch>
              <a:fillRect/>
            </a:stretch>
          </p:blipFill>
          <p:spPr>
            <a:xfrm>
              <a:off x="0" y="0"/>
              <a:ext cx="12469170" cy="2565400"/>
            </a:xfrm>
            <a:prstGeom prst="rect">
              <a:avLst/>
            </a:prstGeom>
            <a:effectLst/>
          </p:spPr>
        </p:pic>
      </p:grpSp>
      <p:sp>
        <p:nvSpPr>
          <p:cNvPr id="458" name="Arrow"/>
          <p:cNvSpPr/>
          <p:nvPr/>
        </p:nvSpPr>
        <p:spPr>
          <a:xfrm>
            <a:off x="6651528" y="179738"/>
            <a:ext cx="6333748" cy="1005310"/>
          </a:xfrm>
          <a:prstGeom prst="rightArrow">
            <a:avLst>
              <a:gd name="adj1" fmla="val 100000"/>
              <a:gd name="adj2" fmla="val 15033"/>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459" name="Arrow"/>
          <p:cNvSpPr/>
          <p:nvPr/>
        </p:nvSpPr>
        <p:spPr>
          <a:xfrm>
            <a:off x="-128628" y="179738"/>
            <a:ext cx="7195630" cy="1005310"/>
          </a:xfrm>
          <a:prstGeom prst="rightArrow">
            <a:avLst>
              <a:gd name="adj1" fmla="val 98757"/>
              <a:gd name="adj2" fmla="val 33966"/>
            </a:avLst>
          </a:prstGeom>
          <a:solidFill>
            <a:srgbClr val="B4B4B4"/>
          </a:soli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460" name="In EVERYTHING"/>
          <p:cNvSpPr txBox="1"/>
          <p:nvPr/>
        </p:nvSpPr>
        <p:spPr>
          <a:xfrm>
            <a:off x="225099" y="185768"/>
            <a:ext cx="6488176"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effectLst>
                  <a:outerShdw sx="100000" sy="100000" kx="0" ky="0" algn="b" rotWithShape="0" blurRad="63500" dist="63500" dir="2370797">
                    <a:srgbClr val="000000"/>
                  </a:outerShdw>
                </a:effectLst>
              </a:defRPr>
            </a:pPr>
            <a:r>
              <a:t>In </a:t>
            </a:r>
            <a:r>
              <a:rPr b="1">
                <a:gradFill flip="none" rotWithShape="1">
                  <a:gsLst>
                    <a:gs pos="0">
                      <a:srgbClr val="FF9300"/>
                    </a:gs>
                    <a:gs pos="100000">
                      <a:srgbClr val="945200"/>
                    </a:gs>
                  </a:gsLst>
                  <a:lin ang="5400000" scaled="0"/>
                </a:gradFill>
                <a:latin typeface="Gill Sans"/>
                <a:ea typeface="Gill Sans"/>
                <a:cs typeface="Gill Sans"/>
                <a:sym typeface="Gill Sans"/>
              </a:rPr>
              <a:t>EVERYTHING</a:t>
            </a:r>
          </a:p>
        </p:txBody>
      </p:sp>
      <p:sp>
        <p:nvSpPr>
          <p:cNvPr id="461" name="GIVE THANKS"/>
          <p:cNvSpPr txBox="1"/>
          <p:nvPr/>
        </p:nvSpPr>
        <p:spPr>
          <a:xfrm>
            <a:off x="7107371" y="185768"/>
            <a:ext cx="5609073"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solidFill>
                  <a:schemeClr val="accent3"/>
                </a:solidFill>
                <a:effectLst>
                  <a:outerShdw sx="100000" sy="100000" kx="0" ky="0" algn="b" rotWithShape="0" blurRad="63500" dist="63500" dir="3319856">
                    <a:srgbClr val="000000"/>
                  </a:outerShdw>
                </a:effectLst>
              </a:defRPr>
            </a:pPr>
            <a:r>
              <a:rPr>
                <a:solidFill>
                  <a:srgbClr val="FFFFFF"/>
                </a:solidFill>
              </a:rPr>
              <a:t>GIVE</a:t>
            </a:r>
            <a:r>
              <a:t> </a:t>
            </a:r>
            <a:r>
              <a:rPr b="1">
                <a:gradFill flip="none" rotWithShape="1">
                  <a:gsLst>
                    <a:gs pos="0">
                      <a:srgbClr val="FF9300"/>
                    </a:gs>
                    <a:gs pos="100000">
                      <a:srgbClr val="FFD479"/>
                    </a:gs>
                  </a:gsLst>
                  <a:lin ang="5400000" scaled="0"/>
                </a:gradFill>
                <a:latin typeface="Gill Sans"/>
                <a:ea typeface="Gill Sans"/>
                <a:cs typeface="Gill Sans"/>
                <a:sym typeface="Gill Sans"/>
              </a:rPr>
              <a:t>THANKS</a:t>
            </a:r>
          </a:p>
        </p:txBody>
      </p:sp>
      <p:grpSp>
        <p:nvGrpSpPr>
          <p:cNvPr id="464" name="Image"/>
          <p:cNvGrpSpPr/>
          <p:nvPr/>
        </p:nvGrpSpPr>
        <p:grpSpPr>
          <a:xfrm flipH="1">
            <a:off x="237073" y="3974496"/>
            <a:ext cx="4521286" cy="5748208"/>
            <a:chOff x="0" y="0"/>
            <a:chExt cx="4521284" cy="5748206"/>
          </a:xfrm>
        </p:grpSpPr>
        <p:pic>
          <p:nvPicPr>
            <p:cNvPr id="463" name="Image" descr="Image"/>
            <p:cNvPicPr>
              <a:picLocks noChangeAspect="1"/>
            </p:cNvPicPr>
            <p:nvPr/>
          </p:nvPicPr>
          <p:blipFill>
            <a:blip r:embed="rId3">
              <a:extLst/>
            </a:blip>
            <a:srcRect l="27427" t="3075" r="13257" b="3075"/>
            <a:stretch>
              <a:fillRect/>
            </a:stretch>
          </p:blipFill>
          <p:spPr>
            <a:xfrm>
              <a:off x="88900" y="50799"/>
              <a:ext cx="4343485" cy="5519608"/>
            </a:xfrm>
            <a:prstGeom prst="rect">
              <a:avLst/>
            </a:prstGeom>
            <a:ln>
              <a:noFill/>
            </a:ln>
            <a:effectLst/>
          </p:spPr>
        </p:pic>
        <p:pic>
          <p:nvPicPr>
            <p:cNvPr id="462" name="Image" descr="Image"/>
            <p:cNvPicPr>
              <a:picLocks noChangeAspect="0"/>
            </p:cNvPicPr>
            <p:nvPr/>
          </p:nvPicPr>
          <p:blipFill>
            <a:blip r:embed="rId4">
              <a:extLst/>
            </a:blip>
            <a:stretch>
              <a:fillRect/>
            </a:stretch>
          </p:blipFill>
          <p:spPr>
            <a:xfrm>
              <a:off x="-1" y="-1"/>
              <a:ext cx="4521286" cy="5748208"/>
            </a:xfrm>
            <a:prstGeom prst="rect">
              <a:avLst/>
            </a:prstGeom>
            <a:effectLst/>
          </p:spPr>
        </p:pic>
      </p:grpSp>
      <p:sp>
        <p:nvSpPr>
          <p:cNvPr id="465" name="Text Box 9"/>
          <p:cNvSpPr txBox="1"/>
          <p:nvPr/>
        </p:nvSpPr>
        <p:spPr>
          <a:xfrm>
            <a:off x="4913002" y="4021325"/>
            <a:ext cx="7813662" cy="5654549"/>
          </a:xfrm>
          <a:prstGeom prst="rect">
            <a:avLst/>
          </a:prstGeom>
          <a:ln w="12700">
            <a:miter lim="400000"/>
          </a:ln>
          <a:effectLst>
            <a:outerShdw sx="100000" sy="100000" kx="0" ky="0" algn="b" rotWithShape="0" blurRad="88900" dist="105471" dir="3218735">
              <a:srgbClr val="000000">
                <a:alpha val="24356"/>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85799" indent="-685799" algn="l" defTabSz="1300480">
              <a:spcBef>
                <a:spcPts val="900"/>
              </a:spcBef>
              <a:buSzPct val="80000"/>
              <a:buBlip>
                <a:blip r:embed="rId5"/>
              </a:buBlip>
              <a:defRPr sz="4200">
                <a:solidFill>
                  <a:srgbClr val="000000"/>
                </a:solidFill>
                <a:latin typeface="Century Gothic"/>
                <a:ea typeface="Century Gothic"/>
                <a:cs typeface="Century Gothic"/>
                <a:sym typeface="Century Gothic"/>
              </a:defRPr>
            </a:pPr>
            <a:r>
              <a:t>Acknowledge Ingratitude As A Sin</a:t>
            </a:r>
          </a:p>
          <a:p>
            <a:pPr marL="685799" indent="-685799" algn="l" defTabSz="1300480">
              <a:spcBef>
                <a:spcPts val="900"/>
              </a:spcBef>
              <a:buSzPct val="80000"/>
              <a:buBlip>
                <a:blip r:embed="rId5"/>
              </a:buBlip>
              <a:defRPr sz="4200">
                <a:solidFill>
                  <a:srgbClr val="000000"/>
                </a:solidFill>
                <a:latin typeface="Century Gothic"/>
                <a:ea typeface="Century Gothic"/>
                <a:cs typeface="Century Gothic"/>
                <a:sym typeface="Century Gothic"/>
              </a:defRPr>
            </a:pPr>
            <a:r>
              <a:t>Do Not Major In Your Troubles</a:t>
            </a:r>
          </a:p>
          <a:p>
            <a:pPr marL="685799" indent="-685799" algn="l" defTabSz="1300480">
              <a:spcBef>
                <a:spcPts val="900"/>
              </a:spcBef>
              <a:buSzPct val="80000"/>
              <a:buBlip>
                <a:blip r:embed="rId5"/>
              </a:buBlip>
              <a:defRPr sz="4200">
                <a:solidFill>
                  <a:srgbClr val="000000"/>
                </a:solidFill>
                <a:latin typeface="Century Gothic"/>
                <a:ea typeface="Century Gothic"/>
                <a:cs typeface="Century Gothic"/>
                <a:sym typeface="Century Gothic"/>
              </a:defRPr>
            </a:pPr>
            <a:r>
              <a:t>Learn To Be Content With What You have</a:t>
            </a:r>
          </a:p>
          <a:p>
            <a:pPr marL="685799" indent="-685799" algn="l" defTabSz="1300480">
              <a:spcBef>
                <a:spcPts val="900"/>
              </a:spcBef>
              <a:buSzPct val="80000"/>
              <a:buBlip>
                <a:blip r:embed="rId5"/>
              </a:buBlip>
              <a:defRPr sz="4200">
                <a:solidFill>
                  <a:srgbClr val="000000"/>
                </a:solidFill>
                <a:latin typeface="Century Gothic"/>
                <a:ea typeface="Century Gothic"/>
                <a:cs typeface="Century Gothic"/>
                <a:sym typeface="Century Gothic"/>
              </a:defRPr>
            </a:pPr>
            <a:r>
              <a:t>Express Your Gratitude In Word &amp; Deed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65">
                                            <p:txEl>
                                              <p:pRg st="1" end="1"/>
                                            </p:txEl>
                                          </p:spTgt>
                                        </p:tgtEl>
                                        <p:attrNameLst>
                                          <p:attrName>style.visibility</p:attrName>
                                        </p:attrNameLst>
                                      </p:cBhvr>
                                      <p:to>
                                        <p:strVal val="visible"/>
                                      </p:to>
                                    </p:set>
                                    <p:animEffect filter="fade" transition="in">
                                      <p:cBhvr>
                                        <p:cTn id="7" dur="1500"/>
                                        <p:tgtEl>
                                          <p:spTgt spid="46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65">
                                            <p:txEl>
                                              <p:pRg st="2" end="2"/>
                                            </p:txEl>
                                          </p:spTgt>
                                        </p:tgtEl>
                                        <p:attrNameLst>
                                          <p:attrName>style.visibility</p:attrName>
                                        </p:attrNameLst>
                                      </p:cBhvr>
                                      <p:to>
                                        <p:strVal val="visible"/>
                                      </p:to>
                                    </p:set>
                                    <p:animEffect filter="fade" transition="in">
                                      <p:cBhvr>
                                        <p:cTn id="12" dur="1500"/>
                                        <p:tgtEl>
                                          <p:spTgt spid="46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65">
                                            <p:txEl>
                                              <p:pRg st="3" end="3"/>
                                            </p:txEl>
                                          </p:spTgt>
                                        </p:tgtEl>
                                        <p:attrNameLst>
                                          <p:attrName>style.visibility</p:attrName>
                                        </p:attrNameLst>
                                      </p:cBhvr>
                                      <p:to>
                                        <p:strVal val="visible"/>
                                      </p:to>
                                    </p:set>
                                    <p:animEffect filter="fade" transition="in">
                                      <p:cBhvr>
                                        <p:cTn id="17" dur="1500"/>
                                        <p:tgtEl>
                                          <p:spTgt spid="46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5"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9" name="Do I Give THANKS In EVERYTHING?"/>
          <p:cNvGrpSpPr/>
          <p:nvPr/>
        </p:nvGrpSpPr>
        <p:grpSpPr>
          <a:xfrm>
            <a:off x="267815" y="1403998"/>
            <a:ext cx="12469170" cy="2565401"/>
            <a:chOff x="0" y="0"/>
            <a:chExt cx="12469169" cy="2565400"/>
          </a:xfrm>
        </p:grpSpPr>
        <p:sp>
          <p:nvSpPr>
            <p:cNvPr id="468" name="Do I Give THANKS In EVERYTHING?"/>
            <p:cNvSpPr txBox="1"/>
            <p:nvPr/>
          </p:nvSpPr>
          <p:spPr>
            <a:xfrm>
              <a:off x="88900" y="50800"/>
              <a:ext cx="12291370" cy="2336800"/>
            </a:xfrm>
            <a:prstGeom prst="rect">
              <a:avLst/>
            </a:prstGeom>
            <a:solidFill>
              <a:srgbClr val="5A5F5E">
                <a:alpha val="66775"/>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spcBef>
                  <a:spcPts val="800"/>
                </a:spcBef>
                <a:defRPr b="1" sz="7500">
                  <a:ln w="12700" cap="flat">
                    <a:solidFill>
                      <a:srgbClr val="000000"/>
                    </a:solidFill>
                    <a:prstDash val="solid"/>
                    <a:miter lim="400000"/>
                  </a:ln>
                  <a:solidFill>
                    <a:srgbClr val="FFFFFF"/>
                  </a:solidFill>
                  <a:effectLst>
                    <a:outerShdw sx="100000" sy="100000" kx="0" ky="0" algn="b" rotWithShape="0" blurRad="63500" dist="63500" dir="2522922">
                      <a:srgbClr val="000000"/>
                    </a:outerShdw>
                  </a:effectLst>
                  <a:latin typeface="Gill Sans"/>
                  <a:ea typeface="Gill Sans"/>
                  <a:cs typeface="Gill Sans"/>
                  <a:sym typeface="Gill Sans"/>
                </a:defRPr>
              </a:lvl1pPr>
            </a:lstStyle>
            <a:p>
              <a:pPr/>
              <a:r>
                <a:t>Do I Give THANKS In EVERYTHING?</a:t>
              </a:r>
            </a:p>
          </p:txBody>
        </p:sp>
        <p:pic>
          <p:nvPicPr>
            <p:cNvPr id="467" name="Do I Give THANKS In EVERYTHING? Do I Give THANKS In EVERYTHING?" descr="Do I Give THANKS In EVERYTHING? Do I Give THANKS In EVERYTHING?"/>
            <p:cNvPicPr>
              <a:picLocks noChangeAspect="0"/>
            </p:cNvPicPr>
            <p:nvPr/>
          </p:nvPicPr>
          <p:blipFill>
            <a:blip r:embed="rId2">
              <a:extLst/>
            </a:blip>
            <a:stretch>
              <a:fillRect/>
            </a:stretch>
          </p:blipFill>
          <p:spPr>
            <a:xfrm>
              <a:off x="0" y="0"/>
              <a:ext cx="12469170" cy="2565400"/>
            </a:xfrm>
            <a:prstGeom prst="rect">
              <a:avLst/>
            </a:prstGeom>
            <a:effectLst/>
          </p:spPr>
        </p:pic>
      </p:grpSp>
      <p:sp>
        <p:nvSpPr>
          <p:cNvPr id="470" name="Arrow"/>
          <p:cNvSpPr/>
          <p:nvPr/>
        </p:nvSpPr>
        <p:spPr>
          <a:xfrm>
            <a:off x="6651528" y="179738"/>
            <a:ext cx="6333748" cy="1005310"/>
          </a:xfrm>
          <a:prstGeom prst="rightArrow">
            <a:avLst>
              <a:gd name="adj1" fmla="val 100000"/>
              <a:gd name="adj2" fmla="val 15033"/>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471" name="Arrow"/>
          <p:cNvSpPr/>
          <p:nvPr/>
        </p:nvSpPr>
        <p:spPr>
          <a:xfrm>
            <a:off x="-128628" y="179738"/>
            <a:ext cx="7195630" cy="1005310"/>
          </a:xfrm>
          <a:prstGeom prst="rightArrow">
            <a:avLst>
              <a:gd name="adj1" fmla="val 98757"/>
              <a:gd name="adj2" fmla="val 33966"/>
            </a:avLst>
          </a:prstGeom>
          <a:solidFill>
            <a:srgbClr val="B4B4B4"/>
          </a:soli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472" name="In EVERYTHING"/>
          <p:cNvSpPr txBox="1"/>
          <p:nvPr/>
        </p:nvSpPr>
        <p:spPr>
          <a:xfrm>
            <a:off x="225099" y="185768"/>
            <a:ext cx="6488176"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effectLst>
                  <a:outerShdw sx="100000" sy="100000" kx="0" ky="0" algn="b" rotWithShape="0" blurRad="63500" dist="63500" dir="2370797">
                    <a:srgbClr val="000000"/>
                  </a:outerShdw>
                </a:effectLst>
              </a:defRPr>
            </a:pPr>
            <a:r>
              <a:t>In </a:t>
            </a:r>
            <a:r>
              <a:rPr b="1">
                <a:gradFill flip="none" rotWithShape="1">
                  <a:gsLst>
                    <a:gs pos="0">
                      <a:srgbClr val="FF9300"/>
                    </a:gs>
                    <a:gs pos="100000">
                      <a:srgbClr val="945200"/>
                    </a:gs>
                  </a:gsLst>
                  <a:lin ang="5400000" scaled="0"/>
                </a:gradFill>
                <a:latin typeface="Gill Sans"/>
                <a:ea typeface="Gill Sans"/>
                <a:cs typeface="Gill Sans"/>
                <a:sym typeface="Gill Sans"/>
              </a:rPr>
              <a:t>EVERYTHING</a:t>
            </a:r>
          </a:p>
        </p:txBody>
      </p:sp>
      <p:sp>
        <p:nvSpPr>
          <p:cNvPr id="473" name="GIVE THANKS"/>
          <p:cNvSpPr txBox="1"/>
          <p:nvPr/>
        </p:nvSpPr>
        <p:spPr>
          <a:xfrm>
            <a:off x="7107371" y="185768"/>
            <a:ext cx="5609073"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solidFill>
                  <a:schemeClr val="accent3"/>
                </a:solidFill>
                <a:effectLst>
                  <a:outerShdw sx="100000" sy="100000" kx="0" ky="0" algn="b" rotWithShape="0" blurRad="63500" dist="63500" dir="3319856">
                    <a:srgbClr val="000000"/>
                  </a:outerShdw>
                </a:effectLst>
              </a:defRPr>
            </a:pPr>
            <a:r>
              <a:rPr>
                <a:solidFill>
                  <a:srgbClr val="FFFFFF"/>
                </a:solidFill>
              </a:rPr>
              <a:t>GIVE</a:t>
            </a:r>
            <a:r>
              <a:t> </a:t>
            </a:r>
            <a:r>
              <a:rPr b="1">
                <a:gradFill flip="none" rotWithShape="1">
                  <a:gsLst>
                    <a:gs pos="0">
                      <a:srgbClr val="FF9300"/>
                    </a:gs>
                    <a:gs pos="100000">
                      <a:srgbClr val="FFD479"/>
                    </a:gs>
                  </a:gsLst>
                  <a:lin ang="5400000" scaled="0"/>
                </a:gradFill>
                <a:latin typeface="Gill Sans"/>
                <a:ea typeface="Gill Sans"/>
                <a:cs typeface="Gill Sans"/>
                <a:sym typeface="Gill Sans"/>
              </a:rPr>
              <a:t>THANKS</a:t>
            </a:r>
          </a:p>
        </p:txBody>
      </p:sp>
      <p:grpSp>
        <p:nvGrpSpPr>
          <p:cNvPr id="476" name="Image"/>
          <p:cNvGrpSpPr/>
          <p:nvPr/>
        </p:nvGrpSpPr>
        <p:grpSpPr>
          <a:xfrm flipH="1">
            <a:off x="237073" y="3974496"/>
            <a:ext cx="4521286" cy="5748208"/>
            <a:chOff x="0" y="0"/>
            <a:chExt cx="4521284" cy="5748206"/>
          </a:xfrm>
        </p:grpSpPr>
        <p:pic>
          <p:nvPicPr>
            <p:cNvPr id="475" name="Image" descr="Image"/>
            <p:cNvPicPr>
              <a:picLocks noChangeAspect="1"/>
            </p:cNvPicPr>
            <p:nvPr/>
          </p:nvPicPr>
          <p:blipFill>
            <a:blip r:embed="rId3">
              <a:extLst/>
            </a:blip>
            <a:srcRect l="27427" t="3075" r="13257" b="3075"/>
            <a:stretch>
              <a:fillRect/>
            </a:stretch>
          </p:blipFill>
          <p:spPr>
            <a:xfrm>
              <a:off x="88900" y="50799"/>
              <a:ext cx="4343485" cy="5519608"/>
            </a:xfrm>
            <a:prstGeom prst="rect">
              <a:avLst/>
            </a:prstGeom>
            <a:ln>
              <a:noFill/>
            </a:ln>
            <a:effectLst/>
          </p:spPr>
        </p:pic>
        <p:pic>
          <p:nvPicPr>
            <p:cNvPr id="474" name="Image" descr="Image"/>
            <p:cNvPicPr>
              <a:picLocks noChangeAspect="0"/>
            </p:cNvPicPr>
            <p:nvPr/>
          </p:nvPicPr>
          <p:blipFill>
            <a:blip r:embed="rId4">
              <a:extLst/>
            </a:blip>
            <a:stretch>
              <a:fillRect/>
            </a:stretch>
          </p:blipFill>
          <p:spPr>
            <a:xfrm>
              <a:off x="-1" y="-1"/>
              <a:ext cx="4521286" cy="5748208"/>
            </a:xfrm>
            <a:prstGeom prst="rect">
              <a:avLst/>
            </a:prstGeom>
            <a:effectLst/>
          </p:spPr>
        </p:pic>
      </p:grpSp>
      <p:sp>
        <p:nvSpPr>
          <p:cNvPr id="477" name="Text Box 9"/>
          <p:cNvSpPr txBox="1"/>
          <p:nvPr/>
        </p:nvSpPr>
        <p:spPr>
          <a:xfrm>
            <a:off x="4913002" y="4021325"/>
            <a:ext cx="7813662" cy="5603749"/>
          </a:xfrm>
          <a:prstGeom prst="rect">
            <a:avLst/>
          </a:prstGeom>
          <a:ln w="12700">
            <a:miter lim="400000"/>
          </a:ln>
          <a:effectLst>
            <a:outerShdw sx="100000" sy="100000" kx="0" ky="0" algn="b" rotWithShape="0" blurRad="88900" dist="105471" dir="3218735">
              <a:srgbClr val="000000">
                <a:alpha val="24356"/>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85799" indent="-685799" algn="l" defTabSz="1300480">
              <a:spcBef>
                <a:spcPts val="900"/>
              </a:spcBef>
              <a:buSzPct val="80000"/>
              <a:buBlip>
                <a:blip r:embed="rId5"/>
              </a:buBlip>
              <a:defRPr sz="4800">
                <a:solidFill>
                  <a:srgbClr val="000000"/>
                </a:solidFill>
                <a:latin typeface="Century Gothic"/>
                <a:ea typeface="Century Gothic"/>
                <a:cs typeface="Century Gothic"/>
                <a:sym typeface="Century Gothic"/>
              </a:defRPr>
            </a:pPr>
            <a:r>
              <a:t>Consider what God has done for you! </a:t>
            </a:r>
          </a:p>
          <a:p>
            <a:pPr marL="685799" indent="-685799" algn="l" defTabSz="1300480">
              <a:spcBef>
                <a:spcPts val="900"/>
              </a:spcBef>
              <a:buSzPct val="80000"/>
              <a:buBlip>
                <a:blip r:embed="rId5"/>
              </a:buBlip>
              <a:defRPr sz="4800">
                <a:solidFill>
                  <a:srgbClr val="000000"/>
                </a:solidFill>
                <a:latin typeface="Century Gothic"/>
                <a:ea typeface="Century Gothic"/>
                <a:cs typeface="Century Gothic"/>
                <a:sym typeface="Century Gothic"/>
              </a:defRPr>
            </a:pPr>
            <a:r>
              <a:t>Obey the gospel, (believe, repent, confess, be baptized)</a:t>
            </a:r>
          </a:p>
          <a:p>
            <a:pPr marL="685799" indent="-685799" algn="l" defTabSz="1300480">
              <a:spcBef>
                <a:spcPts val="900"/>
              </a:spcBef>
              <a:buSzPct val="80000"/>
              <a:buBlip>
                <a:blip r:embed="rId5"/>
              </a:buBlip>
              <a:defRPr sz="4800">
                <a:solidFill>
                  <a:srgbClr val="000000"/>
                </a:solidFill>
                <a:latin typeface="Century Gothic"/>
                <a:ea typeface="Century Gothic"/>
                <a:cs typeface="Century Gothic"/>
                <a:sym typeface="Century Gothic"/>
              </a:defRPr>
            </a:pPr>
            <a:r>
              <a:t>Live for Jesus who died for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77">
                                            <p:txEl>
                                              <p:pRg st="1" end="1"/>
                                            </p:txEl>
                                          </p:spTgt>
                                        </p:tgtEl>
                                        <p:attrNameLst>
                                          <p:attrName>style.visibility</p:attrName>
                                        </p:attrNameLst>
                                      </p:cBhvr>
                                      <p:to>
                                        <p:strVal val="visible"/>
                                      </p:to>
                                    </p:set>
                                    <p:animEffect filter="fade" transition="in">
                                      <p:cBhvr>
                                        <p:cTn id="7" dur="1500"/>
                                        <p:tgtEl>
                                          <p:spTgt spid="47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77">
                                            <p:txEl>
                                              <p:pRg st="2" end="2"/>
                                            </p:txEl>
                                          </p:spTgt>
                                        </p:tgtEl>
                                        <p:attrNameLst>
                                          <p:attrName>style.visibility</p:attrName>
                                        </p:attrNameLst>
                                      </p:cBhvr>
                                      <p:to>
                                        <p:strVal val="visible"/>
                                      </p:to>
                                    </p:set>
                                    <p:animEffect filter="fade" transition="in">
                                      <p:cBhvr>
                                        <p:cTn id="12" dur="1500"/>
                                        <p:tgtEl>
                                          <p:spTgt spid="47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7"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0" name="Image" descr="Image"/>
          <p:cNvPicPr>
            <a:picLocks noChangeAspect="1"/>
          </p:cNvPicPr>
          <p:nvPr>
            <p:ph type="pic" idx="13"/>
          </p:nvPr>
        </p:nvPicPr>
        <p:blipFill>
          <a:blip r:embed="rId2">
            <a:extLst/>
          </a:blip>
          <a:srcRect l="5555" t="0" r="5555" b="0"/>
          <a:stretch>
            <a:fillRect/>
          </a:stretch>
        </p:blipFill>
        <p:spPr>
          <a:xfrm>
            <a:off x="0" y="0"/>
            <a:ext cx="13004800" cy="9753600"/>
          </a:xfrm>
          <a:prstGeom prst="rect">
            <a:avLst/>
          </a:prstGeom>
        </p:spPr>
      </p:pic>
      <p:sp>
        <p:nvSpPr>
          <p:cNvPr id="481" name="In EVERYTHING"/>
          <p:cNvSpPr txBox="1"/>
          <p:nvPr/>
        </p:nvSpPr>
        <p:spPr>
          <a:xfrm>
            <a:off x="302558" y="247545"/>
            <a:ext cx="10772255" cy="16046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200">
                <a:ln w="12700" cap="flat">
                  <a:solidFill>
                    <a:srgbClr val="000000"/>
                  </a:solidFill>
                  <a:prstDash val="solid"/>
                  <a:miter lim="400000"/>
                </a:ln>
                <a:effectLst>
                  <a:outerShdw sx="100000" sy="100000" kx="0" ky="0" algn="b" rotWithShape="0" blurRad="63500" dist="63500" dir="2370797">
                    <a:srgbClr val="000000"/>
                  </a:outerShdw>
                </a:effectLst>
              </a:defRPr>
            </a:pPr>
            <a:r>
              <a:t>In </a:t>
            </a:r>
            <a:r>
              <a:rPr b="1">
                <a:gradFill flip="none" rotWithShape="1">
                  <a:gsLst>
                    <a:gs pos="0">
                      <a:srgbClr val="FF9300"/>
                    </a:gs>
                    <a:gs pos="100000">
                      <a:srgbClr val="945200"/>
                    </a:gs>
                  </a:gsLst>
                  <a:lin ang="5400000" scaled="0"/>
                </a:gradFill>
                <a:latin typeface="Gill Sans"/>
                <a:ea typeface="Gill Sans"/>
                <a:cs typeface="Gill Sans"/>
                <a:sym typeface="Gill Sans"/>
              </a:rPr>
              <a:t>EVERYTHING</a:t>
            </a:r>
          </a:p>
        </p:txBody>
      </p:sp>
      <p:sp>
        <p:nvSpPr>
          <p:cNvPr id="482" name="GIVE THANKS"/>
          <p:cNvSpPr txBox="1"/>
          <p:nvPr/>
        </p:nvSpPr>
        <p:spPr>
          <a:xfrm>
            <a:off x="1767191" y="1374054"/>
            <a:ext cx="9302280" cy="16046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200">
                <a:ln w="12700" cap="flat">
                  <a:solidFill>
                    <a:srgbClr val="000000"/>
                  </a:solidFill>
                  <a:prstDash val="solid"/>
                  <a:miter lim="400000"/>
                </a:ln>
                <a:solidFill>
                  <a:schemeClr val="accent3"/>
                </a:solidFill>
                <a:effectLst>
                  <a:outerShdw sx="100000" sy="100000" kx="0" ky="0" algn="b" rotWithShape="0" blurRad="63500" dist="63500" dir="3319856">
                    <a:srgbClr val="000000"/>
                  </a:outerShdw>
                </a:effectLst>
              </a:defRPr>
            </a:pPr>
            <a:r>
              <a:rPr>
                <a:solidFill>
                  <a:schemeClr val="accent5">
                    <a:hueOff val="-608019"/>
                    <a:satOff val="-16379"/>
                    <a:lumOff val="25127"/>
                  </a:schemeClr>
                </a:solidFill>
              </a:rPr>
              <a:t>GIVE</a:t>
            </a:r>
            <a:r>
              <a:t> </a:t>
            </a:r>
            <a:r>
              <a:rPr b="1">
                <a:gradFill flip="none" rotWithShape="1">
                  <a:gsLst>
                    <a:gs pos="0">
                      <a:srgbClr val="FF9300"/>
                    </a:gs>
                    <a:gs pos="100000">
                      <a:srgbClr val="FFD479"/>
                    </a:gs>
                  </a:gsLst>
                  <a:lin ang="5400000" scaled="0"/>
                </a:gradFill>
                <a:latin typeface="Gill Sans"/>
                <a:ea typeface="Gill Sans"/>
                <a:cs typeface="Gill Sans"/>
                <a:sym typeface="Gill Sans"/>
              </a:rPr>
              <a:t>THANKS</a:t>
            </a:r>
          </a:p>
        </p:txBody>
      </p:sp>
      <p:sp>
        <p:nvSpPr>
          <p:cNvPr id="483" name="Charts by Don McClain…"/>
          <p:cNvSpPr txBox="1"/>
          <p:nvPr/>
        </p:nvSpPr>
        <p:spPr>
          <a:xfrm>
            <a:off x="304805" y="5962560"/>
            <a:ext cx="12395190" cy="35638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November 24, 2019</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3"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4" invalidUrl="" action="" tgtFrame="" tooltip="" history="1" highlightClick="0" endSnd="0"/>
              </a:rPr>
              <a:t>www.w65stchurchofchrist.com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481"/>
                                        </p:tgtEl>
                                        <p:attrNameLst>
                                          <p:attrName>style.visibility</p:attrName>
                                        </p:attrNameLst>
                                      </p:cBhvr>
                                      <p:to>
                                        <p:strVal val="visible"/>
                                      </p:to>
                                    </p:set>
                                    <p:animEffect filter="wipe(left)" transition="in">
                                      <p:cBhvr>
                                        <p:cTn id="7" dur="500"/>
                                        <p:tgtEl>
                                          <p:spTgt spid="481"/>
                                        </p:tgtEl>
                                      </p:cBhvr>
                                    </p:animEffect>
                                  </p:childTnLst>
                                </p:cTn>
                              </p:par>
                            </p:childTnLst>
                          </p:cTn>
                        </p:par>
                        <p:par>
                          <p:cTn id="8" fill="hold">
                            <p:stCondLst>
                              <p:cond delay="500"/>
                            </p:stCondLst>
                            <p:childTnLst>
                              <p:par>
                                <p:cTn id="9" presetClass="entr" nodeType="afterEffect" presetSubtype="2" presetID="22" grpId="2" fill="hold">
                                  <p:stCondLst>
                                    <p:cond delay="0"/>
                                  </p:stCondLst>
                                  <p:iterate type="el" backwards="0">
                                    <p:tmAbs val="0"/>
                                  </p:iterate>
                                  <p:childTnLst>
                                    <p:set>
                                      <p:cBhvr>
                                        <p:cTn id="10" fill="hold"/>
                                        <p:tgtEl>
                                          <p:spTgt spid="482"/>
                                        </p:tgtEl>
                                        <p:attrNameLst>
                                          <p:attrName>style.visibility</p:attrName>
                                        </p:attrNameLst>
                                      </p:cBhvr>
                                      <p:to>
                                        <p:strVal val="visible"/>
                                      </p:to>
                                    </p:set>
                                    <p:animEffect filter="wipe(right)" transition="in">
                                      <p:cBhvr>
                                        <p:cTn id="11" dur="500"/>
                                        <p:tgtEl>
                                          <p:spTgt spid="4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1" grpId="1"/>
      <p:bldP build="whole" bldLvl="1" animBg="1" rev="0" advAuto="0" spid="482" grpId="2"/>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Colossians 3:12–17 (NKJV)…"/>
          <p:cNvSpPr txBox="1"/>
          <p:nvPr/>
        </p:nvSpPr>
        <p:spPr>
          <a:xfrm>
            <a:off x="301126" y="398162"/>
            <a:ext cx="12402549" cy="878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600">
                <a:solidFill>
                  <a:srgbClr val="000000"/>
                </a:solidFill>
                <a:latin typeface="Century Gothic"/>
                <a:ea typeface="Century Gothic"/>
                <a:cs typeface="Century Gothic"/>
                <a:sym typeface="Century Gothic"/>
              </a:defRPr>
            </a:pPr>
            <a:r>
              <a:t>Colossians 3:12–17 (NKJV)</a:t>
            </a:r>
          </a:p>
          <a:p>
            <a:pPr defTabSz="457200">
              <a:defRPr sz="4600">
                <a:solidFill>
                  <a:srgbClr val="000000"/>
                </a:solidFill>
                <a:latin typeface="Century Gothic"/>
                <a:ea typeface="Century Gothic"/>
                <a:cs typeface="Century Gothic"/>
                <a:sym typeface="Century Gothic"/>
              </a:defRPr>
            </a:pPr>
            <a:r>
              <a:rPr baseline="31999"/>
              <a:t>12</a:t>
            </a:r>
            <a:r>
              <a:t> Therefore, as </a:t>
            </a:r>
            <a:r>
              <a:rPr i="1"/>
              <a:t>the</a:t>
            </a:r>
            <a:r>
              <a:t> elect of God, holy and beloved, put on tender mercies, kindness, humility, meekness, longsuffering; </a:t>
            </a:r>
            <a:r>
              <a:rPr baseline="31999"/>
              <a:t>13</a:t>
            </a:r>
            <a:r>
              <a:t> bearing with one another, and forgiving one another, if anyone has a complaint against another; even as Christ forgave you, so you also </a:t>
            </a:r>
            <a:r>
              <a:rPr i="1"/>
              <a:t>must do</a:t>
            </a:r>
            <a:r>
              <a:t>. </a:t>
            </a:r>
            <a:r>
              <a:rPr baseline="31999"/>
              <a:t>14</a:t>
            </a:r>
            <a:r>
              <a:t> But above all these things put on love, which is the bond of perfection. </a:t>
            </a:r>
            <a:r>
              <a:rPr baseline="31999"/>
              <a:t>15</a:t>
            </a:r>
            <a:r>
              <a:t> And let the peace of God rule in your hearts, to which also you were called in one body; and be thankful.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Colossians 3:12–17 (NKJV)…"/>
          <p:cNvSpPr txBox="1"/>
          <p:nvPr/>
        </p:nvSpPr>
        <p:spPr>
          <a:xfrm>
            <a:off x="301126" y="398162"/>
            <a:ext cx="12402549" cy="873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600">
                <a:solidFill>
                  <a:srgbClr val="000000"/>
                </a:solidFill>
                <a:latin typeface="Century Gothic"/>
                <a:ea typeface="Century Gothic"/>
                <a:cs typeface="Century Gothic"/>
                <a:sym typeface="Century Gothic"/>
              </a:defRPr>
            </a:pPr>
            <a:r>
              <a:t>Colossians 3:12–17 (NKJV)</a:t>
            </a:r>
          </a:p>
          <a:p>
            <a:pPr defTabSz="457200">
              <a:defRPr sz="5600">
                <a:solidFill>
                  <a:srgbClr val="000000"/>
                </a:solidFill>
                <a:latin typeface="Century Gothic"/>
                <a:ea typeface="Century Gothic"/>
                <a:cs typeface="Century Gothic"/>
                <a:sym typeface="Century Gothic"/>
              </a:defRPr>
            </a:pPr>
            <a:r>
              <a:rPr baseline="31999"/>
              <a:t>16</a:t>
            </a:r>
            <a:r>
              <a:t> Let the word of Christ dwell in you richly in all wisdom, teaching and admonishing one another in psalms and hymns and spiritual songs, singing with grace in your hearts to the Lord. </a:t>
            </a:r>
            <a:r>
              <a:rPr baseline="31999"/>
              <a:t>17</a:t>
            </a:r>
            <a:r>
              <a:t> And </a:t>
            </a:r>
            <a:r>
              <a:rPr i="1"/>
              <a:t>whatever</a:t>
            </a:r>
            <a:r>
              <a:t> you do in word or deed, </a:t>
            </a:r>
            <a:r>
              <a:rPr i="1"/>
              <a:t>do</a:t>
            </a:r>
            <a:r>
              <a:t> all in the name of the Lord Jesus, giving thanks to God the Father through Him.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Image" descr="Image"/>
          <p:cNvPicPr>
            <a:picLocks noChangeAspect="1"/>
          </p:cNvPicPr>
          <p:nvPr>
            <p:ph type="pic" idx="13"/>
          </p:nvPr>
        </p:nvPicPr>
        <p:blipFill>
          <a:blip r:embed="rId2">
            <a:extLst/>
          </a:blip>
          <a:srcRect l="0" t="2272" r="0" b="2272"/>
          <a:stretch>
            <a:fillRect/>
          </a:stretch>
        </p:blipFill>
        <p:spPr>
          <a:xfrm>
            <a:off x="0" y="0"/>
            <a:ext cx="13004800" cy="9753600"/>
          </a:xfrm>
          <a:prstGeom prst="rect">
            <a:avLst/>
          </a:prstGeom>
        </p:spPr>
      </p:pic>
      <p:sp>
        <p:nvSpPr>
          <p:cNvPr id="207" name="In EVERYTHING"/>
          <p:cNvSpPr txBox="1"/>
          <p:nvPr/>
        </p:nvSpPr>
        <p:spPr>
          <a:xfrm>
            <a:off x="2139890" y="115257"/>
            <a:ext cx="10772256" cy="16046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200">
                <a:ln w="12700" cap="flat">
                  <a:solidFill>
                    <a:srgbClr val="000000"/>
                  </a:solidFill>
                  <a:prstDash val="solid"/>
                  <a:miter lim="400000"/>
                </a:ln>
                <a:gradFill flip="none" rotWithShape="1">
                  <a:gsLst>
                    <a:gs pos="0">
                      <a:srgbClr val="FFFFFF"/>
                    </a:gs>
                    <a:gs pos="100000">
                      <a:srgbClr val="C0C0C0"/>
                    </a:gs>
                  </a:gsLst>
                  <a:lin ang="5400000" scaled="0"/>
                </a:gradFill>
                <a:effectLst>
                  <a:outerShdw sx="100000" sy="100000" kx="0" ky="0" algn="b" rotWithShape="0" blurRad="63500" dist="63500" dir="2370797">
                    <a:srgbClr val="000000"/>
                  </a:outerShdw>
                </a:effectLst>
              </a:defRPr>
            </a:pPr>
            <a:r>
              <a:t>In </a:t>
            </a:r>
            <a:r>
              <a:rPr b="1">
                <a:latin typeface="Gill Sans"/>
                <a:ea typeface="Gill Sans"/>
                <a:cs typeface="Gill Sans"/>
                <a:sym typeface="Gill Sans"/>
              </a:rPr>
              <a:t>EVERYTHING</a:t>
            </a:r>
          </a:p>
        </p:txBody>
      </p:sp>
      <p:sp>
        <p:nvSpPr>
          <p:cNvPr id="208" name="GIVE THANKS"/>
          <p:cNvSpPr txBox="1"/>
          <p:nvPr/>
        </p:nvSpPr>
        <p:spPr>
          <a:xfrm>
            <a:off x="3604524" y="1241766"/>
            <a:ext cx="9302279" cy="16046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200">
                <a:ln w="12700" cap="flat">
                  <a:solidFill>
                    <a:srgbClr val="000000"/>
                  </a:solidFill>
                  <a:prstDash val="solid"/>
                  <a:miter lim="400000"/>
                </a:ln>
                <a:gradFill flip="none" rotWithShape="1">
                  <a:gsLst>
                    <a:gs pos="0">
                      <a:srgbClr val="FFFFFF"/>
                    </a:gs>
                    <a:gs pos="100000">
                      <a:srgbClr val="73FDFF"/>
                    </a:gs>
                  </a:gsLst>
                  <a:lin ang="4113907" scaled="0"/>
                </a:gradFill>
                <a:effectLst>
                  <a:outerShdw sx="100000" sy="100000" kx="0" ky="0" algn="b" rotWithShape="0" blurRad="63500" dist="63500" dir="3319856">
                    <a:srgbClr val="000000"/>
                  </a:outerShdw>
                </a:effectLst>
              </a:defRPr>
            </a:pPr>
            <a:r>
              <a:t>GIVE </a:t>
            </a:r>
            <a:r>
              <a:rPr b="1">
                <a:latin typeface="Gill Sans"/>
                <a:ea typeface="Gill Sans"/>
                <a:cs typeface="Gill Sans"/>
                <a:sym typeface="Gill Sans"/>
              </a:rPr>
              <a:t>THANKS</a:t>
            </a:r>
          </a:p>
        </p:txBody>
      </p:sp>
      <p:grpSp>
        <p:nvGrpSpPr>
          <p:cNvPr id="211" name="INGRATITUDE Is A SIN"/>
          <p:cNvGrpSpPr/>
          <p:nvPr/>
        </p:nvGrpSpPr>
        <p:grpSpPr>
          <a:xfrm>
            <a:off x="1561297" y="4584239"/>
            <a:ext cx="9882205" cy="3230881"/>
            <a:chOff x="0" y="0"/>
            <a:chExt cx="9882203" cy="3230880"/>
          </a:xfrm>
        </p:grpSpPr>
        <p:sp>
          <p:nvSpPr>
            <p:cNvPr id="210" name="INGRATITUDE Is A SIN"/>
            <p:cNvSpPr txBox="1"/>
            <p:nvPr/>
          </p:nvSpPr>
          <p:spPr>
            <a:xfrm>
              <a:off x="88900" y="50799"/>
              <a:ext cx="9704404" cy="3002282"/>
            </a:xfrm>
            <a:prstGeom prst="rect">
              <a:avLst/>
            </a:prstGeom>
            <a:solidFill>
              <a:srgbClr val="5A5F5E">
                <a:alpha val="66775"/>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nSpc>
                  <a:spcPct val="60000"/>
                </a:lnSpc>
                <a:defRPr b="1" sz="9000">
                  <a:ln w="12700" cap="flat">
                    <a:solidFill>
                      <a:srgbClr val="000000"/>
                    </a:solidFill>
                    <a:prstDash val="solid"/>
                    <a:miter lim="400000"/>
                  </a:ln>
                  <a:solidFill>
                    <a:srgbClr val="FFFFFF"/>
                  </a:solidFill>
                  <a:effectLst>
                    <a:outerShdw sx="100000" sy="100000" kx="0" ky="0" algn="b" rotWithShape="0" blurRad="63500" dist="63500" dir="2522922">
                      <a:srgbClr val="000000"/>
                    </a:outerShdw>
                  </a:effectLst>
                  <a:latin typeface="Gill Sans"/>
                  <a:ea typeface="Gill Sans"/>
                  <a:cs typeface="Gill Sans"/>
                  <a:sym typeface="Gill Sans"/>
                </a:defRPr>
              </a:pPr>
              <a:r>
                <a:t>INGRATITUDE </a:t>
              </a:r>
              <a:r>
                <a:rPr sz="14200"/>
                <a:t>Is A SIN</a:t>
              </a:r>
            </a:p>
          </p:txBody>
        </p:sp>
        <p:pic>
          <p:nvPicPr>
            <p:cNvPr id="209" name="INGRATITUDE Is A SIN INGRATITUDE Is A SIN" descr="INGRATITUDE Is A SIN INGRATITUDE Is A SIN"/>
            <p:cNvPicPr>
              <a:picLocks noChangeAspect="0"/>
            </p:cNvPicPr>
            <p:nvPr/>
          </p:nvPicPr>
          <p:blipFill>
            <a:blip r:embed="rId3">
              <a:extLst/>
            </a:blip>
            <a:stretch>
              <a:fillRect/>
            </a:stretch>
          </p:blipFill>
          <p:spPr>
            <a:xfrm>
              <a:off x="0" y="-1"/>
              <a:ext cx="9882204" cy="3230882"/>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11"/>
                                        </p:tgtEl>
                                        <p:attrNameLst>
                                          <p:attrName>style.visibility</p:attrName>
                                        </p:attrNameLst>
                                      </p:cBhvr>
                                      <p:to>
                                        <p:strVal val="visible"/>
                                      </p:to>
                                    </p:set>
                                    <p:animEffect filter="fade" transition="in">
                                      <p:cBhvr>
                                        <p:cTn id="7" dur="1500"/>
                                        <p:tgtEl>
                                          <p:spTgt spid="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1"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Arrow"/>
          <p:cNvSpPr/>
          <p:nvPr/>
        </p:nvSpPr>
        <p:spPr>
          <a:xfrm>
            <a:off x="6651528" y="179738"/>
            <a:ext cx="6333748" cy="1005310"/>
          </a:xfrm>
          <a:prstGeom prst="rightArrow">
            <a:avLst>
              <a:gd name="adj1" fmla="val 100000"/>
              <a:gd name="adj2" fmla="val 15033"/>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214" name="Arrow"/>
          <p:cNvSpPr/>
          <p:nvPr/>
        </p:nvSpPr>
        <p:spPr>
          <a:xfrm>
            <a:off x="-128628" y="179738"/>
            <a:ext cx="7195630" cy="1005310"/>
          </a:xfrm>
          <a:prstGeom prst="rightArrow">
            <a:avLst>
              <a:gd name="adj1" fmla="val 98757"/>
              <a:gd name="adj2" fmla="val 33966"/>
            </a:avLst>
          </a:prstGeom>
          <a:solidFill>
            <a:srgbClr val="B4B4B4"/>
          </a:soli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215" name="In EVERYTHING"/>
          <p:cNvSpPr txBox="1"/>
          <p:nvPr/>
        </p:nvSpPr>
        <p:spPr>
          <a:xfrm>
            <a:off x="225099" y="185768"/>
            <a:ext cx="6488176"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effectLst>
                  <a:outerShdw sx="100000" sy="100000" kx="0" ky="0" algn="b" rotWithShape="0" blurRad="63500" dist="63500" dir="2370797">
                    <a:srgbClr val="000000"/>
                  </a:outerShdw>
                </a:effectLst>
              </a:defRPr>
            </a:pPr>
            <a:r>
              <a:t>In </a:t>
            </a:r>
            <a:r>
              <a:rPr b="1">
                <a:gradFill flip="none" rotWithShape="1">
                  <a:gsLst>
                    <a:gs pos="0">
                      <a:srgbClr val="FF9300"/>
                    </a:gs>
                    <a:gs pos="100000">
                      <a:srgbClr val="945200"/>
                    </a:gs>
                  </a:gsLst>
                  <a:lin ang="5400000" scaled="0"/>
                </a:gradFill>
                <a:latin typeface="Gill Sans"/>
                <a:ea typeface="Gill Sans"/>
                <a:cs typeface="Gill Sans"/>
                <a:sym typeface="Gill Sans"/>
              </a:rPr>
              <a:t>EVERYTHING</a:t>
            </a:r>
          </a:p>
        </p:txBody>
      </p:sp>
      <p:sp>
        <p:nvSpPr>
          <p:cNvPr id="216" name="GIVE THANKS"/>
          <p:cNvSpPr txBox="1"/>
          <p:nvPr/>
        </p:nvSpPr>
        <p:spPr>
          <a:xfrm>
            <a:off x="7107371" y="185768"/>
            <a:ext cx="5609073"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solidFill>
                  <a:schemeClr val="accent3"/>
                </a:solidFill>
                <a:effectLst>
                  <a:outerShdw sx="100000" sy="100000" kx="0" ky="0" algn="b" rotWithShape="0" blurRad="63500" dist="63500" dir="3319856">
                    <a:srgbClr val="000000"/>
                  </a:outerShdw>
                </a:effectLst>
              </a:defRPr>
            </a:pPr>
            <a:r>
              <a:rPr>
                <a:solidFill>
                  <a:srgbClr val="FFFFFF"/>
                </a:solidFill>
              </a:rPr>
              <a:t>GIVE</a:t>
            </a:r>
            <a:r>
              <a:t> </a:t>
            </a:r>
            <a:r>
              <a:rPr b="1">
                <a:gradFill flip="none" rotWithShape="1">
                  <a:gsLst>
                    <a:gs pos="0">
                      <a:srgbClr val="FF9300"/>
                    </a:gs>
                    <a:gs pos="100000">
                      <a:srgbClr val="FFD479"/>
                    </a:gs>
                  </a:gsLst>
                  <a:lin ang="5400000" scaled="0"/>
                </a:gradFill>
                <a:latin typeface="Gill Sans"/>
                <a:ea typeface="Gill Sans"/>
                <a:cs typeface="Gill Sans"/>
                <a:sym typeface="Gill Sans"/>
              </a:rPr>
              <a:t>THANKS</a:t>
            </a:r>
          </a:p>
        </p:txBody>
      </p:sp>
      <p:grpSp>
        <p:nvGrpSpPr>
          <p:cNvPr id="219" name="INGRATITUDE Is A SIN"/>
          <p:cNvGrpSpPr/>
          <p:nvPr/>
        </p:nvGrpSpPr>
        <p:grpSpPr>
          <a:xfrm>
            <a:off x="1122060" y="1548763"/>
            <a:ext cx="10760680" cy="1333501"/>
            <a:chOff x="0" y="0"/>
            <a:chExt cx="10760678" cy="1333500"/>
          </a:xfrm>
        </p:grpSpPr>
        <p:sp>
          <p:nvSpPr>
            <p:cNvPr id="218" name="INGRATITUDE Is A SIN"/>
            <p:cNvSpPr txBox="1"/>
            <p:nvPr/>
          </p:nvSpPr>
          <p:spPr>
            <a:xfrm>
              <a:off x="88900" y="50800"/>
              <a:ext cx="10582879" cy="1104900"/>
            </a:xfrm>
            <a:prstGeom prst="rect">
              <a:avLst/>
            </a:prstGeom>
            <a:solidFill>
              <a:srgbClr val="5A5F5E">
                <a:alpha val="66775"/>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ct val="60000"/>
                </a:lnSpc>
                <a:defRPr b="1" sz="6600">
                  <a:ln w="12700" cap="flat">
                    <a:solidFill>
                      <a:srgbClr val="000000"/>
                    </a:solidFill>
                    <a:prstDash val="solid"/>
                    <a:miter lim="400000"/>
                  </a:ln>
                  <a:solidFill>
                    <a:srgbClr val="FFFFFF"/>
                  </a:solidFill>
                  <a:effectLst>
                    <a:outerShdw sx="100000" sy="100000" kx="0" ky="0" algn="b" rotWithShape="0" blurRad="63500" dist="63500" dir="2522922">
                      <a:srgbClr val="000000"/>
                    </a:outerShdw>
                  </a:effectLst>
                  <a:latin typeface="Gill Sans"/>
                  <a:ea typeface="Gill Sans"/>
                  <a:cs typeface="Gill Sans"/>
                  <a:sym typeface="Gill Sans"/>
                </a:defRPr>
              </a:lvl1pPr>
            </a:lstStyle>
            <a:p>
              <a:pPr/>
              <a:r>
                <a:t>INGRATITUDE Is A SIN</a:t>
              </a:r>
            </a:p>
          </p:txBody>
        </p:sp>
        <p:pic>
          <p:nvPicPr>
            <p:cNvPr id="217" name="INGRATITUDE Is A SIN INGRATITUDE Is A SIN" descr="INGRATITUDE Is A SIN INGRATITUDE Is A SIN"/>
            <p:cNvPicPr>
              <a:picLocks noChangeAspect="0"/>
            </p:cNvPicPr>
            <p:nvPr/>
          </p:nvPicPr>
          <p:blipFill>
            <a:blip r:embed="rId2">
              <a:extLst/>
            </a:blip>
            <a:stretch>
              <a:fillRect/>
            </a:stretch>
          </p:blipFill>
          <p:spPr>
            <a:xfrm>
              <a:off x="0" y="0"/>
              <a:ext cx="10760679" cy="1333500"/>
            </a:xfrm>
            <a:prstGeom prst="rect">
              <a:avLst/>
            </a:prstGeom>
            <a:effectLst/>
          </p:spPr>
        </p:pic>
      </p:grpSp>
      <p:pic>
        <p:nvPicPr>
          <p:cNvPr id="220" name="Image" descr="Image"/>
          <p:cNvPicPr>
            <a:picLocks noChangeAspect="1"/>
          </p:cNvPicPr>
          <p:nvPr/>
        </p:nvPicPr>
        <p:blipFill>
          <a:blip r:embed="rId3">
            <a:extLst/>
          </a:blip>
          <a:srcRect l="13667" t="300" r="58146" b="0"/>
          <a:stretch>
            <a:fillRect/>
          </a:stretch>
        </p:blipFill>
        <p:spPr>
          <a:xfrm>
            <a:off x="68424" y="2424415"/>
            <a:ext cx="3492887" cy="7365604"/>
          </a:xfrm>
          <a:custGeom>
            <a:avLst/>
            <a:gdLst/>
            <a:ahLst/>
            <a:cxnLst>
              <a:cxn ang="0">
                <a:pos x="wd2" y="hd2"/>
              </a:cxn>
              <a:cxn ang="5400000">
                <a:pos x="wd2" y="hd2"/>
              </a:cxn>
              <a:cxn ang="10800000">
                <a:pos x="wd2" y="hd2"/>
              </a:cxn>
              <a:cxn ang="16200000">
                <a:pos x="wd2" y="hd2"/>
              </a:cxn>
            </a:cxnLst>
            <a:rect l="0" t="0" r="r" b="b"/>
            <a:pathLst>
              <a:path w="21524" h="21600" fill="norm" stroke="1" extrusionOk="0">
                <a:moveTo>
                  <a:pt x="9828" y="0"/>
                </a:moveTo>
                <a:cubicBezTo>
                  <a:pt x="9425" y="8"/>
                  <a:pt x="8947" y="17"/>
                  <a:pt x="8952" y="27"/>
                </a:cubicBezTo>
                <a:cubicBezTo>
                  <a:pt x="8976" y="77"/>
                  <a:pt x="8612" y="162"/>
                  <a:pt x="8145" y="216"/>
                </a:cubicBezTo>
                <a:cubicBezTo>
                  <a:pt x="6850" y="368"/>
                  <a:pt x="6452" y="464"/>
                  <a:pt x="5812" y="777"/>
                </a:cubicBezTo>
                <a:cubicBezTo>
                  <a:pt x="5357" y="1001"/>
                  <a:pt x="4926" y="1506"/>
                  <a:pt x="4768" y="1901"/>
                </a:cubicBezTo>
                <a:cubicBezTo>
                  <a:pt x="4741" y="1979"/>
                  <a:pt x="4727" y="2055"/>
                  <a:pt x="4726" y="2128"/>
                </a:cubicBezTo>
                <a:cubicBezTo>
                  <a:pt x="4725" y="2157"/>
                  <a:pt x="4722" y="2187"/>
                  <a:pt x="4726" y="2212"/>
                </a:cubicBezTo>
                <a:cubicBezTo>
                  <a:pt x="4744" y="2342"/>
                  <a:pt x="4831" y="2521"/>
                  <a:pt x="4941" y="2739"/>
                </a:cubicBezTo>
                <a:cubicBezTo>
                  <a:pt x="4975" y="2806"/>
                  <a:pt x="4990" y="2842"/>
                  <a:pt x="5025" y="2912"/>
                </a:cubicBezTo>
                <a:cubicBezTo>
                  <a:pt x="5199" y="3224"/>
                  <a:pt x="5418" y="3513"/>
                  <a:pt x="5575" y="3650"/>
                </a:cubicBezTo>
                <a:cubicBezTo>
                  <a:pt x="5730" y="3774"/>
                  <a:pt x="5893" y="3891"/>
                  <a:pt x="6282" y="4139"/>
                </a:cubicBezTo>
                <a:cubicBezTo>
                  <a:pt x="7188" y="4716"/>
                  <a:pt x="7498" y="5053"/>
                  <a:pt x="7602" y="5569"/>
                </a:cubicBezTo>
                <a:lnTo>
                  <a:pt x="7690" y="5992"/>
                </a:lnTo>
                <a:lnTo>
                  <a:pt x="6927" y="6166"/>
                </a:lnTo>
                <a:cubicBezTo>
                  <a:pt x="6509" y="6262"/>
                  <a:pt x="5967" y="6423"/>
                  <a:pt x="5717" y="6523"/>
                </a:cubicBezTo>
                <a:cubicBezTo>
                  <a:pt x="5466" y="6623"/>
                  <a:pt x="4651" y="6858"/>
                  <a:pt x="3904" y="7046"/>
                </a:cubicBezTo>
                <a:cubicBezTo>
                  <a:pt x="3158" y="7234"/>
                  <a:pt x="2307" y="7459"/>
                  <a:pt x="2014" y="7544"/>
                </a:cubicBezTo>
                <a:cubicBezTo>
                  <a:pt x="1230" y="7771"/>
                  <a:pt x="595" y="8445"/>
                  <a:pt x="485" y="9169"/>
                </a:cubicBezTo>
                <a:cubicBezTo>
                  <a:pt x="436" y="9493"/>
                  <a:pt x="310" y="9861"/>
                  <a:pt x="209" y="9988"/>
                </a:cubicBezTo>
                <a:cubicBezTo>
                  <a:pt x="-62" y="10328"/>
                  <a:pt x="-70" y="10860"/>
                  <a:pt x="187" y="11102"/>
                </a:cubicBezTo>
                <a:cubicBezTo>
                  <a:pt x="311" y="11219"/>
                  <a:pt x="369" y="11331"/>
                  <a:pt x="319" y="11355"/>
                </a:cubicBezTo>
                <a:cubicBezTo>
                  <a:pt x="269" y="11378"/>
                  <a:pt x="299" y="11523"/>
                  <a:pt x="388" y="11676"/>
                </a:cubicBezTo>
                <a:cubicBezTo>
                  <a:pt x="389" y="11677"/>
                  <a:pt x="387" y="11679"/>
                  <a:pt x="388" y="11680"/>
                </a:cubicBezTo>
                <a:cubicBezTo>
                  <a:pt x="397" y="11684"/>
                  <a:pt x="402" y="11690"/>
                  <a:pt x="412" y="11693"/>
                </a:cubicBezTo>
                <a:cubicBezTo>
                  <a:pt x="488" y="11716"/>
                  <a:pt x="481" y="11781"/>
                  <a:pt x="439" y="11868"/>
                </a:cubicBezTo>
                <a:cubicBezTo>
                  <a:pt x="453" y="11983"/>
                  <a:pt x="429" y="12094"/>
                  <a:pt x="319" y="12219"/>
                </a:cubicBezTo>
                <a:cubicBezTo>
                  <a:pt x="250" y="12298"/>
                  <a:pt x="211" y="12374"/>
                  <a:pt x="172" y="12451"/>
                </a:cubicBezTo>
                <a:cubicBezTo>
                  <a:pt x="137" y="12789"/>
                  <a:pt x="291" y="13158"/>
                  <a:pt x="605" y="13318"/>
                </a:cubicBezTo>
                <a:cubicBezTo>
                  <a:pt x="786" y="13410"/>
                  <a:pt x="935" y="13509"/>
                  <a:pt x="935" y="13537"/>
                </a:cubicBezTo>
                <a:cubicBezTo>
                  <a:pt x="935" y="13564"/>
                  <a:pt x="1022" y="13689"/>
                  <a:pt x="1131" y="13814"/>
                </a:cubicBezTo>
                <a:cubicBezTo>
                  <a:pt x="1240" y="13939"/>
                  <a:pt x="1336" y="14072"/>
                  <a:pt x="1344" y="14109"/>
                </a:cubicBezTo>
                <a:cubicBezTo>
                  <a:pt x="1352" y="14146"/>
                  <a:pt x="1572" y="14278"/>
                  <a:pt x="1835" y="14404"/>
                </a:cubicBezTo>
                <a:cubicBezTo>
                  <a:pt x="2280" y="14616"/>
                  <a:pt x="2317" y="14685"/>
                  <a:pt x="2361" y="15351"/>
                </a:cubicBezTo>
                <a:cubicBezTo>
                  <a:pt x="2388" y="15747"/>
                  <a:pt x="2499" y="16148"/>
                  <a:pt x="2606" y="16243"/>
                </a:cubicBezTo>
                <a:cubicBezTo>
                  <a:pt x="2712" y="16338"/>
                  <a:pt x="2799" y="16532"/>
                  <a:pt x="2799" y="16673"/>
                </a:cubicBezTo>
                <a:cubicBezTo>
                  <a:pt x="2799" y="16836"/>
                  <a:pt x="2983" y="17040"/>
                  <a:pt x="3303" y="17232"/>
                </a:cubicBezTo>
                <a:cubicBezTo>
                  <a:pt x="3580" y="17399"/>
                  <a:pt x="3775" y="17552"/>
                  <a:pt x="3731" y="17573"/>
                </a:cubicBezTo>
                <a:cubicBezTo>
                  <a:pt x="3686" y="17594"/>
                  <a:pt x="3539" y="17973"/>
                  <a:pt x="3408" y="18413"/>
                </a:cubicBezTo>
                <a:cubicBezTo>
                  <a:pt x="3276" y="18854"/>
                  <a:pt x="3010" y="19505"/>
                  <a:pt x="2816" y="19861"/>
                </a:cubicBezTo>
                <a:cubicBezTo>
                  <a:pt x="2622" y="20217"/>
                  <a:pt x="2422" y="20754"/>
                  <a:pt x="2371" y="21054"/>
                </a:cubicBezTo>
                <a:lnTo>
                  <a:pt x="2281" y="21600"/>
                </a:lnTo>
                <a:lnTo>
                  <a:pt x="19412" y="21600"/>
                </a:lnTo>
                <a:lnTo>
                  <a:pt x="19525" y="21233"/>
                </a:lnTo>
                <a:cubicBezTo>
                  <a:pt x="19610" y="20962"/>
                  <a:pt x="19503" y="20581"/>
                  <a:pt x="19116" y="19759"/>
                </a:cubicBezTo>
                <a:cubicBezTo>
                  <a:pt x="18986" y="19483"/>
                  <a:pt x="18872" y="19189"/>
                  <a:pt x="18774" y="18921"/>
                </a:cubicBezTo>
                <a:cubicBezTo>
                  <a:pt x="18773" y="18919"/>
                  <a:pt x="18770" y="18915"/>
                  <a:pt x="18769" y="18914"/>
                </a:cubicBezTo>
                <a:cubicBezTo>
                  <a:pt x="18767" y="18911"/>
                  <a:pt x="18766" y="18902"/>
                  <a:pt x="18764" y="18899"/>
                </a:cubicBezTo>
                <a:cubicBezTo>
                  <a:pt x="18746" y="18849"/>
                  <a:pt x="18734" y="18814"/>
                  <a:pt x="18718" y="18767"/>
                </a:cubicBezTo>
                <a:cubicBezTo>
                  <a:pt x="18698" y="18708"/>
                  <a:pt x="18681" y="18662"/>
                  <a:pt x="18669" y="18582"/>
                </a:cubicBezTo>
                <a:cubicBezTo>
                  <a:pt x="18623" y="18428"/>
                  <a:pt x="18566" y="18247"/>
                  <a:pt x="18559" y="18164"/>
                </a:cubicBezTo>
                <a:cubicBezTo>
                  <a:pt x="18521" y="17717"/>
                  <a:pt x="18549" y="17671"/>
                  <a:pt x="18957" y="17561"/>
                </a:cubicBezTo>
                <a:cubicBezTo>
                  <a:pt x="19894" y="17311"/>
                  <a:pt x="20182" y="16580"/>
                  <a:pt x="19686" y="15699"/>
                </a:cubicBezTo>
                <a:cubicBezTo>
                  <a:pt x="19472" y="15320"/>
                  <a:pt x="19420" y="15148"/>
                  <a:pt x="19544" y="15030"/>
                </a:cubicBezTo>
                <a:cubicBezTo>
                  <a:pt x="19630" y="14948"/>
                  <a:pt x="19784" y="14888"/>
                  <a:pt x="20085" y="14815"/>
                </a:cubicBezTo>
                <a:cubicBezTo>
                  <a:pt x="20816" y="14637"/>
                  <a:pt x="21200" y="14291"/>
                  <a:pt x="21388" y="13633"/>
                </a:cubicBezTo>
                <a:cubicBezTo>
                  <a:pt x="21389" y="13628"/>
                  <a:pt x="21392" y="13623"/>
                  <a:pt x="21393" y="13617"/>
                </a:cubicBezTo>
                <a:cubicBezTo>
                  <a:pt x="21396" y="13609"/>
                  <a:pt x="21391" y="13608"/>
                  <a:pt x="21393" y="13600"/>
                </a:cubicBezTo>
                <a:cubicBezTo>
                  <a:pt x="21475" y="13297"/>
                  <a:pt x="21446" y="13206"/>
                  <a:pt x="21237" y="13168"/>
                </a:cubicBezTo>
                <a:cubicBezTo>
                  <a:pt x="20965" y="13118"/>
                  <a:pt x="21045" y="12879"/>
                  <a:pt x="21481" y="12425"/>
                </a:cubicBezTo>
                <a:cubicBezTo>
                  <a:pt x="21496" y="12410"/>
                  <a:pt x="21502" y="12349"/>
                  <a:pt x="21513" y="12311"/>
                </a:cubicBezTo>
                <a:cubicBezTo>
                  <a:pt x="21514" y="12255"/>
                  <a:pt x="21522" y="12225"/>
                  <a:pt x="21523" y="12166"/>
                </a:cubicBezTo>
                <a:cubicBezTo>
                  <a:pt x="21530" y="11760"/>
                  <a:pt x="21498" y="11486"/>
                  <a:pt x="21486" y="11140"/>
                </a:cubicBezTo>
                <a:cubicBezTo>
                  <a:pt x="21481" y="11128"/>
                  <a:pt x="21477" y="11099"/>
                  <a:pt x="21471" y="11090"/>
                </a:cubicBezTo>
                <a:cubicBezTo>
                  <a:pt x="21456" y="11068"/>
                  <a:pt x="21449" y="10795"/>
                  <a:pt x="21454" y="10484"/>
                </a:cubicBezTo>
                <a:cubicBezTo>
                  <a:pt x="21468" y="9733"/>
                  <a:pt x="21156" y="8774"/>
                  <a:pt x="20784" y="8424"/>
                </a:cubicBezTo>
                <a:cubicBezTo>
                  <a:pt x="20619" y="8268"/>
                  <a:pt x="20386" y="8012"/>
                  <a:pt x="20268" y="7856"/>
                </a:cubicBezTo>
                <a:cubicBezTo>
                  <a:pt x="20220" y="7793"/>
                  <a:pt x="20151" y="7729"/>
                  <a:pt x="20077" y="7664"/>
                </a:cubicBezTo>
                <a:cubicBezTo>
                  <a:pt x="19803" y="7460"/>
                  <a:pt x="19496" y="7307"/>
                  <a:pt x="19126" y="7190"/>
                </a:cubicBezTo>
                <a:cubicBezTo>
                  <a:pt x="18983" y="7174"/>
                  <a:pt x="18485" y="7075"/>
                  <a:pt x="17859" y="6934"/>
                </a:cubicBezTo>
                <a:cubicBezTo>
                  <a:pt x="17254" y="6798"/>
                  <a:pt x="16897" y="6727"/>
                  <a:pt x="16482" y="6640"/>
                </a:cubicBezTo>
                <a:cubicBezTo>
                  <a:pt x="16024" y="6546"/>
                  <a:pt x="15579" y="6467"/>
                  <a:pt x="15362" y="6413"/>
                </a:cubicBezTo>
                <a:cubicBezTo>
                  <a:pt x="15361" y="6413"/>
                  <a:pt x="15361" y="6413"/>
                  <a:pt x="15360" y="6413"/>
                </a:cubicBezTo>
                <a:cubicBezTo>
                  <a:pt x="15158" y="6379"/>
                  <a:pt x="15020" y="6363"/>
                  <a:pt x="15020" y="6380"/>
                </a:cubicBezTo>
                <a:cubicBezTo>
                  <a:pt x="15020" y="6407"/>
                  <a:pt x="14877" y="6367"/>
                  <a:pt x="14707" y="6294"/>
                </a:cubicBezTo>
                <a:cubicBezTo>
                  <a:pt x="14663" y="6275"/>
                  <a:pt x="14650" y="6244"/>
                  <a:pt x="14616" y="6221"/>
                </a:cubicBezTo>
                <a:cubicBezTo>
                  <a:pt x="14608" y="6219"/>
                  <a:pt x="14600" y="6216"/>
                  <a:pt x="14592" y="6214"/>
                </a:cubicBezTo>
                <a:cubicBezTo>
                  <a:pt x="14312" y="6140"/>
                  <a:pt x="13868" y="6043"/>
                  <a:pt x="13601" y="5997"/>
                </a:cubicBezTo>
                <a:cubicBezTo>
                  <a:pt x="13212" y="5931"/>
                  <a:pt x="13155" y="5891"/>
                  <a:pt x="13313" y="5801"/>
                </a:cubicBezTo>
                <a:cubicBezTo>
                  <a:pt x="13452" y="5721"/>
                  <a:pt x="13455" y="5674"/>
                  <a:pt x="13325" y="5635"/>
                </a:cubicBezTo>
                <a:cubicBezTo>
                  <a:pt x="13218" y="5604"/>
                  <a:pt x="13155" y="5369"/>
                  <a:pt x="13178" y="5070"/>
                </a:cubicBezTo>
                <a:cubicBezTo>
                  <a:pt x="13203" y="4745"/>
                  <a:pt x="13139" y="4512"/>
                  <a:pt x="13000" y="4432"/>
                </a:cubicBezTo>
                <a:cubicBezTo>
                  <a:pt x="12774" y="4302"/>
                  <a:pt x="12816" y="4008"/>
                  <a:pt x="13132" y="3493"/>
                </a:cubicBezTo>
                <a:cubicBezTo>
                  <a:pt x="13227" y="3337"/>
                  <a:pt x="13296" y="3156"/>
                  <a:pt x="13281" y="3089"/>
                </a:cubicBezTo>
                <a:cubicBezTo>
                  <a:pt x="13280" y="3083"/>
                  <a:pt x="13289" y="3059"/>
                  <a:pt x="13288" y="3052"/>
                </a:cubicBezTo>
                <a:cubicBezTo>
                  <a:pt x="13237" y="2947"/>
                  <a:pt x="13233" y="2839"/>
                  <a:pt x="13313" y="2693"/>
                </a:cubicBezTo>
                <a:cubicBezTo>
                  <a:pt x="13427" y="2485"/>
                  <a:pt x="13398" y="2225"/>
                  <a:pt x="13220" y="1794"/>
                </a:cubicBezTo>
                <a:cubicBezTo>
                  <a:pt x="13113" y="1535"/>
                  <a:pt x="13045" y="1336"/>
                  <a:pt x="12995" y="1178"/>
                </a:cubicBezTo>
                <a:cubicBezTo>
                  <a:pt x="12949" y="1121"/>
                  <a:pt x="12907" y="1047"/>
                  <a:pt x="12858" y="1011"/>
                </a:cubicBezTo>
                <a:cubicBezTo>
                  <a:pt x="12638" y="852"/>
                  <a:pt x="11769" y="612"/>
                  <a:pt x="10879" y="468"/>
                </a:cubicBezTo>
                <a:cubicBezTo>
                  <a:pt x="10620" y="426"/>
                  <a:pt x="10623" y="397"/>
                  <a:pt x="10789" y="304"/>
                </a:cubicBezTo>
                <a:cubicBezTo>
                  <a:pt x="10735" y="242"/>
                  <a:pt x="10657" y="202"/>
                  <a:pt x="10591" y="221"/>
                </a:cubicBezTo>
                <a:cubicBezTo>
                  <a:pt x="10511" y="245"/>
                  <a:pt x="10353" y="190"/>
                  <a:pt x="10234" y="99"/>
                </a:cubicBezTo>
                <a:cubicBezTo>
                  <a:pt x="10176" y="55"/>
                  <a:pt x="10072" y="24"/>
                  <a:pt x="9828" y="0"/>
                </a:cubicBezTo>
                <a:close/>
              </a:path>
            </a:pathLst>
          </a:custGeom>
          <a:ln w="12700">
            <a:miter lim="400000"/>
          </a:ln>
        </p:spPr>
      </p:pic>
      <p:sp>
        <p:nvSpPr>
          <p:cNvPr id="221" name="Romans 1:21 (NKJV)…"/>
          <p:cNvSpPr txBox="1"/>
          <p:nvPr/>
        </p:nvSpPr>
        <p:spPr>
          <a:xfrm>
            <a:off x="4353881" y="3245979"/>
            <a:ext cx="8115877" cy="609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800">
                <a:solidFill>
                  <a:srgbClr val="000000"/>
                </a:solidFill>
                <a:latin typeface="Century Gothic"/>
                <a:ea typeface="Century Gothic"/>
                <a:cs typeface="Century Gothic"/>
                <a:sym typeface="Century Gothic"/>
              </a:defRPr>
            </a:pPr>
            <a:r>
              <a:t>Romans 1:21 (NKJV)</a:t>
            </a:r>
          </a:p>
          <a:p>
            <a:pPr defTabSz="457200">
              <a:defRPr sz="4800">
                <a:solidFill>
                  <a:srgbClr val="000000"/>
                </a:solidFill>
                <a:latin typeface="Century Gothic"/>
                <a:ea typeface="Century Gothic"/>
                <a:cs typeface="Century Gothic"/>
                <a:sym typeface="Century Gothic"/>
              </a:defRPr>
            </a:pPr>
            <a:r>
              <a:rPr baseline="31999"/>
              <a:t>21</a:t>
            </a:r>
            <a:r>
              <a:t> because, although they knew God, they did not glorify </a:t>
            </a:r>
            <a:r>
              <a:rPr i="1"/>
              <a:t>Him</a:t>
            </a:r>
            <a:r>
              <a:t> as God, nor were thankful, but became futile in their thoughts, and their foolish hearts were darkened.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Arrow"/>
          <p:cNvSpPr/>
          <p:nvPr/>
        </p:nvSpPr>
        <p:spPr>
          <a:xfrm>
            <a:off x="6651528" y="179738"/>
            <a:ext cx="6333748" cy="1005310"/>
          </a:xfrm>
          <a:prstGeom prst="rightArrow">
            <a:avLst>
              <a:gd name="adj1" fmla="val 100000"/>
              <a:gd name="adj2" fmla="val 15033"/>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224" name="Arrow"/>
          <p:cNvSpPr/>
          <p:nvPr/>
        </p:nvSpPr>
        <p:spPr>
          <a:xfrm>
            <a:off x="-128628" y="179738"/>
            <a:ext cx="7195630" cy="1005310"/>
          </a:xfrm>
          <a:prstGeom prst="rightArrow">
            <a:avLst>
              <a:gd name="adj1" fmla="val 98757"/>
              <a:gd name="adj2" fmla="val 33966"/>
            </a:avLst>
          </a:prstGeom>
          <a:solidFill>
            <a:srgbClr val="B4B4B4"/>
          </a:soli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225" name="In EVERYTHING"/>
          <p:cNvSpPr txBox="1"/>
          <p:nvPr/>
        </p:nvSpPr>
        <p:spPr>
          <a:xfrm>
            <a:off x="225099" y="185768"/>
            <a:ext cx="6488176"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effectLst>
                  <a:outerShdw sx="100000" sy="100000" kx="0" ky="0" algn="b" rotWithShape="0" blurRad="63500" dist="63500" dir="2370797">
                    <a:srgbClr val="000000"/>
                  </a:outerShdw>
                </a:effectLst>
              </a:defRPr>
            </a:pPr>
            <a:r>
              <a:t>In </a:t>
            </a:r>
            <a:r>
              <a:rPr b="1">
                <a:gradFill flip="none" rotWithShape="1">
                  <a:gsLst>
                    <a:gs pos="0">
                      <a:srgbClr val="FF9300"/>
                    </a:gs>
                    <a:gs pos="100000">
                      <a:srgbClr val="945200"/>
                    </a:gs>
                  </a:gsLst>
                  <a:lin ang="5400000" scaled="0"/>
                </a:gradFill>
                <a:latin typeface="Gill Sans"/>
                <a:ea typeface="Gill Sans"/>
                <a:cs typeface="Gill Sans"/>
                <a:sym typeface="Gill Sans"/>
              </a:rPr>
              <a:t>EVERYTHING</a:t>
            </a:r>
          </a:p>
        </p:txBody>
      </p:sp>
      <p:sp>
        <p:nvSpPr>
          <p:cNvPr id="226" name="GIVE THANKS"/>
          <p:cNvSpPr txBox="1"/>
          <p:nvPr/>
        </p:nvSpPr>
        <p:spPr>
          <a:xfrm>
            <a:off x="7107371" y="185768"/>
            <a:ext cx="5609073"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solidFill>
                  <a:schemeClr val="accent3"/>
                </a:solidFill>
                <a:effectLst>
                  <a:outerShdw sx="100000" sy="100000" kx="0" ky="0" algn="b" rotWithShape="0" blurRad="63500" dist="63500" dir="3319856">
                    <a:srgbClr val="000000"/>
                  </a:outerShdw>
                </a:effectLst>
              </a:defRPr>
            </a:pPr>
            <a:r>
              <a:rPr>
                <a:solidFill>
                  <a:srgbClr val="FFFFFF"/>
                </a:solidFill>
              </a:rPr>
              <a:t>GIVE</a:t>
            </a:r>
            <a:r>
              <a:t> </a:t>
            </a:r>
            <a:r>
              <a:rPr b="1">
                <a:gradFill flip="none" rotWithShape="1">
                  <a:gsLst>
                    <a:gs pos="0">
                      <a:srgbClr val="FF9300"/>
                    </a:gs>
                    <a:gs pos="100000">
                      <a:srgbClr val="FFD479"/>
                    </a:gs>
                  </a:gsLst>
                  <a:lin ang="5400000" scaled="0"/>
                </a:gradFill>
                <a:latin typeface="Gill Sans"/>
                <a:ea typeface="Gill Sans"/>
                <a:cs typeface="Gill Sans"/>
                <a:sym typeface="Gill Sans"/>
              </a:rPr>
              <a:t>THANKS</a:t>
            </a:r>
          </a:p>
        </p:txBody>
      </p:sp>
      <p:grpSp>
        <p:nvGrpSpPr>
          <p:cNvPr id="229" name="INGRATITUDE Is A SIN"/>
          <p:cNvGrpSpPr/>
          <p:nvPr/>
        </p:nvGrpSpPr>
        <p:grpSpPr>
          <a:xfrm>
            <a:off x="1122060" y="1548763"/>
            <a:ext cx="10760680" cy="1333501"/>
            <a:chOff x="0" y="0"/>
            <a:chExt cx="10760678" cy="1333500"/>
          </a:xfrm>
        </p:grpSpPr>
        <p:sp>
          <p:nvSpPr>
            <p:cNvPr id="228" name="INGRATITUDE Is A SIN"/>
            <p:cNvSpPr txBox="1"/>
            <p:nvPr/>
          </p:nvSpPr>
          <p:spPr>
            <a:xfrm>
              <a:off x="88900" y="50800"/>
              <a:ext cx="10582879" cy="1104900"/>
            </a:xfrm>
            <a:prstGeom prst="rect">
              <a:avLst/>
            </a:prstGeom>
            <a:solidFill>
              <a:srgbClr val="5A5F5E">
                <a:alpha val="66775"/>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ct val="60000"/>
                </a:lnSpc>
                <a:defRPr b="1" sz="6600">
                  <a:ln w="12700" cap="flat">
                    <a:solidFill>
                      <a:srgbClr val="000000"/>
                    </a:solidFill>
                    <a:prstDash val="solid"/>
                    <a:miter lim="400000"/>
                  </a:ln>
                  <a:solidFill>
                    <a:srgbClr val="FFFFFF"/>
                  </a:solidFill>
                  <a:effectLst>
                    <a:outerShdw sx="100000" sy="100000" kx="0" ky="0" algn="b" rotWithShape="0" blurRad="63500" dist="63500" dir="2522922">
                      <a:srgbClr val="000000"/>
                    </a:outerShdw>
                  </a:effectLst>
                  <a:latin typeface="Gill Sans"/>
                  <a:ea typeface="Gill Sans"/>
                  <a:cs typeface="Gill Sans"/>
                  <a:sym typeface="Gill Sans"/>
                </a:defRPr>
              </a:lvl1pPr>
            </a:lstStyle>
            <a:p>
              <a:pPr/>
              <a:r>
                <a:t>INGRATITUDE Is A SIN</a:t>
              </a:r>
            </a:p>
          </p:txBody>
        </p:sp>
        <p:pic>
          <p:nvPicPr>
            <p:cNvPr id="227" name="INGRATITUDE Is A SIN INGRATITUDE Is A SIN" descr="INGRATITUDE Is A SIN INGRATITUDE Is A SIN"/>
            <p:cNvPicPr>
              <a:picLocks noChangeAspect="0"/>
            </p:cNvPicPr>
            <p:nvPr/>
          </p:nvPicPr>
          <p:blipFill>
            <a:blip r:embed="rId2">
              <a:extLst/>
            </a:blip>
            <a:stretch>
              <a:fillRect/>
            </a:stretch>
          </p:blipFill>
          <p:spPr>
            <a:xfrm>
              <a:off x="0" y="0"/>
              <a:ext cx="10760679" cy="1333500"/>
            </a:xfrm>
            <a:prstGeom prst="rect">
              <a:avLst/>
            </a:prstGeom>
            <a:effectLst/>
          </p:spPr>
        </p:pic>
      </p:grpSp>
      <p:pic>
        <p:nvPicPr>
          <p:cNvPr id="230" name="Image" descr="Image"/>
          <p:cNvPicPr>
            <a:picLocks noChangeAspect="1"/>
          </p:cNvPicPr>
          <p:nvPr/>
        </p:nvPicPr>
        <p:blipFill>
          <a:blip r:embed="rId3">
            <a:extLst/>
          </a:blip>
          <a:srcRect l="13667" t="300" r="58146" b="0"/>
          <a:stretch>
            <a:fillRect/>
          </a:stretch>
        </p:blipFill>
        <p:spPr>
          <a:xfrm>
            <a:off x="68424" y="2424415"/>
            <a:ext cx="3492887" cy="7365604"/>
          </a:xfrm>
          <a:custGeom>
            <a:avLst/>
            <a:gdLst/>
            <a:ahLst/>
            <a:cxnLst>
              <a:cxn ang="0">
                <a:pos x="wd2" y="hd2"/>
              </a:cxn>
              <a:cxn ang="5400000">
                <a:pos x="wd2" y="hd2"/>
              </a:cxn>
              <a:cxn ang="10800000">
                <a:pos x="wd2" y="hd2"/>
              </a:cxn>
              <a:cxn ang="16200000">
                <a:pos x="wd2" y="hd2"/>
              </a:cxn>
            </a:cxnLst>
            <a:rect l="0" t="0" r="r" b="b"/>
            <a:pathLst>
              <a:path w="21524" h="21600" fill="norm" stroke="1" extrusionOk="0">
                <a:moveTo>
                  <a:pt x="9828" y="0"/>
                </a:moveTo>
                <a:cubicBezTo>
                  <a:pt x="9425" y="8"/>
                  <a:pt x="8947" y="17"/>
                  <a:pt x="8952" y="27"/>
                </a:cubicBezTo>
                <a:cubicBezTo>
                  <a:pt x="8976" y="77"/>
                  <a:pt x="8612" y="162"/>
                  <a:pt x="8145" y="216"/>
                </a:cubicBezTo>
                <a:cubicBezTo>
                  <a:pt x="6850" y="368"/>
                  <a:pt x="6452" y="464"/>
                  <a:pt x="5812" y="777"/>
                </a:cubicBezTo>
                <a:cubicBezTo>
                  <a:pt x="5357" y="1001"/>
                  <a:pt x="4926" y="1506"/>
                  <a:pt x="4768" y="1901"/>
                </a:cubicBezTo>
                <a:cubicBezTo>
                  <a:pt x="4741" y="1979"/>
                  <a:pt x="4727" y="2055"/>
                  <a:pt x="4726" y="2128"/>
                </a:cubicBezTo>
                <a:cubicBezTo>
                  <a:pt x="4725" y="2157"/>
                  <a:pt x="4722" y="2187"/>
                  <a:pt x="4726" y="2212"/>
                </a:cubicBezTo>
                <a:cubicBezTo>
                  <a:pt x="4744" y="2342"/>
                  <a:pt x="4831" y="2521"/>
                  <a:pt x="4941" y="2739"/>
                </a:cubicBezTo>
                <a:cubicBezTo>
                  <a:pt x="4975" y="2806"/>
                  <a:pt x="4990" y="2842"/>
                  <a:pt x="5025" y="2912"/>
                </a:cubicBezTo>
                <a:cubicBezTo>
                  <a:pt x="5199" y="3224"/>
                  <a:pt x="5418" y="3513"/>
                  <a:pt x="5575" y="3650"/>
                </a:cubicBezTo>
                <a:cubicBezTo>
                  <a:pt x="5730" y="3774"/>
                  <a:pt x="5893" y="3891"/>
                  <a:pt x="6282" y="4139"/>
                </a:cubicBezTo>
                <a:cubicBezTo>
                  <a:pt x="7188" y="4716"/>
                  <a:pt x="7498" y="5053"/>
                  <a:pt x="7602" y="5569"/>
                </a:cubicBezTo>
                <a:lnTo>
                  <a:pt x="7690" y="5992"/>
                </a:lnTo>
                <a:lnTo>
                  <a:pt x="6927" y="6166"/>
                </a:lnTo>
                <a:cubicBezTo>
                  <a:pt x="6509" y="6262"/>
                  <a:pt x="5967" y="6423"/>
                  <a:pt x="5717" y="6523"/>
                </a:cubicBezTo>
                <a:cubicBezTo>
                  <a:pt x="5466" y="6623"/>
                  <a:pt x="4651" y="6858"/>
                  <a:pt x="3904" y="7046"/>
                </a:cubicBezTo>
                <a:cubicBezTo>
                  <a:pt x="3158" y="7234"/>
                  <a:pt x="2307" y="7459"/>
                  <a:pt x="2014" y="7544"/>
                </a:cubicBezTo>
                <a:cubicBezTo>
                  <a:pt x="1230" y="7771"/>
                  <a:pt x="595" y="8445"/>
                  <a:pt x="485" y="9169"/>
                </a:cubicBezTo>
                <a:cubicBezTo>
                  <a:pt x="436" y="9493"/>
                  <a:pt x="310" y="9861"/>
                  <a:pt x="209" y="9988"/>
                </a:cubicBezTo>
                <a:cubicBezTo>
                  <a:pt x="-62" y="10328"/>
                  <a:pt x="-70" y="10860"/>
                  <a:pt x="187" y="11102"/>
                </a:cubicBezTo>
                <a:cubicBezTo>
                  <a:pt x="311" y="11219"/>
                  <a:pt x="369" y="11331"/>
                  <a:pt x="319" y="11355"/>
                </a:cubicBezTo>
                <a:cubicBezTo>
                  <a:pt x="269" y="11378"/>
                  <a:pt x="299" y="11523"/>
                  <a:pt x="388" y="11676"/>
                </a:cubicBezTo>
                <a:cubicBezTo>
                  <a:pt x="389" y="11677"/>
                  <a:pt x="387" y="11679"/>
                  <a:pt x="388" y="11680"/>
                </a:cubicBezTo>
                <a:cubicBezTo>
                  <a:pt x="397" y="11684"/>
                  <a:pt x="402" y="11690"/>
                  <a:pt x="412" y="11693"/>
                </a:cubicBezTo>
                <a:cubicBezTo>
                  <a:pt x="488" y="11716"/>
                  <a:pt x="481" y="11781"/>
                  <a:pt x="439" y="11868"/>
                </a:cubicBezTo>
                <a:cubicBezTo>
                  <a:pt x="453" y="11983"/>
                  <a:pt x="429" y="12094"/>
                  <a:pt x="319" y="12219"/>
                </a:cubicBezTo>
                <a:cubicBezTo>
                  <a:pt x="250" y="12298"/>
                  <a:pt x="211" y="12374"/>
                  <a:pt x="172" y="12451"/>
                </a:cubicBezTo>
                <a:cubicBezTo>
                  <a:pt x="137" y="12789"/>
                  <a:pt x="291" y="13158"/>
                  <a:pt x="605" y="13318"/>
                </a:cubicBezTo>
                <a:cubicBezTo>
                  <a:pt x="786" y="13410"/>
                  <a:pt x="935" y="13509"/>
                  <a:pt x="935" y="13537"/>
                </a:cubicBezTo>
                <a:cubicBezTo>
                  <a:pt x="935" y="13564"/>
                  <a:pt x="1022" y="13689"/>
                  <a:pt x="1131" y="13814"/>
                </a:cubicBezTo>
                <a:cubicBezTo>
                  <a:pt x="1240" y="13939"/>
                  <a:pt x="1336" y="14072"/>
                  <a:pt x="1344" y="14109"/>
                </a:cubicBezTo>
                <a:cubicBezTo>
                  <a:pt x="1352" y="14146"/>
                  <a:pt x="1572" y="14278"/>
                  <a:pt x="1835" y="14404"/>
                </a:cubicBezTo>
                <a:cubicBezTo>
                  <a:pt x="2280" y="14616"/>
                  <a:pt x="2317" y="14685"/>
                  <a:pt x="2361" y="15351"/>
                </a:cubicBezTo>
                <a:cubicBezTo>
                  <a:pt x="2388" y="15747"/>
                  <a:pt x="2499" y="16148"/>
                  <a:pt x="2606" y="16243"/>
                </a:cubicBezTo>
                <a:cubicBezTo>
                  <a:pt x="2712" y="16338"/>
                  <a:pt x="2799" y="16532"/>
                  <a:pt x="2799" y="16673"/>
                </a:cubicBezTo>
                <a:cubicBezTo>
                  <a:pt x="2799" y="16836"/>
                  <a:pt x="2983" y="17040"/>
                  <a:pt x="3303" y="17232"/>
                </a:cubicBezTo>
                <a:cubicBezTo>
                  <a:pt x="3580" y="17399"/>
                  <a:pt x="3775" y="17552"/>
                  <a:pt x="3731" y="17573"/>
                </a:cubicBezTo>
                <a:cubicBezTo>
                  <a:pt x="3686" y="17594"/>
                  <a:pt x="3539" y="17973"/>
                  <a:pt x="3408" y="18413"/>
                </a:cubicBezTo>
                <a:cubicBezTo>
                  <a:pt x="3276" y="18854"/>
                  <a:pt x="3010" y="19505"/>
                  <a:pt x="2816" y="19861"/>
                </a:cubicBezTo>
                <a:cubicBezTo>
                  <a:pt x="2622" y="20217"/>
                  <a:pt x="2422" y="20754"/>
                  <a:pt x="2371" y="21054"/>
                </a:cubicBezTo>
                <a:lnTo>
                  <a:pt x="2281" y="21600"/>
                </a:lnTo>
                <a:lnTo>
                  <a:pt x="19412" y="21600"/>
                </a:lnTo>
                <a:lnTo>
                  <a:pt x="19525" y="21233"/>
                </a:lnTo>
                <a:cubicBezTo>
                  <a:pt x="19610" y="20962"/>
                  <a:pt x="19503" y="20581"/>
                  <a:pt x="19116" y="19759"/>
                </a:cubicBezTo>
                <a:cubicBezTo>
                  <a:pt x="18986" y="19483"/>
                  <a:pt x="18872" y="19189"/>
                  <a:pt x="18774" y="18921"/>
                </a:cubicBezTo>
                <a:cubicBezTo>
                  <a:pt x="18773" y="18919"/>
                  <a:pt x="18770" y="18915"/>
                  <a:pt x="18769" y="18914"/>
                </a:cubicBezTo>
                <a:cubicBezTo>
                  <a:pt x="18767" y="18911"/>
                  <a:pt x="18766" y="18902"/>
                  <a:pt x="18764" y="18899"/>
                </a:cubicBezTo>
                <a:cubicBezTo>
                  <a:pt x="18746" y="18849"/>
                  <a:pt x="18734" y="18814"/>
                  <a:pt x="18718" y="18767"/>
                </a:cubicBezTo>
                <a:cubicBezTo>
                  <a:pt x="18698" y="18708"/>
                  <a:pt x="18681" y="18662"/>
                  <a:pt x="18669" y="18582"/>
                </a:cubicBezTo>
                <a:cubicBezTo>
                  <a:pt x="18623" y="18428"/>
                  <a:pt x="18566" y="18247"/>
                  <a:pt x="18559" y="18164"/>
                </a:cubicBezTo>
                <a:cubicBezTo>
                  <a:pt x="18521" y="17717"/>
                  <a:pt x="18549" y="17671"/>
                  <a:pt x="18957" y="17561"/>
                </a:cubicBezTo>
                <a:cubicBezTo>
                  <a:pt x="19894" y="17311"/>
                  <a:pt x="20182" y="16580"/>
                  <a:pt x="19686" y="15699"/>
                </a:cubicBezTo>
                <a:cubicBezTo>
                  <a:pt x="19472" y="15320"/>
                  <a:pt x="19420" y="15148"/>
                  <a:pt x="19544" y="15030"/>
                </a:cubicBezTo>
                <a:cubicBezTo>
                  <a:pt x="19630" y="14948"/>
                  <a:pt x="19784" y="14888"/>
                  <a:pt x="20085" y="14815"/>
                </a:cubicBezTo>
                <a:cubicBezTo>
                  <a:pt x="20816" y="14637"/>
                  <a:pt x="21200" y="14291"/>
                  <a:pt x="21388" y="13633"/>
                </a:cubicBezTo>
                <a:cubicBezTo>
                  <a:pt x="21389" y="13628"/>
                  <a:pt x="21392" y="13623"/>
                  <a:pt x="21393" y="13617"/>
                </a:cubicBezTo>
                <a:cubicBezTo>
                  <a:pt x="21396" y="13609"/>
                  <a:pt x="21391" y="13608"/>
                  <a:pt x="21393" y="13600"/>
                </a:cubicBezTo>
                <a:cubicBezTo>
                  <a:pt x="21475" y="13297"/>
                  <a:pt x="21446" y="13206"/>
                  <a:pt x="21237" y="13168"/>
                </a:cubicBezTo>
                <a:cubicBezTo>
                  <a:pt x="20965" y="13118"/>
                  <a:pt x="21045" y="12879"/>
                  <a:pt x="21481" y="12425"/>
                </a:cubicBezTo>
                <a:cubicBezTo>
                  <a:pt x="21496" y="12410"/>
                  <a:pt x="21502" y="12349"/>
                  <a:pt x="21513" y="12311"/>
                </a:cubicBezTo>
                <a:cubicBezTo>
                  <a:pt x="21514" y="12255"/>
                  <a:pt x="21522" y="12225"/>
                  <a:pt x="21523" y="12166"/>
                </a:cubicBezTo>
                <a:cubicBezTo>
                  <a:pt x="21530" y="11760"/>
                  <a:pt x="21498" y="11486"/>
                  <a:pt x="21486" y="11140"/>
                </a:cubicBezTo>
                <a:cubicBezTo>
                  <a:pt x="21481" y="11128"/>
                  <a:pt x="21477" y="11099"/>
                  <a:pt x="21471" y="11090"/>
                </a:cubicBezTo>
                <a:cubicBezTo>
                  <a:pt x="21456" y="11068"/>
                  <a:pt x="21449" y="10795"/>
                  <a:pt x="21454" y="10484"/>
                </a:cubicBezTo>
                <a:cubicBezTo>
                  <a:pt x="21468" y="9733"/>
                  <a:pt x="21156" y="8774"/>
                  <a:pt x="20784" y="8424"/>
                </a:cubicBezTo>
                <a:cubicBezTo>
                  <a:pt x="20619" y="8268"/>
                  <a:pt x="20386" y="8012"/>
                  <a:pt x="20268" y="7856"/>
                </a:cubicBezTo>
                <a:cubicBezTo>
                  <a:pt x="20220" y="7793"/>
                  <a:pt x="20151" y="7729"/>
                  <a:pt x="20077" y="7664"/>
                </a:cubicBezTo>
                <a:cubicBezTo>
                  <a:pt x="19803" y="7460"/>
                  <a:pt x="19496" y="7307"/>
                  <a:pt x="19126" y="7190"/>
                </a:cubicBezTo>
                <a:cubicBezTo>
                  <a:pt x="18983" y="7174"/>
                  <a:pt x="18485" y="7075"/>
                  <a:pt x="17859" y="6934"/>
                </a:cubicBezTo>
                <a:cubicBezTo>
                  <a:pt x="17254" y="6798"/>
                  <a:pt x="16897" y="6727"/>
                  <a:pt x="16482" y="6640"/>
                </a:cubicBezTo>
                <a:cubicBezTo>
                  <a:pt x="16024" y="6546"/>
                  <a:pt x="15579" y="6467"/>
                  <a:pt x="15362" y="6413"/>
                </a:cubicBezTo>
                <a:cubicBezTo>
                  <a:pt x="15361" y="6413"/>
                  <a:pt x="15361" y="6413"/>
                  <a:pt x="15360" y="6413"/>
                </a:cubicBezTo>
                <a:cubicBezTo>
                  <a:pt x="15158" y="6379"/>
                  <a:pt x="15020" y="6363"/>
                  <a:pt x="15020" y="6380"/>
                </a:cubicBezTo>
                <a:cubicBezTo>
                  <a:pt x="15020" y="6407"/>
                  <a:pt x="14877" y="6367"/>
                  <a:pt x="14707" y="6294"/>
                </a:cubicBezTo>
                <a:cubicBezTo>
                  <a:pt x="14663" y="6275"/>
                  <a:pt x="14650" y="6244"/>
                  <a:pt x="14616" y="6221"/>
                </a:cubicBezTo>
                <a:cubicBezTo>
                  <a:pt x="14608" y="6219"/>
                  <a:pt x="14600" y="6216"/>
                  <a:pt x="14592" y="6214"/>
                </a:cubicBezTo>
                <a:cubicBezTo>
                  <a:pt x="14312" y="6140"/>
                  <a:pt x="13868" y="6043"/>
                  <a:pt x="13601" y="5997"/>
                </a:cubicBezTo>
                <a:cubicBezTo>
                  <a:pt x="13212" y="5931"/>
                  <a:pt x="13155" y="5891"/>
                  <a:pt x="13313" y="5801"/>
                </a:cubicBezTo>
                <a:cubicBezTo>
                  <a:pt x="13452" y="5721"/>
                  <a:pt x="13455" y="5674"/>
                  <a:pt x="13325" y="5635"/>
                </a:cubicBezTo>
                <a:cubicBezTo>
                  <a:pt x="13218" y="5604"/>
                  <a:pt x="13155" y="5369"/>
                  <a:pt x="13178" y="5070"/>
                </a:cubicBezTo>
                <a:cubicBezTo>
                  <a:pt x="13203" y="4745"/>
                  <a:pt x="13139" y="4512"/>
                  <a:pt x="13000" y="4432"/>
                </a:cubicBezTo>
                <a:cubicBezTo>
                  <a:pt x="12774" y="4302"/>
                  <a:pt x="12816" y="4008"/>
                  <a:pt x="13132" y="3493"/>
                </a:cubicBezTo>
                <a:cubicBezTo>
                  <a:pt x="13227" y="3337"/>
                  <a:pt x="13296" y="3156"/>
                  <a:pt x="13281" y="3089"/>
                </a:cubicBezTo>
                <a:cubicBezTo>
                  <a:pt x="13280" y="3083"/>
                  <a:pt x="13289" y="3059"/>
                  <a:pt x="13288" y="3052"/>
                </a:cubicBezTo>
                <a:cubicBezTo>
                  <a:pt x="13237" y="2947"/>
                  <a:pt x="13233" y="2839"/>
                  <a:pt x="13313" y="2693"/>
                </a:cubicBezTo>
                <a:cubicBezTo>
                  <a:pt x="13427" y="2485"/>
                  <a:pt x="13398" y="2225"/>
                  <a:pt x="13220" y="1794"/>
                </a:cubicBezTo>
                <a:cubicBezTo>
                  <a:pt x="13113" y="1535"/>
                  <a:pt x="13045" y="1336"/>
                  <a:pt x="12995" y="1178"/>
                </a:cubicBezTo>
                <a:cubicBezTo>
                  <a:pt x="12949" y="1121"/>
                  <a:pt x="12907" y="1047"/>
                  <a:pt x="12858" y="1011"/>
                </a:cubicBezTo>
                <a:cubicBezTo>
                  <a:pt x="12638" y="852"/>
                  <a:pt x="11769" y="612"/>
                  <a:pt x="10879" y="468"/>
                </a:cubicBezTo>
                <a:cubicBezTo>
                  <a:pt x="10620" y="426"/>
                  <a:pt x="10623" y="397"/>
                  <a:pt x="10789" y="304"/>
                </a:cubicBezTo>
                <a:cubicBezTo>
                  <a:pt x="10735" y="242"/>
                  <a:pt x="10657" y="202"/>
                  <a:pt x="10591" y="221"/>
                </a:cubicBezTo>
                <a:cubicBezTo>
                  <a:pt x="10511" y="245"/>
                  <a:pt x="10353" y="190"/>
                  <a:pt x="10234" y="99"/>
                </a:cubicBezTo>
                <a:cubicBezTo>
                  <a:pt x="10176" y="55"/>
                  <a:pt x="10072" y="24"/>
                  <a:pt x="9828" y="0"/>
                </a:cubicBezTo>
                <a:close/>
              </a:path>
            </a:pathLst>
          </a:custGeom>
          <a:ln w="12700">
            <a:miter lim="400000"/>
          </a:ln>
        </p:spPr>
      </p:pic>
      <p:sp>
        <p:nvSpPr>
          <p:cNvPr id="231" name="2 Timothy 3:2–4 (NKJV)…"/>
          <p:cNvSpPr txBox="1"/>
          <p:nvPr/>
        </p:nvSpPr>
        <p:spPr>
          <a:xfrm>
            <a:off x="3898223" y="3040198"/>
            <a:ext cx="8800857" cy="645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800">
                <a:solidFill>
                  <a:srgbClr val="000000"/>
                </a:solidFill>
                <a:latin typeface="Century Gothic"/>
                <a:ea typeface="Century Gothic"/>
                <a:cs typeface="Century Gothic"/>
                <a:sym typeface="Century Gothic"/>
              </a:defRPr>
            </a:pPr>
            <a:r>
              <a:t>2 Timothy 3:2–4 (NKJV) </a:t>
            </a:r>
          </a:p>
          <a:p>
            <a:pPr defTabSz="457200">
              <a:defRPr sz="4000">
                <a:solidFill>
                  <a:srgbClr val="000000"/>
                </a:solidFill>
                <a:latin typeface="Century Gothic"/>
                <a:ea typeface="Century Gothic"/>
                <a:cs typeface="Century Gothic"/>
                <a:sym typeface="Century Gothic"/>
              </a:defRPr>
            </a:pPr>
            <a:r>
              <a:rPr baseline="31999"/>
              <a:t>2</a:t>
            </a:r>
            <a:r>
              <a:t> For men will be lovers of themselves, lovers of money, boasters, proud, blasphemers, disobedient to parents, unthankful, unholy, </a:t>
            </a:r>
            <a:r>
              <a:rPr baseline="31999"/>
              <a:t>3</a:t>
            </a:r>
            <a:r>
              <a:t> unloving, unforgiving, slanderers, without self-control, brutal, despisers of good, </a:t>
            </a:r>
            <a:r>
              <a:rPr baseline="31999"/>
              <a:t>4</a:t>
            </a:r>
            <a:r>
              <a:t> traitors, headstrong, haughty, lovers of pleasure rather than lovers of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Image" descr="Image"/>
          <p:cNvPicPr>
            <a:picLocks noChangeAspect="1"/>
          </p:cNvPicPr>
          <p:nvPr>
            <p:ph type="pic" idx="13"/>
          </p:nvPr>
        </p:nvPicPr>
        <p:blipFill>
          <a:blip r:embed="rId2">
            <a:extLst/>
          </a:blip>
          <a:srcRect l="0" t="2272" r="0" b="2272"/>
          <a:stretch>
            <a:fillRect/>
          </a:stretch>
        </p:blipFill>
        <p:spPr>
          <a:xfrm>
            <a:off x="0" y="0"/>
            <a:ext cx="13004800" cy="9753600"/>
          </a:xfrm>
          <a:prstGeom prst="rect">
            <a:avLst/>
          </a:prstGeom>
        </p:spPr>
      </p:pic>
      <p:sp>
        <p:nvSpPr>
          <p:cNvPr id="234" name="In EVERYTHING"/>
          <p:cNvSpPr txBox="1"/>
          <p:nvPr/>
        </p:nvSpPr>
        <p:spPr>
          <a:xfrm>
            <a:off x="2139890" y="115257"/>
            <a:ext cx="10772256" cy="16046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200">
                <a:ln w="12700" cap="flat">
                  <a:solidFill>
                    <a:srgbClr val="000000"/>
                  </a:solidFill>
                  <a:prstDash val="solid"/>
                  <a:miter lim="400000"/>
                </a:ln>
                <a:gradFill flip="none" rotWithShape="1">
                  <a:gsLst>
                    <a:gs pos="0">
                      <a:srgbClr val="FFFFFF"/>
                    </a:gs>
                    <a:gs pos="100000">
                      <a:srgbClr val="C0C0C0"/>
                    </a:gs>
                  </a:gsLst>
                  <a:lin ang="5400000" scaled="0"/>
                </a:gradFill>
                <a:effectLst>
                  <a:outerShdw sx="100000" sy="100000" kx="0" ky="0" algn="b" rotWithShape="0" blurRad="63500" dist="63500" dir="2370797">
                    <a:srgbClr val="000000"/>
                  </a:outerShdw>
                </a:effectLst>
              </a:defRPr>
            </a:pPr>
            <a:r>
              <a:t>In </a:t>
            </a:r>
            <a:r>
              <a:rPr b="1">
                <a:latin typeface="Gill Sans"/>
                <a:ea typeface="Gill Sans"/>
                <a:cs typeface="Gill Sans"/>
                <a:sym typeface="Gill Sans"/>
              </a:rPr>
              <a:t>EVERYTHING</a:t>
            </a:r>
          </a:p>
        </p:txBody>
      </p:sp>
      <p:sp>
        <p:nvSpPr>
          <p:cNvPr id="235" name="GIVE THANKS"/>
          <p:cNvSpPr txBox="1"/>
          <p:nvPr/>
        </p:nvSpPr>
        <p:spPr>
          <a:xfrm>
            <a:off x="3604524" y="1241766"/>
            <a:ext cx="9302279" cy="16046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200">
                <a:ln w="12700" cap="flat">
                  <a:solidFill>
                    <a:srgbClr val="000000"/>
                  </a:solidFill>
                  <a:prstDash val="solid"/>
                  <a:miter lim="400000"/>
                </a:ln>
                <a:gradFill flip="none" rotWithShape="1">
                  <a:gsLst>
                    <a:gs pos="0">
                      <a:srgbClr val="FFFFFF"/>
                    </a:gs>
                    <a:gs pos="100000">
                      <a:srgbClr val="73FDFF"/>
                    </a:gs>
                  </a:gsLst>
                  <a:lin ang="4113907" scaled="0"/>
                </a:gradFill>
                <a:effectLst>
                  <a:outerShdw sx="100000" sy="100000" kx="0" ky="0" algn="b" rotWithShape="0" blurRad="63500" dist="63500" dir="3319856">
                    <a:srgbClr val="000000"/>
                  </a:outerShdw>
                </a:effectLst>
              </a:defRPr>
            </a:pPr>
            <a:r>
              <a:t>GIVE </a:t>
            </a:r>
            <a:r>
              <a:rPr b="1">
                <a:latin typeface="Gill Sans"/>
                <a:ea typeface="Gill Sans"/>
                <a:cs typeface="Gill Sans"/>
                <a:sym typeface="Gill Sans"/>
              </a:rPr>
              <a:t>THANKS</a:t>
            </a:r>
          </a:p>
        </p:txBody>
      </p:sp>
      <p:grpSp>
        <p:nvGrpSpPr>
          <p:cNvPr id="238" name="WHY Are People UNGRATEFUL?"/>
          <p:cNvGrpSpPr/>
          <p:nvPr/>
        </p:nvGrpSpPr>
        <p:grpSpPr>
          <a:xfrm>
            <a:off x="1561297" y="4924266"/>
            <a:ext cx="9882205" cy="2844801"/>
            <a:chOff x="0" y="0"/>
            <a:chExt cx="9882203" cy="2844800"/>
          </a:xfrm>
        </p:grpSpPr>
        <p:sp>
          <p:nvSpPr>
            <p:cNvPr id="237" name="WHY Are People UNGRATEFUL?"/>
            <p:cNvSpPr txBox="1"/>
            <p:nvPr/>
          </p:nvSpPr>
          <p:spPr>
            <a:xfrm>
              <a:off x="88900" y="50800"/>
              <a:ext cx="9704404" cy="2616200"/>
            </a:xfrm>
            <a:prstGeom prst="rect">
              <a:avLst/>
            </a:prstGeom>
            <a:solidFill>
              <a:srgbClr val="5A5F5E">
                <a:alpha val="66775"/>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spcBef>
                  <a:spcPts val="800"/>
                </a:spcBef>
                <a:defRPr b="1" sz="8100">
                  <a:ln w="12700" cap="flat">
                    <a:solidFill>
                      <a:srgbClr val="000000"/>
                    </a:solidFill>
                    <a:prstDash val="solid"/>
                    <a:miter lim="400000"/>
                  </a:ln>
                  <a:solidFill>
                    <a:srgbClr val="FFFFFF"/>
                  </a:solidFill>
                  <a:effectLst>
                    <a:outerShdw sx="100000" sy="100000" kx="0" ky="0" algn="b" rotWithShape="0" blurRad="63500" dist="63500" dir="2522922">
                      <a:srgbClr val="000000"/>
                    </a:outerShdw>
                  </a:effectLst>
                  <a:latin typeface="Gill Sans"/>
                  <a:ea typeface="Gill Sans"/>
                  <a:cs typeface="Gill Sans"/>
                  <a:sym typeface="Gill Sans"/>
                </a:defRPr>
              </a:pPr>
              <a:r>
                <a:t>WHY Are People </a:t>
              </a:r>
              <a:r>
                <a:rPr sz="8800"/>
                <a:t>UNGRATEFUL?</a:t>
              </a:r>
            </a:p>
          </p:txBody>
        </p:sp>
        <p:pic>
          <p:nvPicPr>
            <p:cNvPr id="236" name="WHY Are People UNGRATEFUL? WHY Are People UNGRATEFUL?" descr="WHY Are People UNGRATEFUL? WHY Are People UNGRATEFUL?"/>
            <p:cNvPicPr>
              <a:picLocks noChangeAspect="0"/>
            </p:cNvPicPr>
            <p:nvPr/>
          </p:nvPicPr>
          <p:blipFill>
            <a:blip r:embed="rId3">
              <a:extLst/>
            </a:blip>
            <a:stretch>
              <a:fillRect/>
            </a:stretch>
          </p:blipFill>
          <p:spPr>
            <a:xfrm>
              <a:off x="0" y="0"/>
              <a:ext cx="9882204" cy="28448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38"/>
                                        </p:tgtEl>
                                        <p:attrNameLst>
                                          <p:attrName>style.visibility</p:attrName>
                                        </p:attrNameLst>
                                      </p:cBhvr>
                                      <p:to>
                                        <p:strVal val="visible"/>
                                      </p:to>
                                    </p:set>
                                    <p:animEffect filter="wipe(left)" transition="in">
                                      <p:cBhvr>
                                        <p:cTn id="7" dur="15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8"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2" name="WHY Are People UNGRATEFUL?"/>
          <p:cNvGrpSpPr/>
          <p:nvPr/>
        </p:nvGrpSpPr>
        <p:grpSpPr>
          <a:xfrm>
            <a:off x="294887" y="1495673"/>
            <a:ext cx="12415026" cy="1219201"/>
            <a:chOff x="0" y="0"/>
            <a:chExt cx="12415024" cy="1219200"/>
          </a:xfrm>
        </p:grpSpPr>
        <p:sp>
          <p:nvSpPr>
            <p:cNvPr id="241" name="WHY Are People UNGRATEFUL?"/>
            <p:cNvSpPr txBox="1"/>
            <p:nvPr/>
          </p:nvSpPr>
          <p:spPr>
            <a:xfrm>
              <a:off x="88900" y="50800"/>
              <a:ext cx="12237225" cy="990600"/>
            </a:xfrm>
            <a:prstGeom prst="rect">
              <a:avLst/>
            </a:prstGeom>
            <a:solidFill>
              <a:srgbClr val="5A5F5E">
                <a:alpha val="66775"/>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spcBef>
                  <a:spcPts val="800"/>
                </a:spcBef>
                <a:defRPr b="1" sz="5200">
                  <a:ln w="12700" cap="flat">
                    <a:solidFill>
                      <a:srgbClr val="000000"/>
                    </a:solidFill>
                    <a:prstDash val="solid"/>
                    <a:miter lim="400000"/>
                  </a:ln>
                  <a:solidFill>
                    <a:srgbClr val="FFFFFF"/>
                  </a:solidFill>
                  <a:effectLst>
                    <a:outerShdw sx="100000" sy="100000" kx="0" ky="0" algn="b" rotWithShape="0" blurRad="63500" dist="63500" dir="2522922">
                      <a:srgbClr val="000000"/>
                    </a:outerShdw>
                  </a:effectLst>
                  <a:latin typeface="Gill Sans"/>
                  <a:ea typeface="Gill Sans"/>
                  <a:cs typeface="Gill Sans"/>
                  <a:sym typeface="Gill Sans"/>
                </a:defRPr>
              </a:pPr>
              <a:r>
                <a:t>WHY Are People </a:t>
              </a:r>
              <a:r>
                <a:rPr sz="5900"/>
                <a:t>UNGRATEFUL?</a:t>
              </a:r>
            </a:p>
          </p:txBody>
        </p:sp>
        <p:pic>
          <p:nvPicPr>
            <p:cNvPr id="240" name="WHY Are People UNGRATEFUL? WHY Are People UNGRATEFUL?" descr="WHY Are People UNGRATEFUL? WHY Are People UNGRATEFUL?"/>
            <p:cNvPicPr>
              <a:picLocks noChangeAspect="0"/>
            </p:cNvPicPr>
            <p:nvPr/>
          </p:nvPicPr>
          <p:blipFill>
            <a:blip r:embed="rId2">
              <a:extLst/>
            </a:blip>
            <a:stretch>
              <a:fillRect/>
            </a:stretch>
          </p:blipFill>
          <p:spPr>
            <a:xfrm>
              <a:off x="0" y="0"/>
              <a:ext cx="12415025" cy="1219200"/>
            </a:xfrm>
            <a:prstGeom prst="rect">
              <a:avLst/>
            </a:prstGeom>
            <a:effectLst/>
          </p:spPr>
        </p:pic>
      </p:grpSp>
      <p:sp>
        <p:nvSpPr>
          <p:cNvPr id="243" name="Arrow"/>
          <p:cNvSpPr/>
          <p:nvPr/>
        </p:nvSpPr>
        <p:spPr>
          <a:xfrm>
            <a:off x="6651528" y="179738"/>
            <a:ext cx="6333748" cy="1005310"/>
          </a:xfrm>
          <a:prstGeom prst="rightArrow">
            <a:avLst>
              <a:gd name="adj1" fmla="val 100000"/>
              <a:gd name="adj2" fmla="val 15033"/>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244" name="Arrow"/>
          <p:cNvSpPr/>
          <p:nvPr/>
        </p:nvSpPr>
        <p:spPr>
          <a:xfrm>
            <a:off x="-128628" y="179738"/>
            <a:ext cx="7195630" cy="1005310"/>
          </a:xfrm>
          <a:prstGeom prst="rightArrow">
            <a:avLst>
              <a:gd name="adj1" fmla="val 98757"/>
              <a:gd name="adj2" fmla="val 33966"/>
            </a:avLst>
          </a:prstGeom>
          <a:solidFill>
            <a:srgbClr val="B4B4B4"/>
          </a:soli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245" name="In EVERYTHING"/>
          <p:cNvSpPr txBox="1"/>
          <p:nvPr/>
        </p:nvSpPr>
        <p:spPr>
          <a:xfrm>
            <a:off x="225099" y="185768"/>
            <a:ext cx="6488176"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effectLst>
                  <a:outerShdw sx="100000" sy="100000" kx="0" ky="0" algn="b" rotWithShape="0" blurRad="63500" dist="63500" dir="2370797">
                    <a:srgbClr val="000000"/>
                  </a:outerShdw>
                </a:effectLst>
              </a:defRPr>
            </a:pPr>
            <a:r>
              <a:t>In </a:t>
            </a:r>
            <a:r>
              <a:rPr b="1">
                <a:gradFill flip="none" rotWithShape="1">
                  <a:gsLst>
                    <a:gs pos="0">
                      <a:srgbClr val="FF9300"/>
                    </a:gs>
                    <a:gs pos="100000">
                      <a:srgbClr val="945200"/>
                    </a:gs>
                  </a:gsLst>
                  <a:lin ang="5400000" scaled="0"/>
                </a:gradFill>
                <a:latin typeface="Gill Sans"/>
                <a:ea typeface="Gill Sans"/>
                <a:cs typeface="Gill Sans"/>
                <a:sym typeface="Gill Sans"/>
              </a:rPr>
              <a:t>EVERYTHING</a:t>
            </a:r>
          </a:p>
        </p:txBody>
      </p:sp>
      <p:sp>
        <p:nvSpPr>
          <p:cNvPr id="246" name="GIVE THANKS"/>
          <p:cNvSpPr txBox="1"/>
          <p:nvPr/>
        </p:nvSpPr>
        <p:spPr>
          <a:xfrm>
            <a:off x="7107371" y="185768"/>
            <a:ext cx="5609073"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solidFill>
                  <a:schemeClr val="accent3"/>
                </a:solidFill>
                <a:effectLst>
                  <a:outerShdw sx="100000" sy="100000" kx="0" ky="0" algn="b" rotWithShape="0" blurRad="63500" dist="63500" dir="3319856">
                    <a:srgbClr val="000000"/>
                  </a:outerShdw>
                </a:effectLst>
              </a:defRPr>
            </a:pPr>
            <a:r>
              <a:rPr>
                <a:solidFill>
                  <a:srgbClr val="FFFFFF"/>
                </a:solidFill>
              </a:rPr>
              <a:t>GIVE</a:t>
            </a:r>
            <a:r>
              <a:t> </a:t>
            </a:r>
            <a:r>
              <a:rPr b="1">
                <a:gradFill flip="none" rotWithShape="1">
                  <a:gsLst>
                    <a:gs pos="0">
                      <a:srgbClr val="FF9300"/>
                    </a:gs>
                    <a:gs pos="100000">
                      <a:srgbClr val="FFD479"/>
                    </a:gs>
                  </a:gsLst>
                  <a:lin ang="5400000" scaled="0"/>
                </a:gradFill>
                <a:latin typeface="Gill Sans"/>
                <a:ea typeface="Gill Sans"/>
                <a:cs typeface="Gill Sans"/>
                <a:sym typeface="Gill Sans"/>
              </a:rPr>
              <a:t>THANKS</a:t>
            </a:r>
          </a:p>
        </p:txBody>
      </p:sp>
      <p:pic>
        <p:nvPicPr>
          <p:cNvPr id="247" name="Image" descr="Image"/>
          <p:cNvPicPr>
            <a:picLocks noChangeAspect="1"/>
          </p:cNvPicPr>
          <p:nvPr/>
        </p:nvPicPr>
        <p:blipFill>
          <a:blip r:embed="rId3">
            <a:extLst/>
          </a:blip>
          <a:srcRect l="8753" t="1260" r="4262" b="0"/>
          <a:stretch>
            <a:fillRect/>
          </a:stretch>
        </p:blipFill>
        <p:spPr>
          <a:xfrm>
            <a:off x="61680" y="2333199"/>
            <a:ext cx="4389493" cy="7480110"/>
          </a:xfrm>
          <a:custGeom>
            <a:avLst/>
            <a:gdLst/>
            <a:ahLst/>
            <a:cxnLst>
              <a:cxn ang="0">
                <a:pos x="wd2" y="hd2"/>
              </a:cxn>
              <a:cxn ang="5400000">
                <a:pos x="wd2" y="hd2"/>
              </a:cxn>
              <a:cxn ang="10800000">
                <a:pos x="wd2" y="hd2"/>
              </a:cxn>
              <a:cxn ang="16200000">
                <a:pos x="wd2" y="hd2"/>
              </a:cxn>
            </a:cxnLst>
            <a:rect l="0" t="0" r="r" b="b"/>
            <a:pathLst>
              <a:path w="21519" h="21600" fill="norm" stroke="1" extrusionOk="0">
                <a:moveTo>
                  <a:pt x="9667" y="0"/>
                </a:moveTo>
                <a:lnTo>
                  <a:pt x="8765" y="26"/>
                </a:lnTo>
                <a:cubicBezTo>
                  <a:pt x="7776" y="55"/>
                  <a:pt x="7654" y="78"/>
                  <a:pt x="6994" y="351"/>
                </a:cubicBezTo>
                <a:cubicBezTo>
                  <a:pt x="5971" y="774"/>
                  <a:pt x="5393" y="1442"/>
                  <a:pt x="5247" y="2377"/>
                </a:cubicBezTo>
                <a:cubicBezTo>
                  <a:pt x="5213" y="2590"/>
                  <a:pt x="5167" y="2810"/>
                  <a:pt x="5140" y="2864"/>
                </a:cubicBezTo>
                <a:cubicBezTo>
                  <a:pt x="5108" y="2928"/>
                  <a:pt x="5114" y="2952"/>
                  <a:pt x="5161" y="2935"/>
                </a:cubicBezTo>
                <a:cubicBezTo>
                  <a:pt x="5275" y="2894"/>
                  <a:pt x="5408" y="3018"/>
                  <a:pt x="5371" y="3132"/>
                </a:cubicBezTo>
                <a:cubicBezTo>
                  <a:pt x="5353" y="3189"/>
                  <a:pt x="5361" y="3245"/>
                  <a:pt x="5389" y="3255"/>
                </a:cubicBezTo>
                <a:cubicBezTo>
                  <a:pt x="5416" y="3265"/>
                  <a:pt x="5431" y="3369"/>
                  <a:pt x="5424" y="3487"/>
                </a:cubicBezTo>
                <a:cubicBezTo>
                  <a:pt x="5406" y="3764"/>
                  <a:pt x="5511" y="3998"/>
                  <a:pt x="5665" y="4021"/>
                </a:cubicBezTo>
                <a:cubicBezTo>
                  <a:pt x="5751" y="4035"/>
                  <a:pt x="5807" y="4111"/>
                  <a:pt x="5860" y="4288"/>
                </a:cubicBezTo>
                <a:cubicBezTo>
                  <a:pt x="5900" y="4425"/>
                  <a:pt x="6018" y="4635"/>
                  <a:pt x="6118" y="4756"/>
                </a:cubicBezTo>
                <a:lnTo>
                  <a:pt x="6299" y="4976"/>
                </a:lnTo>
                <a:lnTo>
                  <a:pt x="6087" y="5174"/>
                </a:lnTo>
                <a:cubicBezTo>
                  <a:pt x="5970" y="5283"/>
                  <a:pt x="5876" y="5410"/>
                  <a:pt x="5877" y="5456"/>
                </a:cubicBezTo>
                <a:cubicBezTo>
                  <a:pt x="5880" y="5529"/>
                  <a:pt x="5907" y="5521"/>
                  <a:pt x="6080" y="5402"/>
                </a:cubicBezTo>
                <a:cubicBezTo>
                  <a:pt x="6189" y="5327"/>
                  <a:pt x="6311" y="5278"/>
                  <a:pt x="6352" y="5293"/>
                </a:cubicBezTo>
                <a:cubicBezTo>
                  <a:pt x="6460" y="5333"/>
                  <a:pt x="6446" y="5668"/>
                  <a:pt x="6330" y="5798"/>
                </a:cubicBezTo>
                <a:cubicBezTo>
                  <a:pt x="6128" y="6025"/>
                  <a:pt x="5600" y="6249"/>
                  <a:pt x="5148" y="6300"/>
                </a:cubicBezTo>
                <a:cubicBezTo>
                  <a:pt x="4469" y="6376"/>
                  <a:pt x="4268" y="6410"/>
                  <a:pt x="4151" y="6473"/>
                </a:cubicBezTo>
                <a:cubicBezTo>
                  <a:pt x="4060" y="6522"/>
                  <a:pt x="3891" y="6539"/>
                  <a:pt x="3511" y="6539"/>
                </a:cubicBezTo>
                <a:cubicBezTo>
                  <a:pt x="3025" y="6539"/>
                  <a:pt x="2965" y="6551"/>
                  <a:pt x="2462" y="6724"/>
                </a:cubicBezTo>
                <a:cubicBezTo>
                  <a:pt x="1738" y="6973"/>
                  <a:pt x="1650" y="7070"/>
                  <a:pt x="1344" y="7968"/>
                </a:cubicBezTo>
                <a:cubicBezTo>
                  <a:pt x="1210" y="8361"/>
                  <a:pt x="1078" y="8829"/>
                  <a:pt x="1054" y="9009"/>
                </a:cubicBezTo>
                <a:cubicBezTo>
                  <a:pt x="992" y="9464"/>
                  <a:pt x="912" y="9738"/>
                  <a:pt x="641" y="10397"/>
                </a:cubicBezTo>
                <a:cubicBezTo>
                  <a:pt x="364" y="11071"/>
                  <a:pt x="308" y="11233"/>
                  <a:pt x="114" y="11988"/>
                </a:cubicBezTo>
                <a:cubicBezTo>
                  <a:pt x="-62" y="12674"/>
                  <a:pt x="-37" y="12982"/>
                  <a:pt x="215" y="13286"/>
                </a:cubicBezTo>
                <a:cubicBezTo>
                  <a:pt x="432" y="13546"/>
                  <a:pt x="687" y="13642"/>
                  <a:pt x="1474" y="13754"/>
                </a:cubicBezTo>
                <a:cubicBezTo>
                  <a:pt x="2244" y="13865"/>
                  <a:pt x="3678" y="14128"/>
                  <a:pt x="3754" y="14173"/>
                </a:cubicBezTo>
                <a:cubicBezTo>
                  <a:pt x="3793" y="14195"/>
                  <a:pt x="3786" y="14272"/>
                  <a:pt x="3737" y="14369"/>
                </a:cubicBezTo>
                <a:cubicBezTo>
                  <a:pt x="3692" y="14456"/>
                  <a:pt x="3657" y="14611"/>
                  <a:pt x="3657" y="14712"/>
                </a:cubicBezTo>
                <a:cubicBezTo>
                  <a:pt x="3657" y="14916"/>
                  <a:pt x="3416" y="15423"/>
                  <a:pt x="3274" y="15519"/>
                </a:cubicBezTo>
                <a:cubicBezTo>
                  <a:pt x="2995" y="15708"/>
                  <a:pt x="2355" y="16797"/>
                  <a:pt x="2297" y="17179"/>
                </a:cubicBezTo>
                <a:cubicBezTo>
                  <a:pt x="2271" y="17355"/>
                  <a:pt x="2205" y="17571"/>
                  <a:pt x="2151" y="17661"/>
                </a:cubicBezTo>
                <a:cubicBezTo>
                  <a:pt x="2053" y="17825"/>
                  <a:pt x="1893" y="18284"/>
                  <a:pt x="1509" y="19498"/>
                </a:cubicBezTo>
                <a:cubicBezTo>
                  <a:pt x="1395" y="19857"/>
                  <a:pt x="1199" y="20476"/>
                  <a:pt x="1071" y="20875"/>
                </a:cubicBezTo>
                <a:lnTo>
                  <a:pt x="840" y="21600"/>
                </a:lnTo>
                <a:lnTo>
                  <a:pt x="9082" y="21600"/>
                </a:lnTo>
                <a:cubicBezTo>
                  <a:pt x="16904" y="21600"/>
                  <a:pt x="17320" y="21596"/>
                  <a:pt x="17273" y="21528"/>
                </a:cubicBezTo>
                <a:cubicBezTo>
                  <a:pt x="17167" y="21374"/>
                  <a:pt x="17095" y="21203"/>
                  <a:pt x="17057" y="21008"/>
                </a:cubicBezTo>
                <a:cubicBezTo>
                  <a:pt x="17035" y="20895"/>
                  <a:pt x="16975" y="20712"/>
                  <a:pt x="16923" y="20600"/>
                </a:cubicBezTo>
                <a:cubicBezTo>
                  <a:pt x="16778" y="20291"/>
                  <a:pt x="16612" y="19699"/>
                  <a:pt x="16576" y="19355"/>
                </a:cubicBezTo>
                <a:cubicBezTo>
                  <a:pt x="16537" y="18974"/>
                  <a:pt x="16441" y="18557"/>
                  <a:pt x="16316" y="18222"/>
                </a:cubicBezTo>
                <a:cubicBezTo>
                  <a:pt x="16263" y="18080"/>
                  <a:pt x="16239" y="17957"/>
                  <a:pt x="16261" y="17950"/>
                </a:cubicBezTo>
                <a:cubicBezTo>
                  <a:pt x="16284" y="17942"/>
                  <a:pt x="16739" y="17923"/>
                  <a:pt x="17271" y="17906"/>
                </a:cubicBezTo>
                <a:cubicBezTo>
                  <a:pt x="18007" y="17884"/>
                  <a:pt x="18299" y="17859"/>
                  <a:pt x="18493" y="17801"/>
                </a:cubicBezTo>
                <a:cubicBezTo>
                  <a:pt x="18920" y="17673"/>
                  <a:pt x="18972" y="17623"/>
                  <a:pt x="18972" y="17322"/>
                </a:cubicBezTo>
                <a:cubicBezTo>
                  <a:pt x="18971" y="17172"/>
                  <a:pt x="18999" y="16765"/>
                  <a:pt x="19036" y="16417"/>
                </a:cubicBezTo>
                <a:cubicBezTo>
                  <a:pt x="19072" y="16069"/>
                  <a:pt x="19140" y="15371"/>
                  <a:pt x="19184" y="14866"/>
                </a:cubicBezTo>
                <a:cubicBezTo>
                  <a:pt x="19228" y="14361"/>
                  <a:pt x="19283" y="13856"/>
                  <a:pt x="19308" y="13744"/>
                </a:cubicBezTo>
                <a:cubicBezTo>
                  <a:pt x="19352" y="13546"/>
                  <a:pt x="19360" y="13539"/>
                  <a:pt x="19629" y="13505"/>
                </a:cubicBezTo>
                <a:cubicBezTo>
                  <a:pt x="20096" y="13446"/>
                  <a:pt x="20207" y="13406"/>
                  <a:pt x="20347" y="13246"/>
                </a:cubicBezTo>
                <a:cubicBezTo>
                  <a:pt x="20421" y="13161"/>
                  <a:pt x="20641" y="12966"/>
                  <a:pt x="20836" y="12814"/>
                </a:cubicBezTo>
                <a:cubicBezTo>
                  <a:pt x="21030" y="12661"/>
                  <a:pt x="21190" y="12494"/>
                  <a:pt x="21190" y="12443"/>
                </a:cubicBezTo>
                <a:cubicBezTo>
                  <a:pt x="21190" y="12393"/>
                  <a:pt x="21269" y="12288"/>
                  <a:pt x="21367" y="12211"/>
                </a:cubicBezTo>
                <a:cubicBezTo>
                  <a:pt x="21509" y="12099"/>
                  <a:pt x="21538" y="12038"/>
                  <a:pt x="21511" y="11913"/>
                </a:cubicBezTo>
                <a:cubicBezTo>
                  <a:pt x="21480" y="11774"/>
                  <a:pt x="21403" y="11681"/>
                  <a:pt x="20981" y="11288"/>
                </a:cubicBezTo>
                <a:cubicBezTo>
                  <a:pt x="20898" y="11210"/>
                  <a:pt x="20907" y="11186"/>
                  <a:pt x="21073" y="11070"/>
                </a:cubicBezTo>
                <a:cubicBezTo>
                  <a:pt x="21299" y="10913"/>
                  <a:pt x="21312" y="10763"/>
                  <a:pt x="21108" y="10699"/>
                </a:cubicBezTo>
                <a:cubicBezTo>
                  <a:pt x="20897" y="10633"/>
                  <a:pt x="20508" y="10710"/>
                  <a:pt x="20143" y="10889"/>
                </a:cubicBezTo>
                <a:cubicBezTo>
                  <a:pt x="19939" y="10990"/>
                  <a:pt x="19827" y="11020"/>
                  <a:pt x="19777" y="10990"/>
                </a:cubicBezTo>
                <a:cubicBezTo>
                  <a:pt x="19727" y="10961"/>
                  <a:pt x="19743" y="10621"/>
                  <a:pt x="19826" y="9876"/>
                </a:cubicBezTo>
                <a:cubicBezTo>
                  <a:pt x="19966" y="8616"/>
                  <a:pt x="19969" y="8448"/>
                  <a:pt x="19855" y="8263"/>
                </a:cubicBezTo>
                <a:lnTo>
                  <a:pt x="19769" y="8124"/>
                </a:lnTo>
                <a:lnTo>
                  <a:pt x="19320" y="8142"/>
                </a:lnTo>
                <a:cubicBezTo>
                  <a:pt x="18775" y="8165"/>
                  <a:pt x="16884" y="8400"/>
                  <a:pt x="16545" y="8487"/>
                </a:cubicBezTo>
                <a:cubicBezTo>
                  <a:pt x="16298" y="8551"/>
                  <a:pt x="15860" y="8620"/>
                  <a:pt x="15611" y="8634"/>
                </a:cubicBezTo>
                <a:cubicBezTo>
                  <a:pt x="15484" y="8641"/>
                  <a:pt x="15467" y="8609"/>
                  <a:pt x="15427" y="8254"/>
                </a:cubicBezTo>
                <a:cubicBezTo>
                  <a:pt x="15361" y="7684"/>
                  <a:pt x="15244" y="7245"/>
                  <a:pt x="15113" y="7082"/>
                </a:cubicBezTo>
                <a:cubicBezTo>
                  <a:pt x="14833" y="6735"/>
                  <a:pt x="14122" y="6472"/>
                  <a:pt x="13298" y="6414"/>
                </a:cubicBezTo>
                <a:cubicBezTo>
                  <a:pt x="13014" y="6394"/>
                  <a:pt x="12733" y="6352"/>
                  <a:pt x="12668" y="6317"/>
                </a:cubicBezTo>
                <a:cubicBezTo>
                  <a:pt x="12603" y="6282"/>
                  <a:pt x="12486" y="6254"/>
                  <a:pt x="12409" y="6254"/>
                </a:cubicBezTo>
                <a:cubicBezTo>
                  <a:pt x="12244" y="6254"/>
                  <a:pt x="11879" y="6152"/>
                  <a:pt x="11773" y="6076"/>
                </a:cubicBezTo>
                <a:cubicBezTo>
                  <a:pt x="11719" y="6038"/>
                  <a:pt x="11718" y="5989"/>
                  <a:pt x="11775" y="5901"/>
                </a:cubicBezTo>
                <a:cubicBezTo>
                  <a:pt x="11836" y="5805"/>
                  <a:pt x="11833" y="5740"/>
                  <a:pt x="11751" y="5598"/>
                </a:cubicBezTo>
                <a:cubicBezTo>
                  <a:pt x="11680" y="5474"/>
                  <a:pt x="11668" y="5384"/>
                  <a:pt x="11710" y="5309"/>
                </a:cubicBezTo>
                <a:cubicBezTo>
                  <a:pt x="11746" y="5246"/>
                  <a:pt x="11746" y="5144"/>
                  <a:pt x="11710" y="5064"/>
                </a:cubicBezTo>
                <a:cubicBezTo>
                  <a:pt x="11667" y="4968"/>
                  <a:pt x="11677" y="4886"/>
                  <a:pt x="11745" y="4789"/>
                </a:cubicBezTo>
                <a:cubicBezTo>
                  <a:pt x="11806" y="4703"/>
                  <a:pt x="11825" y="4593"/>
                  <a:pt x="11798" y="4497"/>
                </a:cubicBezTo>
                <a:cubicBezTo>
                  <a:pt x="11767" y="4390"/>
                  <a:pt x="11788" y="4303"/>
                  <a:pt x="11868" y="4212"/>
                </a:cubicBezTo>
                <a:cubicBezTo>
                  <a:pt x="11939" y="4130"/>
                  <a:pt x="11971" y="4035"/>
                  <a:pt x="11946" y="3962"/>
                </a:cubicBezTo>
                <a:cubicBezTo>
                  <a:pt x="11914" y="3869"/>
                  <a:pt x="11933" y="3837"/>
                  <a:pt x="12037" y="3814"/>
                </a:cubicBezTo>
                <a:cubicBezTo>
                  <a:pt x="12110" y="3798"/>
                  <a:pt x="12174" y="3766"/>
                  <a:pt x="12177" y="3744"/>
                </a:cubicBezTo>
                <a:cubicBezTo>
                  <a:pt x="12181" y="3722"/>
                  <a:pt x="12217" y="3632"/>
                  <a:pt x="12257" y="3545"/>
                </a:cubicBezTo>
                <a:cubicBezTo>
                  <a:pt x="12297" y="3457"/>
                  <a:pt x="12322" y="3229"/>
                  <a:pt x="12315" y="3036"/>
                </a:cubicBezTo>
                <a:cubicBezTo>
                  <a:pt x="12309" y="2842"/>
                  <a:pt x="12309" y="2517"/>
                  <a:pt x="12313" y="2315"/>
                </a:cubicBezTo>
                <a:cubicBezTo>
                  <a:pt x="12323" y="1874"/>
                  <a:pt x="12203" y="1580"/>
                  <a:pt x="11831" y="1127"/>
                </a:cubicBezTo>
                <a:cubicBezTo>
                  <a:pt x="11486" y="706"/>
                  <a:pt x="10970" y="400"/>
                  <a:pt x="10214" y="168"/>
                </a:cubicBezTo>
                <a:lnTo>
                  <a:pt x="9667" y="0"/>
                </a:lnTo>
                <a:close/>
                <a:moveTo>
                  <a:pt x="3484" y="9474"/>
                </a:moveTo>
                <a:cubicBezTo>
                  <a:pt x="3559" y="9475"/>
                  <a:pt x="3737" y="10132"/>
                  <a:pt x="3739" y="10417"/>
                </a:cubicBezTo>
                <a:cubicBezTo>
                  <a:pt x="3740" y="10518"/>
                  <a:pt x="3717" y="10659"/>
                  <a:pt x="3690" y="10731"/>
                </a:cubicBezTo>
                <a:cubicBezTo>
                  <a:pt x="3653" y="10830"/>
                  <a:pt x="3675" y="10890"/>
                  <a:pt x="3784" y="10980"/>
                </a:cubicBezTo>
                <a:cubicBezTo>
                  <a:pt x="3921" y="11093"/>
                  <a:pt x="3952" y="11205"/>
                  <a:pt x="4114" y="12114"/>
                </a:cubicBezTo>
                <a:cubicBezTo>
                  <a:pt x="4139" y="12253"/>
                  <a:pt x="4117" y="12371"/>
                  <a:pt x="4046" y="12471"/>
                </a:cubicBezTo>
                <a:cubicBezTo>
                  <a:pt x="3988" y="12553"/>
                  <a:pt x="3899" y="12620"/>
                  <a:pt x="3850" y="12620"/>
                </a:cubicBezTo>
                <a:cubicBezTo>
                  <a:pt x="3800" y="12619"/>
                  <a:pt x="3573" y="12572"/>
                  <a:pt x="3344" y="12516"/>
                </a:cubicBezTo>
                <a:cubicBezTo>
                  <a:pt x="3115" y="12459"/>
                  <a:pt x="2859" y="12395"/>
                  <a:pt x="2772" y="12375"/>
                </a:cubicBezTo>
                <a:cubicBezTo>
                  <a:pt x="2685" y="12354"/>
                  <a:pt x="2593" y="12306"/>
                  <a:pt x="2569" y="12269"/>
                </a:cubicBezTo>
                <a:cubicBezTo>
                  <a:pt x="2546" y="12232"/>
                  <a:pt x="2622" y="11897"/>
                  <a:pt x="2741" y="11524"/>
                </a:cubicBezTo>
                <a:cubicBezTo>
                  <a:pt x="2859" y="11151"/>
                  <a:pt x="3010" y="10661"/>
                  <a:pt x="3075" y="10437"/>
                </a:cubicBezTo>
                <a:cubicBezTo>
                  <a:pt x="3245" y="9853"/>
                  <a:pt x="3406" y="9473"/>
                  <a:pt x="3484" y="9474"/>
                </a:cubicBezTo>
                <a:close/>
              </a:path>
            </a:pathLst>
          </a:custGeom>
          <a:ln w="12700">
            <a:miter lim="400000"/>
          </a:ln>
        </p:spPr>
      </p:pic>
      <p:sp>
        <p:nvSpPr>
          <p:cNvPr id="248" name="Text Box 9"/>
          <p:cNvSpPr txBox="1"/>
          <p:nvPr/>
        </p:nvSpPr>
        <p:spPr>
          <a:xfrm>
            <a:off x="4680406" y="3025500"/>
            <a:ext cx="8149149" cy="6353049"/>
          </a:xfrm>
          <a:prstGeom prst="rect">
            <a:avLst/>
          </a:prstGeom>
          <a:ln w="12700">
            <a:miter lim="400000"/>
          </a:ln>
          <a:effectLst>
            <a:outerShdw sx="100000" sy="100000" kx="0" ky="0" algn="b" rotWithShape="0" blurRad="88900" dist="105471" dir="3218735">
              <a:srgbClr val="000000">
                <a:alpha val="24356"/>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685800" indent="-685800" algn="l" defTabSz="1300480">
              <a:spcBef>
                <a:spcPts val="1700"/>
              </a:spcBef>
              <a:buSzPct val="80000"/>
              <a:buBlip>
                <a:blip r:embed="rId4"/>
              </a:buBlip>
              <a:defRPr sz="4700">
                <a:solidFill>
                  <a:srgbClr val="000000"/>
                </a:solidFill>
                <a:latin typeface="Century Gothic"/>
                <a:ea typeface="Century Gothic"/>
                <a:cs typeface="Century Gothic"/>
                <a:sym typeface="Century Gothic"/>
              </a:defRPr>
            </a:pPr>
            <a:r>
              <a:t>Grows out of pride &amp; a self-centered, entitlement perspective.</a:t>
            </a:r>
          </a:p>
          <a:p>
            <a:pPr marL="685800" indent="-685800" algn="l" defTabSz="1300480">
              <a:spcBef>
                <a:spcPts val="1700"/>
              </a:spcBef>
              <a:buSzPct val="80000"/>
              <a:buBlip>
                <a:blip r:embed="rId4"/>
              </a:buBlip>
              <a:defRPr sz="4700">
                <a:solidFill>
                  <a:srgbClr val="000000"/>
                </a:solidFill>
                <a:latin typeface="Century Gothic"/>
                <a:ea typeface="Century Gothic"/>
                <a:cs typeface="Century Gothic"/>
                <a:sym typeface="Century Gothic"/>
              </a:defRPr>
            </a:pPr>
            <a:r>
              <a:t>Manifests a lack of respect for GOD!</a:t>
            </a:r>
          </a:p>
          <a:p>
            <a:pPr marL="685800" indent="-685800" algn="l" defTabSz="1300480">
              <a:spcBef>
                <a:spcPts val="1700"/>
              </a:spcBef>
              <a:buSzPct val="80000"/>
              <a:buBlip>
                <a:blip r:embed="rId4"/>
              </a:buBlip>
              <a:defRPr sz="4700">
                <a:solidFill>
                  <a:srgbClr val="000000"/>
                </a:solidFill>
                <a:latin typeface="Century Gothic"/>
                <a:ea typeface="Century Gothic"/>
                <a:cs typeface="Century Gothic"/>
                <a:sym typeface="Century Gothic"/>
              </a:defRPr>
            </a:pPr>
            <a:r>
              <a:t>Faith, hope nor love can germinate in an ungrateful heart!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8">
                                            <p:txEl>
                                              <p:pRg st="1" end="1"/>
                                            </p:txEl>
                                          </p:spTgt>
                                        </p:tgtEl>
                                        <p:attrNameLst>
                                          <p:attrName>style.visibility</p:attrName>
                                        </p:attrNameLst>
                                      </p:cBhvr>
                                      <p:to>
                                        <p:strVal val="visible"/>
                                      </p:to>
                                    </p:set>
                                    <p:animEffect filter="fade" transition="in">
                                      <p:cBhvr>
                                        <p:cTn id="7" dur="1500"/>
                                        <p:tgtEl>
                                          <p:spTgt spid="24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48">
                                            <p:txEl>
                                              <p:pRg st="2" end="2"/>
                                            </p:txEl>
                                          </p:spTgt>
                                        </p:tgtEl>
                                        <p:attrNameLst>
                                          <p:attrName>style.visibility</p:attrName>
                                        </p:attrNameLst>
                                      </p:cBhvr>
                                      <p:to>
                                        <p:strVal val="visible"/>
                                      </p:to>
                                    </p:set>
                                    <p:animEffect filter="fade" transition="in">
                                      <p:cBhvr>
                                        <p:cTn id="12" dur="1500"/>
                                        <p:tgtEl>
                                          <p:spTgt spid="24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8"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Arrow"/>
          <p:cNvSpPr/>
          <p:nvPr/>
        </p:nvSpPr>
        <p:spPr>
          <a:xfrm>
            <a:off x="6651528" y="179738"/>
            <a:ext cx="6333748" cy="1005310"/>
          </a:xfrm>
          <a:prstGeom prst="rightArrow">
            <a:avLst>
              <a:gd name="adj1" fmla="val 100000"/>
              <a:gd name="adj2" fmla="val 15033"/>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251" name="Arrow"/>
          <p:cNvSpPr/>
          <p:nvPr/>
        </p:nvSpPr>
        <p:spPr>
          <a:xfrm>
            <a:off x="-128628" y="179738"/>
            <a:ext cx="7195630" cy="1005310"/>
          </a:xfrm>
          <a:prstGeom prst="rightArrow">
            <a:avLst>
              <a:gd name="adj1" fmla="val 98757"/>
              <a:gd name="adj2" fmla="val 33966"/>
            </a:avLst>
          </a:prstGeom>
          <a:solidFill>
            <a:srgbClr val="B4B4B4"/>
          </a:solidFill>
          <a:ln w="12700">
            <a:miter lim="400000"/>
          </a:ln>
          <a:effectLst>
            <a:outerShdw sx="100000" sy="100000" kx="0" ky="0" algn="b" rotWithShape="0" blurRad="241300" dist="91726" dir="5400000">
              <a:srgbClr val="000000">
                <a:alpha val="64862"/>
              </a:srgbClr>
            </a:outerShdw>
          </a:effectLst>
        </p:spPr>
        <p:txBody>
          <a:bodyPr lIns="50800" tIns="50800" rIns="50800" bIns="50800" anchor="ctr"/>
          <a:lstStyle/>
          <a:p>
            <a:pPr>
              <a:defRPr>
                <a:solidFill>
                  <a:srgbClr val="FFFFFF"/>
                </a:solidFill>
              </a:defRPr>
            </a:pPr>
          </a:p>
        </p:txBody>
      </p:sp>
      <p:sp>
        <p:nvSpPr>
          <p:cNvPr id="252" name="In EVERYTHING"/>
          <p:cNvSpPr txBox="1"/>
          <p:nvPr/>
        </p:nvSpPr>
        <p:spPr>
          <a:xfrm>
            <a:off x="225099" y="185768"/>
            <a:ext cx="6488176"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effectLst>
                  <a:outerShdw sx="100000" sy="100000" kx="0" ky="0" algn="b" rotWithShape="0" blurRad="63500" dist="63500" dir="2370797">
                    <a:srgbClr val="000000"/>
                  </a:outerShdw>
                </a:effectLst>
              </a:defRPr>
            </a:pPr>
            <a:r>
              <a:t>In </a:t>
            </a:r>
            <a:r>
              <a:rPr b="1">
                <a:gradFill flip="none" rotWithShape="1">
                  <a:gsLst>
                    <a:gs pos="0">
                      <a:srgbClr val="FF9300"/>
                    </a:gs>
                    <a:gs pos="100000">
                      <a:srgbClr val="945200"/>
                    </a:gs>
                  </a:gsLst>
                  <a:lin ang="5400000" scaled="0"/>
                </a:gradFill>
                <a:latin typeface="Gill Sans"/>
                <a:ea typeface="Gill Sans"/>
                <a:cs typeface="Gill Sans"/>
                <a:sym typeface="Gill Sans"/>
              </a:rPr>
              <a:t>EVERYTHING</a:t>
            </a:r>
          </a:p>
        </p:txBody>
      </p:sp>
      <p:sp>
        <p:nvSpPr>
          <p:cNvPr id="253" name="GIVE THANKS"/>
          <p:cNvSpPr txBox="1"/>
          <p:nvPr/>
        </p:nvSpPr>
        <p:spPr>
          <a:xfrm>
            <a:off x="7107371" y="185768"/>
            <a:ext cx="5609073" cy="99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100">
                <a:ln w="12700" cap="flat">
                  <a:solidFill>
                    <a:srgbClr val="000000"/>
                  </a:solidFill>
                  <a:prstDash val="solid"/>
                  <a:miter lim="400000"/>
                </a:ln>
                <a:solidFill>
                  <a:schemeClr val="accent3"/>
                </a:solidFill>
                <a:effectLst>
                  <a:outerShdw sx="100000" sy="100000" kx="0" ky="0" algn="b" rotWithShape="0" blurRad="63500" dist="63500" dir="3319856">
                    <a:srgbClr val="000000"/>
                  </a:outerShdw>
                </a:effectLst>
              </a:defRPr>
            </a:pPr>
            <a:r>
              <a:rPr>
                <a:solidFill>
                  <a:srgbClr val="FFFFFF"/>
                </a:solidFill>
              </a:rPr>
              <a:t>GIVE</a:t>
            </a:r>
            <a:r>
              <a:t> </a:t>
            </a:r>
            <a:r>
              <a:rPr b="1">
                <a:gradFill flip="none" rotWithShape="1">
                  <a:gsLst>
                    <a:gs pos="0">
                      <a:srgbClr val="FF9300"/>
                    </a:gs>
                    <a:gs pos="100000">
                      <a:srgbClr val="FFD479"/>
                    </a:gs>
                  </a:gsLst>
                  <a:lin ang="5400000" scaled="0"/>
                </a:gradFill>
                <a:latin typeface="Gill Sans"/>
                <a:ea typeface="Gill Sans"/>
                <a:cs typeface="Gill Sans"/>
                <a:sym typeface="Gill Sans"/>
              </a:rPr>
              <a:t>THANKS</a:t>
            </a:r>
          </a:p>
        </p:txBody>
      </p:sp>
      <p:grpSp>
        <p:nvGrpSpPr>
          <p:cNvPr id="256" name="Group"/>
          <p:cNvGrpSpPr/>
          <p:nvPr/>
        </p:nvGrpSpPr>
        <p:grpSpPr>
          <a:xfrm>
            <a:off x="3310920" y="2546955"/>
            <a:ext cx="6382960" cy="6034541"/>
            <a:chOff x="0" y="0"/>
            <a:chExt cx="6382959" cy="6034539"/>
          </a:xfrm>
        </p:grpSpPr>
        <p:sp>
          <p:nvSpPr>
            <p:cNvPr id="254" name="Shape"/>
            <p:cNvSpPr/>
            <p:nvPr/>
          </p:nvSpPr>
          <p:spPr>
            <a:xfrm>
              <a:off x="-1" y="-1"/>
              <a:ext cx="6382961" cy="6034541"/>
            </a:xfrm>
            <a:custGeom>
              <a:avLst/>
              <a:gdLst/>
              <a:ahLst/>
              <a:cxnLst>
                <a:cxn ang="0">
                  <a:pos x="wd2" y="hd2"/>
                </a:cxn>
                <a:cxn ang="5400000">
                  <a:pos x="wd2" y="hd2"/>
                </a:cxn>
                <a:cxn ang="10800000">
                  <a:pos x="wd2" y="hd2"/>
                </a:cxn>
                <a:cxn ang="16200000">
                  <a:pos x="wd2" y="hd2"/>
                </a:cxn>
              </a:cxnLst>
              <a:rect l="0" t="0" r="r" b="b"/>
              <a:pathLst>
                <a:path w="21506" h="21433" fill="norm" stroke="1" extrusionOk="0">
                  <a:moveTo>
                    <a:pt x="5838" y="8"/>
                  </a:moveTo>
                  <a:cubicBezTo>
                    <a:pt x="3712" y="114"/>
                    <a:pt x="158" y="1891"/>
                    <a:pt x="2" y="7232"/>
                  </a:cubicBezTo>
                  <a:cubicBezTo>
                    <a:pt x="-54" y="9134"/>
                    <a:pt x="1253" y="14877"/>
                    <a:pt x="10702" y="21433"/>
                  </a:cubicBezTo>
                  <a:cubicBezTo>
                    <a:pt x="20130" y="14892"/>
                    <a:pt x="21546" y="9139"/>
                    <a:pt x="21505" y="7232"/>
                  </a:cubicBezTo>
                  <a:cubicBezTo>
                    <a:pt x="21391" y="1889"/>
                    <a:pt x="17806" y="115"/>
                    <a:pt x="15669" y="8"/>
                  </a:cubicBezTo>
                  <a:cubicBezTo>
                    <a:pt x="12170" y="-167"/>
                    <a:pt x="10753" y="2729"/>
                    <a:pt x="10753" y="2729"/>
                  </a:cubicBezTo>
                  <a:cubicBezTo>
                    <a:pt x="10753" y="2729"/>
                    <a:pt x="9337" y="-167"/>
                    <a:pt x="5838" y="8"/>
                  </a:cubicBezTo>
                  <a:close/>
                </a:path>
              </a:pathLst>
            </a:custGeom>
            <a:gradFill flip="none" rotWithShape="1">
              <a:gsLst>
                <a:gs pos="0">
                  <a:srgbClr val="929292"/>
                </a:gs>
                <a:gs pos="100000">
                  <a:schemeClr val="accent6">
                    <a:satOff val="1848"/>
                    <a:lumOff val="-15262"/>
                  </a:schemeClr>
                </a:gs>
              </a:gsLst>
              <a:path path="circle">
                <a:fillToRect l="37721" t="-19636" r="62278" b="119636"/>
              </a:path>
            </a:gradFill>
            <a:ln w="12700" cap="flat">
              <a:solidFill>
                <a:srgbClr val="000000"/>
              </a:solidFill>
              <a:prstDash val="solid"/>
              <a:miter lim="400000"/>
            </a:ln>
            <a:effectLst>
              <a:outerShdw sx="100000" sy="100000" kx="0" ky="0" algn="b" rotWithShape="0" blurRad="241300" dist="228599" dir="2700000">
                <a:srgbClr val="000000">
                  <a:alpha val="39932"/>
                </a:srgbClr>
              </a:outerShdw>
            </a:effectLst>
          </p:spPr>
          <p:txBody>
            <a:bodyPr wrap="square" lIns="50800" tIns="50800" rIns="50800" bIns="50800" numCol="1" anchor="ctr">
              <a:noAutofit/>
            </a:bodyPr>
            <a:lstStyle/>
            <a:p>
              <a:pPr>
                <a:defRPr>
                  <a:solidFill>
                    <a:srgbClr val="FFFFFF"/>
                  </a:solidFill>
                </a:defRPr>
              </a:pPr>
            </a:p>
          </p:txBody>
        </p:sp>
        <p:sp>
          <p:nvSpPr>
            <p:cNvPr id="255" name="lovers of themselves…"/>
            <p:cNvSpPr txBox="1"/>
            <p:nvPr/>
          </p:nvSpPr>
          <p:spPr>
            <a:xfrm>
              <a:off x="623219" y="789046"/>
              <a:ext cx="5329429" cy="445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57200">
                <a:defRPr b="1" sz="4000">
                  <a:ln w="12700" cap="flat">
                    <a:solidFill>
                      <a:srgbClr val="000000"/>
                    </a:solidFill>
                    <a:prstDash val="solid"/>
                    <a:miter lim="400000"/>
                  </a:ln>
                  <a:solidFill>
                    <a:srgbClr val="FFFFFF"/>
                  </a:solidFill>
                  <a:effectLst>
                    <a:outerShdw sx="100000" sy="100000" kx="0" ky="0" algn="b" rotWithShape="0" blurRad="50800" dist="63500" dir="2149349">
                      <a:srgbClr val="000000"/>
                    </a:outerShdw>
                  </a:effectLst>
                  <a:latin typeface="Century Gothic"/>
                  <a:ea typeface="Century Gothic"/>
                  <a:cs typeface="Century Gothic"/>
                  <a:sym typeface="Century Gothic"/>
                </a:defRPr>
              </a:pPr>
              <a:r>
                <a:t>lovers of themselves </a:t>
              </a:r>
            </a:p>
            <a:p>
              <a:pPr defTabSz="457200">
                <a:defRPr b="1" sz="4000">
                  <a:ln w="12700" cap="flat">
                    <a:solidFill>
                      <a:srgbClr val="000000"/>
                    </a:solidFill>
                    <a:prstDash val="solid"/>
                    <a:miter lim="400000"/>
                  </a:ln>
                  <a:solidFill>
                    <a:srgbClr val="FFFFFF"/>
                  </a:solidFill>
                  <a:effectLst>
                    <a:outerShdw sx="100000" sy="100000" kx="0" ky="0" algn="b" rotWithShape="0" blurRad="50800" dist="63500" dir="2149349">
                      <a:srgbClr val="000000"/>
                    </a:outerShdw>
                  </a:effectLst>
                  <a:latin typeface="Century Gothic"/>
                  <a:ea typeface="Century Gothic"/>
                  <a:cs typeface="Century Gothic"/>
                  <a:sym typeface="Century Gothic"/>
                </a:defRPr>
              </a:pPr>
              <a:r>
                <a:t>proud</a:t>
              </a:r>
            </a:p>
            <a:p>
              <a:pPr defTabSz="457200">
                <a:defRPr b="1" sz="4000">
                  <a:ln w="12700" cap="flat">
                    <a:solidFill>
                      <a:srgbClr val="000000"/>
                    </a:solidFill>
                    <a:prstDash val="solid"/>
                    <a:miter lim="400000"/>
                  </a:ln>
                  <a:solidFill>
                    <a:srgbClr val="FFFFFF"/>
                  </a:solidFill>
                  <a:effectLst>
                    <a:outerShdw sx="100000" sy="100000" kx="0" ky="0" algn="b" rotWithShape="0" blurRad="50800" dist="63500" dir="2149349">
                      <a:srgbClr val="000000"/>
                    </a:outerShdw>
                  </a:effectLst>
                  <a:latin typeface="Century Gothic"/>
                  <a:ea typeface="Century Gothic"/>
                  <a:cs typeface="Century Gothic"/>
                  <a:sym typeface="Century Gothic"/>
                </a:defRPr>
              </a:pPr>
              <a:r>
                <a:t>unthankful</a:t>
              </a:r>
            </a:p>
            <a:p>
              <a:pPr defTabSz="457200">
                <a:defRPr b="1" sz="4000">
                  <a:ln w="12700" cap="flat">
                    <a:solidFill>
                      <a:srgbClr val="000000"/>
                    </a:solidFill>
                    <a:prstDash val="solid"/>
                    <a:miter lim="400000"/>
                  </a:ln>
                  <a:solidFill>
                    <a:srgbClr val="FFFFFF"/>
                  </a:solidFill>
                  <a:effectLst>
                    <a:outerShdw sx="100000" sy="100000" kx="0" ky="0" algn="b" rotWithShape="0" blurRad="50800" dist="63500" dir="2149349">
                      <a:srgbClr val="000000"/>
                    </a:outerShdw>
                  </a:effectLst>
                  <a:latin typeface="Century Gothic"/>
                  <a:ea typeface="Century Gothic"/>
                  <a:cs typeface="Century Gothic"/>
                  <a:sym typeface="Century Gothic"/>
                </a:defRPr>
              </a:pPr>
              <a:r>
                <a:t>unholy </a:t>
              </a:r>
            </a:p>
            <a:p>
              <a:pPr defTabSz="457200">
                <a:defRPr b="1" sz="4000">
                  <a:ln w="12700" cap="flat">
                    <a:solidFill>
                      <a:srgbClr val="000000"/>
                    </a:solidFill>
                    <a:prstDash val="solid"/>
                    <a:miter lim="400000"/>
                  </a:ln>
                  <a:solidFill>
                    <a:srgbClr val="FFFFFF"/>
                  </a:solidFill>
                  <a:effectLst>
                    <a:outerShdw sx="100000" sy="100000" kx="0" ky="0" algn="b" rotWithShape="0" blurRad="50800" dist="63500" dir="2149349">
                      <a:srgbClr val="000000"/>
                    </a:outerShdw>
                  </a:effectLst>
                  <a:latin typeface="Century Gothic"/>
                  <a:ea typeface="Century Gothic"/>
                  <a:cs typeface="Century Gothic"/>
                  <a:sym typeface="Century Gothic"/>
                </a:defRPr>
              </a:pPr>
              <a:r>
                <a:t>unloving</a:t>
              </a:r>
            </a:p>
            <a:p>
              <a:pPr defTabSz="457200">
                <a:defRPr b="1" sz="4000">
                  <a:ln w="12700" cap="flat">
                    <a:solidFill>
                      <a:srgbClr val="000000"/>
                    </a:solidFill>
                    <a:prstDash val="solid"/>
                    <a:miter lim="400000"/>
                  </a:ln>
                  <a:solidFill>
                    <a:srgbClr val="FFFFFF"/>
                  </a:solidFill>
                  <a:effectLst>
                    <a:outerShdw sx="100000" sy="100000" kx="0" ky="0" algn="b" rotWithShape="0" blurRad="50800" dist="63500" dir="2149349">
                      <a:srgbClr val="000000"/>
                    </a:outerShdw>
                  </a:effectLst>
                  <a:latin typeface="Century Gothic"/>
                  <a:ea typeface="Century Gothic"/>
                  <a:cs typeface="Century Gothic"/>
                  <a:sym typeface="Century Gothic"/>
                </a:defRPr>
              </a:pPr>
              <a:r>
                <a:t> headstrong</a:t>
              </a:r>
            </a:p>
            <a:p>
              <a:pPr defTabSz="457200">
                <a:defRPr b="1" sz="4000">
                  <a:ln w="12700" cap="flat">
                    <a:solidFill>
                      <a:srgbClr val="000000"/>
                    </a:solidFill>
                    <a:prstDash val="solid"/>
                    <a:miter lim="400000"/>
                  </a:ln>
                  <a:solidFill>
                    <a:srgbClr val="FFFFFF"/>
                  </a:solidFill>
                  <a:effectLst>
                    <a:outerShdw sx="100000" sy="100000" kx="0" ky="0" algn="b" rotWithShape="0" blurRad="50800" dist="63500" dir="2149349">
                      <a:srgbClr val="000000"/>
                    </a:outerShdw>
                  </a:effectLst>
                  <a:latin typeface="Century Gothic"/>
                  <a:ea typeface="Century Gothic"/>
                  <a:cs typeface="Century Gothic"/>
                  <a:sym typeface="Century Gothic"/>
                </a:defRPr>
              </a:pPr>
              <a:r>
                <a:t>haughty</a:t>
              </a:r>
            </a:p>
          </p:txBody>
        </p:sp>
      </p:grpSp>
      <p:grpSp>
        <p:nvGrpSpPr>
          <p:cNvPr id="259" name="Group"/>
          <p:cNvGrpSpPr/>
          <p:nvPr/>
        </p:nvGrpSpPr>
        <p:grpSpPr>
          <a:xfrm>
            <a:off x="4003581" y="1388707"/>
            <a:ext cx="4997638" cy="1030789"/>
            <a:chOff x="0" y="0"/>
            <a:chExt cx="4997636" cy="1030788"/>
          </a:xfrm>
        </p:grpSpPr>
        <p:sp>
          <p:nvSpPr>
            <p:cNvPr id="257" name="Rounded Rectangle"/>
            <p:cNvSpPr/>
            <p:nvPr/>
          </p:nvSpPr>
          <p:spPr>
            <a:xfrm>
              <a:off x="0" y="0"/>
              <a:ext cx="4997637" cy="1030789"/>
            </a:xfrm>
            <a:prstGeom prst="roundRect">
              <a:avLst>
                <a:gd name="adj" fmla="val 19179"/>
              </a:avLst>
            </a:prstGeom>
            <a:gradFill flip="none" rotWithShape="1">
              <a:gsLst>
                <a:gs pos="0">
                  <a:srgbClr val="941100"/>
                </a:gs>
                <a:gs pos="100000">
                  <a:schemeClr val="accent6">
                    <a:satOff val="1848"/>
                    <a:lumOff val="-15262"/>
                  </a:schemeClr>
                </a:gs>
              </a:gsLst>
              <a:lin ang="5400000" scaled="0"/>
            </a:gradFill>
            <a:ln w="12700" cap="flat">
              <a:noFill/>
              <a:miter lim="400000"/>
            </a:ln>
            <a:effectLst/>
          </p:spPr>
          <p:txBody>
            <a:bodyPr wrap="square" lIns="50800" tIns="50800" rIns="50800" bIns="50800" numCol="1" anchor="ctr">
              <a:noAutofit/>
            </a:bodyPr>
            <a:lstStyle/>
            <a:p>
              <a:pPr>
                <a:defRPr>
                  <a:solidFill>
                    <a:srgbClr val="FFFFFF"/>
                  </a:solidFill>
                </a:defRPr>
              </a:pPr>
            </a:p>
          </p:txBody>
        </p:sp>
        <p:sp>
          <p:nvSpPr>
            <p:cNvPr id="258" name="lovers of money"/>
            <p:cNvSpPr txBox="1"/>
            <p:nvPr/>
          </p:nvSpPr>
          <p:spPr>
            <a:xfrm>
              <a:off x="608176" y="134631"/>
              <a:ext cx="3781284" cy="6853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a:ln w="12700" cap="flat">
                    <a:solidFill>
                      <a:srgbClr val="000000"/>
                    </a:solidFill>
                    <a:prstDash val="solid"/>
                    <a:miter lim="400000"/>
                  </a:ln>
                  <a:solidFill>
                    <a:srgbClr val="FFFFFF"/>
                  </a:solidFill>
                  <a:effectLst>
                    <a:outerShdw sx="100000" sy="100000" kx="0" ky="0" algn="b" rotWithShape="0" blurRad="50800" dist="63500" dir="3120000">
                      <a:srgbClr val="000000"/>
                    </a:outerShdw>
                  </a:effectLst>
                  <a:latin typeface="Century Gothic"/>
                  <a:ea typeface="Century Gothic"/>
                  <a:cs typeface="Century Gothic"/>
                  <a:sym typeface="Century Gothic"/>
                </a:defRPr>
              </a:lvl1pPr>
            </a:lstStyle>
            <a:p>
              <a:pPr/>
              <a:r>
                <a:t>lovers of money</a:t>
              </a:r>
            </a:p>
          </p:txBody>
        </p:sp>
      </p:grpSp>
      <p:grpSp>
        <p:nvGrpSpPr>
          <p:cNvPr id="262" name="Group"/>
          <p:cNvGrpSpPr/>
          <p:nvPr/>
        </p:nvGrpSpPr>
        <p:grpSpPr>
          <a:xfrm>
            <a:off x="9207155" y="1812869"/>
            <a:ext cx="3139826" cy="1270001"/>
            <a:chOff x="0" y="0"/>
            <a:chExt cx="3139825" cy="1270000"/>
          </a:xfrm>
        </p:grpSpPr>
        <p:sp>
          <p:nvSpPr>
            <p:cNvPr id="260" name="Rounded Rectangle"/>
            <p:cNvSpPr/>
            <p:nvPr/>
          </p:nvSpPr>
          <p:spPr>
            <a:xfrm>
              <a:off x="0" y="0"/>
              <a:ext cx="3139826" cy="1270000"/>
            </a:xfrm>
            <a:prstGeom prst="roundRect">
              <a:avLst>
                <a:gd name="adj" fmla="val 15000"/>
              </a:avLst>
            </a:prstGeom>
            <a:gradFill flip="none" rotWithShape="1">
              <a:gsLst>
                <a:gs pos="0">
                  <a:srgbClr val="945200"/>
                </a:gs>
                <a:gs pos="100000">
                  <a:schemeClr val="accent6">
                    <a:satOff val="1848"/>
                    <a:lumOff val="-15262"/>
                  </a:schemeClr>
                </a:gs>
              </a:gsLst>
              <a:lin ang="5400000" scaled="0"/>
            </a:gradFill>
            <a:ln w="12700" cap="flat">
              <a:noFill/>
              <a:miter lim="400000"/>
            </a:ln>
            <a:effectLst/>
          </p:spPr>
          <p:txBody>
            <a:bodyPr wrap="square" lIns="50800" tIns="50800" rIns="50800" bIns="50800" numCol="1" anchor="ctr">
              <a:noAutofit/>
            </a:bodyPr>
            <a:lstStyle/>
            <a:p>
              <a:pPr>
                <a:defRPr>
                  <a:solidFill>
                    <a:srgbClr val="FFFFFF"/>
                  </a:solidFill>
                </a:defRPr>
              </a:pPr>
            </a:p>
          </p:txBody>
        </p:sp>
        <p:sp>
          <p:nvSpPr>
            <p:cNvPr id="261" name="boasters"/>
            <p:cNvSpPr txBox="1"/>
            <p:nvPr/>
          </p:nvSpPr>
          <p:spPr>
            <a:xfrm>
              <a:off x="575480" y="279461"/>
              <a:ext cx="198886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b="1">
                  <a:ln w="12700" cap="flat">
                    <a:solidFill>
                      <a:srgbClr val="000000"/>
                    </a:solidFill>
                    <a:prstDash val="solid"/>
                    <a:miter lim="400000"/>
                  </a:ln>
                  <a:solidFill>
                    <a:srgbClr val="FFFFFF"/>
                  </a:solidFill>
                  <a:effectLst>
                    <a:outerShdw sx="100000" sy="100000" kx="0" ky="0" algn="b" rotWithShape="0" blurRad="50800" dist="63500" dir="3120000">
                      <a:srgbClr val="000000"/>
                    </a:outerShdw>
                  </a:effectLst>
                  <a:latin typeface="Century Gothic"/>
                  <a:ea typeface="Century Gothic"/>
                  <a:cs typeface="Century Gothic"/>
                  <a:sym typeface="Century Gothic"/>
                </a:defRPr>
              </a:lvl1pPr>
            </a:lstStyle>
            <a:p>
              <a:pPr/>
              <a:r>
                <a:t>boasters</a:t>
              </a:r>
            </a:p>
          </p:txBody>
        </p:sp>
      </p:grpSp>
      <p:grpSp>
        <p:nvGrpSpPr>
          <p:cNvPr id="265" name="Group"/>
          <p:cNvGrpSpPr/>
          <p:nvPr/>
        </p:nvGrpSpPr>
        <p:grpSpPr>
          <a:xfrm>
            <a:off x="9753649" y="3245713"/>
            <a:ext cx="3139827" cy="1270001"/>
            <a:chOff x="0" y="0"/>
            <a:chExt cx="3139825" cy="1270000"/>
          </a:xfrm>
        </p:grpSpPr>
        <p:sp>
          <p:nvSpPr>
            <p:cNvPr id="263" name="Rounded Rectangle"/>
            <p:cNvSpPr/>
            <p:nvPr/>
          </p:nvSpPr>
          <p:spPr>
            <a:xfrm>
              <a:off x="0" y="0"/>
              <a:ext cx="3139826" cy="1270000"/>
            </a:xfrm>
            <a:prstGeom prst="roundRect">
              <a:avLst>
                <a:gd name="adj" fmla="val 15000"/>
              </a:avLst>
            </a:prstGeom>
            <a:gradFill flip="none" rotWithShape="1">
              <a:gsLst>
                <a:gs pos="0">
                  <a:srgbClr val="929000"/>
                </a:gs>
                <a:gs pos="100000">
                  <a:schemeClr val="accent6">
                    <a:satOff val="1848"/>
                    <a:lumOff val="-15262"/>
                  </a:schemeClr>
                </a:gs>
              </a:gsLst>
              <a:lin ang="5400000" scaled="0"/>
            </a:gradFill>
            <a:ln w="12700" cap="flat">
              <a:noFill/>
              <a:miter lim="400000"/>
            </a:ln>
            <a:effectLst/>
          </p:spPr>
          <p:txBody>
            <a:bodyPr wrap="square" lIns="50800" tIns="50800" rIns="50800" bIns="50800" numCol="1" anchor="ctr">
              <a:noAutofit/>
            </a:bodyPr>
            <a:lstStyle/>
            <a:p>
              <a:pPr>
                <a:defRPr>
                  <a:solidFill>
                    <a:srgbClr val="929000"/>
                  </a:solidFill>
                </a:defRPr>
              </a:pPr>
            </a:p>
          </p:txBody>
        </p:sp>
        <p:sp>
          <p:nvSpPr>
            <p:cNvPr id="264" name="blasphemers"/>
            <p:cNvSpPr txBox="1"/>
            <p:nvPr/>
          </p:nvSpPr>
          <p:spPr>
            <a:xfrm>
              <a:off x="86245" y="304800"/>
              <a:ext cx="296733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b="1">
                  <a:ln w="12700" cap="flat">
                    <a:solidFill>
                      <a:srgbClr val="000000"/>
                    </a:solidFill>
                    <a:prstDash val="solid"/>
                    <a:miter lim="400000"/>
                  </a:ln>
                  <a:solidFill>
                    <a:srgbClr val="FFFFFF"/>
                  </a:solidFill>
                  <a:effectLst>
                    <a:outerShdw sx="100000" sy="100000" kx="0" ky="0" algn="b" rotWithShape="0" blurRad="50800" dist="63500" dir="3120000">
                      <a:srgbClr val="000000"/>
                    </a:outerShdw>
                  </a:effectLst>
                  <a:latin typeface="Century Gothic"/>
                  <a:ea typeface="Century Gothic"/>
                  <a:cs typeface="Century Gothic"/>
                  <a:sym typeface="Century Gothic"/>
                </a:defRPr>
              </a:lvl1pPr>
            </a:lstStyle>
            <a:p>
              <a:pPr/>
              <a:r>
                <a:t>blasphemers</a:t>
              </a:r>
            </a:p>
          </p:txBody>
        </p:sp>
      </p:grpSp>
      <p:grpSp>
        <p:nvGrpSpPr>
          <p:cNvPr id="268" name="Group"/>
          <p:cNvGrpSpPr/>
          <p:nvPr/>
        </p:nvGrpSpPr>
        <p:grpSpPr>
          <a:xfrm>
            <a:off x="9753649" y="4774065"/>
            <a:ext cx="3139827" cy="1270001"/>
            <a:chOff x="0" y="0"/>
            <a:chExt cx="3139825" cy="1270000"/>
          </a:xfrm>
        </p:grpSpPr>
        <p:sp>
          <p:nvSpPr>
            <p:cNvPr id="266" name="Rounded Rectangle"/>
            <p:cNvSpPr/>
            <p:nvPr/>
          </p:nvSpPr>
          <p:spPr>
            <a:xfrm>
              <a:off x="0" y="0"/>
              <a:ext cx="3139826" cy="1270000"/>
            </a:xfrm>
            <a:prstGeom prst="roundRect">
              <a:avLst>
                <a:gd name="adj" fmla="val 15000"/>
              </a:avLst>
            </a:prstGeom>
            <a:gradFill flip="none" rotWithShape="1">
              <a:gsLst>
                <a:gs pos="0">
                  <a:srgbClr val="4F8F00"/>
                </a:gs>
                <a:gs pos="100000">
                  <a:schemeClr val="accent6">
                    <a:satOff val="1848"/>
                    <a:lumOff val="-15262"/>
                  </a:schemeClr>
                </a:gs>
              </a:gsLst>
              <a:lin ang="5400000" scaled="0"/>
            </a:gradFill>
            <a:ln w="12700" cap="flat">
              <a:noFill/>
              <a:miter lim="400000"/>
            </a:ln>
            <a:effectLst/>
          </p:spPr>
          <p:txBody>
            <a:bodyPr wrap="square" lIns="50800" tIns="50800" rIns="50800" bIns="50800" numCol="1" anchor="ctr">
              <a:noAutofit/>
            </a:bodyPr>
            <a:lstStyle/>
            <a:p>
              <a:pPr>
                <a:defRPr>
                  <a:solidFill>
                    <a:srgbClr val="FFFFFF"/>
                  </a:solidFill>
                </a:defRPr>
              </a:pPr>
            </a:p>
          </p:txBody>
        </p:sp>
        <p:sp>
          <p:nvSpPr>
            <p:cNvPr id="267" name="disobedient to parents"/>
            <p:cNvSpPr txBox="1"/>
            <p:nvPr/>
          </p:nvSpPr>
          <p:spPr>
            <a:xfrm>
              <a:off x="113286" y="0"/>
              <a:ext cx="2913252" cy="1219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b="1">
                  <a:ln w="12700" cap="flat">
                    <a:solidFill>
                      <a:srgbClr val="000000"/>
                    </a:solidFill>
                    <a:prstDash val="solid"/>
                    <a:miter lim="400000"/>
                  </a:ln>
                  <a:solidFill>
                    <a:srgbClr val="FFFFFF"/>
                  </a:solidFill>
                  <a:effectLst>
                    <a:outerShdw sx="100000" sy="100000" kx="0" ky="0" algn="b" rotWithShape="0" blurRad="50800" dist="63500" dir="3120000">
                      <a:srgbClr val="000000"/>
                    </a:outerShdw>
                  </a:effectLst>
                  <a:latin typeface="Century Gothic"/>
                  <a:ea typeface="Century Gothic"/>
                  <a:cs typeface="Century Gothic"/>
                  <a:sym typeface="Century Gothic"/>
                </a:defRPr>
              </a:lvl1pPr>
            </a:lstStyle>
            <a:p>
              <a:pPr/>
              <a:r>
                <a:t>disobedient to parents</a:t>
              </a:r>
            </a:p>
          </p:txBody>
        </p:sp>
      </p:grpSp>
      <p:grpSp>
        <p:nvGrpSpPr>
          <p:cNvPr id="271" name="Group"/>
          <p:cNvGrpSpPr/>
          <p:nvPr/>
        </p:nvGrpSpPr>
        <p:grpSpPr>
          <a:xfrm>
            <a:off x="9207155" y="6280476"/>
            <a:ext cx="3139826" cy="1270001"/>
            <a:chOff x="0" y="0"/>
            <a:chExt cx="3139825" cy="1270000"/>
          </a:xfrm>
        </p:grpSpPr>
        <p:sp>
          <p:nvSpPr>
            <p:cNvPr id="269" name="Rounded Rectangle"/>
            <p:cNvSpPr/>
            <p:nvPr/>
          </p:nvSpPr>
          <p:spPr>
            <a:xfrm>
              <a:off x="0" y="0"/>
              <a:ext cx="3139826" cy="1270000"/>
            </a:xfrm>
            <a:prstGeom prst="roundRect">
              <a:avLst>
                <a:gd name="adj" fmla="val 15000"/>
              </a:avLst>
            </a:prstGeom>
            <a:gradFill flip="none" rotWithShape="1">
              <a:gsLst>
                <a:gs pos="0">
                  <a:srgbClr val="FFFB00"/>
                </a:gs>
                <a:gs pos="100000">
                  <a:schemeClr val="accent6">
                    <a:satOff val="1848"/>
                    <a:lumOff val="-15262"/>
                  </a:schemeClr>
                </a:gs>
              </a:gsLst>
              <a:lin ang="5400000" scaled="0"/>
            </a:gradFill>
            <a:ln w="12700" cap="flat">
              <a:noFill/>
              <a:miter lim="400000"/>
            </a:ln>
            <a:effectLst/>
          </p:spPr>
          <p:txBody>
            <a:bodyPr wrap="square" lIns="50800" tIns="50800" rIns="50800" bIns="50800" numCol="1" anchor="ctr">
              <a:noAutofit/>
            </a:bodyPr>
            <a:lstStyle/>
            <a:p>
              <a:pPr>
                <a:defRPr>
                  <a:solidFill>
                    <a:srgbClr val="FFFFFF"/>
                  </a:solidFill>
                </a:defRPr>
              </a:pPr>
            </a:p>
          </p:txBody>
        </p:sp>
        <p:sp>
          <p:nvSpPr>
            <p:cNvPr id="270" name="unforgiving"/>
            <p:cNvSpPr txBox="1"/>
            <p:nvPr/>
          </p:nvSpPr>
          <p:spPr>
            <a:xfrm>
              <a:off x="278345" y="304800"/>
              <a:ext cx="2583136"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b="1">
                  <a:ln w="12700" cap="flat">
                    <a:solidFill>
                      <a:srgbClr val="000000"/>
                    </a:solidFill>
                    <a:prstDash val="solid"/>
                    <a:miter lim="400000"/>
                  </a:ln>
                  <a:solidFill>
                    <a:srgbClr val="FFFFFF"/>
                  </a:solidFill>
                  <a:effectLst>
                    <a:outerShdw sx="100000" sy="100000" kx="0" ky="0" algn="b" rotWithShape="0" blurRad="50800" dist="63500" dir="3120000">
                      <a:srgbClr val="000000"/>
                    </a:outerShdw>
                  </a:effectLst>
                  <a:latin typeface="Century Gothic"/>
                  <a:ea typeface="Century Gothic"/>
                  <a:cs typeface="Century Gothic"/>
                  <a:sym typeface="Century Gothic"/>
                </a:defRPr>
              </a:lvl1pPr>
            </a:lstStyle>
            <a:p>
              <a:pPr/>
              <a:r>
                <a:t>unforgiving</a:t>
              </a:r>
            </a:p>
          </p:txBody>
        </p:sp>
      </p:grpSp>
      <p:grpSp>
        <p:nvGrpSpPr>
          <p:cNvPr id="274" name="Group"/>
          <p:cNvGrpSpPr/>
          <p:nvPr/>
        </p:nvGrpSpPr>
        <p:grpSpPr>
          <a:xfrm>
            <a:off x="8248489" y="7735261"/>
            <a:ext cx="3139826" cy="1270001"/>
            <a:chOff x="0" y="0"/>
            <a:chExt cx="3139825" cy="1270000"/>
          </a:xfrm>
        </p:grpSpPr>
        <p:sp>
          <p:nvSpPr>
            <p:cNvPr id="272" name="Rounded Rectangle"/>
            <p:cNvSpPr/>
            <p:nvPr/>
          </p:nvSpPr>
          <p:spPr>
            <a:xfrm>
              <a:off x="0" y="0"/>
              <a:ext cx="3139826" cy="1270000"/>
            </a:xfrm>
            <a:prstGeom prst="roundRect">
              <a:avLst>
                <a:gd name="adj" fmla="val 15000"/>
              </a:avLst>
            </a:prstGeom>
            <a:gradFill flip="none" rotWithShape="1">
              <a:gsLst>
                <a:gs pos="0">
                  <a:srgbClr val="00FA92"/>
                </a:gs>
                <a:gs pos="100000">
                  <a:schemeClr val="accent6">
                    <a:satOff val="1848"/>
                    <a:lumOff val="-15262"/>
                  </a:schemeClr>
                </a:gs>
              </a:gsLst>
              <a:lin ang="5400000" scaled="0"/>
            </a:gradFill>
            <a:ln w="12700" cap="flat">
              <a:noFill/>
              <a:miter lim="400000"/>
            </a:ln>
            <a:effectLst/>
          </p:spPr>
          <p:txBody>
            <a:bodyPr wrap="square" lIns="50800" tIns="50800" rIns="50800" bIns="50800" numCol="1" anchor="ctr">
              <a:noAutofit/>
            </a:bodyPr>
            <a:lstStyle/>
            <a:p>
              <a:pPr>
                <a:defRPr>
                  <a:solidFill>
                    <a:srgbClr val="FFFFFF"/>
                  </a:solidFill>
                </a:defRPr>
              </a:pPr>
            </a:p>
          </p:txBody>
        </p:sp>
        <p:sp>
          <p:nvSpPr>
            <p:cNvPr id="273" name="slanderers"/>
            <p:cNvSpPr txBox="1"/>
            <p:nvPr/>
          </p:nvSpPr>
          <p:spPr>
            <a:xfrm>
              <a:off x="378915" y="304800"/>
              <a:ext cx="2381995"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b="1">
                  <a:ln w="12700" cap="flat">
                    <a:solidFill>
                      <a:srgbClr val="000000"/>
                    </a:solidFill>
                    <a:prstDash val="solid"/>
                    <a:miter lim="400000"/>
                  </a:ln>
                  <a:solidFill>
                    <a:srgbClr val="FFFFFF"/>
                  </a:solidFill>
                  <a:effectLst>
                    <a:outerShdw sx="100000" sy="100000" kx="0" ky="0" algn="b" rotWithShape="0" blurRad="50800" dist="63500" dir="3120000">
                      <a:srgbClr val="000000"/>
                    </a:outerShdw>
                  </a:effectLst>
                  <a:latin typeface="Century Gothic"/>
                  <a:ea typeface="Century Gothic"/>
                  <a:cs typeface="Century Gothic"/>
                  <a:sym typeface="Century Gothic"/>
                </a:defRPr>
              </a:lvl1pPr>
            </a:lstStyle>
            <a:p>
              <a:pPr/>
              <a:r>
                <a:t>slanderers</a:t>
              </a:r>
            </a:p>
          </p:txBody>
        </p:sp>
      </p:grpSp>
      <p:grpSp>
        <p:nvGrpSpPr>
          <p:cNvPr id="277" name="Group"/>
          <p:cNvGrpSpPr/>
          <p:nvPr/>
        </p:nvGrpSpPr>
        <p:grpSpPr>
          <a:xfrm>
            <a:off x="4932487" y="8323209"/>
            <a:ext cx="3139826" cy="1270001"/>
            <a:chOff x="0" y="0"/>
            <a:chExt cx="3139825" cy="1270000"/>
          </a:xfrm>
        </p:grpSpPr>
        <p:sp>
          <p:nvSpPr>
            <p:cNvPr id="275" name="Rounded Rectangle"/>
            <p:cNvSpPr/>
            <p:nvPr/>
          </p:nvSpPr>
          <p:spPr>
            <a:xfrm>
              <a:off x="0" y="0"/>
              <a:ext cx="3139826" cy="1270000"/>
            </a:xfrm>
            <a:prstGeom prst="roundRect">
              <a:avLst>
                <a:gd name="adj" fmla="val 15000"/>
              </a:avLst>
            </a:prstGeom>
            <a:gradFill flip="none" rotWithShape="1">
              <a:gsLst>
                <a:gs pos="0">
                  <a:srgbClr val="00FDFF"/>
                </a:gs>
                <a:gs pos="100000">
                  <a:schemeClr val="accent6">
                    <a:satOff val="1848"/>
                    <a:lumOff val="-15262"/>
                  </a:schemeClr>
                </a:gs>
              </a:gsLst>
              <a:lin ang="5400000" scaled="0"/>
            </a:gradFill>
            <a:ln w="12700" cap="flat">
              <a:noFill/>
              <a:miter lim="400000"/>
            </a:ln>
            <a:effectLst/>
          </p:spPr>
          <p:txBody>
            <a:bodyPr wrap="square" lIns="50800" tIns="50800" rIns="50800" bIns="50800" numCol="1" anchor="ctr">
              <a:noAutofit/>
            </a:bodyPr>
            <a:lstStyle/>
            <a:p>
              <a:pPr>
                <a:defRPr>
                  <a:solidFill>
                    <a:srgbClr val="FFFFFF"/>
                  </a:solidFill>
                </a:defRPr>
              </a:pPr>
            </a:p>
          </p:txBody>
        </p:sp>
        <p:sp>
          <p:nvSpPr>
            <p:cNvPr id="276" name="without self-control"/>
            <p:cNvSpPr txBox="1"/>
            <p:nvPr/>
          </p:nvSpPr>
          <p:spPr>
            <a:xfrm>
              <a:off x="278903" y="0"/>
              <a:ext cx="2582020" cy="1219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b="1">
                  <a:ln w="12700" cap="flat">
                    <a:solidFill>
                      <a:srgbClr val="000000"/>
                    </a:solidFill>
                    <a:prstDash val="solid"/>
                    <a:miter lim="400000"/>
                  </a:ln>
                  <a:solidFill>
                    <a:srgbClr val="FFFFFF"/>
                  </a:solidFill>
                  <a:effectLst>
                    <a:outerShdw sx="100000" sy="100000" kx="0" ky="0" algn="b" rotWithShape="0" blurRad="50800" dist="63500" dir="3120000">
                      <a:srgbClr val="000000"/>
                    </a:outerShdw>
                  </a:effectLst>
                  <a:latin typeface="Century Gothic"/>
                  <a:ea typeface="Century Gothic"/>
                  <a:cs typeface="Century Gothic"/>
                  <a:sym typeface="Century Gothic"/>
                </a:defRPr>
              </a:lvl1pPr>
            </a:lstStyle>
            <a:p>
              <a:pPr/>
              <a:r>
                <a:t>without self-control</a:t>
              </a:r>
            </a:p>
          </p:txBody>
        </p:sp>
      </p:grpSp>
      <p:grpSp>
        <p:nvGrpSpPr>
          <p:cNvPr id="280" name="Group"/>
          <p:cNvGrpSpPr/>
          <p:nvPr/>
        </p:nvGrpSpPr>
        <p:grpSpPr>
          <a:xfrm>
            <a:off x="1568691" y="7735261"/>
            <a:ext cx="3139826" cy="1270001"/>
            <a:chOff x="0" y="0"/>
            <a:chExt cx="3139825" cy="1270000"/>
          </a:xfrm>
        </p:grpSpPr>
        <p:sp>
          <p:nvSpPr>
            <p:cNvPr id="278" name="Rounded Rectangle"/>
            <p:cNvSpPr/>
            <p:nvPr/>
          </p:nvSpPr>
          <p:spPr>
            <a:xfrm>
              <a:off x="0" y="0"/>
              <a:ext cx="3139826" cy="1270000"/>
            </a:xfrm>
            <a:prstGeom prst="roundRect">
              <a:avLst>
                <a:gd name="adj" fmla="val 15000"/>
              </a:avLst>
            </a:prstGeom>
            <a:gradFill flip="none" rotWithShape="1">
              <a:gsLst>
                <a:gs pos="0">
                  <a:srgbClr val="0096FF"/>
                </a:gs>
                <a:gs pos="100000">
                  <a:schemeClr val="accent6">
                    <a:satOff val="1848"/>
                    <a:lumOff val="-15262"/>
                  </a:schemeClr>
                </a:gs>
              </a:gsLst>
              <a:lin ang="5400000" scaled="0"/>
            </a:gradFill>
            <a:ln w="12700" cap="flat">
              <a:noFill/>
              <a:miter lim="400000"/>
            </a:ln>
            <a:effectLst/>
          </p:spPr>
          <p:txBody>
            <a:bodyPr wrap="square" lIns="50800" tIns="50800" rIns="50800" bIns="50800" numCol="1" anchor="ctr">
              <a:noAutofit/>
            </a:bodyPr>
            <a:lstStyle/>
            <a:p>
              <a:pPr>
                <a:defRPr>
                  <a:solidFill>
                    <a:srgbClr val="FFFFFF"/>
                  </a:solidFill>
                </a:defRPr>
              </a:pPr>
            </a:p>
          </p:txBody>
        </p:sp>
        <p:sp>
          <p:nvSpPr>
            <p:cNvPr id="279" name="brutal"/>
            <p:cNvSpPr txBox="1"/>
            <p:nvPr/>
          </p:nvSpPr>
          <p:spPr>
            <a:xfrm>
              <a:off x="877303" y="304800"/>
              <a:ext cx="1385219"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b="1">
                  <a:ln w="12700" cap="flat">
                    <a:solidFill>
                      <a:srgbClr val="000000"/>
                    </a:solidFill>
                    <a:prstDash val="solid"/>
                    <a:miter lim="400000"/>
                  </a:ln>
                  <a:solidFill>
                    <a:srgbClr val="FFFFFF"/>
                  </a:solidFill>
                  <a:effectLst>
                    <a:outerShdw sx="100000" sy="100000" kx="0" ky="0" algn="b" rotWithShape="0" blurRad="50800" dist="63500" dir="3120000">
                      <a:srgbClr val="000000"/>
                    </a:outerShdw>
                  </a:effectLst>
                  <a:latin typeface="Century Gothic"/>
                  <a:ea typeface="Century Gothic"/>
                  <a:cs typeface="Century Gothic"/>
                  <a:sym typeface="Century Gothic"/>
                </a:defRPr>
              </a:lvl1pPr>
            </a:lstStyle>
            <a:p>
              <a:pPr/>
              <a:r>
                <a:t>brutal</a:t>
              </a:r>
            </a:p>
          </p:txBody>
        </p:sp>
      </p:grpSp>
      <p:grpSp>
        <p:nvGrpSpPr>
          <p:cNvPr id="283" name="Group"/>
          <p:cNvGrpSpPr/>
          <p:nvPr/>
        </p:nvGrpSpPr>
        <p:grpSpPr>
          <a:xfrm>
            <a:off x="393243" y="6280476"/>
            <a:ext cx="3139827" cy="1270001"/>
            <a:chOff x="0" y="0"/>
            <a:chExt cx="3139825" cy="1270000"/>
          </a:xfrm>
        </p:grpSpPr>
        <p:sp>
          <p:nvSpPr>
            <p:cNvPr id="281" name="Rounded Rectangle"/>
            <p:cNvSpPr/>
            <p:nvPr/>
          </p:nvSpPr>
          <p:spPr>
            <a:xfrm>
              <a:off x="0" y="0"/>
              <a:ext cx="3139826" cy="1270000"/>
            </a:xfrm>
            <a:prstGeom prst="roundRect">
              <a:avLst>
                <a:gd name="adj" fmla="val 15000"/>
              </a:avLst>
            </a:prstGeom>
            <a:gradFill flip="none" rotWithShape="1">
              <a:gsLst>
                <a:gs pos="0">
                  <a:srgbClr val="531B93"/>
                </a:gs>
                <a:gs pos="100000">
                  <a:schemeClr val="accent6">
                    <a:satOff val="1848"/>
                    <a:lumOff val="-15262"/>
                  </a:schemeClr>
                </a:gs>
              </a:gsLst>
              <a:lin ang="5400000" scaled="0"/>
            </a:gradFill>
            <a:ln w="12700" cap="flat">
              <a:noFill/>
              <a:miter lim="400000"/>
            </a:ln>
            <a:effectLst/>
          </p:spPr>
          <p:txBody>
            <a:bodyPr wrap="square" lIns="50800" tIns="50800" rIns="50800" bIns="50800" numCol="1" anchor="ctr">
              <a:noAutofit/>
            </a:bodyPr>
            <a:lstStyle/>
            <a:p>
              <a:pPr>
                <a:defRPr>
                  <a:solidFill>
                    <a:srgbClr val="FFFFFF"/>
                  </a:solidFill>
                </a:defRPr>
              </a:pPr>
            </a:p>
          </p:txBody>
        </p:sp>
        <p:sp>
          <p:nvSpPr>
            <p:cNvPr id="282" name="despisers of good"/>
            <p:cNvSpPr txBox="1"/>
            <p:nvPr/>
          </p:nvSpPr>
          <p:spPr>
            <a:xfrm>
              <a:off x="278903" y="915"/>
              <a:ext cx="2582020" cy="1219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b="1">
                  <a:ln w="12700" cap="flat">
                    <a:solidFill>
                      <a:srgbClr val="000000"/>
                    </a:solidFill>
                    <a:prstDash val="solid"/>
                    <a:miter lim="400000"/>
                  </a:ln>
                  <a:solidFill>
                    <a:srgbClr val="FFFFFF"/>
                  </a:solidFill>
                  <a:effectLst>
                    <a:outerShdw sx="100000" sy="100000" kx="0" ky="0" algn="b" rotWithShape="0" blurRad="50800" dist="63500" dir="3120000">
                      <a:srgbClr val="000000"/>
                    </a:outerShdw>
                  </a:effectLst>
                  <a:latin typeface="Century Gothic"/>
                  <a:ea typeface="Century Gothic"/>
                  <a:cs typeface="Century Gothic"/>
                  <a:sym typeface="Century Gothic"/>
                </a:defRPr>
              </a:lvl1pPr>
            </a:lstStyle>
            <a:p>
              <a:pPr/>
              <a:r>
                <a:t>despisers of good</a:t>
              </a:r>
            </a:p>
          </p:txBody>
        </p:sp>
      </p:grpSp>
      <p:grpSp>
        <p:nvGrpSpPr>
          <p:cNvPr id="286" name="Group"/>
          <p:cNvGrpSpPr/>
          <p:nvPr/>
        </p:nvGrpSpPr>
        <p:grpSpPr>
          <a:xfrm>
            <a:off x="111325" y="4803272"/>
            <a:ext cx="3139826" cy="1270001"/>
            <a:chOff x="0" y="0"/>
            <a:chExt cx="3139825" cy="1270000"/>
          </a:xfrm>
        </p:grpSpPr>
        <p:sp>
          <p:nvSpPr>
            <p:cNvPr id="284" name="Rounded Rectangle"/>
            <p:cNvSpPr/>
            <p:nvPr/>
          </p:nvSpPr>
          <p:spPr>
            <a:xfrm>
              <a:off x="0" y="0"/>
              <a:ext cx="3139826" cy="1270000"/>
            </a:xfrm>
            <a:prstGeom prst="roundRect">
              <a:avLst>
                <a:gd name="adj" fmla="val 15000"/>
              </a:avLst>
            </a:prstGeom>
            <a:gradFill flip="none" rotWithShape="1">
              <a:gsLst>
                <a:gs pos="0">
                  <a:srgbClr val="FF40FF"/>
                </a:gs>
                <a:gs pos="100000">
                  <a:schemeClr val="accent6">
                    <a:satOff val="1848"/>
                    <a:lumOff val="-15262"/>
                  </a:schemeClr>
                </a:gs>
              </a:gsLst>
              <a:lin ang="5400000" scaled="0"/>
            </a:gradFill>
            <a:ln w="12700" cap="flat">
              <a:noFill/>
              <a:miter lim="400000"/>
            </a:ln>
            <a:effectLst/>
          </p:spPr>
          <p:txBody>
            <a:bodyPr wrap="square" lIns="50800" tIns="50800" rIns="50800" bIns="50800" numCol="1" anchor="ctr">
              <a:noAutofit/>
            </a:bodyPr>
            <a:lstStyle/>
            <a:p>
              <a:pPr>
                <a:defRPr>
                  <a:solidFill>
                    <a:srgbClr val="FFFFFF"/>
                  </a:solidFill>
                </a:defRPr>
              </a:pPr>
            </a:p>
          </p:txBody>
        </p:sp>
        <p:sp>
          <p:nvSpPr>
            <p:cNvPr id="285" name="traitors"/>
            <p:cNvSpPr txBox="1"/>
            <p:nvPr/>
          </p:nvSpPr>
          <p:spPr>
            <a:xfrm>
              <a:off x="776844" y="304800"/>
              <a:ext cx="1586137"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defRPr b="1">
                  <a:ln w="12700" cap="flat">
                    <a:solidFill>
                      <a:srgbClr val="000000"/>
                    </a:solidFill>
                    <a:prstDash val="solid"/>
                    <a:miter lim="400000"/>
                  </a:ln>
                  <a:solidFill>
                    <a:srgbClr val="FFFFFF"/>
                  </a:solidFill>
                  <a:effectLst>
                    <a:outerShdw sx="100000" sy="100000" kx="0" ky="0" algn="b" rotWithShape="0" blurRad="50800" dist="63500" dir="3120000">
                      <a:srgbClr val="000000"/>
                    </a:outerShdw>
                  </a:effectLst>
                  <a:latin typeface="Century Gothic"/>
                  <a:ea typeface="Century Gothic"/>
                  <a:cs typeface="Century Gothic"/>
                  <a:sym typeface="Century Gothic"/>
                </a:defRPr>
              </a:lvl1pPr>
            </a:lstStyle>
            <a:p>
              <a:pPr/>
              <a:r>
                <a:t>traitors</a:t>
              </a:r>
            </a:p>
          </p:txBody>
        </p:sp>
      </p:grpSp>
      <p:grpSp>
        <p:nvGrpSpPr>
          <p:cNvPr id="289" name="Group"/>
          <p:cNvGrpSpPr/>
          <p:nvPr/>
        </p:nvGrpSpPr>
        <p:grpSpPr>
          <a:xfrm>
            <a:off x="111325" y="3271113"/>
            <a:ext cx="3139826" cy="1292503"/>
            <a:chOff x="0" y="0"/>
            <a:chExt cx="3139825" cy="1292501"/>
          </a:xfrm>
        </p:grpSpPr>
        <p:sp>
          <p:nvSpPr>
            <p:cNvPr id="287" name="Rounded Rectangle"/>
            <p:cNvSpPr/>
            <p:nvPr/>
          </p:nvSpPr>
          <p:spPr>
            <a:xfrm>
              <a:off x="0" y="22501"/>
              <a:ext cx="3139826" cy="1270001"/>
            </a:xfrm>
            <a:prstGeom prst="roundRect">
              <a:avLst>
                <a:gd name="adj" fmla="val 15000"/>
              </a:avLst>
            </a:prstGeom>
            <a:gradFill flip="none" rotWithShape="1">
              <a:gsLst>
                <a:gs pos="0">
                  <a:srgbClr val="A9A9A9"/>
                </a:gs>
                <a:gs pos="100000">
                  <a:schemeClr val="accent6">
                    <a:satOff val="1848"/>
                    <a:lumOff val="-15262"/>
                  </a:schemeClr>
                </a:gs>
              </a:gsLst>
              <a:lin ang="5400000" scaled="0"/>
            </a:gradFill>
            <a:ln w="12700" cap="flat">
              <a:noFill/>
              <a:miter lim="400000"/>
            </a:ln>
            <a:effectLst/>
          </p:spPr>
          <p:txBody>
            <a:bodyPr wrap="square" lIns="50800" tIns="50800" rIns="50800" bIns="50800" numCol="1" anchor="ctr">
              <a:noAutofit/>
            </a:bodyPr>
            <a:lstStyle/>
            <a:p>
              <a:pPr>
                <a:defRPr>
                  <a:solidFill>
                    <a:srgbClr val="FFFFFF"/>
                  </a:solidFill>
                </a:defRPr>
              </a:pPr>
            </a:p>
          </p:txBody>
        </p:sp>
        <p:sp>
          <p:nvSpPr>
            <p:cNvPr id="288" name="lovers of pleasure"/>
            <p:cNvSpPr txBox="1"/>
            <p:nvPr/>
          </p:nvSpPr>
          <p:spPr>
            <a:xfrm>
              <a:off x="278903" y="0"/>
              <a:ext cx="2582020" cy="1219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b="1">
                  <a:ln w="12700" cap="flat">
                    <a:solidFill>
                      <a:srgbClr val="000000"/>
                    </a:solidFill>
                    <a:prstDash val="solid"/>
                    <a:miter lim="400000"/>
                  </a:ln>
                  <a:solidFill>
                    <a:srgbClr val="FFFFFF"/>
                  </a:solidFill>
                  <a:effectLst>
                    <a:outerShdw sx="100000" sy="100000" kx="0" ky="0" algn="b" rotWithShape="0" blurRad="50800" dist="63500" dir="3120000">
                      <a:srgbClr val="000000"/>
                    </a:outerShdw>
                  </a:effectLst>
                  <a:latin typeface="Century Gothic"/>
                  <a:ea typeface="Century Gothic"/>
                  <a:cs typeface="Century Gothic"/>
                  <a:sym typeface="Century Gothic"/>
                </a:defRPr>
              </a:lvl1pPr>
            </a:lstStyle>
            <a:p>
              <a:pPr/>
              <a:r>
                <a:t>lovers of pleasure</a:t>
              </a:r>
            </a:p>
          </p:txBody>
        </p:sp>
      </p:grpSp>
      <p:grpSp>
        <p:nvGrpSpPr>
          <p:cNvPr id="292" name="Group"/>
          <p:cNvGrpSpPr/>
          <p:nvPr/>
        </p:nvGrpSpPr>
        <p:grpSpPr>
          <a:xfrm>
            <a:off x="657818" y="1812869"/>
            <a:ext cx="3139827" cy="1270001"/>
            <a:chOff x="0" y="0"/>
            <a:chExt cx="3139825" cy="1270000"/>
          </a:xfrm>
        </p:grpSpPr>
        <p:sp>
          <p:nvSpPr>
            <p:cNvPr id="290" name="Rounded Rectangle"/>
            <p:cNvSpPr/>
            <p:nvPr/>
          </p:nvSpPr>
          <p:spPr>
            <a:xfrm>
              <a:off x="0" y="0"/>
              <a:ext cx="3139826" cy="1270000"/>
            </a:xfrm>
            <a:prstGeom prst="roundRect">
              <a:avLst>
                <a:gd name="adj" fmla="val 15000"/>
              </a:avLst>
            </a:prstGeom>
            <a:gradFill flip="none" rotWithShape="1">
              <a:gsLst>
                <a:gs pos="0">
                  <a:srgbClr val="FF7E79"/>
                </a:gs>
                <a:gs pos="100000">
                  <a:schemeClr val="accent6">
                    <a:satOff val="1848"/>
                    <a:lumOff val="-15262"/>
                  </a:schemeClr>
                </a:gs>
              </a:gsLst>
              <a:lin ang="5400000" scaled="0"/>
            </a:gradFill>
            <a:ln w="12700" cap="flat">
              <a:noFill/>
              <a:miter lim="400000"/>
            </a:ln>
            <a:effectLst/>
          </p:spPr>
          <p:txBody>
            <a:bodyPr wrap="square" lIns="50800" tIns="50800" rIns="50800" bIns="50800" numCol="1" anchor="ctr">
              <a:noAutofit/>
            </a:bodyPr>
            <a:lstStyle/>
            <a:p>
              <a:pPr>
                <a:defRPr>
                  <a:solidFill>
                    <a:srgbClr val="FFFFFF"/>
                  </a:solidFill>
                </a:defRPr>
              </a:pPr>
            </a:p>
          </p:txBody>
        </p:sp>
        <p:sp>
          <p:nvSpPr>
            <p:cNvPr id="291" name="NOT lovers of God"/>
            <p:cNvSpPr txBox="1"/>
            <p:nvPr/>
          </p:nvSpPr>
          <p:spPr>
            <a:xfrm>
              <a:off x="278903" y="61"/>
              <a:ext cx="2582020" cy="1219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b="1">
                  <a:ln w="12700" cap="flat">
                    <a:solidFill>
                      <a:srgbClr val="000000"/>
                    </a:solidFill>
                    <a:prstDash val="solid"/>
                    <a:miter lim="400000"/>
                  </a:ln>
                  <a:solidFill>
                    <a:srgbClr val="FFFFFF"/>
                  </a:solidFill>
                  <a:effectLst>
                    <a:outerShdw sx="100000" sy="100000" kx="0" ky="0" algn="b" rotWithShape="0" blurRad="50800" dist="63500" dir="3120000">
                      <a:srgbClr val="000000"/>
                    </a:outerShdw>
                  </a:effectLst>
                  <a:latin typeface="Century Gothic"/>
                  <a:ea typeface="Century Gothic"/>
                  <a:cs typeface="Century Gothic"/>
                  <a:sym typeface="Century Gothic"/>
                </a:defRPr>
              </a:lvl1pPr>
            </a:lstStyle>
            <a:p>
              <a:pPr/>
              <a:r>
                <a:t>NOT lovers of God</a:t>
              </a:r>
            </a:p>
          </p:txBody>
        </p:sp>
      </p:grpSp>
      <p:sp>
        <p:nvSpPr>
          <p:cNvPr id="293" name="2 Timothy 3:2–4"/>
          <p:cNvSpPr txBox="1"/>
          <p:nvPr/>
        </p:nvSpPr>
        <p:spPr>
          <a:xfrm>
            <a:off x="9060701" y="9034834"/>
            <a:ext cx="317344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1" sz="3300">
                <a:solidFill>
                  <a:srgbClr val="000000"/>
                </a:solidFill>
                <a:latin typeface="Century Gothic"/>
                <a:ea typeface="Century Gothic"/>
                <a:cs typeface="Century Gothic"/>
                <a:sym typeface="Century Gothic"/>
              </a:defRPr>
            </a:lvl1pPr>
          </a:lstStyle>
          <a:p>
            <a:pPr/>
            <a:r>
              <a:t>2 Timothy 3:2–4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Image" descr="Image"/>
          <p:cNvPicPr>
            <a:picLocks noChangeAspect="1"/>
          </p:cNvPicPr>
          <p:nvPr>
            <p:ph type="pic" idx="13"/>
          </p:nvPr>
        </p:nvPicPr>
        <p:blipFill>
          <a:blip r:embed="rId2">
            <a:extLst/>
          </a:blip>
          <a:srcRect l="0" t="2272" r="0" b="2272"/>
          <a:stretch>
            <a:fillRect/>
          </a:stretch>
        </p:blipFill>
        <p:spPr>
          <a:xfrm>
            <a:off x="0" y="0"/>
            <a:ext cx="13004800" cy="9753600"/>
          </a:xfrm>
          <a:prstGeom prst="rect">
            <a:avLst/>
          </a:prstGeom>
        </p:spPr>
      </p:pic>
      <p:sp>
        <p:nvSpPr>
          <p:cNvPr id="296" name="In EVERYTHING"/>
          <p:cNvSpPr txBox="1"/>
          <p:nvPr/>
        </p:nvSpPr>
        <p:spPr>
          <a:xfrm>
            <a:off x="2139890" y="115257"/>
            <a:ext cx="10772256" cy="16046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200">
                <a:ln w="12700" cap="flat">
                  <a:solidFill>
                    <a:srgbClr val="000000"/>
                  </a:solidFill>
                  <a:prstDash val="solid"/>
                  <a:miter lim="400000"/>
                </a:ln>
                <a:gradFill flip="none" rotWithShape="1">
                  <a:gsLst>
                    <a:gs pos="0">
                      <a:srgbClr val="FFFFFF"/>
                    </a:gs>
                    <a:gs pos="100000">
                      <a:srgbClr val="C0C0C0"/>
                    </a:gs>
                  </a:gsLst>
                  <a:lin ang="5400000" scaled="0"/>
                </a:gradFill>
                <a:effectLst>
                  <a:outerShdw sx="100000" sy="100000" kx="0" ky="0" algn="b" rotWithShape="0" blurRad="63500" dist="63500" dir="2370797">
                    <a:srgbClr val="000000"/>
                  </a:outerShdw>
                </a:effectLst>
              </a:defRPr>
            </a:pPr>
            <a:r>
              <a:t>In </a:t>
            </a:r>
            <a:r>
              <a:rPr b="1">
                <a:latin typeface="Gill Sans"/>
                <a:ea typeface="Gill Sans"/>
                <a:cs typeface="Gill Sans"/>
                <a:sym typeface="Gill Sans"/>
              </a:rPr>
              <a:t>EVERYTHING</a:t>
            </a:r>
          </a:p>
        </p:txBody>
      </p:sp>
      <p:sp>
        <p:nvSpPr>
          <p:cNvPr id="297" name="GIVE THANKS"/>
          <p:cNvSpPr txBox="1"/>
          <p:nvPr/>
        </p:nvSpPr>
        <p:spPr>
          <a:xfrm>
            <a:off x="3604524" y="1241766"/>
            <a:ext cx="9302279" cy="16046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200">
                <a:ln w="12700" cap="flat">
                  <a:solidFill>
                    <a:srgbClr val="000000"/>
                  </a:solidFill>
                  <a:prstDash val="solid"/>
                  <a:miter lim="400000"/>
                </a:ln>
                <a:gradFill flip="none" rotWithShape="1">
                  <a:gsLst>
                    <a:gs pos="0">
                      <a:srgbClr val="FFFFFF"/>
                    </a:gs>
                    <a:gs pos="100000">
                      <a:srgbClr val="73FDFF"/>
                    </a:gs>
                  </a:gsLst>
                  <a:lin ang="4113907" scaled="0"/>
                </a:gradFill>
                <a:effectLst>
                  <a:outerShdw sx="100000" sy="100000" kx="0" ky="0" algn="b" rotWithShape="0" blurRad="63500" dist="63500" dir="3319856">
                    <a:srgbClr val="000000"/>
                  </a:outerShdw>
                </a:effectLst>
              </a:defRPr>
            </a:pPr>
            <a:r>
              <a:t>GIVE </a:t>
            </a:r>
            <a:r>
              <a:rPr b="1">
                <a:latin typeface="Gill Sans"/>
                <a:ea typeface="Gill Sans"/>
                <a:cs typeface="Gill Sans"/>
                <a:sym typeface="Gill Sans"/>
              </a:rPr>
              <a:t>THANKS</a:t>
            </a:r>
          </a:p>
        </p:txBody>
      </p:sp>
      <p:grpSp>
        <p:nvGrpSpPr>
          <p:cNvPr id="300" name="We Have MUCH To Be THANKFUL For!"/>
          <p:cNvGrpSpPr/>
          <p:nvPr/>
        </p:nvGrpSpPr>
        <p:grpSpPr>
          <a:xfrm>
            <a:off x="1561297" y="5114766"/>
            <a:ext cx="9882205" cy="2463801"/>
            <a:chOff x="0" y="0"/>
            <a:chExt cx="9882203" cy="2463800"/>
          </a:xfrm>
        </p:grpSpPr>
        <p:sp>
          <p:nvSpPr>
            <p:cNvPr id="299" name="We Have MUCH To Be THANKFUL For!"/>
            <p:cNvSpPr txBox="1"/>
            <p:nvPr/>
          </p:nvSpPr>
          <p:spPr>
            <a:xfrm>
              <a:off x="88900" y="50800"/>
              <a:ext cx="9704404" cy="2235200"/>
            </a:xfrm>
            <a:prstGeom prst="rect">
              <a:avLst/>
            </a:prstGeom>
            <a:solidFill>
              <a:srgbClr val="5A5F5E">
                <a:alpha val="66775"/>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spcBef>
                  <a:spcPts val="800"/>
                </a:spcBef>
                <a:defRPr b="1" sz="7100">
                  <a:ln w="12700" cap="flat">
                    <a:solidFill>
                      <a:srgbClr val="000000"/>
                    </a:solidFill>
                    <a:prstDash val="solid"/>
                    <a:miter lim="400000"/>
                  </a:ln>
                  <a:solidFill>
                    <a:srgbClr val="FFFFFF"/>
                  </a:solidFill>
                  <a:effectLst>
                    <a:outerShdw sx="100000" sy="100000" kx="0" ky="0" algn="b" rotWithShape="0" blurRad="63500" dist="63500" dir="2522922">
                      <a:srgbClr val="000000"/>
                    </a:outerShdw>
                  </a:effectLst>
                  <a:latin typeface="Gill Sans"/>
                  <a:ea typeface="Gill Sans"/>
                  <a:cs typeface="Gill Sans"/>
                  <a:sym typeface="Gill Sans"/>
                </a:defRPr>
              </a:lvl1pPr>
            </a:lstStyle>
            <a:p>
              <a:pPr/>
              <a:r>
                <a:t>We Have MUCH To Be THANKFUL For!</a:t>
              </a:r>
            </a:p>
          </p:txBody>
        </p:sp>
        <p:pic>
          <p:nvPicPr>
            <p:cNvPr id="298" name="We Have MUCH To Be THANKFUL For! We Have MUCH To Be THANKFUL For!" descr="We Have MUCH To Be THANKFUL For! We Have MUCH To Be THANKFUL For!"/>
            <p:cNvPicPr>
              <a:picLocks noChangeAspect="0"/>
            </p:cNvPicPr>
            <p:nvPr/>
          </p:nvPicPr>
          <p:blipFill>
            <a:blip r:embed="rId3">
              <a:extLst/>
            </a:blip>
            <a:stretch>
              <a:fillRect/>
            </a:stretch>
          </p:blipFill>
          <p:spPr>
            <a:xfrm>
              <a:off x="0" y="0"/>
              <a:ext cx="9882204" cy="24638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300"/>
                                        </p:tgtEl>
                                        <p:attrNameLst>
                                          <p:attrName>style.visibility</p:attrName>
                                        </p:attrNameLst>
                                      </p:cBhvr>
                                      <p:to>
                                        <p:strVal val="visible"/>
                                      </p:to>
                                    </p:set>
                                    <p:animEffect filter="fade" transition="in">
                                      <p:cBhvr>
                                        <p:cTn id="7" dur="1500"/>
                                        <p:tgtEl>
                                          <p:spTgt spid="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0"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