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theme/theme2.xml" ContentType="application/vnd.openxmlformats-officedocument.theme+xml"/>
  <Override PartName="/ppt/media/image6.jpeg" ContentType="image/jpeg"/>
  <Override PartName="/ppt/media/image7.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27" name="Shape 227"/>
          <p:cNvSpPr/>
          <p:nvPr>
            <p:ph type="sldImg"/>
          </p:nvPr>
        </p:nvSpPr>
        <p:spPr>
          <a:xfrm>
            <a:off x="1143000" y="685800"/>
            <a:ext cx="4572000" cy="3429000"/>
          </a:xfrm>
          <a:prstGeom prst="rect">
            <a:avLst/>
          </a:prstGeom>
        </p:spPr>
        <p:txBody>
          <a:bodyPr/>
          <a:lstStyle/>
          <a:p>
            <a:pPr/>
          </a:p>
        </p:txBody>
      </p:sp>
      <p:sp>
        <p:nvSpPr>
          <p:cNvPr id="228" name="Shape 228"/>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1.pn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2.tif"/></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355600" y="2044700"/>
            <a:ext cx="12293600" cy="3238500"/>
          </a:xfrm>
          <a:prstGeom prst="rect">
            <a:avLst/>
          </a:prstGeom>
        </p:spPr>
        <p:txBody>
          <a:bodyPr anchor="b"/>
          <a:lstStyle/>
          <a:p>
            <a:pPr/>
            <a:r>
              <a:t>Title Text</a:t>
            </a:r>
          </a:p>
        </p:txBody>
      </p:sp>
      <p:sp>
        <p:nvSpPr>
          <p:cNvPr id="12" name="Body Level One…"/>
          <p:cNvSpPr txBox="1"/>
          <p:nvPr>
            <p:ph type="body" sz="quarter" idx="1"/>
          </p:nvPr>
        </p:nvSpPr>
        <p:spPr>
          <a:xfrm>
            <a:off x="355600" y="5270500"/>
            <a:ext cx="12293600" cy="12954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21"/>
          </p:nvPr>
        </p:nvSpPr>
        <p:spPr>
          <a:xfrm>
            <a:off x="1270000" y="5689600"/>
            <a:ext cx="10464800" cy="508000"/>
          </a:xfrm>
          <a:prstGeom prst="rect">
            <a:avLst/>
          </a:prstGeom>
        </p:spPr>
        <p:txBody>
          <a:bodyPr anchor="t">
            <a:spAutoFit/>
          </a:bodyPr>
          <a:lstStyle>
            <a:lvl1pPr marL="0" indent="0" algn="ctr">
              <a:spcBef>
                <a:spcPts val="0"/>
              </a:spcBef>
              <a:buSzTx/>
              <a:buNone/>
              <a:defRPr sz="2800"/>
            </a:lvl1pPr>
          </a:lstStyle>
          <a:p>
            <a:pPr/>
            <a:r>
              <a:t>–Johnny Appleseed</a:t>
            </a:r>
          </a:p>
        </p:txBody>
      </p:sp>
      <p:sp>
        <p:nvSpPr>
          <p:cNvPr id="94" name="“Type a quote here.”"/>
          <p:cNvSpPr txBox="1"/>
          <p:nvPr>
            <p:ph type="body" sz="quarter" idx="22"/>
          </p:nvPr>
        </p:nvSpPr>
        <p:spPr>
          <a:xfrm>
            <a:off x="1270000" y="4152900"/>
            <a:ext cx="10464800" cy="647700"/>
          </a:xfrm>
          <a:prstGeom prst="rect">
            <a:avLst/>
          </a:prstGeom>
        </p:spPr>
        <p:txBody>
          <a:bodyPr>
            <a:spAutoFit/>
          </a:bodyPr>
          <a:lstStyle>
            <a:lvl1pPr marL="0" indent="0" algn="ctr">
              <a:spcBef>
                <a:spcPts val="0"/>
              </a:spcBef>
              <a:buSzTx/>
              <a:buNone/>
            </a:lvl1pPr>
          </a:lstStyle>
          <a:p>
            <a:pPr/>
            <a:r>
              <a:t>“Type a quote here.”</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21"/>
          </p:nvPr>
        </p:nvSpPr>
        <p:spPr>
          <a:xfrm>
            <a:off x="-2552700" y="0"/>
            <a:ext cx="17339734" cy="9753601"/>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17" name="Image" descr="Image"/>
          <p:cNvPicPr>
            <a:picLocks noChangeAspect="0"/>
          </p:cNvPicPr>
          <p:nvPr/>
        </p:nvPicPr>
        <p:blipFill>
          <a:blip r:embed="rId3">
            <a:extLst/>
          </a:blip>
          <a:stretch>
            <a:fillRect/>
          </a:stretch>
        </p:blipFill>
        <p:spPr>
          <a:xfrm rot="16200000">
            <a:off x="1644599" y="-1675210"/>
            <a:ext cx="9753601" cy="13004801"/>
          </a:xfrm>
          <a:prstGeom prst="rect">
            <a:avLst/>
          </a:prstGeom>
          <a:ln w="12700">
            <a:miter lim="400000"/>
          </a:ln>
        </p:spPr>
      </p:pic>
      <p:sp>
        <p:nvSpPr>
          <p:cNvPr id="118" name="Title Text"/>
          <p:cNvSpPr txBox="1"/>
          <p:nvPr>
            <p:ph type="title"/>
          </p:nvPr>
        </p:nvSpPr>
        <p:spPr>
          <a:xfrm>
            <a:off x="1079500" y="152400"/>
            <a:ext cx="10845800" cy="2095500"/>
          </a:xfrm>
          <a:prstGeom prst="rect">
            <a:avLst/>
          </a:prstGeom>
        </p:spPr>
        <p:txBody>
          <a:bodyPr>
            <a:noAutofit/>
          </a:bodyPr>
          <a:lstStyle>
            <a:lvl1pPr>
              <a:defRPr cap="none" sz="7000">
                <a:solidFill>
                  <a:srgbClr val="FFFFFF"/>
                </a:solidFill>
                <a:latin typeface="American Typewriter"/>
                <a:ea typeface="American Typewriter"/>
                <a:cs typeface="American Typewriter"/>
                <a:sym typeface="American Typewriter"/>
              </a:defRPr>
            </a:lvl1pPr>
          </a:lstStyle>
          <a:p>
            <a:pPr/>
            <a:r>
              <a:t>Title Text</a:t>
            </a:r>
          </a:p>
        </p:txBody>
      </p:sp>
      <p:sp>
        <p:nvSpPr>
          <p:cNvPr id="119" name="Body Level One…"/>
          <p:cNvSpPr txBox="1"/>
          <p:nvPr>
            <p:ph type="body" idx="1"/>
          </p:nvPr>
        </p:nvSpPr>
        <p:spPr>
          <a:xfrm>
            <a:off x="1079500" y="2527300"/>
            <a:ext cx="10845800" cy="6108700"/>
          </a:xfrm>
          <a:prstGeom prst="rect">
            <a:avLst/>
          </a:prstGeom>
        </p:spPr>
        <p:txBody>
          <a:bodyPr>
            <a:noAutofit/>
          </a:bodyPr>
          <a:lstStyle>
            <a:lvl1pPr marL="904390" indent="-561490">
              <a:spcBef>
                <a:spcPts val="3200"/>
              </a:spcBef>
              <a:buSzPct val="120000"/>
              <a:defRPr sz="4200">
                <a:solidFill>
                  <a:srgbClr val="FFFFFF"/>
                </a:solidFill>
                <a:latin typeface="American Typewriter"/>
                <a:ea typeface="American Typewriter"/>
                <a:cs typeface="American Typewriter"/>
                <a:sym typeface="American Typewriter"/>
              </a:defRPr>
            </a:lvl1pPr>
            <a:lvl2pPr marL="1429323" indent="-561490">
              <a:spcBef>
                <a:spcPts val="3200"/>
              </a:spcBef>
              <a:buSzPct val="120000"/>
              <a:defRPr sz="4200">
                <a:solidFill>
                  <a:srgbClr val="FFFFFF"/>
                </a:solidFill>
                <a:latin typeface="American Typewriter"/>
                <a:ea typeface="American Typewriter"/>
                <a:cs typeface="American Typewriter"/>
                <a:sym typeface="American Typewriter"/>
              </a:defRPr>
            </a:lvl2pPr>
            <a:lvl3pPr marL="1937323" indent="-561490">
              <a:spcBef>
                <a:spcPts val="3200"/>
              </a:spcBef>
              <a:buSzPct val="120000"/>
              <a:defRPr sz="4200">
                <a:solidFill>
                  <a:srgbClr val="FFFFFF"/>
                </a:solidFill>
                <a:latin typeface="American Typewriter"/>
                <a:ea typeface="American Typewriter"/>
                <a:cs typeface="American Typewriter"/>
                <a:sym typeface="American Typewriter"/>
              </a:defRPr>
            </a:lvl3pPr>
            <a:lvl4pPr marL="2462257" indent="-561490">
              <a:spcBef>
                <a:spcPts val="3200"/>
              </a:spcBef>
              <a:buSzPct val="120000"/>
              <a:defRPr sz="4200">
                <a:solidFill>
                  <a:srgbClr val="FFFFFF"/>
                </a:solidFill>
                <a:latin typeface="American Typewriter"/>
                <a:ea typeface="American Typewriter"/>
                <a:cs typeface="American Typewriter"/>
                <a:sym typeface="American Typewriter"/>
              </a:defRPr>
            </a:lvl4pPr>
            <a:lvl5pPr marL="2987190" indent="-561490">
              <a:spcBef>
                <a:spcPts val="3200"/>
              </a:spcBef>
              <a:buSzPct val="120000"/>
              <a:defRPr sz="4200">
                <a:solidFill>
                  <a:srgbClr val="FFFFFF"/>
                </a:solidFill>
                <a:latin typeface="American Typewriter"/>
                <a:ea typeface="American Typewriter"/>
                <a:cs typeface="American Typewriter"/>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120" name="Slide Number"/>
          <p:cNvSpPr txBox="1"/>
          <p:nvPr>
            <p:ph type="sldNum" sz="quarter" idx="2"/>
          </p:nvPr>
        </p:nvSpPr>
        <p:spPr>
          <a:xfrm>
            <a:off x="6311900" y="9080500"/>
            <a:ext cx="384506" cy="368300"/>
          </a:xfrm>
          <a:prstGeom prst="rect">
            <a:avLst/>
          </a:prstGeom>
        </p:spPr>
        <p:txBody>
          <a:bodyPr anchor="t"/>
          <a:lstStyle>
            <a:lvl1pPr>
              <a:defRPr>
                <a:solidFill>
                  <a:srgbClr val="FFFFFF"/>
                </a:solidFill>
                <a:latin typeface="American Typewriter"/>
                <a:ea typeface="American Typewriter"/>
                <a:cs typeface="American Typewriter"/>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7" name="Slide Number"/>
          <p:cNvSpPr txBox="1"/>
          <p:nvPr>
            <p:ph type="sldNum" sz="quarter" idx="2"/>
          </p:nvPr>
        </p:nvSpPr>
        <p:spPr>
          <a:xfrm>
            <a:off x="6311798" y="9258300"/>
            <a:ext cx="368504" cy="374600"/>
          </a:xfrm>
          <a:prstGeom prst="rect">
            <a:avLst/>
          </a:prstGeom>
        </p:spPr>
        <p:txBody>
          <a:bodyPr anchor="t"/>
          <a:lstStyle>
            <a:lvl1pPr>
              <a:defRPr>
                <a:solidFill>
                  <a:srgbClr val="EBEBEB"/>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4" name="Title Text"/>
          <p:cNvSpPr txBox="1"/>
          <p:nvPr>
            <p:ph type="title"/>
          </p:nvPr>
        </p:nvSpPr>
        <p:spPr>
          <a:xfrm>
            <a:off x="762000" y="2463800"/>
            <a:ext cx="11480800" cy="2540000"/>
          </a:xfrm>
          <a:prstGeom prst="rect">
            <a:avLst/>
          </a:prstGeom>
        </p:spPr>
        <p:txBody>
          <a:bodyPr anchor="b"/>
          <a:lstStyle>
            <a:lvl1pPr>
              <a:defRPr b="1" cap="none" sz="6400">
                <a:solidFill>
                  <a:srgbClr val="FFFFFF"/>
                </a:solidFill>
                <a:effectLst>
                  <a:outerShdw sx="100000" sy="100000" kx="0" ky="0" algn="b" rotWithShape="0" blurRad="50800" dist="25400" dir="5400000">
                    <a:srgbClr val="000000"/>
                  </a:outerShdw>
                </a:effectLst>
                <a:latin typeface="Helvetica Neue"/>
                <a:ea typeface="Helvetica Neue"/>
                <a:cs typeface="Helvetica Neue"/>
                <a:sym typeface="Helvetica Neue"/>
              </a:defRPr>
            </a:lvl1pPr>
          </a:lstStyle>
          <a:p>
            <a:pPr/>
            <a:r>
              <a:t>Title Text</a:t>
            </a:r>
          </a:p>
        </p:txBody>
      </p:sp>
      <p:sp>
        <p:nvSpPr>
          <p:cNvPr id="135" name="Body Level One…"/>
          <p:cNvSpPr txBox="1"/>
          <p:nvPr>
            <p:ph type="body" sz="quarter" idx="1"/>
          </p:nvPr>
        </p:nvSpPr>
        <p:spPr>
          <a:xfrm>
            <a:off x="762000" y="5156200"/>
            <a:ext cx="11480800" cy="863600"/>
          </a:xfrm>
          <a:prstGeom prst="rect">
            <a:avLst/>
          </a:prstGeom>
        </p:spPr>
        <p:txBody>
          <a:bodyPr anchor="t"/>
          <a:lstStyle>
            <a:lvl1pPr marL="0" indent="0" algn="ctr">
              <a:spcBef>
                <a:spcPts val="0"/>
              </a:spcBef>
              <a:buSzTx/>
              <a:buNone/>
              <a:defRPr sz="2400">
                <a:solidFill>
                  <a:srgbClr val="FFFFFF"/>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vl2pPr marL="0" indent="228600" algn="ctr">
              <a:spcBef>
                <a:spcPts val="0"/>
              </a:spcBef>
              <a:buSzTx/>
              <a:buNone/>
              <a:defRPr sz="2400">
                <a:solidFill>
                  <a:srgbClr val="FFFFFF"/>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2pPr>
            <a:lvl3pPr marL="0" indent="457200" algn="ctr">
              <a:spcBef>
                <a:spcPts val="0"/>
              </a:spcBef>
              <a:buSzTx/>
              <a:buNone/>
              <a:defRPr sz="2400">
                <a:solidFill>
                  <a:srgbClr val="FFFFFF"/>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3pPr>
            <a:lvl4pPr marL="0" indent="685800" algn="ctr">
              <a:spcBef>
                <a:spcPts val="0"/>
              </a:spcBef>
              <a:buSzTx/>
              <a:buNone/>
              <a:defRPr sz="2400">
                <a:solidFill>
                  <a:srgbClr val="FFFFFF"/>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4pPr>
            <a:lvl5pPr marL="0" indent="914400" algn="ctr">
              <a:spcBef>
                <a:spcPts val="0"/>
              </a:spcBef>
              <a:buSzTx/>
              <a:buNone/>
              <a:defRPr sz="2400">
                <a:solidFill>
                  <a:srgbClr val="FFFFFF"/>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5pPr>
          </a:lstStyle>
          <a:p>
            <a:pPr/>
            <a:r>
              <a:t>Body Level One</a:t>
            </a:r>
          </a:p>
          <a:p>
            <a:pPr lvl="1"/>
            <a:r>
              <a:t>Body Level Two</a:t>
            </a:r>
          </a:p>
          <a:p>
            <a:pPr lvl="2"/>
            <a:r>
              <a:t>Body Level Three</a:t>
            </a:r>
          </a:p>
          <a:p>
            <a:pPr lvl="3"/>
            <a:r>
              <a:t>Body Level Four</a:t>
            </a:r>
          </a:p>
          <a:p>
            <a:pPr lvl="4"/>
            <a:r>
              <a:t>Body Level Five</a:t>
            </a:r>
          </a:p>
        </p:txBody>
      </p:sp>
      <p:sp>
        <p:nvSpPr>
          <p:cNvPr id="136" name="Slide Number"/>
          <p:cNvSpPr txBox="1"/>
          <p:nvPr>
            <p:ph type="sldNum" sz="quarter" idx="2"/>
          </p:nvPr>
        </p:nvSpPr>
        <p:spPr>
          <a:xfrm>
            <a:off x="6311798" y="9251950"/>
            <a:ext cx="368504" cy="374600"/>
          </a:xfrm>
          <a:prstGeom prst="rect">
            <a:avLst/>
          </a:prstGeom>
        </p:spPr>
        <p:txBody>
          <a:bodyPr anchor="t"/>
          <a:lstStyle>
            <a:lvl1pPr>
              <a:defRPr>
                <a:solidFill>
                  <a:srgbClr val="EBEBEB"/>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3" name="Don McClain"/>
          <p:cNvSpPr/>
          <p:nvPr/>
        </p:nvSpPr>
        <p:spPr>
          <a:xfrm>
            <a:off x="-1" y="9320106"/>
            <a:ext cx="3702757" cy="419101"/>
          </a:xfrm>
          <a:prstGeom prst="rect">
            <a:avLst/>
          </a:prstGeom>
          <a:ln w="12700"/>
          <a:extLst>
            <a:ext uri="{C572A759-6A51-4108-AA02-DFA0A04FC94B}">
              <ma14:wrappingTextBoxFlag xmlns:ma14="http://schemas.microsoft.com/office/mac/drawingml/2011/main" val="1"/>
            </a:ext>
          </a:extLst>
        </p:spPr>
        <p:txBody>
          <a:bodyPr lIns="54186" tIns="54186" rIns="54186" bIns="54186">
            <a:spAutoFit/>
          </a:bodyPr>
          <a:lstStyle>
            <a:lvl1pPr algn="l" defTabSz="1300480">
              <a:buClr>
                <a:srgbClr val="FFE5B2"/>
              </a:buClr>
              <a:defRPr sz="1800">
                <a:solidFill>
                  <a:srgbClr val="FFE5B2"/>
                </a:solidFill>
                <a:effectLst>
                  <a:outerShdw sx="100000" sy="100000" kx="0" ky="0" algn="b" rotWithShape="0" blurRad="50800" dist="39000" dir="5460000">
                    <a:srgbClr val="000000">
                      <a:alpha val="38000"/>
                    </a:srgbClr>
                  </a:outerShdw>
                </a:effectLst>
                <a:uFill>
                  <a:solidFill>
                    <a:srgbClr val="FFE5B2"/>
                  </a:solidFill>
                </a:uFill>
                <a:latin typeface="Book Antiqua"/>
                <a:ea typeface="Book Antiqua"/>
                <a:cs typeface="Book Antiqua"/>
                <a:sym typeface="Book Antiqua"/>
              </a:defRPr>
            </a:lvl1pPr>
          </a:lstStyle>
          <a:p>
            <a:pPr>
              <a:defRPr b="1"/>
            </a:pPr>
            <a:r>
              <a:rPr b="0"/>
              <a:t>Don McClain</a:t>
            </a:r>
          </a:p>
        </p:txBody>
      </p:sp>
      <p:sp>
        <p:nvSpPr>
          <p:cNvPr id="144" name="W. 65th St church of Christ - 11/9/2008"/>
          <p:cNvSpPr/>
          <p:nvPr/>
        </p:nvSpPr>
        <p:spPr>
          <a:xfrm>
            <a:off x="5635413" y="9320106"/>
            <a:ext cx="7387450" cy="419101"/>
          </a:xfrm>
          <a:prstGeom prst="rect">
            <a:avLst/>
          </a:prstGeom>
          <a:ln w="12700"/>
          <a:extLst>
            <a:ext uri="{C572A759-6A51-4108-AA02-DFA0A04FC94B}">
              <ma14:wrappingTextBoxFlag xmlns:ma14="http://schemas.microsoft.com/office/mac/drawingml/2011/main" val="1"/>
            </a:ext>
          </a:extLst>
        </p:spPr>
        <p:txBody>
          <a:bodyPr lIns="54186" tIns="54186" rIns="54186" bIns="54186">
            <a:spAutoFit/>
          </a:bodyPr>
          <a:lstStyle>
            <a:lvl1pPr algn="r" defTabSz="1300480">
              <a:buClr>
                <a:srgbClr val="FFE5B2"/>
              </a:buClr>
              <a:defRPr sz="1800">
                <a:solidFill>
                  <a:srgbClr val="FFE5B2"/>
                </a:solidFill>
                <a:effectLst>
                  <a:outerShdw sx="100000" sy="100000" kx="0" ky="0" algn="b" rotWithShape="0" blurRad="50800" dist="39000" dir="5460000">
                    <a:srgbClr val="000000">
                      <a:alpha val="38000"/>
                    </a:srgbClr>
                  </a:outerShdw>
                </a:effectLst>
                <a:uFill>
                  <a:solidFill>
                    <a:srgbClr val="FFE5B2"/>
                  </a:solidFill>
                </a:uFill>
                <a:latin typeface="Book Antiqua"/>
                <a:ea typeface="Book Antiqua"/>
                <a:cs typeface="Book Antiqua"/>
                <a:sym typeface="Book Antiqua"/>
              </a:defRPr>
            </a:lvl1pPr>
          </a:lstStyle>
          <a:p>
            <a:pPr>
              <a:defRPr b="1"/>
            </a:pPr>
            <a:r>
              <a:rPr b="0"/>
              <a:t>W. 65th St church of Christ - 11/9/2008</a:t>
            </a:r>
          </a:p>
        </p:txBody>
      </p:sp>
      <p:sp>
        <p:nvSpPr>
          <p:cNvPr id="145" name="Slide Number"/>
          <p:cNvSpPr txBox="1"/>
          <p:nvPr>
            <p:ph type="sldNum" sz="quarter" idx="2"/>
          </p:nvPr>
        </p:nvSpPr>
        <p:spPr>
          <a:xfrm>
            <a:off x="12655126" y="131515"/>
            <a:ext cx="349675" cy="387774"/>
          </a:xfrm>
          <a:prstGeom prst="rect">
            <a:avLst/>
          </a:prstGeom>
          <a:ln>
            <a:round/>
          </a:ln>
        </p:spPr>
        <p:txBody>
          <a:bodyPr lIns="54186" tIns="54186" rIns="54186" bIns="54186"/>
          <a:lstStyle>
            <a:lvl1pPr algn="r" defTabSz="1300480">
              <a:defRPr>
                <a:solidFill>
                  <a:srgbClr val="FFE5B2"/>
                </a:solidFill>
                <a:effectLst>
                  <a:outerShdw sx="100000" sy="100000" kx="0" ky="0" algn="b" rotWithShape="0" blurRad="50800" dist="39000" dir="5460000">
                    <a:srgbClr val="000000">
                      <a:alpha val="38000"/>
                    </a:srgbClr>
                  </a:outerShdw>
                </a:effectLst>
                <a:uFill>
                  <a:solidFill>
                    <a:srgbClr val="FFE5B2"/>
                  </a:solidFill>
                </a:uFill>
                <a:latin typeface="Book Antiqua"/>
                <a:ea typeface="Book Antiqua"/>
                <a:cs typeface="Book Antiqua"/>
                <a:sym typeface="Book Antiqu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2" name="Slide Number"/>
          <p:cNvSpPr txBox="1"/>
          <p:nvPr>
            <p:ph type="sldNum" sz="quarter" idx="2"/>
          </p:nvPr>
        </p:nvSpPr>
        <p:spPr>
          <a:xfrm>
            <a:off x="12269886" y="8976012"/>
            <a:ext cx="250628" cy="281237"/>
          </a:xfrm>
          <a:prstGeom prst="rect">
            <a:avLst/>
          </a:prstGeom>
        </p:spPr>
        <p:txBody>
          <a:bodyPr lIns="0" tIns="0" rIns="0" bIns="0" anchor="ctr"/>
          <a:lstStyle>
            <a:lvl1pPr defTabSz="1300480">
              <a:defRPr sz="2200">
                <a:solidFill>
                  <a:srgbClr val="FFF9E5"/>
                </a:solidFill>
                <a:latin typeface="Constantia"/>
                <a:ea typeface="Constantia"/>
                <a:cs typeface="Constantia"/>
                <a:sym typeface="Constanti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9" name="141703583_2880x1921.jpeg"/>
          <p:cNvSpPr/>
          <p:nvPr>
            <p:ph type="pic" idx="21"/>
          </p:nvPr>
        </p:nvSpPr>
        <p:spPr>
          <a:xfrm>
            <a:off x="-812800" y="0"/>
            <a:ext cx="14622784" cy="9753600"/>
          </a:xfrm>
          <a:prstGeom prst="rect">
            <a:avLst/>
          </a:prstGeom>
        </p:spPr>
        <p:txBody>
          <a:bodyPr lIns="91439" tIns="45719" rIns="91439" bIns="45719" anchor="t">
            <a:noAutofit/>
          </a:bodyPr>
          <a:lstStyle/>
          <a:p>
            <a:pPr/>
          </a:p>
        </p:txBody>
      </p:sp>
      <p:sp>
        <p:nvSpPr>
          <p:cNvPr id="160" name="Slide Number"/>
          <p:cNvSpPr txBox="1"/>
          <p:nvPr>
            <p:ph type="sldNum" sz="quarter" idx="2"/>
          </p:nvPr>
        </p:nvSpPr>
        <p:spPr>
          <a:xfrm>
            <a:off x="6311798" y="9255150"/>
            <a:ext cx="368504" cy="374600"/>
          </a:xfrm>
          <a:prstGeom prst="rect">
            <a:avLst/>
          </a:prstGeom>
        </p:spPr>
        <p:txBody>
          <a:bodyPr anchor="ctr"/>
          <a:lstStyle>
            <a:lvl1pPr>
              <a:defRPr>
                <a:solidFill>
                  <a:srgbClr val="EBEBEB"/>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67" name="image2.png" descr="image2.png"/>
          <p:cNvPicPr>
            <a:picLocks noChangeAspect="1"/>
          </p:cNvPicPr>
          <p:nvPr/>
        </p:nvPicPr>
        <p:blipFill>
          <a:blip r:embed="rId3">
            <a:extLst/>
          </a:blip>
          <a:stretch>
            <a:fillRect/>
          </a:stretch>
        </p:blipFill>
        <p:spPr>
          <a:xfrm rot="10800000">
            <a:off x="-108374" y="-108374"/>
            <a:ext cx="13221547" cy="9970348"/>
          </a:xfrm>
          <a:prstGeom prst="rect">
            <a:avLst/>
          </a:prstGeom>
          <a:ln w="12700">
            <a:miter lim="400000"/>
          </a:ln>
        </p:spPr>
      </p:pic>
      <p:sp>
        <p:nvSpPr>
          <p:cNvPr id="168" name="Slide Number"/>
          <p:cNvSpPr txBox="1"/>
          <p:nvPr>
            <p:ph type="sldNum" sz="quarter" idx="2"/>
          </p:nvPr>
        </p:nvSpPr>
        <p:spPr>
          <a:xfrm>
            <a:off x="12006627" y="9144000"/>
            <a:ext cx="347933" cy="371348"/>
          </a:xfrm>
          <a:prstGeom prst="rect">
            <a:avLst/>
          </a:prstGeom>
        </p:spPr>
        <p:txBody>
          <a:bodyPr lIns="65023" tIns="65023" rIns="65023" bIns="65023" anchor="t"/>
          <a:lstStyle>
            <a:lvl1pPr algn="r" defTabSz="1300480">
              <a:defRPr sz="1600">
                <a:solidFill>
                  <a:srgbClr val="000000"/>
                </a:solidFill>
                <a:latin typeface="Humanist 521 BT"/>
                <a:ea typeface="Humanist 521 BT"/>
                <a:cs typeface="Humanist 521 BT"/>
                <a:sym typeface="Humanist 521 B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21"/>
          </p:nvPr>
        </p:nvSpPr>
        <p:spPr>
          <a:xfrm>
            <a:off x="1258743" y="-673100"/>
            <a:ext cx="10390144" cy="7777320"/>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908800"/>
            <a:ext cx="10464800" cy="1282700"/>
          </a:xfrm>
          <a:prstGeom prst="rect">
            <a:avLst/>
          </a:prstGeom>
        </p:spPr>
        <p:txBody>
          <a:bodyPr/>
          <a:lstStyle/>
          <a:p>
            <a:pPr/>
            <a:r>
              <a:t>Title Text</a:t>
            </a:r>
          </a:p>
        </p:txBody>
      </p:sp>
      <p:sp>
        <p:nvSpPr>
          <p:cNvPr id="22" name="Body Level One…"/>
          <p:cNvSpPr txBox="1"/>
          <p:nvPr>
            <p:ph type="body" sz="quarter" idx="1"/>
          </p:nvPr>
        </p:nvSpPr>
        <p:spPr>
          <a:xfrm>
            <a:off x="1270000" y="8191500"/>
            <a:ext cx="10464800" cy="11303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75" name="Image" descr="Image"/>
          <p:cNvPicPr>
            <a:picLocks noChangeAspect="1"/>
          </p:cNvPicPr>
          <p:nvPr/>
        </p:nvPicPr>
        <p:blipFill>
          <a:blip r:embed="rId3">
            <a:extLst/>
          </a:blip>
          <a:stretch>
            <a:fillRect/>
          </a:stretch>
        </p:blipFill>
        <p:spPr>
          <a:xfrm>
            <a:off x="-16934" y="-8467"/>
            <a:ext cx="13027380" cy="9770534"/>
          </a:xfrm>
          <a:prstGeom prst="rect">
            <a:avLst/>
          </a:prstGeom>
          <a:ln w="12700">
            <a:miter lim="400000"/>
          </a:ln>
        </p:spPr>
      </p:pic>
      <p:sp>
        <p:nvSpPr>
          <p:cNvPr id="176" name="Slide Number"/>
          <p:cNvSpPr txBox="1"/>
          <p:nvPr>
            <p:ph type="sldNum" sz="quarter" idx="2"/>
          </p:nvPr>
        </p:nvSpPr>
        <p:spPr>
          <a:xfrm>
            <a:off x="6324599" y="9118600"/>
            <a:ext cx="342901" cy="355600"/>
          </a:xfrm>
          <a:prstGeom prst="rect">
            <a:avLst/>
          </a:prstGeom>
        </p:spPr>
        <p:txBody>
          <a:bodyPr anchor="t"/>
          <a:lstStyle>
            <a:lvl1pPr>
              <a:defRPr>
                <a:solidFill>
                  <a:srgbClr val="434343"/>
                </a:solidFill>
                <a:effectLst>
                  <a:outerShdw sx="100000" sy="100000" kx="0" ky="0" algn="b" rotWithShape="0" blurRad="25400" dist="23648" dir="16200000">
                    <a:srgbClr val="000000">
                      <a:alpha val="20689"/>
                    </a:srgbClr>
                  </a:outerShdw>
                </a:effectLst>
                <a:latin typeface="Baskerville"/>
                <a:ea typeface="Baskerville"/>
                <a:cs typeface="Baskerville"/>
                <a:sym typeface="Baskervill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Blank">
    <p:bg>
      <p:bgPr>
        <a:solidFill>
          <a:srgbClr val="FFFFFF"/>
        </a:solidFill>
      </p:bgPr>
    </p:bg>
    <p:spTree>
      <p:nvGrpSpPr>
        <p:cNvPr id="1" name=""/>
        <p:cNvGrpSpPr/>
        <p:nvPr/>
      </p:nvGrpSpPr>
      <p:grpSpPr>
        <a:xfrm>
          <a:off x="0" y="0"/>
          <a:ext cx="0" cy="0"/>
          <a:chOff x="0" y="0"/>
          <a:chExt cx="0" cy="0"/>
        </a:xfrm>
      </p:grpSpPr>
      <p:pic>
        <p:nvPicPr>
          <p:cNvPr id="183" name="image1.png" descr="image1.png"/>
          <p:cNvPicPr>
            <a:picLocks noChangeAspect="1"/>
          </p:cNvPicPr>
          <p:nvPr/>
        </p:nvPicPr>
        <p:blipFill>
          <a:blip r:embed="rId2">
            <a:extLst/>
          </a:blip>
          <a:stretch>
            <a:fillRect/>
          </a:stretch>
        </p:blipFill>
        <p:spPr>
          <a:xfrm>
            <a:off x="0" y="0"/>
            <a:ext cx="13004800" cy="9753601"/>
          </a:xfrm>
          <a:prstGeom prst="rect">
            <a:avLst/>
          </a:prstGeom>
          <a:ln w="12700">
            <a:miter lim="400000"/>
          </a:ln>
        </p:spPr>
      </p:pic>
      <p:pic>
        <p:nvPicPr>
          <p:cNvPr id="184" name="image1.png" descr="image1.png"/>
          <p:cNvPicPr>
            <a:picLocks noChangeAspect="1"/>
          </p:cNvPicPr>
          <p:nvPr/>
        </p:nvPicPr>
        <p:blipFill>
          <a:blip r:embed="rId2">
            <a:extLst/>
          </a:blip>
          <a:stretch>
            <a:fillRect/>
          </a:stretch>
        </p:blipFill>
        <p:spPr>
          <a:xfrm>
            <a:off x="0" y="0"/>
            <a:ext cx="13004800" cy="9753601"/>
          </a:xfrm>
          <a:prstGeom prst="rect">
            <a:avLst/>
          </a:prstGeom>
          <a:ln w="12700">
            <a:miter lim="400000"/>
          </a:ln>
        </p:spPr>
      </p:pic>
      <p:sp>
        <p:nvSpPr>
          <p:cNvPr id="185" name="Don McClain"/>
          <p:cNvSpPr txBox="1"/>
          <p:nvPr/>
        </p:nvSpPr>
        <p:spPr>
          <a:xfrm>
            <a:off x="0" y="9323775"/>
            <a:ext cx="5003800" cy="431801"/>
          </a:xfrm>
          <a:prstGeom prst="rect">
            <a:avLst/>
          </a:prstGeom>
          <a:ln w="12700"/>
          <a:extLst>
            <a:ext uri="{C572A759-6A51-4108-AA02-DFA0A04FC94B}">
              <ma14:wrappingTextBoxFlag xmlns:ma14="http://schemas.microsoft.com/office/mac/drawingml/2011/main" val="1"/>
            </a:ext>
          </a:extLst>
        </p:spPr>
        <p:txBody>
          <a:bodyPr lIns="38100" tIns="38100" rIns="38100" bIns="38100" anchor="ctr">
            <a:spAutoFit/>
          </a:bodyPr>
          <a:lstStyle>
            <a:lvl1pPr algn="l" defTabSz="1295400">
              <a:buClr>
                <a:srgbClr val="000000"/>
              </a:buClr>
              <a:buFont typeface="Mariah Regular"/>
              <a:defRPr sz="2200">
                <a:solidFill>
                  <a:srgbClr val="000000"/>
                </a:solidFill>
                <a:uFill>
                  <a:solidFill>
                    <a:srgbClr val="000000"/>
                  </a:solidFill>
                </a:uFill>
                <a:latin typeface="Mariah Regular"/>
                <a:ea typeface="Mariah Regular"/>
                <a:cs typeface="Mariah Regular"/>
                <a:sym typeface="Mariah Regular"/>
              </a:defRPr>
            </a:lvl1pPr>
          </a:lstStyle>
          <a:p>
            <a:pPr/>
            <a:r>
              <a:t>Don McClain</a:t>
            </a:r>
          </a:p>
        </p:txBody>
      </p:sp>
      <p:sp>
        <p:nvSpPr>
          <p:cNvPr id="186" name="W. 65th St church of Christ - 9/16/2007"/>
          <p:cNvSpPr txBox="1"/>
          <p:nvPr/>
        </p:nvSpPr>
        <p:spPr>
          <a:xfrm>
            <a:off x="5740400" y="9323775"/>
            <a:ext cx="7277100" cy="431801"/>
          </a:xfrm>
          <a:prstGeom prst="rect">
            <a:avLst/>
          </a:prstGeom>
          <a:ln w="12700"/>
          <a:extLst>
            <a:ext uri="{C572A759-6A51-4108-AA02-DFA0A04FC94B}">
              <ma14:wrappingTextBoxFlag xmlns:ma14="http://schemas.microsoft.com/office/mac/drawingml/2011/main" val="1"/>
            </a:ext>
          </a:extLst>
        </p:spPr>
        <p:txBody>
          <a:bodyPr lIns="38100" tIns="38100" rIns="38100" bIns="38100" anchor="ctr">
            <a:spAutoFit/>
          </a:bodyPr>
          <a:lstStyle>
            <a:lvl1pPr algn="r" defTabSz="1295400">
              <a:buClr>
                <a:srgbClr val="000000"/>
              </a:buClr>
              <a:buFont typeface="Mariah Regular"/>
              <a:defRPr sz="2200">
                <a:solidFill>
                  <a:srgbClr val="000000"/>
                </a:solidFill>
                <a:uFill>
                  <a:solidFill>
                    <a:srgbClr val="000000"/>
                  </a:solidFill>
                </a:uFill>
                <a:latin typeface="Mariah Regular"/>
                <a:ea typeface="Mariah Regular"/>
                <a:cs typeface="Mariah Regular"/>
                <a:sym typeface="Mariah Regular"/>
              </a:defRPr>
            </a:lvl1pPr>
          </a:lstStyle>
          <a:p>
            <a:pPr/>
            <a:r>
              <a:t>W. 65th St church of Christ - 9/16/2007</a:t>
            </a:r>
          </a:p>
        </p:txBody>
      </p:sp>
      <p:pic>
        <p:nvPicPr>
          <p:cNvPr id="187" name="300_HQ_Stunning_Wallpapers-5.jpg_elephant-bleu-2560x1600.png" descr="300_HQ_Stunning_Wallpapers-5.jpg_elephant-bleu-2560x1600.png"/>
          <p:cNvPicPr>
            <a:picLocks noChangeAspect="0"/>
          </p:cNvPicPr>
          <p:nvPr/>
        </p:nvPicPr>
        <p:blipFill>
          <a:blip r:embed="rId3">
            <a:extLst/>
          </a:blip>
          <a:stretch>
            <a:fillRect/>
          </a:stretch>
        </p:blipFill>
        <p:spPr>
          <a:xfrm>
            <a:off x="0" y="2378"/>
            <a:ext cx="13017500" cy="9791701"/>
          </a:xfrm>
          <a:prstGeom prst="rect">
            <a:avLst/>
          </a:prstGeom>
          <a:ln w="12700">
            <a:miter lim="400000"/>
          </a:ln>
        </p:spPr>
      </p:pic>
      <p:sp>
        <p:nvSpPr>
          <p:cNvPr id="188" name="Slide Number"/>
          <p:cNvSpPr txBox="1"/>
          <p:nvPr>
            <p:ph type="sldNum" sz="quarter" idx="2"/>
          </p:nvPr>
        </p:nvSpPr>
        <p:spPr>
          <a:xfrm>
            <a:off x="12606932" y="497185"/>
            <a:ext cx="397868" cy="377230"/>
          </a:xfrm>
          <a:prstGeom prst="rect">
            <a:avLst/>
          </a:prstGeom>
          <a:ln>
            <a:round/>
          </a:ln>
        </p:spPr>
        <p:txBody>
          <a:bodyPr lIns="38100" tIns="38100" rIns="38100" bIns="38100" anchor="ctr"/>
          <a:lstStyle>
            <a:lvl1pPr algn="r" defTabSz="1295400">
              <a:defRPr sz="2400">
                <a:solidFill>
                  <a:srgbClr val="000000"/>
                </a:solidFill>
                <a:uFill>
                  <a:solidFill>
                    <a:srgbClr val="000000"/>
                  </a:solidFill>
                </a:u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5"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02" name="Picture 2" descr="Picture 2"/>
          <p:cNvPicPr>
            <a:picLocks noChangeAspect="1"/>
          </p:cNvPicPr>
          <p:nvPr/>
        </p:nvPicPr>
        <p:blipFill>
          <a:blip r:embed="rId3">
            <a:extLst/>
          </a:blip>
          <a:stretch>
            <a:fillRect/>
          </a:stretch>
        </p:blipFill>
        <p:spPr>
          <a:xfrm rot="10800000">
            <a:off x="-108374" y="-108374"/>
            <a:ext cx="13221548" cy="9970348"/>
          </a:xfrm>
          <a:prstGeom prst="rect">
            <a:avLst/>
          </a:prstGeom>
          <a:ln w="12700">
            <a:miter lim="400000"/>
          </a:ln>
        </p:spPr>
      </p:pic>
      <p:sp>
        <p:nvSpPr>
          <p:cNvPr id="203" name="Slide Number"/>
          <p:cNvSpPr txBox="1"/>
          <p:nvPr>
            <p:ph type="sldNum" sz="quarter" idx="2"/>
          </p:nvPr>
        </p:nvSpPr>
        <p:spPr>
          <a:xfrm>
            <a:off x="12006627" y="9144000"/>
            <a:ext cx="347934" cy="371349"/>
          </a:xfrm>
          <a:prstGeom prst="rect">
            <a:avLst/>
          </a:prstGeom>
        </p:spPr>
        <p:txBody>
          <a:bodyPr lIns="65023" tIns="65023" rIns="65023" bIns="65023" anchor="t"/>
          <a:lstStyle>
            <a:lvl1pPr algn="r" defTabSz="1300480">
              <a:defRPr sz="1600">
                <a:solidFill>
                  <a:srgbClr val="000000"/>
                </a:solidFill>
                <a:latin typeface="Humanist 521 BT"/>
                <a:ea typeface="Humanist 521 BT"/>
                <a:cs typeface="Humanist 521 BT"/>
                <a:sym typeface="Humanist 521 B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bg>
      <p:bgPr>
        <a:solidFill>
          <a:srgbClr val="FFFFFF"/>
        </a:solidFill>
      </p:bgPr>
    </p:bg>
    <p:spTree>
      <p:nvGrpSpPr>
        <p:cNvPr id="1" name=""/>
        <p:cNvGrpSpPr/>
        <p:nvPr/>
      </p:nvGrpSpPr>
      <p:grpSpPr>
        <a:xfrm>
          <a:off x="0" y="0"/>
          <a:ext cx="0" cy="0"/>
          <a:chOff x="0" y="0"/>
          <a:chExt cx="0" cy="0"/>
        </a:xfrm>
      </p:grpSpPr>
      <p:pic>
        <p:nvPicPr>
          <p:cNvPr id="210" name="Picture 2" descr="Picture 2"/>
          <p:cNvPicPr>
            <a:picLocks noChangeAspect="1"/>
          </p:cNvPicPr>
          <p:nvPr/>
        </p:nvPicPr>
        <p:blipFill>
          <a:blip r:embed="rId2">
            <a:extLst/>
          </a:blip>
          <a:stretch>
            <a:fillRect/>
          </a:stretch>
        </p:blipFill>
        <p:spPr>
          <a:xfrm>
            <a:off x="-1" y="-1"/>
            <a:ext cx="13004802" cy="9753602"/>
          </a:xfrm>
          <a:prstGeom prst="rect">
            <a:avLst/>
          </a:prstGeom>
          <a:ln w="12700">
            <a:miter lim="400000"/>
          </a:ln>
        </p:spPr>
      </p:pic>
      <p:sp>
        <p:nvSpPr>
          <p:cNvPr id="211" name="Title Text"/>
          <p:cNvSpPr txBox="1"/>
          <p:nvPr>
            <p:ph type="title"/>
          </p:nvPr>
        </p:nvSpPr>
        <p:spPr>
          <a:xfrm>
            <a:off x="650239" y="390596"/>
            <a:ext cx="11704322" cy="1625601"/>
          </a:xfrm>
          <a:prstGeom prst="rect">
            <a:avLst/>
          </a:prstGeom>
        </p:spPr>
        <p:txBody>
          <a:bodyPr lIns="65023" tIns="65023" rIns="65023" bIns="65023"/>
          <a:lstStyle>
            <a:lvl1pPr defTabSz="1300480">
              <a:defRPr cap="none" sz="6200">
                <a:solidFill>
                  <a:srgbClr val="000000"/>
                </a:solidFill>
                <a:latin typeface="Book Antiqua"/>
                <a:ea typeface="Book Antiqua"/>
                <a:cs typeface="Book Antiqua"/>
                <a:sym typeface="Book Antiqua"/>
              </a:defRPr>
            </a:lvl1pPr>
          </a:lstStyle>
          <a:p>
            <a:pPr/>
            <a:r>
              <a:t>Title Text</a:t>
            </a:r>
          </a:p>
        </p:txBody>
      </p:sp>
      <p:sp>
        <p:nvSpPr>
          <p:cNvPr id="212" name="Body Level One…"/>
          <p:cNvSpPr txBox="1"/>
          <p:nvPr>
            <p:ph type="body" idx="1"/>
          </p:nvPr>
        </p:nvSpPr>
        <p:spPr>
          <a:xfrm>
            <a:off x="650239" y="2275839"/>
            <a:ext cx="11704322" cy="6436927"/>
          </a:xfrm>
          <a:prstGeom prst="rect">
            <a:avLst/>
          </a:prstGeom>
        </p:spPr>
        <p:txBody>
          <a:bodyPr lIns="65023" tIns="65023" rIns="65023" bIns="65023" anchor="t"/>
          <a:lstStyle>
            <a:lvl1pPr marL="471487" indent="-471487" defTabSz="1300480">
              <a:spcBef>
                <a:spcPts val="1000"/>
              </a:spcBef>
              <a:buSzPct val="100000"/>
              <a:buFont typeface="Arial"/>
              <a:defRPr sz="4400">
                <a:solidFill>
                  <a:srgbClr val="000000"/>
                </a:solidFill>
                <a:latin typeface="Berlin Sans FB Demi Bold"/>
                <a:ea typeface="Berlin Sans FB Demi Bold"/>
                <a:cs typeface="Berlin Sans FB Demi Bold"/>
                <a:sym typeface="Berlin Sans FB Demi Bold"/>
              </a:defRPr>
            </a:lvl1pPr>
            <a:lvl2pPr marL="906235" indent="-449035" defTabSz="1300480">
              <a:spcBef>
                <a:spcPts val="1000"/>
              </a:spcBef>
              <a:buSzPct val="100000"/>
              <a:buFont typeface="Arial"/>
              <a:buChar char="–"/>
              <a:defRPr sz="4400">
                <a:solidFill>
                  <a:srgbClr val="000000"/>
                </a:solidFill>
                <a:latin typeface="Berlin Sans FB Demi Bold"/>
                <a:ea typeface="Berlin Sans FB Demi Bold"/>
                <a:cs typeface="Berlin Sans FB Demi Bold"/>
                <a:sym typeface="Berlin Sans FB Demi Bold"/>
              </a:defRPr>
            </a:lvl2pPr>
            <a:lvl3pPr marL="1333500" indent="-419100" defTabSz="1300480">
              <a:spcBef>
                <a:spcPts val="1000"/>
              </a:spcBef>
              <a:buSzPct val="100000"/>
              <a:buFont typeface="Arial"/>
              <a:defRPr sz="4400">
                <a:solidFill>
                  <a:srgbClr val="000000"/>
                </a:solidFill>
                <a:latin typeface="Berlin Sans FB Demi Bold"/>
                <a:ea typeface="Berlin Sans FB Demi Bold"/>
                <a:cs typeface="Berlin Sans FB Demi Bold"/>
                <a:sym typeface="Berlin Sans FB Demi Bold"/>
              </a:defRPr>
            </a:lvl3pPr>
            <a:lvl4pPr marL="1874520" indent="-502920" defTabSz="1300480">
              <a:spcBef>
                <a:spcPts val="1000"/>
              </a:spcBef>
              <a:buSzPct val="100000"/>
              <a:buFont typeface="Arial"/>
              <a:buChar char="–"/>
              <a:defRPr sz="4400">
                <a:solidFill>
                  <a:srgbClr val="000000"/>
                </a:solidFill>
                <a:latin typeface="Berlin Sans FB Demi Bold"/>
                <a:ea typeface="Berlin Sans FB Demi Bold"/>
                <a:cs typeface="Berlin Sans FB Demi Bold"/>
                <a:sym typeface="Berlin Sans FB Demi Bold"/>
              </a:defRPr>
            </a:lvl4pPr>
            <a:lvl5pPr marL="2331720" indent="-502920" defTabSz="1300480">
              <a:spcBef>
                <a:spcPts val="1000"/>
              </a:spcBef>
              <a:buSzPct val="100000"/>
              <a:buFont typeface="Arial"/>
              <a:buChar char="»"/>
              <a:defRPr sz="4400">
                <a:solidFill>
                  <a:srgbClr val="000000"/>
                </a:solidFill>
                <a:latin typeface="Berlin Sans FB Demi Bold"/>
                <a:ea typeface="Berlin Sans FB Demi Bold"/>
                <a:cs typeface="Berlin Sans FB Demi Bold"/>
                <a:sym typeface="Berlin Sans FB Demi Bold"/>
              </a:defRPr>
            </a:lvl5pPr>
          </a:lstStyle>
          <a:p>
            <a:pPr/>
            <a:r>
              <a:t>Body Level One</a:t>
            </a:r>
          </a:p>
          <a:p>
            <a:pPr lvl="1"/>
            <a:r>
              <a:t>Body Level Two</a:t>
            </a:r>
          </a:p>
          <a:p>
            <a:pPr lvl="2"/>
            <a:r>
              <a:t>Body Level Three</a:t>
            </a:r>
          </a:p>
          <a:p>
            <a:pPr lvl="3"/>
            <a:r>
              <a:t>Body Level Four</a:t>
            </a:r>
          </a:p>
          <a:p>
            <a:pPr lvl="4"/>
            <a:r>
              <a:t>Body Level Five</a:t>
            </a:r>
          </a:p>
        </p:txBody>
      </p:sp>
      <p:sp>
        <p:nvSpPr>
          <p:cNvPr id="213" name="Slide Number"/>
          <p:cNvSpPr txBox="1"/>
          <p:nvPr>
            <p:ph type="sldNum" sz="quarter" idx="2"/>
          </p:nvPr>
        </p:nvSpPr>
        <p:spPr>
          <a:xfrm>
            <a:off x="12668674" y="80320"/>
            <a:ext cx="336127" cy="358649"/>
          </a:xfrm>
          <a:prstGeom prst="rect">
            <a:avLst/>
          </a:prstGeom>
        </p:spPr>
        <p:txBody>
          <a:bodyPr lIns="65023" tIns="65023" rIns="65023" bIns="65023" anchor="ctr"/>
          <a:lstStyle>
            <a:lvl1pPr algn="r" defTabSz="1300480">
              <a:defRPr sz="1600">
                <a:solidFill>
                  <a:srgbClr val="888888"/>
                </a:solidFill>
                <a:latin typeface="Berlin Sans FB Demi Bold"/>
                <a:ea typeface="Berlin Sans FB Demi Bold"/>
                <a:cs typeface="Berlin Sans FB Demi Bold"/>
                <a:sym typeface="Berlin Sans FB Demi Bol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pic>
        <p:nvPicPr>
          <p:cNvPr id="220" name="Picture 2" descr="Picture 2"/>
          <p:cNvPicPr>
            <a:picLocks noChangeAspect="1"/>
          </p:cNvPicPr>
          <p:nvPr/>
        </p:nvPicPr>
        <p:blipFill>
          <a:blip r:embed="rId2">
            <a:extLst/>
          </a:blip>
          <a:stretch>
            <a:fillRect/>
          </a:stretch>
        </p:blipFill>
        <p:spPr>
          <a:xfrm>
            <a:off x="-1" y="-1"/>
            <a:ext cx="13004802" cy="9753602"/>
          </a:xfrm>
          <a:prstGeom prst="rect">
            <a:avLst/>
          </a:prstGeom>
          <a:ln w="12700">
            <a:miter lim="400000"/>
          </a:ln>
        </p:spPr>
      </p:pic>
      <p:sp>
        <p:nvSpPr>
          <p:cNvPr id="221" name="Slide Number"/>
          <p:cNvSpPr txBox="1"/>
          <p:nvPr>
            <p:ph type="sldNum" sz="quarter" idx="2"/>
          </p:nvPr>
        </p:nvSpPr>
        <p:spPr>
          <a:xfrm>
            <a:off x="12668674" y="80320"/>
            <a:ext cx="336127" cy="358649"/>
          </a:xfrm>
          <a:prstGeom prst="rect">
            <a:avLst/>
          </a:prstGeom>
        </p:spPr>
        <p:txBody>
          <a:bodyPr lIns="65023" tIns="65023" rIns="65023" bIns="65023" anchor="ctr"/>
          <a:lstStyle>
            <a:lvl1pPr algn="r" defTabSz="1300480">
              <a:defRPr sz="1600">
                <a:solidFill>
                  <a:srgbClr val="888888"/>
                </a:solidFill>
                <a:latin typeface="Berlin Sans FB Demi Bold"/>
                <a:ea typeface="Berlin Sans FB Demi Bold"/>
                <a:cs typeface="Berlin Sans FB Demi Bold"/>
                <a:sym typeface="Berlin Sans FB Demi Bol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355600" y="3251200"/>
            <a:ext cx="12293600" cy="32385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idx="21"/>
          </p:nvPr>
        </p:nvSpPr>
        <p:spPr>
          <a:xfrm>
            <a:off x="5351574" y="1384300"/>
            <a:ext cx="7872413" cy="6997700"/>
          </a:xfrm>
          <a:prstGeom prst="rect">
            <a:avLst/>
          </a:prstGeom>
        </p:spPr>
        <p:txBody>
          <a:bodyPr lIns="91439" tIns="45719" rIns="91439" bIns="45719" anchor="t">
            <a:noAutofit/>
          </a:bodyPr>
          <a:lstStyle/>
          <a:p>
            <a:pPr/>
          </a:p>
        </p:txBody>
      </p:sp>
      <p:sp>
        <p:nvSpPr>
          <p:cNvPr id="39" name="Title Text"/>
          <p:cNvSpPr txBox="1"/>
          <p:nvPr>
            <p:ph type="title"/>
          </p:nvPr>
        </p:nvSpPr>
        <p:spPr>
          <a:xfrm>
            <a:off x="355600" y="1016000"/>
            <a:ext cx="5892800" cy="3886200"/>
          </a:xfrm>
          <a:prstGeom prst="rect">
            <a:avLst/>
          </a:prstGeom>
        </p:spPr>
        <p:txBody>
          <a:bodyPr anchor="b"/>
          <a:lstStyle/>
          <a:p>
            <a:pPr/>
            <a:r>
              <a:t>Title Text</a:t>
            </a:r>
          </a:p>
        </p:txBody>
      </p:sp>
      <p:sp>
        <p:nvSpPr>
          <p:cNvPr id="40" name="Body Level One…"/>
          <p:cNvSpPr txBox="1"/>
          <p:nvPr>
            <p:ph type="body" sz="quarter" idx="1"/>
          </p:nvPr>
        </p:nvSpPr>
        <p:spPr>
          <a:xfrm>
            <a:off x="355600" y="4889500"/>
            <a:ext cx="5892800" cy="38862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idx="21"/>
          </p:nvPr>
        </p:nvSpPr>
        <p:spPr>
          <a:xfrm>
            <a:off x="5493159" y="2743200"/>
            <a:ext cx="7889605" cy="7012983"/>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355600" y="2730500"/>
            <a:ext cx="5892800" cy="62992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762000" y="762000"/>
            <a:ext cx="11468100" cy="8216900"/>
          </a:xfrm>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2-033_1302x975.jpeg"/>
          <p:cNvSpPr/>
          <p:nvPr>
            <p:ph type="pic" sz="quarter" idx="21"/>
          </p:nvPr>
        </p:nvSpPr>
        <p:spPr>
          <a:xfrm>
            <a:off x="6654800" y="4965700"/>
            <a:ext cx="5803900" cy="4346239"/>
          </a:xfrm>
          <a:prstGeom prst="rect">
            <a:avLst/>
          </a:prstGeom>
        </p:spPr>
        <p:txBody>
          <a:bodyPr lIns="91439" tIns="45719" rIns="91439" bIns="45719" anchor="t">
            <a:noAutofit/>
          </a:bodyPr>
          <a:lstStyle/>
          <a:p>
            <a:pPr/>
          </a:p>
        </p:txBody>
      </p:sp>
      <p:sp>
        <p:nvSpPr>
          <p:cNvPr id="84" name="Image"/>
          <p:cNvSpPr/>
          <p:nvPr>
            <p:ph type="pic" sz="quarter" idx="22"/>
          </p:nvPr>
        </p:nvSpPr>
        <p:spPr>
          <a:xfrm>
            <a:off x="6667500" y="444500"/>
            <a:ext cx="5803900" cy="4346239"/>
          </a:xfrm>
          <a:prstGeom prst="rect">
            <a:avLst/>
          </a:prstGeom>
        </p:spPr>
        <p:txBody>
          <a:bodyPr lIns="91439" tIns="45719" rIns="91439" bIns="45719" anchor="t">
            <a:noAutofit/>
          </a:bodyPr>
          <a:lstStyle/>
          <a:p>
            <a:pPr/>
          </a:p>
        </p:txBody>
      </p:sp>
      <p:sp>
        <p:nvSpPr>
          <p:cNvPr id="85" name="2-10-superquadro_1631x2178.jpeg"/>
          <p:cNvSpPr/>
          <p:nvPr>
            <p:ph type="pic" idx="23"/>
          </p:nvPr>
        </p:nvSpPr>
        <p:spPr>
          <a:xfrm>
            <a:off x="-939561" y="482600"/>
            <a:ext cx="7995295" cy="10681635"/>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 Id="rId26" Type="http://schemas.openxmlformats.org/officeDocument/2006/relationships/slideLayout" Target="../slideLayouts/slideLayout24.xml"/><Relationship Id="rId27"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355600" y="254000"/>
            <a:ext cx="12293600" cy="243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355600" y="2730500"/>
            <a:ext cx="12293600" cy="6299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24600" y="9271000"/>
            <a:ext cx="342900" cy="355600"/>
          </a:xfrm>
          <a:prstGeom prst="rect">
            <a:avLst/>
          </a:prstGeom>
          <a:ln w="12700">
            <a:miter lim="400000"/>
          </a:ln>
        </p:spPr>
        <p:txBody>
          <a:bodyPr wrap="none" lIns="50800" tIns="50800" rIns="50800" bIns="50800" anchor="b">
            <a:spAutoFit/>
          </a:bodyPr>
          <a:lstStyle>
            <a:lvl1pPr>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1pPr>
      <a:lvl2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2pPr>
      <a:lvl3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3pPr>
      <a:lvl4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4pPr>
      <a:lvl5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5pPr>
      <a:lvl6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6pPr>
      <a:lvl7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7pPr>
      <a:lvl8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8pPr>
      <a:lvl9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9pPr>
    </p:titleStyle>
    <p:bodyStyle>
      <a:lvl1pPr marL="4318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1pPr>
      <a:lvl2pPr marL="8636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2pPr>
      <a:lvl3pPr marL="12954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3pPr>
      <a:lvl4pPr marL="17272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4pPr>
      <a:lvl5pPr marL="21590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5pPr>
      <a:lvl6pPr marL="25908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6pPr>
      <a:lvl7pPr marL="30226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7pPr>
      <a:lvl8pPr marL="34544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8pPr>
      <a:lvl9pPr marL="38862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2.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8.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11.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11.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jpeg"/><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2.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9.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9.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jpeg"/><Relationship Id="rId3" Type="http://schemas.openxmlformats.org/officeDocument/2006/relationships/image" Target="../media/image23.png"/><Relationship Id="rId4" Type="http://schemas.openxmlformats.org/officeDocument/2006/relationships/hyperlink" Target="https://authentictheology.com/2020/12/08/female-elders-in-a-church-of-christ-interviews-one-year-later/" TargetMode="External"/><Relationship Id="rId5" Type="http://schemas.openxmlformats.org/officeDocument/2006/relationships/hyperlink" Target="https://authentictheology.com/author/divinityschool/" TargetMode="External"/></Relationships>

</file>

<file path=ppt/slides/_rels/slide2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9.png"/><Relationship Id="rId4" Type="http://schemas.openxmlformats.org/officeDocument/2006/relationships/image" Target="../media/image11.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 Id="rId3" Type="http://schemas.openxmlformats.org/officeDocument/2006/relationships/image" Target="../media/image9.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9.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9.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9.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11.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8" Type="http://schemas.openxmlformats.org/officeDocument/2006/relationships/image" Target="../media/image29.png"/><Relationship Id="rId9" Type="http://schemas.openxmlformats.org/officeDocument/2006/relationships/image" Target="../media/image30.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25.xml"/></Relationships>

</file>

<file path=ppt/slides/_rels/slide3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 Id="rId3" Type="http://schemas.openxmlformats.org/officeDocument/2006/relationships/hyperlink" Target="http://" TargetMode="External"/><Relationship Id="rId4" Type="http://schemas.openxmlformats.org/officeDocument/2006/relationships/hyperlink" Target="http://www.w65stchurchofchrist.com" TargetMode="External"/></Relationships>

</file>

<file path=ppt/slides/_rels/slide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 Id="rId3" Type="http://schemas.openxmlformats.org/officeDocument/2006/relationships/image" Target="../media/image9.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 Id="rId3" Type="http://schemas.openxmlformats.org/officeDocument/2006/relationships/image" Target="../media/image9.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6">
                <a:hueOff val="-193447"/>
                <a:satOff val="3713"/>
                <a:lumOff val="11329"/>
              </a:schemeClr>
            </a:gs>
            <a:gs pos="100000">
              <a:schemeClr val="accent6">
                <a:satOff val="1848"/>
                <a:lumOff val="-15262"/>
              </a:schemeClr>
            </a:gs>
          </a:gsLst>
          <a:lin ang="5400000" scaled="0"/>
        </a:gradFill>
      </p:bgPr>
    </p:bg>
    <p:spTree>
      <p:nvGrpSpPr>
        <p:cNvPr id="1" name=""/>
        <p:cNvGrpSpPr/>
        <p:nvPr/>
      </p:nvGrpSpPr>
      <p:grpSpPr>
        <a:xfrm>
          <a:off x="0" y="0"/>
          <a:ext cx="0" cy="0"/>
          <a:chOff x="0" y="0"/>
          <a:chExt cx="0" cy="0"/>
        </a:xfrm>
      </p:grpSpPr>
      <p:sp>
        <p:nvSpPr>
          <p:cNvPr id="230" name="(1 Corinthians 4:6)"/>
          <p:cNvSpPr txBox="1"/>
          <p:nvPr/>
        </p:nvSpPr>
        <p:spPr>
          <a:xfrm>
            <a:off x="6142876" y="4770857"/>
            <a:ext cx="5659488" cy="927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5700">
                <a:solidFill>
                  <a:srgbClr val="FFFFFF"/>
                </a:solidFill>
                <a:effectLst>
                  <a:outerShdw sx="100000" sy="100000" kx="0" ky="0" algn="b" rotWithShape="0" blurRad="63500" dist="63500" dir="18900000">
                    <a:srgbClr val="000000"/>
                  </a:outerShdw>
                </a:effectLst>
                <a:latin typeface="Gill Sans"/>
                <a:ea typeface="Gill Sans"/>
                <a:cs typeface="Gill Sans"/>
                <a:sym typeface="Gill Sans"/>
              </a:defRPr>
            </a:lvl1pPr>
          </a:lstStyle>
          <a:p>
            <a:pPr/>
            <a:r>
              <a:t>(1 Corinthians 4:6)</a:t>
            </a:r>
          </a:p>
        </p:txBody>
      </p:sp>
      <p:pic>
        <p:nvPicPr>
          <p:cNvPr id="231" name="Image" descr="Image"/>
          <p:cNvPicPr>
            <a:picLocks noChangeAspect="0"/>
          </p:cNvPicPr>
          <p:nvPr/>
        </p:nvPicPr>
        <p:blipFill>
          <a:blip r:embed="rId2">
            <a:extLst/>
          </a:blip>
          <a:srcRect l="0" t="0" r="11026" b="0"/>
          <a:stretch>
            <a:fillRect/>
          </a:stretch>
        </p:blipFill>
        <p:spPr>
          <a:xfrm>
            <a:off x="-1016000" y="-21233"/>
            <a:ext cx="11600981" cy="9795934"/>
          </a:xfrm>
          <a:custGeom>
            <a:avLst/>
            <a:gdLst/>
            <a:ahLst/>
            <a:cxnLst>
              <a:cxn ang="0">
                <a:pos x="wd2" y="hd2"/>
              </a:cxn>
              <a:cxn ang="5400000">
                <a:pos x="wd2" y="hd2"/>
              </a:cxn>
              <a:cxn ang="10800000">
                <a:pos x="wd2" y="hd2"/>
              </a:cxn>
              <a:cxn ang="16200000">
                <a:pos x="wd2" y="hd2"/>
              </a:cxn>
            </a:cxnLst>
            <a:rect l="0" t="0" r="r" b="b"/>
            <a:pathLst>
              <a:path w="21592" h="21600" fill="norm" stroke="1" extrusionOk="0">
                <a:moveTo>
                  <a:pt x="0" y="0"/>
                </a:moveTo>
                <a:lnTo>
                  <a:pt x="0" y="10800"/>
                </a:lnTo>
                <a:lnTo>
                  <a:pt x="0" y="21600"/>
                </a:lnTo>
                <a:lnTo>
                  <a:pt x="5638" y="21595"/>
                </a:lnTo>
                <a:cubicBezTo>
                  <a:pt x="7348" y="21593"/>
                  <a:pt x="7965" y="21585"/>
                  <a:pt x="8718" y="21578"/>
                </a:cubicBezTo>
                <a:cubicBezTo>
                  <a:pt x="9136" y="21568"/>
                  <a:pt x="9356" y="21554"/>
                  <a:pt x="9345" y="21533"/>
                </a:cubicBezTo>
                <a:cubicBezTo>
                  <a:pt x="9327" y="21496"/>
                  <a:pt x="9262" y="21214"/>
                  <a:pt x="9203" y="20906"/>
                </a:cubicBezTo>
                <a:cubicBezTo>
                  <a:pt x="9143" y="20598"/>
                  <a:pt x="9075" y="20251"/>
                  <a:pt x="9051" y="20133"/>
                </a:cubicBezTo>
                <a:cubicBezTo>
                  <a:pt x="9027" y="20016"/>
                  <a:pt x="8973" y="19716"/>
                  <a:pt x="8931" y="19467"/>
                </a:cubicBezTo>
                <a:cubicBezTo>
                  <a:pt x="8889" y="19217"/>
                  <a:pt x="8826" y="18859"/>
                  <a:pt x="8792" y="18671"/>
                </a:cubicBezTo>
                <a:cubicBezTo>
                  <a:pt x="8734" y="18358"/>
                  <a:pt x="8733" y="18323"/>
                  <a:pt x="8782" y="18245"/>
                </a:cubicBezTo>
                <a:cubicBezTo>
                  <a:pt x="8812" y="18198"/>
                  <a:pt x="8946" y="17878"/>
                  <a:pt x="9081" y="17532"/>
                </a:cubicBezTo>
                <a:cubicBezTo>
                  <a:pt x="9339" y="16873"/>
                  <a:pt x="9445" y="16660"/>
                  <a:pt x="9539" y="16613"/>
                </a:cubicBezTo>
                <a:cubicBezTo>
                  <a:pt x="9570" y="16597"/>
                  <a:pt x="9616" y="16472"/>
                  <a:pt x="9642" y="16335"/>
                </a:cubicBezTo>
                <a:cubicBezTo>
                  <a:pt x="9681" y="16130"/>
                  <a:pt x="9708" y="16079"/>
                  <a:pt x="9791" y="16045"/>
                </a:cubicBezTo>
                <a:cubicBezTo>
                  <a:pt x="9840" y="16024"/>
                  <a:pt x="9894" y="16027"/>
                  <a:pt x="9944" y="16038"/>
                </a:cubicBezTo>
                <a:cubicBezTo>
                  <a:pt x="9965" y="16016"/>
                  <a:pt x="10001" y="15999"/>
                  <a:pt x="10055" y="15999"/>
                </a:cubicBezTo>
                <a:cubicBezTo>
                  <a:pt x="10116" y="15999"/>
                  <a:pt x="10220" y="15940"/>
                  <a:pt x="10293" y="15861"/>
                </a:cubicBezTo>
                <a:cubicBezTo>
                  <a:pt x="10411" y="15734"/>
                  <a:pt x="10427" y="15729"/>
                  <a:pt x="10476" y="15807"/>
                </a:cubicBezTo>
                <a:cubicBezTo>
                  <a:pt x="10525" y="15885"/>
                  <a:pt x="10524" y="15914"/>
                  <a:pt x="10471" y="16150"/>
                </a:cubicBezTo>
                <a:cubicBezTo>
                  <a:pt x="10422" y="16367"/>
                  <a:pt x="10415" y="16544"/>
                  <a:pt x="10428" y="17283"/>
                </a:cubicBezTo>
                <a:cubicBezTo>
                  <a:pt x="10436" y="17765"/>
                  <a:pt x="10461" y="18279"/>
                  <a:pt x="10483" y="18426"/>
                </a:cubicBezTo>
                <a:cubicBezTo>
                  <a:pt x="10506" y="18573"/>
                  <a:pt x="10528" y="18957"/>
                  <a:pt x="10533" y="19280"/>
                </a:cubicBezTo>
                <a:cubicBezTo>
                  <a:pt x="10538" y="19603"/>
                  <a:pt x="10561" y="19974"/>
                  <a:pt x="10582" y="20106"/>
                </a:cubicBezTo>
                <a:cubicBezTo>
                  <a:pt x="10616" y="20315"/>
                  <a:pt x="10633" y="20347"/>
                  <a:pt x="10716" y="20356"/>
                </a:cubicBezTo>
                <a:cubicBezTo>
                  <a:pt x="10884" y="20375"/>
                  <a:pt x="10920" y="20249"/>
                  <a:pt x="10885" y="19758"/>
                </a:cubicBezTo>
                <a:cubicBezTo>
                  <a:pt x="10869" y="19522"/>
                  <a:pt x="10831" y="19211"/>
                  <a:pt x="10803" y="19065"/>
                </a:cubicBezTo>
                <a:cubicBezTo>
                  <a:pt x="10774" y="18919"/>
                  <a:pt x="10734" y="18455"/>
                  <a:pt x="10713" y="18035"/>
                </a:cubicBezTo>
                <a:cubicBezTo>
                  <a:pt x="10681" y="17373"/>
                  <a:pt x="10682" y="17260"/>
                  <a:pt x="10726" y="17191"/>
                </a:cubicBezTo>
                <a:cubicBezTo>
                  <a:pt x="10770" y="17120"/>
                  <a:pt x="10790" y="17154"/>
                  <a:pt x="10890" y="17477"/>
                </a:cubicBezTo>
                <a:cubicBezTo>
                  <a:pt x="10997" y="17816"/>
                  <a:pt x="11004" y="17875"/>
                  <a:pt x="11004" y="18374"/>
                </a:cubicBezTo>
                <a:cubicBezTo>
                  <a:pt x="11005" y="18899"/>
                  <a:pt x="11007" y="18914"/>
                  <a:pt x="11117" y="19133"/>
                </a:cubicBezTo>
                <a:cubicBezTo>
                  <a:pt x="11215" y="19331"/>
                  <a:pt x="11235" y="19349"/>
                  <a:pt x="11295" y="19291"/>
                </a:cubicBezTo>
                <a:cubicBezTo>
                  <a:pt x="11342" y="19246"/>
                  <a:pt x="11358" y="19180"/>
                  <a:pt x="11351" y="19067"/>
                </a:cubicBezTo>
                <a:cubicBezTo>
                  <a:pt x="11344" y="18940"/>
                  <a:pt x="11315" y="18886"/>
                  <a:pt x="11215" y="18811"/>
                </a:cubicBezTo>
                <a:lnTo>
                  <a:pt x="11087" y="18718"/>
                </a:lnTo>
                <a:lnTo>
                  <a:pt x="11109" y="18092"/>
                </a:lnTo>
                <a:lnTo>
                  <a:pt x="11126" y="17610"/>
                </a:lnTo>
                <a:cubicBezTo>
                  <a:pt x="11123" y="17517"/>
                  <a:pt x="11114" y="17436"/>
                  <a:pt x="11099" y="17353"/>
                </a:cubicBezTo>
                <a:lnTo>
                  <a:pt x="10953" y="16853"/>
                </a:lnTo>
                <a:cubicBezTo>
                  <a:pt x="10800" y="16329"/>
                  <a:pt x="10772" y="16187"/>
                  <a:pt x="10765" y="15877"/>
                </a:cubicBezTo>
                <a:cubicBezTo>
                  <a:pt x="10765" y="15862"/>
                  <a:pt x="10765" y="15856"/>
                  <a:pt x="10765" y="15843"/>
                </a:cubicBezTo>
                <a:cubicBezTo>
                  <a:pt x="10756" y="15711"/>
                  <a:pt x="10758" y="15602"/>
                  <a:pt x="10784" y="15551"/>
                </a:cubicBezTo>
                <a:cubicBezTo>
                  <a:pt x="10784" y="15551"/>
                  <a:pt x="10785" y="15550"/>
                  <a:pt x="10785" y="15550"/>
                </a:cubicBezTo>
                <a:cubicBezTo>
                  <a:pt x="10815" y="15464"/>
                  <a:pt x="10888" y="15431"/>
                  <a:pt x="11076" y="15363"/>
                </a:cubicBezTo>
                <a:cubicBezTo>
                  <a:pt x="11120" y="15347"/>
                  <a:pt x="11158" y="15344"/>
                  <a:pt x="11196" y="15335"/>
                </a:cubicBezTo>
                <a:cubicBezTo>
                  <a:pt x="11212" y="15320"/>
                  <a:pt x="11234" y="15306"/>
                  <a:pt x="11259" y="15306"/>
                </a:cubicBezTo>
                <a:cubicBezTo>
                  <a:pt x="11355" y="15306"/>
                  <a:pt x="11370" y="15122"/>
                  <a:pt x="11337" y="14394"/>
                </a:cubicBezTo>
                <a:cubicBezTo>
                  <a:pt x="11315" y="13921"/>
                  <a:pt x="11318" y="13741"/>
                  <a:pt x="11346" y="13715"/>
                </a:cubicBezTo>
                <a:cubicBezTo>
                  <a:pt x="11368" y="13695"/>
                  <a:pt x="11410" y="13596"/>
                  <a:pt x="11439" y="13493"/>
                </a:cubicBezTo>
                <a:cubicBezTo>
                  <a:pt x="11539" y="13146"/>
                  <a:pt x="11712" y="12829"/>
                  <a:pt x="11817" y="12800"/>
                </a:cubicBezTo>
                <a:cubicBezTo>
                  <a:pt x="11904" y="12776"/>
                  <a:pt x="11916" y="12749"/>
                  <a:pt x="11925" y="12560"/>
                </a:cubicBezTo>
                <a:cubicBezTo>
                  <a:pt x="11938" y="12303"/>
                  <a:pt x="11993" y="12190"/>
                  <a:pt x="12021" y="12362"/>
                </a:cubicBezTo>
                <a:cubicBezTo>
                  <a:pt x="12043" y="12494"/>
                  <a:pt x="12100" y="12523"/>
                  <a:pt x="12100" y="12402"/>
                </a:cubicBezTo>
                <a:cubicBezTo>
                  <a:pt x="12100" y="12359"/>
                  <a:pt x="12133" y="12297"/>
                  <a:pt x="12171" y="12264"/>
                </a:cubicBezTo>
                <a:cubicBezTo>
                  <a:pt x="12260" y="12189"/>
                  <a:pt x="12334" y="11916"/>
                  <a:pt x="12395" y="11440"/>
                </a:cubicBezTo>
                <a:cubicBezTo>
                  <a:pt x="12487" y="10724"/>
                  <a:pt x="12486" y="10627"/>
                  <a:pt x="12390" y="10348"/>
                </a:cubicBezTo>
                <a:cubicBezTo>
                  <a:pt x="12330" y="10172"/>
                  <a:pt x="12303" y="10012"/>
                  <a:pt x="12303" y="9833"/>
                </a:cubicBezTo>
                <a:cubicBezTo>
                  <a:pt x="12303" y="9449"/>
                  <a:pt x="12250" y="9216"/>
                  <a:pt x="12117" y="9013"/>
                </a:cubicBezTo>
                <a:cubicBezTo>
                  <a:pt x="12052" y="8914"/>
                  <a:pt x="11999" y="8804"/>
                  <a:pt x="11999" y="8770"/>
                </a:cubicBezTo>
                <a:cubicBezTo>
                  <a:pt x="11999" y="8705"/>
                  <a:pt x="11872" y="8309"/>
                  <a:pt x="11778" y="8083"/>
                </a:cubicBezTo>
                <a:cubicBezTo>
                  <a:pt x="11742" y="7996"/>
                  <a:pt x="11727" y="7873"/>
                  <a:pt x="11735" y="7737"/>
                </a:cubicBezTo>
                <a:cubicBezTo>
                  <a:pt x="11747" y="7542"/>
                  <a:pt x="11744" y="7532"/>
                  <a:pt x="11692" y="7606"/>
                </a:cubicBezTo>
                <a:cubicBezTo>
                  <a:pt x="11610" y="7723"/>
                  <a:pt x="11582" y="7610"/>
                  <a:pt x="11645" y="7418"/>
                </a:cubicBezTo>
                <a:cubicBezTo>
                  <a:pt x="11673" y="7331"/>
                  <a:pt x="11696" y="7210"/>
                  <a:pt x="11696" y="7151"/>
                </a:cubicBezTo>
                <a:cubicBezTo>
                  <a:pt x="11696" y="7015"/>
                  <a:pt x="11758" y="6954"/>
                  <a:pt x="11784" y="7063"/>
                </a:cubicBezTo>
                <a:cubicBezTo>
                  <a:pt x="11816" y="7192"/>
                  <a:pt x="11855" y="7162"/>
                  <a:pt x="11895" y="6978"/>
                </a:cubicBezTo>
                <a:cubicBezTo>
                  <a:pt x="11975" y="6617"/>
                  <a:pt x="11952" y="6538"/>
                  <a:pt x="11712" y="6345"/>
                </a:cubicBezTo>
                <a:lnTo>
                  <a:pt x="11492" y="6169"/>
                </a:lnTo>
                <a:lnTo>
                  <a:pt x="11439" y="6287"/>
                </a:lnTo>
                <a:cubicBezTo>
                  <a:pt x="11368" y="6448"/>
                  <a:pt x="11313" y="6404"/>
                  <a:pt x="11311" y="6183"/>
                </a:cubicBezTo>
                <a:cubicBezTo>
                  <a:pt x="11309" y="6016"/>
                  <a:pt x="11299" y="5999"/>
                  <a:pt x="11197" y="5983"/>
                </a:cubicBezTo>
                <a:cubicBezTo>
                  <a:pt x="11136" y="5974"/>
                  <a:pt x="11079" y="5938"/>
                  <a:pt x="11072" y="5903"/>
                </a:cubicBezTo>
                <a:cubicBezTo>
                  <a:pt x="11065" y="5869"/>
                  <a:pt x="11043" y="5293"/>
                  <a:pt x="11022" y="4625"/>
                </a:cubicBezTo>
                <a:cubicBezTo>
                  <a:pt x="10983" y="3395"/>
                  <a:pt x="10962" y="3183"/>
                  <a:pt x="10846" y="2920"/>
                </a:cubicBezTo>
                <a:cubicBezTo>
                  <a:pt x="10814" y="2846"/>
                  <a:pt x="10798" y="2770"/>
                  <a:pt x="10804" y="2735"/>
                </a:cubicBezTo>
                <a:cubicBezTo>
                  <a:pt x="10536" y="2149"/>
                  <a:pt x="10006" y="1309"/>
                  <a:pt x="9830" y="1237"/>
                </a:cubicBezTo>
                <a:cubicBezTo>
                  <a:pt x="9735" y="1197"/>
                  <a:pt x="9720" y="1208"/>
                  <a:pt x="9684" y="1340"/>
                </a:cubicBezTo>
                <a:cubicBezTo>
                  <a:pt x="9644" y="1490"/>
                  <a:pt x="9530" y="1606"/>
                  <a:pt x="9299" y="1735"/>
                </a:cubicBezTo>
                <a:cubicBezTo>
                  <a:pt x="9266" y="1754"/>
                  <a:pt x="9242" y="1762"/>
                  <a:pt x="9219" y="1767"/>
                </a:cubicBezTo>
                <a:cubicBezTo>
                  <a:pt x="9218" y="1776"/>
                  <a:pt x="9217" y="1783"/>
                  <a:pt x="9217" y="1793"/>
                </a:cubicBezTo>
                <a:cubicBezTo>
                  <a:pt x="9215" y="1907"/>
                  <a:pt x="9199" y="1944"/>
                  <a:pt x="9155" y="1938"/>
                </a:cubicBezTo>
                <a:cubicBezTo>
                  <a:pt x="9108" y="1932"/>
                  <a:pt x="9098" y="1960"/>
                  <a:pt x="9110" y="2060"/>
                </a:cubicBezTo>
                <a:cubicBezTo>
                  <a:pt x="9119" y="2131"/>
                  <a:pt x="9114" y="2200"/>
                  <a:pt x="9101" y="2213"/>
                </a:cubicBezTo>
                <a:cubicBezTo>
                  <a:pt x="9087" y="2227"/>
                  <a:pt x="8979" y="2186"/>
                  <a:pt x="8861" y="2123"/>
                </a:cubicBezTo>
                <a:cubicBezTo>
                  <a:pt x="8619" y="1994"/>
                  <a:pt x="8227" y="1965"/>
                  <a:pt x="8148" y="2070"/>
                </a:cubicBezTo>
                <a:cubicBezTo>
                  <a:pt x="8112" y="2116"/>
                  <a:pt x="8102" y="2202"/>
                  <a:pt x="8114" y="2372"/>
                </a:cubicBezTo>
                <a:cubicBezTo>
                  <a:pt x="8124" y="2502"/>
                  <a:pt x="8121" y="2652"/>
                  <a:pt x="8109" y="2705"/>
                </a:cubicBezTo>
                <a:cubicBezTo>
                  <a:pt x="8086" y="2797"/>
                  <a:pt x="8083" y="2797"/>
                  <a:pt x="8040" y="2705"/>
                </a:cubicBezTo>
                <a:cubicBezTo>
                  <a:pt x="8015" y="2652"/>
                  <a:pt x="8003" y="2563"/>
                  <a:pt x="8013" y="2505"/>
                </a:cubicBezTo>
                <a:cubicBezTo>
                  <a:pt x="8026" y="2427"/>
                  <a:pt x="8013" y="2400"/>
                  <a:pt x="7961" y="2400"/>
                </a:cubicBezTo>
                <a:cubicBezTo>
                  <a:pt x="7879" y="2400"/>
                  <a:pt x="7836" y="2316"/>
                  <a:pt x="7891" y="2263"/>
                </a:cubicBezTo>
                <a:cubicBezTo>
                  <a:pt x="7918" y="2237"/>
                  <a:pt x="7915" y="2215"/>
                  <a:pt x="7883" y="2183"/>
                </a:cubicBezTo>
                <a:cubicBezTo>
                  <a:pt x="7856" y="2157"/>
                  <a:pt x="7816" y="2169"/>
                  <a:pt x="7783" y="2217"/>
                </a:cubicBezTo>
                <a:cubicBezTo>
                  <a:pt x="7761" y="2248"/>
                  <a:pt x="7729" y="2260"/>
                  <a:pt x="7693" y="2260"/>
                </a:cubicBezTo>
                <a:cubicBezTo>
                  <a:pt x="7637" y="2399"/>
                  <a:pt x="7468" y="2532"/>
                  <a:pt x="7410" y="2475"/>
                </a:cubicBezTo>
                <a:cubicBezTo>
                  <a:pt x="7392" y="2458"/>
                  <a:pt x="7325" y="2484"/>
                  <a:pt x="7259" y="2533"/>
                </a:cubicBezTo>
                <a:cubicBezTo>
                  <a:pt x="7179" y="2593"/>
                  <a:pt x="7110" y="2609"/>
                  <a:pt x="7050" y="2582"/>
                </a:cubicBezTo>
                <a:cubicBezTo>
                  <a:pt x="7001" y="2559"/>
                  <a:pt x="6922" y="2536"/>
                  <a:pt x="6876" y="2530"/>
                </a:cubicBezTo>
                <a:cubicBezTo>
                  <a:pt x="6829" y="2524"/>
                  <a:pt x="6788" y="2512"/>
                  <a:pt x="6783" y="2505"/>
                </a:cubicBezTo>
                <a:cubicBezTo>
                  <a:pt x="6779" y="2499"/>
                  <a:pt x="6761" y="2491"/>
                  <a:pt x="6744" y="2487"/>
                </a:cubicBezTo>
                <a:cubicBezTo>
                  <a:pt x="6743" y="2487"/>
                  <a:pt x="6742" y="2484"/>
                  <a:pt x="6741" y="2484"/>
                </a:cubicBezTo>
                <a:cubicBezTo>
                  <a:pt x="6740" y="2483"/>
                  <a:pt x="6739" y="2484"/>
                  <a:pt x="6739" y="2484"/>
                </a:cubicBezTo>
                <a:cubicBezTo>
                  <a:pt x="6702" y="2484"/>
                  <a:pt x="6655" y="2477"/>
                  <a:pt x="6602" y="2462"/>
                </a:cubicBezTo>
                <a:cubicBezTo>
                  <a:pt x="6309" y="2377"/>
                  <a:pt x="6297" y="2432"/>
                  <a:pt x="6393" y="3445"/>
                </a:cubicBezTo>
                <a:cubicBezTo>
                  <a:pt x="6423" y="3771"/>
                  <a:pt x="6438" y="4080"/>
                  <a:pt x="6425" y="4133"/>
                </a:cubicBezTo>
                <a:cubicBezTo>
                  <a:pt x="6404" y="4222"/>
                  <a:pt x="6397" y="4220"/>
                  <a:pt x="6320" y="4107"/>
                </a:cubicBezTo>
                <a:cubicBezTo>
                  <a:pt x="6275" y="4040"/>
                  <a:pt x="6245" y="3965"/>
                  <a:pt x="6254" y="3941"/>
                </a:cubicBezTo>
                <a:cubicBezTo>
                  <a:pt x="6264" y="3918"/>
                  <a:pt x="6233" y="3859"/>
                  <a:pt x="6186" y="3810"/>
                </a:cubicBezTo>
                <a:cubicBezTo>
                  <a:pt x="6139" y="3762"/>
                  <a:pt x="6101" y="3690"/>
                  <a:pt x="6101" y="3654"/>
                </a:cubicBezTo>
                <a:cubicBezTo>
                  <a:pt x="6101" y="3617"/>
                  <a:pt x="6029" y="3463"/>
                  <a:pt x="5941" y="3313"/>
                </a:cubicBezTo>
                <a:cubicBezTo>
                  <a:pt x="5852" y="3163"/>
                  <a:pt x="5720" y="2934"/>
                  <a:pt x="5646" y="2803"/>
                </a:cubicBezTo>
                <a:cubicBezTo>
                  <a:pt x="5567" y="2663"/>
                  <a:pt x="5499" y="2583"/>
                  <a:pt x="5482" y="2611"/>
                </a:cubicBezTo>
                <a:cubicBezTo>
                  <a:pt x="5464" y="2639"/>
                  <a:pt x="5422" y="2628"/>
                  <a:pt x="5381" y="2585"/>
                </a:cubicBezTo>
                <a:cubicBezTo>
                  <a:pt x="5341" y="2544"/>
                  <a:pt x="5294" y="2511"/>
                  <a:pt x="5275" y="2512"/>
                </a:cubicBezTo>
                <a:cubicBezTo>
                  <a:pt x="5256" y="2512"/>
                  <a:pt x="5237" y="2470"/>
                  <a:pt x="5230" y="2417"/>
                </a:cubicBezTo>
                <a:cubicBezTo>
                  <a:pt x="5223" y="2364"/>
                  <a:pt x="5169" y="2224"/>
                  <a:pt x="5109" y="2106"/>
                </a:cubicBezTo>
                <a:cubicBezTo>
                  <a:pt x="5049" y="1989"/>
                  <a:pt x="4991" y="1828"/>
                  <a:pt x="4981" y="1747"/>
                </a:cubicBezTo>
                <a:cubicBezTo>
                  <a:pt x="4962" y="1585"/>
                  <a:pt x="5012" y="1070"/>
                  <a:pt x="5056" y="986"/>
                </a:cubicBezTo>
                <a:cubicBezTo>
                  <a:pt x="5116" y="868"/>
                  <a:pt x="5162" y="473"/>
                  <a:pt x="5124" y="400"/>
                </a:cubicBezTo>
                <a:cubicBezTo>
                  <a:pt x="5096" y="347"/>
                  <a:pt x="5097" y="318"/>
                  <a:pt x="5129" y="285"/>
                </a:cubicBezTo>
                <a:cubicBezTo>
                  <a:pt x="5154" y="261"/>
                  <a:pt x="5175" y="186"/>
                  <a:pt x="5177" y="120"/>
                </a:cubicBezTo>
                <a:lnTo>
                  <a:pt x="5179" y="13"/>
                </a:lnTo>
                <a:cubicBezTo>
                  <a:pt x="4747" y="7"/>
                  <a:pt x="4274" y="2"/>
                  <a:pt x="3359" y="2"/>
                </a:cubicBezTo>
                <a:lnTo>
                  <a:pt x="0" y="0"/>
                </a:lnTo>
                <a:close/>
                <a:moveTo>
                  <a:pt x="21565" y="9"/>
                </a:moveTo>
                <a:cubicBezTo>
                  <a:pt x="21554" y="15"/>
                  <a:pt x="21540" y="28"/>
                  <a:pt x="21528" y="46"/>
                </a:cubicBezTo>
                <a:cubicBezTo>
                  <a:pt x="21495" y="99"/>
                  <a:pt x="21499" y="106"/>
                  <a:pt x="21548" y="77"/>
                </a:cubicBezTo>
                <a:cubicBezTo>
                  <a:pt x="21581" y="57"/>
                  <a:pt x="21600" y="26"/>
                  <a:pt x="21590" y="10"/>
                </a:cubicBezTo>
                <a:cubicBezTo>
                  <a:pt x="21584" y="1"/>
                  <a:pt x="21575" y="2"/>
                  <a:pt x="21565" y="9"/>
                </a:cubicBezTo>
                <a:close/>
                <a:moveTo>
                  <a:pt x="9269" y="46"/>
                </a:moveTo>
                <a:lnTo>
                  <a:pt x="9269" y="53"/>
                </a:lnTo>
                <a:cubicBezTo>
                  <a:pt x="9276" y="50"/>
                  <a:pt x="9279" y="54"/>
                  <a:pt x="9286" y="50"/>
                </a:cubicBezTo>
                <a:cubicBezTo>
                  <a:pt x="9288" y="48"/>
                  <a:pt x="9272" y="48"/>
                  <a:pt x="9269" y="46"/>
                </a:cubicBezTo>
                <a:close/>
                <a:moveTo>
                  <a:pt x="7568" y="48"/>
                </a:moveTo>
                <a:cubicBezTo>
                  <a:pt x="7568" y="50"/>
                  <a:pt x="7566" y="51"/>
                  <a:pt x="7567" y="53"/>
                </a:cubicBezTo>
                <a:cubicBezTo>
                  <a:pt x="7579" y="83"/>
                  <a:pt x="7593" y="107"/>
                  <a:pt x="7600" y="107"/>
                </a:cubicBezTo>
                <a:cubicBezTo>
                  <a:pt x="7607" y="107"/>
                  <a:pt x="7623" y="83"/>
                  <a:pt x="7634" y="53"/>
                </a:cubicBezTo>
                <a:cubicBezTo>
                  <a:pt x="7635" y="53"/>
                  <a:pt x="7634" y="52"/>
                  <a:pt x="7634" y="52"/>
                </a:cubicBezTo>
                <a:cubicBezTo>
                  <a:pt x="7632" y="50"/>
                  <a:pt x="7573" y="49"/>
                  <a:pt x="7568" y="48"/>
                </a:cubicBezTo>
                <a:close/>
              </a:path>
            </a:pathLst>
          </a:custGeom>
          <a:ln w="12700">
            <a:miter lim="400000"/>
          </a:ln>
          <a:effectLst>
            <a:outerShdw sx="100000" sy="100000" kx="0" ky="0" algn="b" rotWithShape="0" blurRad="88900" dist="105471" dir="3218735">
              <a:srgbClr val="000000"/>
            </a:outerShdw>
          </a:effectLst>
        </p:spPr>
      </p:pic>
      <p:sp>
        <p:nvSpPr>
          <p:cNvPr id="232" name="The Importance of…"/>
          <p:cNvSpPr txBox="1"/>
          <p:nvPr/>
        </p:nvSpPr>
        <p:spPr>
          <a:xfrm>
            <a:off x="5248328" y="310066"/>
            <a:ext cx="7448584" cy="3835401"/>
          </a:xfrm>
          <a:prstGeom prst="rect">
            <a:avLst/>
          </a:prstGeom>
          <a:ln w="12700">
            <a:miter lim="400000"/>
          </a:ln>
          <a:effectLst>
            <a:outerShdw sx="100000" sy="100000" kx="0" ky="0" algn="b" rotWithShape="0" blurRad="203200" dist="136836" dir="2501888">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6300">
                <a:solidFill>
                  <a:srgbClr val="FFFFFF"/>
                </a:solidFill>
                <a:effectLst>
                  <a:outerShdw sx="100000" sy="100000" kx="0" ky="0" algn="b" rotWithShape="0" blurRad="50800" dist="63500" dir="2400000">
                    <a:srgbClr val="000000"/>
                  </a:outerShdw>
                </a:effectLst>
                <a:latin typeface="Century Gothic"/>
                <a:ea typeface="Century Gothic"/>
                <a:cs typeface="Century Gothic"/>
                <a:sym typeface="Century Gothic"/>
              </a:defRPr>
            </a:pPr>
            <a:r>
              <a:t>The Importance of </a:t>
            </a:r>
          </a:p>
          <a:p>
            <a:pPr defTabSz="457200">
              <a:defRPr sz="8100">
                <a:solidFill>
                  <a:srgbClr val="FFFFFF"/>
                </a:solidFill>
                <a:effectLst>
                  <a:outerShdw sx="100000" sy="100000" kx="0" ky="0" algn="b" rotWithShape="0" blurRad="50800" dist="63500" dir="2400000">
                    <a:srgbClr val="000000"/>
                  </a:outerShdw>
                </a:effectLst>
                <a:latin typeface="Times New Roman"/>
                <a:ea typeface="Times New Roman"/>
                <a:cs typeface="Times New Roman"/>
                <a:sym typeface="Times New Roman"/>
              </a:defRPr>
            </a:pPr>
            <a:r>
              <a:rPr sz="6000"/>
              <a:t>RESPECTING GOD’S</a:t>
            </a:r>
            <a:r>
              <a:t> </a:t>
            </a:r>
            <a:br/>
            <a:r>
              <a:rPr b="1" sz="10700">
                <a:ln w="50800" cap="flat">
                  <a:solidFill>
                    <a:srgbClr val="000000"/>
                  </a:solidFill>
                  <a:prstDash val="solid"/>
                  <a:miter lim="400000"/>
                </a:ln>
                <a:solidFill>
                  <a:schemeClr val="accent3">
                    <a:hueOff val="198700"/>
                    <a:satOff val="21248"/>
                    <a:lumOff val="19305"/>
                  </a:schemeClr>
                </a:solidFill>
                <a:effectLst>
                  <a:outerShdw sx="100000" sy="100000" kx="0" ky="0" algn="b" rotWithShape="0" blurRad="63500" dist="63500" dir="2400000">
                    <a:srgbClr val="000000"/>
                  </a:outerShdw>
                </a:effectLst>
                <a:latin typeface="Gill Sans"/>
                <a:ea typeface="Gill Sans"/>
                <a:cs typeface="Gill Sans"/>
                <a:sym typeface="Gill Sans"/>
              </a:rPr>
              <a:t>SILENCE</a:t>
            </a:r>
          </a:p>
        </p:txBody>
      </p:sp>
      <p:sp>
        <p:nvSpPr>
          <p:cNvPr id="233" name="“… that you may learn in us not to think beyond what is written …”"/>
          <p:cNvSpPr txBox="1"/>
          <p:nvPr/>
        </p:nvSpPr>
        <p:spPr>
          <a:xfrm>
            <a:off x="5779478" y="5765440"/>
            <a:ext cx="6386284" cy="2171205"/>
          </a:xfrm>
          <a:prstGeom prst="rect">
            <a:avLst/>
          </a:prstGeom>
          <a:ln w="12700">
            <a:miter lim="400000"/>
          </a:ln>
          <a:effectLst>
            <a:outerShdw sx="100000" sy="100000" kx="0" ky="0" algn="b" rotWithShape="0" blurRad="127000" dist="136836" dir="2501888">
              <a:srgbClr val="000000">
                <a:alpha val="9754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i="1" sz="4800">
                <a:solidFill>
                  <a:srgbClr val="FFFFFF"/>
                </a:solidFill>
                <a:effectLst>
                  <a:outerShdw sx="100000" sy="100000" kx="0" ky="0" algn="b" rotWithShape="0" blurRad="63500" dist="63500" dir="1680000">
                    <a:srgbClr val="000000"/>
                  </a:outerShdw>
                </a:effectLst>
                <a:latin typeface="Times New Roman"/>
                <a:ea typeface="Times New Roman"/>
                <a:cs typeface="Times New Roman"/>
                <a:sym typeface="Times New Roman"/>
              </a:defRPr>
            </a:lvl1pPr>
          </a:lstStyle>
          <a:p>
            <a:pPr/>
            <a:r>
              <a:t>“… that you may learn in us not to think beyond what is written …”</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2" name="Image" descr="Image"/>
          <p:cNvPicPr>
            <a:picLocks noChangeAspect="1"/>
          </p:cNvPicPr>
          <p:nvPr/>
        </p:nvPicPr>
        <p:blipFill>
          <a:blip r:embed="rId2">
            <a:extLst/>
          </a:blip>
          <a:srcRect l="0" t="0" r="171" b="0"/>
          <a:stretch>
            <a:fillRect/>
          </a:stretch>
        </p:blipFill>
        <p:spPr>
          <a:xfrm>
            <a:off x="-14817" y="-8467"/>
            <a:ext cx="6496845" cy="97705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6964" y="21600"/>
                </a:lnTo>
                <a:cubicBezTo>
                  <a:pt x="10994" y="21600"/>
                  <a:pt x="13912" y="21581"/>
                  <a:pt x="13888" y="21555"/>
                </a:cubicBezTo>
                <a:cubicBezTo>
                  <a:pt x="13865" y="21531"/>
                  <a:pt x="14021" y="21366"/>
                  <a:pt x="14235" y="21190"/>
                </a:cubicBezTo>
                <a:cubicBezTo>
                  <a:pt x="14448" y="21014"/>
                  <a:pt x="14741" y="20700"/>
                  <a:pt x="14886" y="20492"/>
                </a:cubicBezTo>
                <a:cubicBezTo>
                  <a:pt x="15456" y="19680"/>
                  <a:pt x="15889" y="19093"/>
                  <a:pt x="16137" y="18800"/>
                </a:cubicBezTo>
                <a:cubicBezTo>
                  <a:pt x="16280" y="18632"/>
                  <a:pt x="16472" y="18361"/>
                  <a:pt x="16564" y="18197"/>
                </a:cubicBezTo>
                <a:cubicBezTo>
                  <a:pt x="16655" y="18033"/>
                  <a:pt x="16809" y="17785"/>
                  <a:pt x="16908" y="17646"/>
                </a:cubicBezTo>
                <a:cubicBezTo>
                  <a:pt x="17033" y="17469"/>
                  <a:pt x="17104" y="17256"/>
                  <a:pt x="17139" y="16941"/>
                </a:cubicBezTo>
                <a:cubicBezTo>
                  <a:pt x="17182" y="16551"/>
                  <a:pt x="17407" y="15648"/>
                  <a:pt x="17511" y="15448"/>
                </a:cubicBezTo>
                <a:cubicBezTo>
                  <a:pt x="17624" y="15231"/>
                  <a:pt x="17697" y="14175"/>
                  <a:pt x="17623" y="13819"/>
                </a:cubicBezTo>
                <a:cubicBezTo>
                  <a:pt x="17592" y="13672"/>
                  <a:pt x="17580" y="13567"/>
                  <a:pt x="17582" y="13494"/>
                </a:cubicBezTo>
                <a:cubicBezTo>
                  <a:pt x="17517" y="13288"/>
                  <a:pt x="17419" y="13156"/>
                  <a:pt x="17248" y="13039"/>
                </a:cubicBezTo>
                <a:cubicBezTo>
                  <a:pt x="17116" y="12950"/>
                  <a:pt x="16967" y="12755"/>
                  <a:pt x="16872" y="12551"/>
                </a:cubicBezTo>
                <a:cubicBezTo>
                  <a:pt x="16786" y="12364"/>
                  <a:pt x="16633" y="12121"/>
                  <a:pt x="16534" y="12009"/>
                </a:cubicBezTo>
                <a:lnTo>
                  <a:pt x="16354" y="11804"/>
                </a:lnTo>
                <a:lnTo>
                  <a:pt x="16492" y="11544"/>
                </a:lnTo>
                <a:cubicBezTo>
                  <a:pt x="17017" y="10551"/>
                  <a:pt x="20057" y="8517"/>
                  <a:pt x="21297" y="8329"/>
                </a:cubicBezTo>
                <a:lnTo>
                  <a:pt x="21600" y="8283"/>
                </a:lnTo>
                <a:lnTo>
                  <a:pt x="21600" y="8247"/>
                </a:lnTo>
                <a:lnTo>
                  <a:pt x="21414" y="8184"/>
                </a:lnTo>
                <a:cubicBezTo>
                  <a:pt x="21291" y="8142"/>
                  <a:pt x="21125" y="8100"/>
                  <a:pt x="21043" y="8092"/>
                </a:cubicBezTo>
                <a:cubicBezTo>
                  <a:pt x="20962" y="8084"/>
                  <a:pt x="20850" y="8053"/>
                  <a:pt x="20794" y="8024"/>
                </a:cubicBezTo>
                <a:cubicBezTo>
                  <a:pt x="20634" y="7943"/>
                  <a:pt x="19955" y="7762"/>
                  <a:pt x="19469" y="7673"/>
                </a:cubicBezTo>
                <a:cubicBezTo>
                  <a:pt x="19420" y="7664"/>
                  <a:pt x="19362" y="7652"/>
                  <a:pt x="19305" y="7642"/>
                </a:cubicBezTo>
                <a:cubicBezTo>
                  <a:pt x="19246" y="7641"/>
                  <a:pt x="19173" y="7628"/>
                  <a:pt x="19100" y="7604"/>
                </a:cubicBezTo>
                <a:cubicBezTo>
                  <a:pt x="18938" y="7574"/>
                  <a:pt x="18766" y="7543"/>
                  <a:pt x="18654" y="7522"/>
                </a:cubicBezTo>
                <a:cubicBezTo>
                  <a:pt x="18449" y="7484"/>
                  <a:pt x="18117" y="7438"/>
                  <a:pt x="17916" y="7420"/>
                </a:cubicBezTo>
                <a:cubicBezTo>
                  <a:pt x="17836" y="7413"/>
                  <a:pt x="17774" y="7409"/>
                  <a:pt x="17721" y="7408"/>
                </a:cubicBezTo>
                <a:cubicBezTo>
                  <a:pt x="17718" y="7408"/>
                  <a:pt x="17715" y="7408"/>
                  <a:pt x="17713" y="7408"/>
                </a:cubicBezTo>
                <a:cubicBezTo>
                  <a:pt x="17711" y="7408"/>
                  <a:pt x="17712" y="7408"/>
                  <a:pt x="17710" y="7408"/>
                </a:cubicBezTo>
                <a:cubicBezTo>
                  <a:pt x="17551" y="7404"/>
                  <a:pt x="17488" y="7432"/>
                  <a:pt x="17362" y="7523"/>
                </a:cubicBezTo>
                <a:cubicBezTo>
                  <a:pt x="17207" y="7634"/>
                  <a:pt x="17149" y="7648"/>
                  <a:pt x="17023" y="7603"/>
                </a:cubicBezTo>
                <a:cubicBezTo>
                  <a:pt x="16981" y="7588"/>
                  <a:pt x="16942" y="7579"/>
                  <a:pt x="16913" y="7576"/>
                </a:cubicBezTo>
                <a:cubicBezTo>
                  <a:pt x="16884" y="7573"/>
                  <a:pt x="16864" y="7577"/>
                  <a:pt x="16862" y="7588"/>
                </a:cubicBezTo>
                <a:cubicBezTo>
                  <a:pt x="16813" y="7806"/>
                  <a:pt x="16719" y="7903"/>
                  <a:pt x="16465" y="7989"/>
                </a:cubicBezTo>
                <a:cubicBezTo>
                  <a:pt x="16334" y="8034"/>
                  <a:pt x="16106" y="8151"/>
                  <a:pt x="15957" y="8251"/>
                </a:cubicBezTo>
                <a:cubicBezTo>
                  <a:pt x="15933" y="8266"/>
                  <a:pt x="15905" y="8284"/>
                  <a:pt x="15879" y="8301"/>
                </a:cubicBezTo>
                <a:cubicBezTo>
                  <a:pt x="15833" y="8335"/>
                  <a:pt x="15788" y="8365"/>
                  <a:pt x="15736" y="8393"/>
                </a:cubicBezTo>
                <a:cubicBezTo>
                  <a:pt x="15635" y="8458"/>
                  <a:pt x="15527" y="8529"/>
                  <a:pt x="15458" y="8572"/>
                </a:cubicBezTo>
                <a:lnTo>
                  <a:pt x="15232" y="8710"/>
                </a:lnTo>
                <a:lnTo>
                  <a:pt x="15074" y="8596"/>
                </a:lnTo>
                <a:cubicBezTo>
                  <a:pt x="15013" y="8553"/>
                  <a:pt x="14969" y="8495"/>
                  <a:pt x="14933" y="8415"/>
                </a:cubicBezTo>
                <a:cubicBezTo>
                  <a:pt x="14859" y="8321"/>
                  <a:pt x="14824" y="8104"/>
                  <a:pt x="14830" y="7769"/>
                </a:cubicBezTo>
                <a:cubicBezTo>
                  <a:pt x="14815" y="7527"/>
                  <a:pt x="14804" y="7230"/>
                  <a:pt x="14795" y="6797"/>
                </a:cubicBezTo>
                <a:cubicBezTo>
                  <a:pt x="14783" y="6152"/>
                  <a:pt x="14754" y="5741"/>
                  <a:pt x="14686" y="5373"/>
                </a:cubicBezTo>
                <a:cubicBezTo>
                  <a:pt x="14671" y="5301"/>
                  <a:pt x="14654" y="5203"/>
                  <a:pt x="14640" y="5141"/>
                </a:cubicBezTo>
                <a:cubicBezTo>
                  <a:pt x="14546" y="4768"/>
                  <a:pt x="14396" y="4420"/>
                  <a:pt x="14136" y="3898"/>
                </a:cubicBezTo>
                <a:cubicBezTo>
                  <a:pt x="13978" y="3583"/>
                  <a:pt x="13878" y="3403"/>
                  <a:pt x="13770" y="3295"/>
                </a:cubicBezTo>
                <a:cubicBezTo>
                  <a:pt x="13769" y="3293"/>
                  <a:pt x="13768" y="3291"/>
                  <a:pt x="13766" y="3290"/>
                </a:cubicBezTo>
                <a:cubicBezTo>
                  <a:pt x="13766" y="3290"/>
                  <a:pt x="13765" y="3290"/>
                  <a:pt x="13765" y="3289"/>
                </a:cubicBezTo>
                <a:cubicBezTo>
                  <a:pt x="13748" y="3273"/>
                  <a:pt x="13731" y="3260"/>
                  <a:pt x="13713" y="3246"/>
                </a:cubicBezTo>
                <a:cubicBezTo>
                  <a:pt x="13678" y="3219"/>
                  <a:pt x="13637" y="3198"/>
                  <a:pt x="13597" y="3179"/>
                </a:cubicBezTo>
                <a:cubicBezTo>
                  <a:pt x="13594" y="3177"/>
                  <a:pt x="13593" y="3176"/>
                  <a:pt x="13589" y="3174"/>
                </a:cubicBezTo>
                <a:cubicBezTo>
                  <a:pt x="13523" y="3149"/>
                  <a:pt x="13445" y="3135"/>
                  <a:pt x="13351" y="3122"/>
                </a:cubicBezTo>
                <a:cubicBezTo>
                  <a:pt x="13269" y="3110"/>
                  <a:pt x="13019" y="3059"/>
                  <a:pt x="12880" y="3034"/>
                </a:cubicBezTo>
                <a:cubicBezTo>
                  <a:pt x="12696" y="3003"/>
                  <a:pt x="12510" y="2969"/>
                  <a:pt x="12273" y="2922"/>
                </a:cubicBezTo>
                <a:cubicBezTo>
                  <a:pt x="11559" y="2783"/>
                  <a:pt x="10727" y="2613"/>
                  <a:pt x="9986" y="2445"/>
                </a:cubicBezTo>
                <a:cubicBezTo>
                  <a:pt x="9827" y="2409"/>
                  <a:pt x="9454" y="2332"/>
                  <a:pt x="9122" y="2265"/>
                </a:cubicBezTo>
                <a:cubicBezTo>
                  <a:pt x="8982" y="2238"/>
                  <a:pt x="8860" y="2213"/>
                  <a:pt x="8735" y="2182"/>
                </a:cubicBezTo>
                <a:cubicBezTo>
                  <a:pt x="8446" y="2119"/>
                  <a:pt x="8177" y="2051"/>
                  <a:pt x="8095" y="2015"/>
                </a:cubicBezTo>
                <a:cubicBezTo>
                  <a:pt x="7991" y="1970"/>
                  <a:pt x="7769" y="1926"/>
                  <a:pt x="7603" y="1918"/>
                </a:cubicBezTo>
                <a:cubicBezTo>
                  <a:pt x="7518" y="1914"/>
                  <a:pt x="7289" y="1882"/>
                  <a:pt x="7109" y="1862"/>
                </a:cubicBezTo>
                <a:cubicBezTo>
                  <a:pt x="6943" y="1846"/>
                  <a:pt x="6790" y="1828"/>
                  <a:pt x="6637" y="1809"/>
                </a:cubicBezTo>
                <a:cubicBezTo>
                  <a:pt x="6410" y="1781"/>
                  <a:pt x="6208" y="1751"/>
                  <a:pt x="6128" y="1728"/>
                </a:cubicBezTo>
                <a:cubicBezTo>
                  <a:pt x="6065" y="1711"/>
                  <a:pt x="5970" y="1690"/>
                  <a:pt x="5914" y="1683"/>
                </a:cubicBezTo>
                <a:cubicBezTo>
                  <a:pt x="5863" y="1676"/>
                  <a:pt x="5772" y="1640"/>
                  <a:pt x="5702" y="1600"/>
                </a:cubicBezTo>
                <a:cubicBezTo>
                  <a:pt x="5286" y="1470"/>
                  <a:pt x="4864" y="1275"/>
                  <a:pt x="4379" y="1001"/>
                </a:cubicBezTo>
                <a:cubicBezTo>
                  <a:pt x="4373" y="997"/>
                  <a:pt x="4363" y="992"/>
                  <a:pt x="4357" y="989"/>
                </a:cubicBezTo>
                <a:cubicBezTo>
                  <a:pt x="4348" y="984"/>
                  <a:pt x="4348" y="982"/>
                  <a:pt x="4340" y="977"/>
                </a:cubicBezTo>
                <a:cubicBezTo>
                  <a:pt x="4124" y="854"/>
                  <a:pt x="3907" y="727"/>
                  <a:pt x="3656" y="567"/>
                </a:cubicBezTo>
                <a:lnTo>
                  <a:pt x="3041" y="174"/>
                </a:lnTo>
                <a:cubicBezTo>
                  <a:pt x="2990" y="160"/>
                  <a:pt x="2934" y="155"/>
                  <a:pt x="2869" y="151"/>
                </a:cubicBezTo>
                <a:lnTo>
                  <a:pt x="2561" y="151"/>
                </a:lnTo>
                <a:cubicBezTo>
                  <a:pt x="2549" y="151"/>
                  <a:pt x="2546" y="150"/>
                  <a:pt x="2535" y="150"/>
                </a:cubicBezTo>
                <a:cubicBezTo>
                  <a:pt x="2518" y="150"/>
                  <a:pt x="2512" y="148"/>
                  <a:pt x="2496" y="148"/>
                </a:cubicBezTo>
                <a:cubicBezTo>
                  <a:pt x="2230" y="145"/>
                  <a:pt x="2098" y="126"/>
                  <a:pt x="2069" y="75"/>
                </a:cubicBezTo>
                <a:cubicBezTo>
                  <a:pt x="2053" y="47"/>
                  <a:pt x="1997" y="31"/>
                  <a:pt x="1872" y="19"/>
                </a:cubicBezTo>
                <a:cubicBezTo>
                  <a:pt x="1862" y="18"/>
                  <a:pt x="1858" y="16"/>
                  <a:pt x="1847" y="15"/>
                </a:cubicBezTo>
                <a:cubicBezTo>
                  <a:pt x="1683" y="3"/>
                  <a:pt x="1425" y="0"/>
                  <a:pt x="1013" y="0"/>
                </a:cubicBezTo>
                <a:lnTo>
                  <a:pt x="1012" y="0"/>
                </a:lnTo>
                <a:lnTo>
                  <a:pt x="0" y="0"/>
                </a:lnTo>
                <a:close/>
              </a:path>
            </a:pathLst>
          </a:custGeom>
          <a:ln w="12700">
            <a:miter lim="400000"/>
          </a:ln>
          <a:effectLst>
            <a:outerShdw sx="100000" sy="100000" kx="0" ky="0" algn="b" rotWithShape="0" blurRad="203200" dist="136836" dir="2501888">
              <a:srgbClr val="5A5F5E">
                <a:alpha val="50000"/>
              </a:srgbClr>
            </a:outerShdw>
          </a:effectLst>
        </p:spPr>
      </p:pic>
      <p:sp>
        <p:nvSpPr>
          <p:cNvPr id="273" name="GOD’S SILENCE IS NOT PERMISSIVE"/>
          <p:cNvSpPr txBox="1"/>
          <p:nvPr/>
        </p:nvSpPr>
        <p:spPr>
          <a:xfrm>
            <a:off x="325953" y="226441"/>
            <a:ext cx="12352893" cy="884189"/>
          </a:xfrm>
          <a:prstGeom prst="rect">
            <a:avLst/>
          </a:prstGeom>
          <a:gradFill>
            <a:gsLst>
              <a:gs pos="0">
                <a:schemeClr val="accent5">
                  <a:hueOff val="-158059"/>
                  <a:satOff val="-13250"/>
                  <a:lumOff val="10967"/>
                </a:schemeClr>
              </a:gs>
              <a:gs pos="100000">
                <a:schemeClr val="accent5">
                  <a:hueOff val="-53923"/>
                  <a:lumOff val="-6733"/>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457200">
              <a:defRPr i="1" sz="5600">
                <a:gradFill flip="none" rotWithShape="1">
                  <a:gsLst>
                    <a:gs pos="0">
                      <a:srgbClr val="FFFC79"/>
                    </a:gs>
                    <a:gs pos="100000">
                      <a:srgbClr val="FFFFFF"/>
                    </a:gs>
                  </a:gsLst>
                  <a:lin ang="5400000" scaled="0"/>
                </a:gradFill>
                <a:effectLst>
                  <a:outerShdw sx="100000" sy="100000" kx="0" ky="0" algn="b" rotWithShape="0" blurRad="12700" dist="63500" dir="2400000">
                    <a:srgbClr val="000000"/>
                  </a:outerShdw>
                </a:effectLst>
                <a:latin typeface="Times New Roman"/>
                <a:ea typeface="Times New Roman"/>
                <a:cs typeface="Times New Roman"/>
                <a:sym typeface="Times New Roman"/>
              </a:defRPr>
            </a:lvl1pPr>
          </a:lstStyle>
          <a:p>
            <a:pPr/>
            <a:r>
              <a:t>GOD’S SILENCE IS NOT PERMISSIVE</a:t>
            </a:r>
          </a:p>
        </p:txBody>
      </p:sp>
      <p:sp>
        <p:nvSpPr>
          <p:cNvPr id="274" name="Old Testament Passages"/>
          <p:cNvSpPr txBox="1"/>
          <p:nvPr/>
        </p:nvSpPr>
        <p:spPr>
          <a:xfrm>
            <a:off x="4862009" y="1339155"/>
            <a:ext cx="8257907" cy="965201"/>
          </a:xfrm>
          <a:prstGeom prst="rect">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a:effectLst>
            <a:outerShdw sx="100000" sy="100000" kx="0" ky="0" algn="b" rotWithShape="0" blurRad="127000" dist="136836" dir="2501888">
              <a:srgbClr val="5A5F5E">
                <a:alpha val="9754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solidFill>
                  <a:srgbClr val="FFFFFF"/>
                </a:solidFill>
                <a:effectLst>
                  <a:outerShdw sx="100000" sy="100000" kx="0" ky="0" algn="b" rotWithShape="0" blurRad="63500" dist="63500" dir="1934455">
                    <a:srgbClr val="000000"/>
                  </a:outerShdw>
                </a:effectLst>
              </a:defRPr>
            </a:lvl1pPr>
          </a:lstStyle>
          <a:p>
            <a:pPr/>
            <a:r>
              <a:t>Old Testament Passages</a:t>
            </a:r>
          </a:p>
        </p:txBody>
      </p:sp>
      <p:sp>
        <p:nvSpPr>
          <p:cNvPr id="275" name="Joshua 23:6 (NKJV)…"/>
          <p:cNvSpPr txBox="1"/>
          <p:nvPr/>
        </p:nvSpPr>
        <p:spPr>
          <a:xfrm>
            <a:off x="4968516" y="3206542"/>
            <a:ext cx="7807866" cy="5382687"/>
          </a:xfrm>
          <a:prstGeom prst="rect">
            <a:avLst/>
          </a:prstGeom>
          <a:solidFill>
            <a:srgbClr val="FFFFFF"/>
          </a:solidFill>
          <a:ln w="12700">
            <a:solidFill>
              <a:srgbClr val="BE4B48"/>
            </a:solidFill>
          </a:ln>
          <a:effectLst>
            <a:outerShdw sx="100000" sy="100000" kx="0" ky="0" algn="b" rotWithShape="0" blurRad="127000" dist="136836" dir="2501888">
              <a:srgbClr val="5A5F5E">
                <a:alpha val="9754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5900">
                <a:solidFill>
                  <a:srgbClr val="000000"/>
                </a:solidFill>
                <a:latin typeface="Times New Roman"/>
                <a:ea typeface="Times New Roman"/>
                <a:cs typeface="Times New Roman"/>
                <a:sym typeface="Times New Roman"/>
              </a:defRPr>
            </a:pPr>
            <a:r>
              <a:t>Joshua 23:6 (NKJV) </a:t>
            </a:r>
          </a:p>
          <a:p>
            <a:pPr defTabSz="457200">
              <a:defRPr sz="5100">
                <a:solidFill>
                  <a:srgbClr val="000000"/>
                </a:solidFill>
                <a:latin typeface="Times New Roman"/>
                <a:ea typeface="Times New Roman"/>
                <a:cs typeface="Times New Roman"/>
                <a:sym typeface="Times New Roman"/>
              </a:defRPr>
            </a:pPr>
            <a:r>
              <a:rPr baseline="31999"/>
              <a:t>6</a:t>
            </a:r>
            <a:r>
              <a:t> Therefore be very courageous to keep and to do all that is written in the Book of the Law of Moses, lest you turn aside from it to the right hand or to the left,</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7" name="Image" descr="Image"/>
          <p:cNvPicPr>
            <a:picLocks noChangeAspect="1"/>
          </p:cNvPicPr>
          <p:nvPr/>
        </p:nvPicPr>
        <p:blipFill>
          <a:blip r:embed="rId2">
            <a:extLst/>
          </a:blip>
          <a:srcRect l="0" t="0" r="171" b="0"/>
          <a:stretch>
            <a:fillRect/>
          </a:stretch>
        </p:blipFill>
        <p:spPr>
          <a:xfrm>
            <a:off x="-14817" y="-8467"/>
            <a:ext cx="6496845" cy="97705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6964" y="21600"/>
                </a:lnTo>
                <a:cubicBezTo>
                  <a:pt x="10994" y="21600"/>
                  <a:pt x="13912" y="21581"/>
                  <a:pt x="13888" y="21555"/>
                </a:cubicBezTo>
                <a:cubicBezTo>
                  <a:pt x="13865" y="21531"/>
                  <a:pt x="14021" y="21366"/>
                  <a:pt x="14235" y="21190"/>
                </a:cubicBezTo>
                <a:cubicBezTo>
                  <a:pt x="14448" y="21014"/>
                  <a:pt x="14741" y="20700"/>
                  <a:pt x="14886" y="20492"/>
                </a:cubicBezTo>
                <a:cubicBezTo>
                  <a:pt x="15456" y="19680"/>
                  <a:pt x="15889" y="19093"/>
                  <a:pt x="16137" y="18800"/>
                </a:cubicBezTo>
                <a:cubicBezTo>
                  <a:pt x="16280" y="18632"/>
                  <a:pt x="16472" y="18361"/>
                  <a:pt x="16564" y="18197"/>
                </a:cubicBezTo>
                <a:cubicBezTo>
                  <a:pt x="16655" y="18033"/>
                  <a:pt x="16809" y="17785"/>
                  <a:pt x="16908" y="17646"/>
                </a:cubicBezTo>
                <a:cubicBezTo>
                  <a:pt x="17033" y="17469"/>
                  <a:pt x="17104" y="17256"/>
                  <a:pt x="17139" y="16941"/>
                </a:cubicBezTo>
                <a:cubicBezTo>
                  <a:pt x="17182" y="16551"/>
                  <a:pt x="17407" y="15648"/>
                  <a:pt x="17511" y="15448"/>
                </a:cubicBezTo>
                <a:cubicBezTo>
                  <a:pt x="17624" y="15231"/>
                  <a:pt x="17697" y="14175"/>
                  <a:pt x="17623" y="13819"/>
                </a:cubicBezTo>
                <a:cubicBezTo>
                  <a:pt x="17592" y="13672"/>
                  <a:pt x="17580" y="13567"/>
                  <a:pt x="17582" y="13494"/>
                </a:cubicBezTo>
                <a:cubicBezTo>
                  <a:pt x="17517" y="13288"/>
                  <a:pt x="17419" y="13156"/>
                  <a:pt x="17248" y="13039"/>
                </a:cubicBezTo>
                <a:cubicBezTo>
                  <a:pt x="17116" y="12950"/>
                  <a:pt x="16967" y="12755"/>
                  <a:pt x="16872" y="12551"/>
                </a:cubicBezTo>
                <a:cubicBezTo>
                  <a:pt x="16786" y="12364"/>
                  <a:pt x="16633" y="12121"/>
                  <a:pt x="16534" y="12009"/>
                </a:cubicBezTo>
                <a:lnTo>
                  <a:pt x="16354" y="11804"/>
                </a:lnTo>
                <a:lnTo>
                  <a:pt x="16492" y="11544"/>
                </a:lnTo>
                <a:cubicBezTo>
                  <a:pt x="17017" y="10551"/>
                  <a:pt x="20057" y="8517"/>
                  <a:pt x="21297" y="8329"/>
                </a:cubicBezTo>
                <a:lnTo>
                  <a:pt x="21600" y="8283"/>
                </a:lnTo>
                <a:lnTo>
                  <a:pt x="21600" y="8247"/>
                </a:lnTo>
                <a:lnTo>
                  <a:pt x="21414" y="8184"/>
                </a:lnTo>
                <a:cubicBezTo>
                  <a:pt x="21291" y="8142"/>
                  <a:pt x="21125" y="8100"/>
                  <a:pt x="21043" y="8092"/>
                </a:cubicBezTo>
                <a:cubicBezTo>
                  <a:pt x="20962" y="8084"/>
                  <a:pt x="20850" y="8053"/>
                  <a:pt x="20794" y="8024"/>
                </a:cubicBezTo>
                <a:cubicBezTo>
                  <a:pt x="20634" y="7943"/>
                  <a:pt x="19955" y="7762"/>
                  <a:pt x="19469" y="7673"/>
                </a:cubicBezTo>
                <a:cubicBezTo>
                  <a:pt x="19420" y="7664"/>
                  <a:pt x="19362" y="7652"/>
                  <a:pt x="19305" y="7642"/>
                </a:cubicBezTo>
                <a:cubicBezTo>
                  <a:pt x="19246" y="7641"/>
                  <a:pt x="19173" y="7628"/>
                  <a:pt x="19100" y="7604"/>
                </a:cubicBezTo>
                <a:cubicBezTo>
                  <a:pt x="18938" y="7574"/>
                  <a:pt x="18766" y="7543"/>
                  <a:pt x="18654" y="7522"/>
                </a:cubicBezTo>
                <a:cubicBezTo>
                  <a:pt x="18449" y="7484"/>
                  <a:pt x="18117" y="7438"/>
                  <a:pt x="17916" y="7420"/>
                </a:cubicBezTo>
                <a:cubicBezTo>
                  <a:pt x="17836" y="7413"/>
                  <a:pt x="17774" y="7409"/>
                  <a:pt x="17721" y="7408"/>
                </a:cubicBezTo>
                <a:cubicBezTo>
                  <a:pt x="17718" y="7408"/>
                  <a:pt x="17715" y="7408"/>
                  <a:pt x="17713" y="7408"/>
                </a:cubicBezTo>
                <a:cubicBezTo>
                  <a:pt x="17711" y="7408"/>
                  <a:pt x="17712" y="7408"/>
                  <a:pt x="17710" y="7408"/>
                </a:cubicBezTo>
                <a:cubicBezTo>
                  <a:pt x="17551" y="7404"/>
                  <a:pt x="17488" y="7432"/>
                  <a:pt x="17362" y="7523"/>
                </a:cubicBezTo>
                <a:cubicBezTo>
                  <a:pt x="17207" y="7634"/>
                  <a:pt x="17149" y="7648"/>
                  <a:pt x="17023" y="7603"/>
                </a:cubicBezTo>
                <a:cubicBezTo>
                  <a:pt x="16981" y="7588"/>
                  <a:pt x="16942" y="7579"/>
                  <a:pt x="16913" y="7576"/>
                </a:cubicBezTo>
                <a:cubicBezTo>
                  <a:pt x="16884" y="7573"/>
                  <a:pt x="16864" y="7577"/>
                  <a:pt x="16862" y="7588"/>
                </a:cubicBezTo>
                <a:cubicBezTo>
                  <a:pt x="16813" y="7806"/>
                  <a:pt x="16719" y="7903"/>
                  <a:pt x="16465" y="7989"/>
                </a:cubicBezTo>
                <a:cubicBezTo>
                  <a:pt x="16334" y="8034"/>
                  <a:pt x="16106" y="8151"/>
                  <a:pt x="15957" y="8251"/>
                </a:cubicBezTo>
                <a:cubicBezTo>
                  <a:pt x="15933" y="8266"/>
                  <a:pt x="15905" y="8284"/>
                  <a:pt x="15879" y="8301"/>
                </a:cubicBezTo>
                <a:cubicBezTo>
                  <a:pt x="15833" y="8335"/>
                  <a:pt x="15788" y="8365"/>
                  <a:pt x="15736" y="8393"/>
                </a:cubicBezTo>
                <a:cubicBezTo>
                  <a:pt x="15635" y="8458"/>
                  <a:pt x="15527" y="8529"/>
                  <a:pt x="15458" y="8572"/>
                </a:cubicBezTo>
                <a:lnTo>
                  <a:pt x="15232" y="8710"/>
                </a:lnTo>
                <a:lnTo>
                  <a:pt x="15074" y="8596"/>
                </a:lnTo>
                <a:cubicBezTo>
                  <a:pt x="15013" y="8553"/>
                  <a:pt x="14969" y="8495"/>
                  <a:pt x="14933" y="8415"/>
                </a:cubicBezTo>
                <a:cubicBezTo>
                  <a:pt x="14859" y="8321"/>
                  <a:pt x="14824" y="8104"/>
                  <a:pt x="14830" y="7769"/>
                </a:cubicBezTo>
                <a:cubicBezTo>
                  <a:pt x="14815" y="7527"/>
                  <a:pt x="14804" y="7230"/>
                  <a:pt x="14795" y="6797"/>
                </a:cubicBezTo>
                <a:cubicBezTo>
                  <a:pt x="14783" y="6152"/>
                  <a:pt x="14754" y="5741"/>
                  <a:pt x="14686" y="5373"/>
                </a:cubicBezTo>
                <a:cubicBezTo>
                  <a:pt x="14671" y="5301"/>
                  <a:pt x="14654" y="5203"/>
                  <a:pt x="14640" y="5141"/>
                </a:cubicBezTo>
                <a:cubicBezTo>
                  <a:pt x="14546" y="4768"/>
                  <a:pt x="14396" y="4420"/>
                  <a:pt x="14136" y="3898"/>
                </a:cubicBezTo>
                <a:cubicBezTo>
                  <a:pt x="13978" y="3583"/>
                  <a:pt x="13878" y="3403"/>
                  <a:pt x="13770" y="3295"/>
                </a:cubicBezTo>
                <a:cubicBezTo>
                  <a:pt x="13769" y="3293"/>
                  <a:pt x="13768" y="3291"/>
                  <a:pt x="13766" y="3290"/>
                </a:cubicBezTo>
                <a:cubicBezTo>
                  <a:pt x="13766" y="3290"/>
                  <a:pt x="13765" y="3290"/>
                  <a:pt x="13765" y="3289"/>
                </a:cubicBezTo>
                <a:cubicBezTo>
                  <a:pt x="13748" y="3273"/>
                  <a:pt x="13731" y="3260"/>
                  <a:pt x="13713" y="3246"/>
                </a:cubicBezTo>
                <a:cubicBezTo>
                  <a:pt x="13678" y="3219"/>
                  <a:pt x="13637" y="3198"/>
                  <a:pt x="13597" y="3179"/>
                </a:cubicBezTo>
                <a:cubicBezTo>
                  <a:pt x="13594" y="3177"/>
                  <a:pt x="13593" y="3176"/>
                  <a:pt x="13589" y="3174"/>
                </a:cubicBezTo>
                <a:cubicBezTo>
                  <a:pt x="13523" y="3149"/>
                  <a:pt x="13445" y="3135"/>
                  <a:pt x="13351" y="3122"/>
                </a:cubicBezTo>
                <a:cubicBezTo>
                  <a:pt x="13269" y="3110"/>
                  <a:pt x="13019" y="3059"/>
                  <a:pt x="12880" y="3034"/>
                </a:cubicBezTo>
                <a:cubicBezTo>
                  <a:pt x="12696" y="3003"/>
                  <a:pt x="12510" y="2969"/>
                  <a:pt x="12273" y="2922"/>
                </a:cubicBezTo>
                <a:cubicBezTo>
                  <a:pt x="11559" y="2783"/>
                  <a:pt x="10727" y="2613"/>
                  <a:pt x="9986" y="2445"/>
                </a:cubicBezTo>
                <a:cubicBezTo>
                  <a:pt x="9827" y="2409"/>
                  <a:pt x="9454" y="2332"/>
                  <a:pt x="9122" y="2265"/>
                </a:cubicBezTo>
                <a:cubicBezTo>
                  <a:pt x="8982" y="2238"/>
                  <a:pt x="8860" y="2213"/>
                  <a:pt x="8735" y="2182"/>
                </a:cubicBezTo>
                <a:cubicBezTo>
                  <a:pt x="8446" y="2119"/>
                  <a:pt x="8177" y="2051"/>
                  <a:pt x="8095" y="2015"/>
                </a:cubicBezTo>
                <a:cubicBezTo>
                  <a:pt x="7991" y="1970"/>
                  <a:pt x="7769" y="1926"/>
                  <a:pt x="7603" y="1918"/>
                </a:cubicBezTo>
                <a:cubicBezTo>
                  <a:pt x="7518" y="1914"/>
                  <a:pt x="7289" y="1882"/>
                  <a:pt x="7109" y="1862"/>
                </a:cubicBezTo>
                <a:cubicBezTo>
                  <a:pt x="6943" y="1846"/>
                  <a:pt x="6790" y="1828"/>
                  <a:pt x="6637" y="1809"/>
                </a:cubicBezTo>
                <a:cubicBezTo>
                  <a:pt x="6410" y="1781"/>
                  <a:pt x="6208" y="1751"/>
                  <a:pt x="6128" y="1728"/>
                </a:cubicBezTo>
                <a:cubicBezTo>
                  <a:pt x="6065" y="1711"/>
                  <a:pt x="5970" y="1690"/>
                  <a:pt x="5914" y="1683"/>
                </a:cubicBezTo>
                <a:cubicBezTo>
                  <a:pt x="5863" y="1676"/>
                  <a:pt x="5772" y="1640"/>
                  <a:pt x="5702" y="1600"/>
                </a:cubicBezTo>
                <a:cubicBezTo>
                  <a:pt x="5286" y="1470"/>
                  <a:pt x="4864" y="1275"/>
                  <a:pt x="4379" y="1001"/>
                </a:cubicBezTo>
                <a:cubicBezTo>
                  <a:pt x="4373" y="997"/>
                  <a:pt x="4363" y="992"/>
                  <a:pt x="4357" y="989"/>
                </a:cubicBezTo>
                <a:cubicBezTo>
                  <a:pt x="4348" y="984"/>
                  <a:pt x="4348" y="982"/>
                  <a:pt x="4340" y="977"/>
                </a:cubicBezTo>
                <a:cubicBezTo>
                  <a:pt x="4124" y="854"/>
                  <a:pt x="3907" y="727"/>
                  <a:pt x="3656" y="567"/>
                </a:cubicBezTo>
                <a:lnTo>
                  <a:pt x="3041" y="174"/>
                </a:lnTo>
                <a:cubicBezTo>
                  <a:pt x="2990" y="160"/>
                  <a:pt x="2934" y="155"/>
                  <a:pt x="2869" y="151"/>
                </a:cubicBezTo>
                <a:lnTo>
                  <a:pt x="2561" y="151"/>
                </a:lnTo>
                <a:cubicBezTo>
                  <a:pt x="2549" y="151"/>
                  <a:pt x="2546" y="150"/>
                  <a:pt x="2535" y="150"/>
                </a:cubicBezTo>
                <a:cubicBezTo>
                  <a:pt x="2518" y="150"/>
                  <a:pt x="2512" y="148"/>
                  <a:pt x="2496" y="148"/>
                </a:cubicBezTo>
                <a:cubicBezTo>
                  <a:pt x="2230" y="145"/>
                  <a:pt x="2098" y="126"/>
                  <a:pt x="2069" y="75"/>
                </a:cubicBezTo>
                <a:cubicBezTo>
                  <a:pt x="2053" y="47"/>
                  <a:pt x="1997" y="31"/>
                  <a:pt x="1872" y="19"/>
                </a:cubicBezTo>
                <a:cubicBezTo>
                  <a:pt x="1862" y="18"/>
                  <a:pt x="1858" y="16"/>
                  <a:pt x="1847" y="15"/>
                </a:cubicBezTo>
                <a:cubicBezTo>
                  <a:pt x="1683" y="3"/>
                  <a:pt x="1425" y="0"/>
                  <a:pt x="1013" y="0"/>
                </a:cubicBezTo>
                <a:lnTo>
                  <a:pt x="1012" y="0"/>
                </a:lnTo>
                <a:lnTo>
                  <a:pt x="0" y="0"/>
                </a:lnTo>
                <a:close/>
              </a:path>
            </a:pathLst>
          </a:custGeom>
          <a:ln w="12700">
            <a:miter lim="400000"/>
          </a:ln>
          <a:effectLst>
            <a:outerShdw sx="100000" sy="100000" kx="0" ky="0" algn="b" rotWithShape="0" blurRad="203200" dist="136836" dir="2501888">
              <a:srgbClr val="5A5F5E">
                <a:alpha val="50000"/>
              </a:srgbClr>
            </a:outerShdw>
          </a:effectLst>
        </p:spPr>
      </p:pic>
      <p:sp>
        <p:nvSpPr>
          <p:cNvPr id="278" name="GOD’S SILENCE IS NOT PERMISSIVE"/>
          <p:cNvSpPr txBox="1"/>
          <p:nvPr/>
        </p:nvSpPr>
        <p:spPr>
          <a:xfrm>
            <a:off x="325953" y="226441"/>
            <a:ext cx="12352893" cy="884189"/>
          </a:xfrm>
          <a:prstGeom prst="rect">
            <a:avLst/>
          </a:prstGeom>
          <a:gradFill>
            <a:gsLst>
              <a:gs pos="0">
                <a:schemeClr val="accent5">
                  <a:hueOff val="-158059"/>
                  <a:satOff val="-13250"/>
                  <a:lumOff val="10967"/>
                </a:schemeClr>
              </a:gs>
              <a:gs pos="100000">
                <a:schemeClr val="accent5">
                  <a:hueOff val="-53923"/>
                  <a:lumOff val="-6733"/>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457200">
              <a:defRPr i="1" sz="5600">
                <a:gradFill flip="none" rotWithShape="1">
                  <a:gsLst>
                    <a:gs pos="0">
                      <a:srgbClr val="FFFC79"/>
                    </a:gs>
                    <a:gs pos="100000">
                      <a:srgbClr val="FFFFFF"/>
                    </a:gs>
                  </a:gsLst>
                  <a:lin ang="5400000" scaled="0"/>
                </a:gradFill>
                <a:effectLst>
                  <a:outerShdw sx="100000" sy="100000" kx="0" ky="0" algn="b" rotWithShape="0" blurRad="12700" dist="63500" dir="2400000">
                    <a:srgbClr val="000000"/>
                  </a:outerShdw>
                </a:effectLst>
                <a:latin typeface="Times New Roman"/>
                <a:ea typeface="Times New Roman"/>
                <a:cs typeface="Times New Roman"/>
                <a:sym typeface="Times New Roman"/>
              </a:defRPr>
            </a:lvl1pPr>
          </a:lstStyle>
          <a:p>
            <a:pPr/>
            <a:r>
              <a:t>GOD’S SILENCE IS NOT PERMISSIVE</a:t>
            </a:r>
          </a:p>
        </p:txBody>
      </p:sp>
      <p:sp>
        <p:nvSpPr>
          <p:cNvPr id="279" name="Old Testament Passages"/>
          <p:cNvSpPr txBox="1"/>
          <p:nvPr/>
        </p:nvSpPr>
        <p:spPr>
          <a:xfrm>
            <a:off x="4862009" y="1339155"/>
            <a:ext cx="8257907" cy="965201"/>
          </a:xfrm>
          <a:prstGeom prst="rect">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a:effectLst>
            <a:outerShdw sx="100000" sy="100000" kx="0" ky="0" algn="b" rotWithShape="0" blurRad="127000" dist="136836" dir="2501888">
              <a:srgbClr val="5A5F5E">
                <a:alpha val="9754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solidFill>
                  <a:srgbClr val="FFFFFF"/>
                </a:solidFill>
                <a:effectLst>
                  <a:outerShdw sx="100000" sy="100000" kx="0" ky="0" algn="b" rotWithShape="0" blurRad="63500" dist="63500" dir="1934455">
                    <a:srgbClr val="000000"/>
                  </a:outerShdw>
                </a:effectLst>
              </a:defRPr>
            </a:lvl1pPr>
          </a:lstStyle>
          <a:p>
            <a:pPr/>
            <a:r>
              <a:t>Old Testament Passages</a:t>
            </a:r>
          </a:p>
        </p:txBody>
      </p:sp>
      <p:sp>
        <p:nvSpPr>
          <p:cNvPr id="280" name="Proverbs 30:5–6 (NKJV)…"/>
          <p:cNvSpPr txBox="1"/>
          <p:nvPr/>
        </p:nvSpPr>
        <p:spPr>
          <a:xfrm>
            <a:off x="4968516" y="2989278"/>
            <a:ext cx="7807866" cy="6258987"/>
          </a:xfrm>
          <a:prstGeom prst="rect">
            <a:avLst/>
          </a:prstGeom>
          <a:solidFill>
            <a:srgbClr val="FFFFFF"/>
          </a:solidFill>
          <a:ln w="12700">
            <a:solidFill>
              <a:srgbClr val="BE4B48"/>
            </a:solidFill>
          </a:ln>
          <a:effectLst>
            <a:outerShdw sx="100000" sy="100000" kx="0" ky="0" algn="b" rotWithShape="0" blurRad="127000" dist="136836" dir="2501888">
              <a:srgbClr val="5A5F5E">
                <a:alpha val="9754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5900">
                <a:solidFill>
                  <a:srgbClr val="000000"/>
                </a:solidFill>
                <a:latin typeface="Times New Roman"/>
                <a:ea typeface="Times New Roman"/>
                <a:cs typeface="Times New Roman"/>
                <a:sym typeface="Times New Roman"/>
              </a:defRPr>
            </a:pPr>
            <a:r>
              <a:t>Proverbs 30:5–6 (NKJV) </a:t>
            </a:r>
          </a:p>
          <a:p>
            <a:pPr defTabSz="457200">
              <a:defRPr sz="5100">
                <a:solidFill>
                  <a:srgbClr val="000000"/>
                </a:solidFill>
                <a:latin typeface="Times New Roman"/>
                <a:ea typeface="Times New Roman"/>
                <a:cs typeface="Times New Roman"/>
                <a:sym typeface="Times New Roman"/>
              </a:defRPr>
            </a:pPr>
            <a:r>
              <a:rPr baseline="31999"/>
              <a:t>5</a:t>
            </a:r>
            <a:r>
              <a:t> Every word of God </a:t>
            </a:r>
            <a:r>
              <a:rPr i="1"/>
              <a:t>is</a:t>
            </a:r>
            <a:r>
              <a:t> pure; He </a:t>
            </a:r>
            <a:r>
              <a:rPr i="1"/>
              <a:t>is</a:t>
            </a:r>
            <a:r>
              <a:t> a shield to those who put their trust in Him. </a:t>
            </a:r>
            <a:r>
              <a:rPr baseline="31999"/>
              <a:t>6</a:t>
            </a:r>
            <a:r>
              <a:t> Do not add to His words, Lest He rebuke you, and you be found a liar.</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2" name="Image" descr="Image"/>
          <p:cNvPicPr>
            <a:picLocks noChangeAspect="1"/>
          </p:cNvPicPr>
          <p:nvPr/>
        </p:nvPicPr>
        <p:blipFill>
          <a:blip r:embed="rId2">
            <a:extLst/>
          </a:blip>
          <a:srcRect l="0" t="0" r="171" b="0"/>
          <a:stretch>
            <a:fillRect/>
          </a:stretch>
        </p:blipFill>
        <p:spPr>
          <a:xfrm>
            <a:off x="-14817" y="-8467"/>
            <a:ext cx="6496845" cy="97705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6964" y="21600"/>
                </a:lnTo>
                <a:cubicBezTo>
                  <a:pt x="10994" y="21600"/>
                  <a:pt x="13912" y="21581"/>
                  <a:pt x="13888" y="21555"/>
                </a:cubicBezTo>
                <a:cubicBezTo>
                  <a:pt x="13865" y="21531"/>
                  <a:pt x="14021" y="21366"/>
                  <a:pt x="14235" y="21190"/>
                </a:cubicBezTo>
                <a:cubicBezTo>
                  <a:pt x="14448" y="21014"/>
                  <a:pt x="14741" y="20700"/>
                  <a:pt x="14886" y="20492"/>
                </a:cubicBezTo>
                <a:cubicBezTo>
                  <a:pt x="15456" y="19680"/>
                  <a:pt x="15889" y="19093"/>
                  <a:pt x="16137" y="18800"/>
                </a:cubicBezTo>
                <a:cubicBezTo>
                  <a:pt x="16280" y="18632"/>
                  <a:pt x="16472" y="18361"/>
                  <a:pt x="16564" y="18197"/>
                </a:cubicBezTo>
                <a:cubicBezTo>
                  <a:pt x="16655" y="18033"/>
                  <a:pt x="16809" y="17785"/>
                  <a:pt x="16908" y="17646"/>
                </a:cubicBezTo>
                <a:cubicBezTo>
                  <a:pt x="17033" y="17469"/>
                  <a:pt x="17104" y="17256"/>
                  <a:pt x="17139" y="16941"/>
                </a:cubicBezTo>
                <a:cubicBezTo>
                  <a:pt x="17182" y="16551"/>
                  <a:pt x="17407" y="15648"/>
                  <a:pt x="17511" y="15448"/>
                </a:cubicBezTo>
                <a:cubicBezTo>
                  <a:pt x="17624" y="15231"/>
                  <a:pt x="17697" y="14175"/>
                  <a:pt x="17623" y="13819"/>
                </a:cubicBezTo>
                <a:cubicBezTo>
                  <a:pt x="17592" y="13672"/>
                  <a:pt x="17580" y="13567"/>
                  <a:pt x="17582" y="13494"/>
                </a:cubicBezTo>
                <a:cubicBezTo>
                  <a:pt x="17517" y="13288"/>
                  <a:pt x="17419" y="13156"/>
                  <a:pt x="17248" y="13039"/>
                </a:cubicBezTo>
                <a:cubicBezTo>
                  <a:pt x="17116" y="12950"/>
                  <a:pt x="16967" y="12755"/>
                  <a:pt x="16872" y="12551"/>
                </a:cubicBezTo>
                <a:cubicBezTo>
                  <a:pt x="16786" y="12364"/>
                  <a:pt x="16633" y="12121"/>
                  <a:pt x="16534" y="12009"/>
                </a:cubicBezTo>
                <a:lnTo>
                  <a:pt x="16354" y="11804"/>
                </a:lnTo>
                <a:lnTo>
                  <a:pt x="16492" y="11544"/>
                </a:lnTo>
                <a:cubicBezTo>
                  <a:pt x="17017" y="10551"/>
                  <a:pt x="20057" y="8517"/>
                  <a:pt x="21297" y="8329"/>
                </a:cubicBezTo>
                <a:lnTo>
                  <a:pt x="21600" y="8283"/>
                </a:lnTo>
                <a:lnTo>
                  <a:pt x="21600" y="8247"/>
                </a:lnTo>
                <a:lnTo>
                  <a:pt x="21414" y="8184"/>
                </a:lnTo>
                <a:cubicBezTo>
                  <a:pt x="21291" y="8142"/>
                  <a:pt x="21125" y="8100"/>
                  <a:pt x="21043" y="8092"/>
                </a:cubicBezTo>
                <a:cubicBezTo>
                  <a:pt x="20962" y="8084"/>
                  <a:pt x="20850" y="8053"/>
                  <a:pt x="20794" y="8024"/>
                </a:cubicBezTo>
                <a:cubicBezTo>
                  <a:pt x="20634" y="7943"/>
                  <a:pt x="19955" y="7762"/>
                  <a:pt x="19469" y="7673"/>
                </a:cubicBezTo>
                <a:cubicBezTo>
                  <a:pt x="19420" y="7664"/>
                  <a:pt x="19362" y="7652"/>
                  <a:pt x="19305" y="7642"/>
                </a:cubicBezTo>
                <a:cubicBezTo>
                  <a:pt x="19246" y="7641"/>
                  <a:pt x="19173" y="7628"/>
                  <a:pt x="19100" y="7604"/>
                </a:cubicBezTo>
                <a:cubicBezTo>
                  <a:pt x="18938" y="7574"/>
                  <a:pt x="18766" y="7543"/>
                  <a:pt x="18654" y="7522"/>
                </a:cubicBezTo>
                <a:cubicBezTo>
                  <a:pt x="18449" y="7484"/>
                  <a:pt x="18117" y="7438"/>
                  <a:pt x="17916" y="7420"/>
                </a:cubicBezTo>
                <a:cubicBezTo>
                  <a:pt x="17836" y="7413"/>
                  <a:pt x="17774" y="7409"/>
                  <a:pt x="17721" y="7408"/>
                </a:cubicBezTo>
                <a:cubicBezTo>
                  <a:pt x="17718" y="7408"/>
                  <a:pt x="17715" y="7408"/>
                  <a:pt x="17713" y="7408"/>
                </a:cubicBezTo>
                <a:cubicBezTo>
                  <a:pt x="17711" y="7408"/>
                  <a:pt x="17712" y="7408"/>
                  <a:pt x="17710" y="7408"/>
                </a:cubicBezTo>
                <a:cubicBezTo>
                  <a:pt x="17551" y="7404"/>
                  <a:pt x="17488" y="7432"/>
                  <a:pt x="17362" y="7523"/>
                </a:cubicBezTo>
                <a:cubicBezTo>
                  <a:pt x="17207" y="7634"/>
                  <a:pt x="17149" y="7648"/>
                  <a:pt x="17023" y="7603"/>
                </a:cubicBezTo>
                <a:cubicBezTo>
                  <a:pt x="16981" y="7588"/>
                  <a:pt x="16942" y="7579"/>
                  <a:pt x="16913" y="7576"/>
                </a:cubicBezTo>
                <a:cubicBezTo>
                  <a:pt x="16884" y="7573"/>
                  <a:pt x="16864" y="7577"/>
                  <a:pt x="16862" y="7588"/>
                </a:cubicBezTo>
                <a:cubicBezTo>
                  <a:pt x="16813" y="7806"/>
                  <a:pt x="16719" y="7903"/>
                  <a:pt x="16465" y="7989"/>
                </a:cubicBezTo>
                <a:cubicBezTo>
                  <a:pt x="16334" y="8034"/>
                  <a:pt x="16106" y="8151"/>
                  <a:pt x="15957" y="8251"/>
                </a:cubicBezTo>
                <a:cubicBezTo>
                  <a:pt x="15933" y="8266"/>
                  <a:pt x="15905" y="8284"/>
                  <a:pt x="15879" y="8301"/>
                </a:cubicBezTo>
                <a:cubicBezTo>
                  <a:pt x="15833" y="8335"/>
                  <a:pt x="15788" y="8365"/>
                  <a:pt x="15736" y="8393"/>
                </a:cubicBezTo>
                <a:cubicBezTo>
                  <a:pt x="15635" y="8458"/>
                  <a:pt x="15527" y="8529"/>
                  <a:pt x="15458" y="8572"/>
                </a:cubicBezTo>
                <a:lnTo>
                  <a:pt x="15232" y="8710"/>
                </a:lnTo>
                <a:lnTo>
                  <a:pt x="15074" y="8596"/>
                </a:lnTo>
                <a:cubicBezTo>
                  <a:pt x="15013" y="8553"/>
                  <a:pt x="14969" y="8495"/>
                  <a:pt x="14933" y="8415"/>
                </a:cubicBezTo>
                <a:cubicBezTo>
                  <a:pt x="14859" y="8321"/>
                  <a:pt x="14824" y="8104"/>
                  <a:pt x="14830" y="7769"/>
                </a:cubicBezTo>
                <a:cubicBezTo>
                  <a:pt x="14815" y="7527"/>
                  <a:pt x="14804" y="7230"/>
                  <a:pt x="14795" y="6797"/>
                </a:cubicBezTo>
                <a:cubicBezTo>
                  <a:pt x="14783" y="6152"/>
                  <a:pt x="14754" y="5741"/>
                  <a:pt x="14686" y="5373"/>
                </a:cubicBezTo>
                <a:cubicBezTo>
                  <a:pt x="14671" y="5301"/>
                  <a:pt x="14654" y="5203"/>
                  <a:pt x="14640" y="5141"/>
                </a:cubicBezTo>
                <a:cubicBezTo>
                  <a:pt x="14546" y="4768"/>
                  <a:pt x="14396" y="4420"/>
                  <a:pt x="14136" y="3898"/>
                </a:cubicBezTo>
                <a:cubicBezTo>
                  <a:pt x="13978" y="3583"/>
                  <a:pt x="13878" y="3403"/>
                  <a:pt x="13770" y="3295"/>
                </a:cubicBezTo>
                <a:cubicBezTo>
                  <a:pt x="13769" y="3293"/>
                  <a:pt x="13768" y="3291"/>
                  <a:pt x="13766" y="3290"/>
                </a:cubicBezTo>
                <a:cubicBezTo>
                  <a:pt x="13766" y="3290"/>
                  <a:pt x="13765" y="3290"/>
                  <a:pt x="13765" y="3289"/>
                </a:cubicBezTo>
                <a:cubicBezTo>
                  <a:pt x="13748" y="3273"/>
                  <a:pt x="13731" y="3260"/>
                  <a:pt x="13713" y="3246"/>
                </a:cubicBezTo>
                <a:cubicBezTo>
                  <a:pt x="13678" y="3219"/>
                  <a:pt x="13637" y="3198"/>
                  <a:pt x="13597" y="3179"/>
                </a:cubicBezTo>
                <a:cubicBezTo>
                  <a:pt x="13594" y="3177"/>
                  <a:pt x="13593" y="3176"/>
                  <a:pt x="13589" y="3174"/>
                </a:cubicBezTo>
                <a:cubicBezTo>
                  <a:pt x="13523" y="3149"/>
                  <a:pt x="13445" y="3135"/>
                  <a:pt x="13351" y="3122"/>
                </a:cubicBezTo>
                <a:cubicBezTo>
                  <a:pt x="13269" y="3110"/>
                  <a:pt x="13019" y="3059"/>
                  <a:pt x="12880" y="3034"/>
                </a:cubicBezTo>
                <a:cubicBezTo>
                  <a:pt x="12696" y="3003"/>
                  <a:pt x="12510" y="2969"/>
                  <a:pt x="12273" y="2922"/>
                </a:cubicBezTo>
                <a:cubicBezTo>
                  <a:pt x="11559" y="2783"/>
                  <a:pt x="10727" y="2613"/>
                  <a:pt x="9986" y="2445"/>
                </a:cubicBezTo>
                <a:cubicBezTo>
                  <a:pt x="9827" y="2409"/>
                  <a:pt x="9454" y="2332"/>
                  <a:pt x="9122" y="2265"/>
                </a:cubicBezTo>
                <a:cubicBezTo>
                  <a:pt x="8982" y="2238"/>
                  <a:pt x="8860" y="2213"/>
                  <a:pt x="8735" y="2182"/>
                </a:cubicBezTo>
                <a:cubicBezTo>
                  <a:pt x="8446" y="2119"/>
                  <a:pt x="8177" y="2051"/>
                  <a:pt x="8095" y="2015"/>
                </a:cubicBezTo>
                <a:cubicBezTo>
                  <a:pt x="7991" y="1970"/>
                  <a:pt x="7769" y="1926"/>
                  <a:pt x="7603" y="1918"/>
                </a:cubicBezTo>
                <a:cubicBezTo>
                  <a:pt x="7518" y="1914"/>
                  <a:pt x="7289" y="1882"/>
                  <a:pt x="7109" y="1862"/>
                </a:cubicBezTo>
                <a:cubicBezTo>
                  <a:pt x="6943" y="1846"/>
                  <a:pt x="6790" y="1828"/>
                  <a:pt x="6637" y="1809"/>
                </a:cubicBezTo>
                <a:cubicBezTo>
                  <a:pt x="6410" y="1781"/>
                  <a:pt x="6208" y="1751"/>
                  <a:pt x="6128" y="1728"/>
                </a:cubicBezTo>
                <a:cubicBezTo>
                  <a:pt x="6065" y="1711"/>
                  <a:pt x="5970" y="1690"/>
                  <a:pt x="5914" y="1683"/>
                </a:cubicBezTo>
                <a:cubicBezTo>
                  <a:pt x="5863" y="1676"/>
                  <a:pt x="5772" y="1640"/>
                  <a:pt x="5702" y="1600"/>
                </a:cubicBezTo>
                <a:cubicBezTo>
                  <a:pt x="5286" y="1470"/>
                  <a:pt x="4864" y="1275"/>
                  <a:pt x="4379" y="1001"/>
                </a:cubicBezTo>
                <a:cubicBezTo>
                  <a:pt x="4373" y="997"/>
                  <a:pt x="4363" y="992"/>
                  <a:pt x="4357" y="989"/>
                </a:cubicBezTo>
                <a:cubicBezTo>
                  <a:pt x="4348" y="984"/>
                  <a:pt x="4348" y="982"/>
                  <a:pt x="4340" y="977"/>
                </a:cubicBezTo>
                <a:cubicBezTo>
                  <a:pt x="4124" y="854"/>
                  <a:pt x="3907" y="727"/>
                  <a:pt x="3656" y="567"/>
                </a:cubicBezTo>
                <a:lnTo>
                  <a:pt x="3041" y="174"/>
                </a:lnTo>
                <a:cubicBezTo>
                  <a:pt x="2990" y="160"/>
                  <a:pt x="2934" y="155"/>
                  <a:pt x="2869" y="151"/>
                </a:cubicBezTo>
                <a:lnTo>
                  <a:pt x="2561" y="151"/>
                </a:lnTo>
                <a:cubicBezTo>
                  <a:pt x="2549" y="151"/>
                  <a:pt x="2546" y="150"/>
                  <a:pt x="2535" y="150"/>
                </a:cubicBezTo>
                <a:cubicBezTo>
                  <a:pt x="2518" y="150"/>
                  <a:pt x="2512" y="148"/>
                  <a:pt x="2496" y="148"/>
                </a:cubicBezTo>
                <a:cubicBezTo>
                  <a:pt x="2230" y="145"/>
                  <a:pt x="2098" y="126"/>
                  <a:pt x="2069" y="75"/>
                </a:cubicBezTo>
                <a:cubicBezTo>
                  <a:pt x="2053" y="47"/>
                  <a:pt x="1997" y="31"/>
                  <a:pt x="1872" y="19"/>
                </a:cubicBezTo>
                <a:cubicBezTo>
                  <a:pt x="1862" y="18"/>
                  <a:pt x="1858" y="16"/>
                  <a:pt x="1847" y="15"/>
                </a:cubicBezTo>
                <a:cubicBezTo>
                  <a:pt x="1683" y="3"/>
                  <a:pt x="1425" y="0"/>
                  <a:pt x="1013" y="0"/>
                </a:cubicBezTo>
                <a:lnTo>
                  <a:pt x="1012" y="0"/>
                </a:lnTo>
                <a:lnTo>
                  <a:pt x="0" y="0"/>
                </a:lnTo>
                <a:close/>
              </a:path>
            </a:pathLst>
          </a:custGeom>
          <a:ln w="12700">
            <a:miter lim="400000"/>
          </a:ln>
          <a:effectLst>
            <a:outerShdw sx="100000" sy="100000" kx="0" ky="0" algn="b" rotWithShape="0" blurRad="203200" dist="136836" dir="2501888">
              <a:srgbClr val="5A5F5E">
                <a:alpha val="50000"/>
              </a:srgbClr>
            </a:outerShdw>
          </a:effectLst>
        </p:spPr>
      </p:pic>
      <p:sp>
        <p:nvSpPr>
          <p:cNvPr id="283" name="GOD’S SILENCE IS NOT PERMISSIVE"/>
          <p:cNvSpPr txBox="1"/>
          <p:nvPr/>
        </p:nvSpPr>
        <p:spPr>
          <a:xfrm>
            <a:off x="325953" y="226441"/>
            <a:ext cx="12352893" cy="884189"/>
          </a:xfrm>
          <a:prstGeom prst="rect">
            <a:avLst/>
          </a:prstGeom>
          <a:gradFill>
            <a:gsLst>
              <a:gs pos="0">
                <a:schemeClr val="accent5">
                  <a:hueOff val="-158059"/>
                  <a:satOff val="-13250"/>
                  <a:lumOff val="10967"/>
                </a:schemeClr>
              </a:gs>
              <a:gs pos="100000">
                <a:schemeClr val="accent5">
                  <a:hueOff val="-53923"/>
                  <a:lumOff val="-6733"/>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457200">
              <a:defRPr i="1" sz="5600">
                <a:gradFill flip="none" rotWithShape="1">
                  <a:gsLst>
                    <a:gs pos="0">
                      <a:srgbClr val="FFFC79"/>
                    </a:gs>
                    <a:gs pos="100000">
                      <a:srgbClr val="FFFFFF"/>
                    </a:gs>
                  </a:gsLst>
                  <a:lin ang="5400000" scaled="0"/>
                </a:gradFill>
                <a:effectLst>
                  <a:outerShdw sx="100000" sy="100000" kx="0" ky="0" algn="b" rotWithShape="0" blurRad="12700" dist="63500" dir="2400000">
                    <a:srgbClr val="000000"/>
                  </a:outerShdw>
                </a:effectLst>
                <a:latin typeface="Times New Roman"/>
                <a:ea typeface="Times New Roman"/>
                <a:cs typeface="Times New Roman"/>
                <a:sym typeface="Times New Roman"/>
              </a:defRPr>
            </a:lvl1pPr>
          </a:lstStyle>
          <a:p>
            <a:pPr/>
            <a:r>
              <a:t>GOD’S SILENCE IS NOT PERMISSIVE</a:t>
            </a:r>
          </a:p>
        </p:txBody>
      </p:sp>
      <p:sp>
        <p:nvSpPr>
          <p:cNvPr id="284" name="Old Testament Examples"/>
          <p:cNvSpPr txBox="1"/>
          <p:nvPr/>
        </p:nvSpPr>
        <p:spPr>
          <a:xfrm>
            <a:off x="4862009" y="1339155"/>
            <a:ext cx="8257907" cy="965201"/>
          </a:xfrm>
          <a:prstGeom prst="rect">
            <a:avLst/>
          </a:prstGeom>
          <a:gradFill>
            <a:gsLst>
              <a:gs pos="0">
                <a:schemeClr val="accent1">
                  <a:satOff val="4013"/>
                  <a:lumOff val="5462"/>
                </a:schemeClr>
              </a:gs>
              <a:gs pos="100000">
                <a:schemeClr val="accent1">
                  <a:hueOff val="-47059"/>
                  <a:satOff val="1860"/>
                  <a:lumOff val="-17958"/>
                </a:schemeClr>
              </a:gs>
            </a:gsLst>
            <a:lin ang="5400000"/>
          </a:gradFill>
          <a:ln w="12700">
            <a:miter lim="400000"/>
          </a:ln>
          <a:effectLst>
            <a:outerShdw sx="100000" sy="100000" kx="0" ky="0" algn="b" rotWithShape="0" blurRad="127000" dist="136836" dir="2501888">
              <a:srgbClr val="5A5F5E">
                <a:alpha val="9754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solidFill>
                  <a:srgbClr val="FFFFFF"/>
                </a:solidFill>
                <a:effectLst>
                  <a:outerShdw sx="100000" sy="100000" kx="0" ky="0" algn="b" rotWithShape="0" blurRad="63500" dist="63500" dir="1934455">
                    <a:srgbClr val="000000"/>
                  </a:outerShdw>
                </a:effectLst>
              </a:defRPr>
            </a:lvl1pPr>
          </a:lstStyle>
          <a:p>
            <a:pPr/>
            <a:r>
              <a:t>Old Testament Examples</a:t>
            </a:r>
          </a:p>
        </p:txBody>
      </p:sp>
      <p:sp>
        <p:nvSpPr>
          <p:cNvPr id="285" name="Cain (Gen. 4:7) Heb 11:4…"/>
          <p:cNvSpPr txBox="1"/>
          <p:nvPr/>
        </p:nvSpPr>
        <p:spPr>
          <a:xfrm>
            <a:off x="6383955" y="2532882"/>
            <a:ext cx="6496845" cy="696449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700"/>
              </a:spcBef>
              <a:buSzPct val="80000"/>
              <a:buBlip>
                <a:blip r:embed="rId3"/>
              </a:buBlip>
              <a:defRPr sz="3800">
                <a:solidFill>
                  <a:srgbClr val="000000"/>
                </a:solidFill>
                <a:latin typeface="Times New Roman"/>
                <a:ea typeface="Times New Roman"/>
                <a:cs typeface="Times New Roman"/>
                <a:sym typeface="Times New Roman"/>
              </a:defRPr>
            </a:pPr>
            <a:r>
              <a:rPr b="1"/>
              <a:t>Cain</a:t>
            </a:r>
            <a:r>
              <a:t> (Gen. 4:7) Heb 11:4</a:t>
            </a:r>
          </a:p>
          <a:p>
            <a:pPr marL="685799" indent="-685799" algn="l">
              <a:spcBef>
                <a:spcPts val="1700"/>
              </a:spcBef>
              <a:buSzPct val="80000"/>
              <a:buBlip>
                <a:blip r:embed="rId3"/>
              </a:buBlip>
              <a:defRPr sz="3800">
                <a:solidFill>
                  <a:srgbClr val="000000"/>
                </a:solidFill>
                <a:latin typeface="Times New Roman"/>
                <a:ea typeface="Times New Roman"/>
                <a:cs typeface="Times New Roman"/>
                <a:sym typeface="Times New Roman"/>
              </a:defRPr>
            </a:pPr>
            <a:r>
              <a:rPr b="1"/>
              <a:t>Nadab and Abihu</a:t>
            </a:r>
            <a:r>
              <a:t> </a:t>
            </a:r>
            <a:br/>
            <a:r>
              <a:t>(Lev. 10:1,2)</a:t>
            </a:r>
          </a:p>
          <a:p>
            <a:pPr marL="685799" indent="-685799" algn="l">
              <a:spcBef>
                <a:spcPts val="1700"/>
              </a:spcBef>
              <a:buSzPct val="80000"/>
              <a:buBlip>
                <a:blip r:embed="rId3"/>
              </a:buBlip>
              <a:defRPr sz="3800">
                <a:solidFill>
                  <a:srgbClr val="000000"/>
                </a:solidFill>
                <a:latin typeface="Times New Roman"/>
                <a:ea typeface="Times New Roman"/>
                <a:cs typeface="Times New Roman"/>
                <a:sym typeface="Times New Roman"/>
              </a:defRPr>
            </a:pPr>
            <a:r>
              <a:rPr b="1"/>
              <a:t>Moses</a:t>
            </a:r>
            <a:r>
              <a:t> (Num 20:8-24)</a:t>
            </a:r>
          </a:p>
          <a:p>
            <a:pPr marL="685799" indent="-685799" algn="l">
              <a:spcBef>
                <a:spcPts val="1700"/>
              </a:spcBef>
              <a:buSzPct val="80000"/>
              <a:buBlip>
                <a:blip r:embed="rId3"/>
              </a:buBlip>
              <a:defRPr sz="3800">
                <a:solidFill>
                  <a:srgbClr val="000000"/>
                </a:solidFill>
                <a:latin typeface="Times New Roman"/>
                <a:ea typeface="Times New Roman"/>
                <a:cs typeface="Times New Roman"/>
                <a:sym typeface="Times New Roman"/>
              </a:defRPr>
            </a:pPr>
            <a:r>
              <a:rPr b="1"/>
              <a:t>King Saul</a:t>
            </a:r>
            <a:r>
              <a:t> (1 Sam. 13 &amp; 15)</a:t>
            </a:r>
          </a:p>
          <a:p>
            <a:pPr marL="685799" indent="-685799" algn="l">
              <a:spcBef>
                <a:spcPts val="1700"/>
              </a:spcBef>
              <a:buSzPct val="80000"/>
              <a:buBlip>
                <a:blip r:embed="rId3"/>
              </a:buBlip>
              <a:defRPr sz="3800">
                <a:solidFill>
                  <a:srgbClr val="000000"/>
                </a:solidFill>
                <a:latin typeface="Times New Roman"/>
                <a:ea typeface="Times New Roman"/>
                <a:cs typeface="Times New Roman"/>
                <a:sym typeface="Times New Roman"/>
              </a:defRPr>
            </a:pPr>
            <a:r>
              <a:rPr b="1"/>
              <a:t>David’s ox cart</a:t>
            </a:r>
            <a:r>
              <a:t> </a:t>
            </a:r>
            <a:br/>
            <a:r>
              <a:t>(1 Chr. 13:7-12; 15:2)</a:t>
            </a:r>
          </a:p>
          <a:p>
            <a:pPr marL="685799" indent="-685799" algn="l">
              <a:spcBef>
                <a:spcPts val="1700"/>
              </a:spcBef>
              <a:buSzPct val="80000"/>
              <a:buBlip>
                <a:blip r:embed="rId3"/>
              </a:buBlip>
              <a:defRPr sz="3800">
                <a:solidFill>
                  <a:srgbClr val="000000"/>
                </a:solidFill>
                <a:latin typeface="Times New Roman"/>
                <a:ea typeface="Times New Roman"/>
                <a:cs typeface="Times New Roman"/>
                <a:sym typeface="Times New Roman"/>
              </a:defRPr>
            </a:pPr>
            <a:r>
              <a:rPr b="1"/>
              <a:t>Jeroboam</a:t>
            </a:r>
            <a:r>
              <a:t> </a:t>
            </a:r>
            <a:br/>
            <a:r>
              <a:t>(1 Kings 12:25-33)</a:t>
            </a:r>
          </a:p>
          <a:p>
            <a:pPr marL="685799" indent="-685799" algn="l">
              <a:spcBef>
                <a:spcPts val="1700"/>
              </a:spcBef>
              <a:buSzPct val="80000"/>
              <a:buBlip>
                <a:blip r:embed="rId3"/>
              </a:buBlip>
              <a:defRPr sz="3800">
                <a:solidFill>
                  <a:srgbClr val="000000"/>
                </a:solidFill>
                <a:latin typeface="Times New Roman"/>
                <a:ea typeface="Times New Roman"/>
                <a:cs typeface="Times New Roman"/>
                <a:sym typeface="Times New Roman"/>
              </a:defRPr>
            </a:pPr>
            <a:r>
              <a:rPr b="1"/>
              <a:t>Uzziah</a:t>
            </a:r>
            <a:r>
              <a:t> (2 Chr. 26:16-23)</a:t>
            </a:r>
          </a:p>
        </p:txBody>
      </p:sp>
      <p:grpSp>
        <p:nvGrpSpPr>
          <p:cNvPr id="288" name="Romans 15:4 (NKJV)…"/>
          <p:cNvGrpSpPr/>
          <p:nvPr/>
        </p:nvGrpSpPr>
        <p:grpSpPr>
          <a:xfrm>
            <a:off x="236377" y="6159136"/>
            <a:ext cx="5994456" cy="3403601"/>
            <a:chOff x="0" y="0"/>
            <a:chExt cx="5994454" cy="3403600"/>
          </a:xfrm>
        </p:grpSpPr>
        <p:sp>
          <p:nvSpPr>
            <p:cNvPr id="287" name="Romans 15:4 (NKJV)…"/>
            <p:cNvSpPr txBox="1"/>
            <p:nvPr/>
          </p:nvSpPr>
          <p:spPr>
            <a:xfrm>
              <a:off x="101600" y="76200"/>
              <a:ext cx="5791255" cy="3111501"/>
            </a:xfrm>
            <a:prstGeom prst="rect">
              <a:avLst/>
            </a:prstGeom>
            <a:solidFill>
              <a:schemeClr val="accent6">
                <a:hueOff val="-133706"/>
                <a:satOff val="8281"/>
                <a:lumOff val="-27269"/>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defTabSz="457200">
                <a:defRPr b="1" sz="3500">
                  <a:solidFill>
                    <a:srgbClr val="FFFFFF"/>
                  </a:solidFill>
                  <a:latin typeface="Gill Sans"/>
                  <a:ea typeface="Gill Sans"/>
                  <a:cs typeface="Gill Sans"/>
                  <a:sym typeface="Gill Sans"/>
                </a:defRPr>
              </a:pPr>
              <a:r>
                <a:t>Romans 15:4 (NKJV)</a:t>
              </a:r>
            </a:p>
            <a:p>
              <a:pPr defTabSz="457200">
                <a:defRPr sz="3500">
                  <a:solidFill>
                    <a:srgbClr val="FFFFFF"/>
                  </a:solidFill>
                </a:defRPr>
              </a:pPr>
              <a:r>
                <a:rPr baseline="31999"/>
                <a:t>4</a:t>
              </a:r>
              <a:r>
                <a:t> For whatever things were written before were written for our learning, that we through the patience and comfort of the Scriptures might have hope.</a:t>
              </a:r>
            </a:p>
          </p:txBody>
        </p:sp>
        <p:pic>
          <p:nvPicPr>
            <p:cNvPr id="286" name="Romans 15:4 (NKJV)… Romans 15:4 (NKJV)4 For whatever things were written before were written for our learning, that we through the patience and comfort of the Scriptures might have hope." descr="Romans 15:4 (NKJV)… Romans 15:4 (NKJV)4 For whatever things were written before were written for our learning, that we through the patience and comfort of the Scriptures might have hope."/>
            <p:cNvPicPr>
              <a:picLocks noChangeAspect="0"/>
            </p:cNvPicPr>
            <p:nvPr/>
          </p:nvPicPr>
          <p:blipFill>
            <a:blip r:embed="rId4">
              <a:extLst/>
            </a:blip>
            <a:stretch>
              <a:fillRect/>
            </a:stretch>
          </p:blipFill>
          <p:spPr>
            <a:xfrm>
              <a:off x="0" y="0"/>
              <a:ext cx="5994455" cy="3403601"/>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85">
                                            <p:txEl>
                                              <p:pRg st="1" end="1"/>
                                            </p:txEl>
                                          </p:spTgt>
                                        </p:tgtEl>
                                        <p:attrNameLst>
                                          <p:attrName>style.visibility</p:attrName>
                                        </p:attrNameLst>
                                      </p:cBhvr>
                                      <p:to>
                                        <p:strVal val="visible"/>
                                      </p:to>
                                    </p:set>
                                    <p:animEffect filter="wipe(left)" transition="in">
                                      <p:cBhvr>
                                        <p:cTn id="7" dur="750"/>
                                        <p:tgtEl>
                                          <p:spTgt spid="28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85">
                                            <p:txEl>
                                              <p:pRg st="2" end="2"/>
                                            </p:txEl>
                                          </p:spTgt>
                                        </p:tgtEl>
                                        <p:attrNameLst>
                                          <p:attrName>style.visibility</p:attrName>
                                        </p:attrNameLst>
                                      </p:cBhvr>
                                      <p:to>
                                        <p:strVal val="visible"/>
                                      </p:to>
                                    </p:set>
                                    <p:animEffect filter="wipe(left)" transition="in">
                                      <p:cBhvr>
                                        <p:cTn id="12" dur="750"/>
                                        <p:tgtEl>
                                          <p:spTgt spid="28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85">
                                            <p:txEl>
                                              <p:pRg st="3" end="3"/>
                                            </p:txEl>
                                          </p:spTgt>
                                        </p:tgtEl>
                                        <p:attrNameLst>
                                          <p:attrName>style.visibility</p:attrName>
                                        </p:attrNameLst>
                                      </p:cBhvr>
                                      <p:to>
                                        <p:strVal val="visible"/>
                                      </p:to>
                                    </p:set>
                                    <p:animEffect filter="wipe(left)" transition="in">
                                      <p:cBhvr>
                                        <p:cTn id="17" dur="750"/>
                                        <p:tgtEl>
                                          <p:spTgt spid="28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285">
                                            <p:txEl>
                                              <p:pRg st="4" end="4"/>
                                            </p:txEl>
                                          </p:spTgt>
                                        </p:tgtEl>
                                        <p:attrNameLst>
                                          <p:attrName>style.visibility</p:attrName>
                                        </p:attrNameLst>
                                      </p:cBhvr>
                                      <p:to>
                                        <p:strVal val="visible"/>
                                      </p:to>
                                    </p:set>
                                    <p:animEffect filter="wipe(left)" transition="in">
                                      <p:cBhvr>
                                        <p:cTn id="22" dur="750"/>
                                        <p:tgtEl>
                                          <p:spTgt spid="28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2" grpId="1" fill="hold">
                                  <p:stCondLst>
                                    <p:cond delay="0"/>
                                  </p:stCondLst>
                                  <p:iterate type="el" backwards="0">
                                    <p:tmAbs val="0"/>
                                  </p:iterate>
                                  <p:childTnLst>
                                    <p:set>
                                      <p:cBhvr>
                                        <p:cTn id="26" fill="hold"/>
                                        <p:tgtEl>
                                          <p:spTgt spid="285">
                                            <p:txEl>
                                              <p:pRg st="5" end="5"/>
                                            </p:txEl>
                                          </p:spTgt>
                                        </p:tgtEl>
                                        <p:attrNameLst>
                                          <p:attrName>style.visibility</p:attrName>
                                        </p:attrNameLst>
                                      </p:cBhvr>
                                      <p:to>
                                        <p:strVal val="visible"/>
                                      </p:to>
                                    </p:set>
                                    <p:animEffect filter="wipe(left)" transition="in">
                                      <p:cBhvr>
                                        <p:cTn id="27" dur="750"/>
                                        <p:tgtEl>
                                          <p:spTgt spid="28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8" presetID="22" grpId="1" fill="hold">
                                  <p:stCondLst>
                                    <p:cond delay="0"/>
                                  </p:stCondLst>
                                  <p:iterate type="el" backwards="0">
                                    <p:tmAbs val="0"/>
                                  </p:iterate>
                                  <p:childTnLst>
                                    <p:set>
                                      <p:cBhvr>
                                        <p:cTn id="31" fill="hold"/>
                                        <p:tgtEl>
                                          <p:spTgt spid="285">
                                            <p:txEl>
                                              <p:pRg st="6" end="6"/>
                                            </p:txEl>
                                          </p:spTgt>
                                        </p:tgtEl>
                                        <p:attrNameLst>
                                          <p:attrName>style.visibility</p:attrName>
                                        </p:attrNameLst>
                                      </p:cBhvr>
                                      <p:to>
                                        <p:strVal val="visible"/>
                                      </p:to>
                                    </p:set>
                                    <p:animEffect filter="wipe(left)" transition="in">
                                      <p:cBhvr>
                                        <p:cTn id="32" dur="750"/>
                                        <p:tgtEl>
                                          <p:spTgt spid="285">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1" presetID="2" grpId="2" fill="hold">
                                  <p:stCondLst>
                                    <p:cond delay="0"/>
                                  </p:stCondLst>
                                  <p:iterate type="el" backwards="0">
                                    <p:tmAbs val="0"/>
                                  </p:iterate>
                                  <p:childTnLst>
                                    <p:set>
                                      <p:cBhvr>
                                        <p:cTn id="36" fill="hold"/>
                                        <p:tgtEl>
                                          <p:spTgt spid="288"/>
                                        </p:tgtEl>
                                        <p:attrNameLst>
                                          <p:attrName>style.visibility</p:attrName>
                                        </p:attrNameLst>
                                      </p:cBhvr>
                                      <p:to>
                                        <p:strVal val="visible"/>
                                      </p:to>
                                    </p:set>
                                    <p:anim calcmode="lin" valueType="num">
                                      <p:cBhvr>
                                        <p:cTn id="37" dur="1500" fill="hold"/>
                                        <p:tgtEl>
                                          <p:spTgt spid="288"/>
                                        </p:tgtEl>
                                        <p:attrNameLst>
                                          <p:attrName>ppt_x</p:attrName>
                                        </p:attrNameLst>
                                      </p:cBhvr>
                                      <p:tavLst>
                                        <p:tav tm="0">
                                          <p:val>
                                            <p:strVal val="#ppt_x"/>
                                          </p:val>
                                        </p:tav>
                                        <p:tav tm="100000">
                                          <p:val>
                                            <p:strVal val="#ppt_x"/>
                                          </p:val>
                                        </p:tav>
                                      </p:tavLst>
                                    </p:anim>
                                    <p:anim calcmode="lin" valueType="num">
                                      <p:cBhvr>
                                        <p:cTn id="38" dur="1500" fill="hold"/>
                                        <p:tgtEl>
                                          <p:spTgt spid="28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5" grpId="1"/>
      <p:bldP build="whole" bldLvl="1" animBg="1" rev="0" advAuto="0" spid="288" grpId="2"/>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0" name="Image" descr="Image"/>
          <p:cNvPicPr>
            <a:picLocks noChangeAspect="1"/>
          </p:cNvPicPr>
          <p:nvPr/>
        </p:nvPicPr>
        <p:blipFill>
          <a:blip r:embed="rId2">
            <a:extLst/>
          </a:blip>
          <a:srcRect l="0" t="0" r="171" b="0"/>
          <a:stretch>
            <a:fillRect/>
          </a:stretch>
        </p:blipFill>
        <p:spPr>
          <a:xfrm>
            <a:off x="-14817" y="-8467"/>
            <a:ext cx="6496845" cy="97705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6964" y="21600"/>
                </a:lnTo>
                <a:cubicBezTo>
                  <a:pt x="10994" y="21600"/>
                  <a:pt x="13912" y="21581"/>
                  <a:pt x="13888" y="21555"/>
                </a:cubicBezTo>
                <a:cubicBezTo>
                  <a:pt x="13865" y="21531"/>
                  <a:pt x="14021" y="21366"/>
                  <a:pt x="14235" y="21190"/>
                </a:cubicBezTo>
                <a:cubicBezTo>
                  <a:pt x="14448" y="21014"/>
                  <a:pt x="14741" y="20700"/>
                  <a:pt x="14886" y="20492"/>
                </a:cubicBezTo>
                <a:cubicBezTo>
                  <a:pt x="15456" y="19680"/>
                  <a:pt x="15889" y="19093"/>
                  <a:pt x="16137" y="18800"/>
                </a:cubicBezTo>
                <a:cubicBezTo>
                  <a:pt x="16280" y="18632"/>
                  <a:pt x="16472" y="18361"/>
                  <a:pt x="16564" y="18197"/>
                </a:cubicBezTo>
                <a:cubicBezTo>
                  <a:pt x="16655" y="18033"/>
                  <a:pt x="16809" y="17785"/>
                  <a:pt x="16908" y="17646"/>
                </a:cubicBezTo>
                <a:cubicBezTo>
                  <a:pt x="17033" y="17469"/>
                  <a:pt x="17104" y="17256"/>
                  <a:pt x="17139" y="16941"/>
                </a:cubicBezTo>
                <a:cubicBezTo>
                  <a:pt x="17182" y="16551"/>
                  <a:pt x="17407" y="15648"/>
                  <a:pt x="17511" y="15448"/>
                </a:cubicBezTo>
                <a:cubicBezTo>
                  <a:pt x="17624" y="15231"/>
                  <a:pt x="17697" y="14175"/>
                  <a:pt x="17623" y="13819"/>
                </a:cubicBezTo>
                <a:cubicBezTo>
                  <a:pt x="17592" y="13672"/>
                  <a:pt x="17580" y="13567"/>
                  <a:pt x="17582" y="13494"/>
                </a:cubicBezTo>
                <a:cubicBezTo>
                  <a:pt x="17517" y="13288"/>
                  <a:pt x="17419" y="13156"/>
                  <a:pt x="17248" y="13039"/>
                </a:cubicBezTo>
                <a:cubicBezTo>
                  <a:pt x="17116" y="12950"/>
                  <a:pt x="16967" y="12755"/>
                  <a:pt x="16872" y="12551"/>
                </a:cubicBezTo>
                <a:cubicBezTo>
                  <a:pt x="16786" y="12364"/>
                  <a:pt x="16633" y="12121"/>
                  <a:pt x="16534" y="12009"/>
                </a:cubicBezTo>
                <a:lnTo>
                  <a:pt x="16354" y="11804"/>
                </a:lnTo>
                <a:lnTo>
                  <a:pt x="16492" y="11544"/>
                </a:lnTo>
                <a:cubicBezTo>
                  <a:pt x="17017" y="10551"/>
                  <a:pt x="20057" y="8517"/>
                  <a:pt x="21297" y="8329"/>
                </a:cubicBezTo>
                <a:lnTo>
                  <a:pt x="21600" y="8283"/>
                </a:lnTo>
                <a:lnTo>
                  <a:pt x="21600" y="8247"/>
                </a:lnTo>
                <a:lnTo>
                  <a:pt x="21414" y="8184"/>
                </a:lnTo>
                <a:cubicBezTo>
                  <a:pt x="21291" y="8142"/>
                  <a:pt x="21125" y="8100"/>
                  <a:pt x="21043" y="8092"/>
                </a:cubicBezTo>
                <a:cubicBezTo>
                  <a:pt x="20962" y="8084"/>
                  <a:pt x="20850" y="8053"/>
                  <a:pt x="20794" y="8024"/>
                </a:cubicBezTo>
                <a:cubicBezTo>
                  <a:pt x="20634" y="7943"/>
                  <a:pt x="19955" y="7762"/>
                  <a:pt x="19469" y="7673"/>
                </a:cubicBezTo>
                <a:cubicBezTo>
                  <a:pt x="19420" y="7664"/>
                  <a:pt x="19362" y="7652"/>
                  <a:pt x="19305" y="7642"/>
                </a:cubicBezTo>
                <a:cubicBezTo>
                  <a:pt x="19246" y="7641"/>
                  <a:pt x="19173" y="7628"/>
                  <a:pt x="19100" y="7604"/>
                </a:cubicBezTo>
                <a:cubicBezTo>
                  <a:pt x="18938" y="7574"/>
                  <a:pt x="18766" y="7543"/>
                  <a:pt x="18654" y="7522"/>
                </a:cubicBezTo>
                <a:cubicBezTo>
                  <a:pt x="18449" y="7484"/>
                  <a:pt x="18117" y="7438"/>
                  <a:pt x="17916" y="7420"/>
                </a:cubicBezTo>
                <a:cubicBezTo>
                  <a:pt x="17836" y="7413"/>
                  <a:pt x="17774" y="7409"/>
                  <a:pt x="17721" y="7408"/>
                </a:cubicBezTo>
                <a:cubicBezTo>
                  <a:pt x="17718" y="7408"/>
                  <a:pt x="17715" y="7408"/>
                  <a:pt x="17713" y="7408"/>
                </a:cubicBezTo>
                <a:cubicBezTo>
                  <a:pt x="17711" y="7408"/>
                  <a:pt x="17712" y="7408"/>
                  <a:pt x="17710" y="7408"/>
                </a:cubicBezTo>
                <a:cubicBezTo>
                  <a:pt x="17551" y="7404"/>
                  <a:pt x="17488" y="7432"/>
                  <a:pt x="17362" y="7523"/>
                </a:cubicBezTo>
                <a:cubicBezTo>
                  <a:pt x="17207" y="7634"/>
                  <a:pt x="17149" y="7648"/>
                  <a:pt x="17023" y="7603"/>
                </a:cubicBezTo>
                <a:cubicBezTo>
                  <a:pt x="16981" y="7588"/>
                  <a:pt x="16942" y="7579"/>
                  <a:pt x="16913" y="7576"/>
                </a:cubicBezTo>
                <a:cubicBezTo>
                  <a:pt x="16884" y="7573"/>
                  <a:pt x="16864" y="7577"/>
                  <a:pt x="16862" y="7588"/>
                </a:cubicBezTo>
                <a:cubicBezTo>
                  <a:pt x="16813" y="7806"/>
                  <a:pt x="16719" y="7903"/>
                  <a:pt x="16465" y="7989"/>
                </a:cubicBezTo>
                <a:cubicBezTo>
                  <a:pt x="16334" y="8034"/>
                  <a:pt x="16106" y="8151"/>
                  <a:pt x="15957" y="8251"/>
                </a:cubicBezTo>
                <a:cubicBezTo>
                  <a:pt x="15933" y="8266"/>
                  <a:pt x="15905" y="8284"/>
                  <a:pt x="15879" y="8301"/>
                </a:cubicBezTo>
                <a:cubicBezTo>
                  <a:pt x="15833" y="8335"/>
                  <a:pt x="15788" y="8365"/>
                  <a:pt x="15736" y="8393"/>
                </a:cubicBezTo>
                <a:cubicBezTo>
                  <a:pt x="15635" y="8458"/>
                  <a:pt x="15527" y="8529"/>
                  <a:pt x="15458" y="8572"/>
                </a:cubicBezTo>
                <a:lnTo>
                  <a:pt x="15232" y="8710"/>
                </a:lnTo>
                <a:lnTo>
                  <a:pt x="15074" y="8596"/>
                </a:lnTo>
                <a:cubicBezTo>
                  <a:pt x="15013" y="8553"/>
                  <a:pt x="14969" y="8495"/>
                  <a:pt x="14933" y="8415"/>
                </a:cubicBezTo>
                <a:cubicBezTo>
                  <a:pt x="14859" y="8321"/>
                  <a:pt x="14824" y="8104"/>
                  <a:pt x="14830" y="7769"/>
                </a:cubicBezTo>
                <a:cubicBezTo>
                  <a:pt x="14815" y="7527"/>
                  <a:pt x="14804" y="7230"/>
                  <a:pt x="14795" y="6797"/>
                </a:cubicBezTo>
                <a:cubicBezTo>
                  <a:pt x="14783" y="6152"/>
                  <a:pt x="14754" y="5741"/>
                  <a:pt x="14686" y="5373"/>
                </a:cubicBezTo>
                <a:cubicBezTo>
                  <a:pt x="14671" y="5301"/>
                  <a:pt x="14654" y="5203"/>
                  <a:pt x="14640" y="5141"/>
                </a:cubicBezTo>
                <a:cubicBezTo>
                  <a:pt x="14546" y="4768"/>
                  <a:pt x="14396" y="4420"/>
                  <a:pt x="14136" y="3898"/>
                </a:cubicBezTo>
                <a:cubicBezTo>
                  <a:pt x="13978" y="3583"/>
                  <a:pt x="13878" y="3403"/>
                  <a:pt x="13770" y="3295"/>
                </a:cubicBezTo>
                <a:cubicBezTo>
                  <a:pt x="13769" y="3293"/>
                  <a:pt x="13768" y="3291"/>
                  <a:pt x="13766" y="3290"/>
                </a:cubicBezTo>
                <a:cubicBezTo>
                  <a:pt x="13766" y="3290"/>
                  <a:pt x="13765" y="3290"/>
                  <a:pt x="13765" y="3289"/>
                </a:cubicBezTo>
                <a:cubicBezTo>
                  <a:pt x="13748" y="3273"/>
                  <a:pt x="13731" y="3260"/>
                  <a:pt x="13713" y="3246"/>
                </a:cubicBezTo>
                <a:cubicBezTo>
                  <a:pt x="13678" y="3219"/>
                  <a:pt x="13637" y="3198"/>
                  <a:pt x="13597" y="3179"/>
                </a:cubicBezTo>
                <a:cubicBezTo>
                  <a:pt x="13594" y="3177"/>
                  <a:pt x="13593" y="3176"/>
                  <a:pt x="13589" y="3174"/>
                </a:cubicBezTo>
                <a:cubicBezTo>
                  <a:pt x="13523" y="3149"/>
                  <a:pt x="13445" y="3135"/>
                  <a:pt x="13351" y="3122"/>
                </a:cubicBezTo>
                <a:cubicBezTo>
                  <a:pt x="13269" y="3110"/>
                  <a:pt x="13019" y="3059"/>
                  <a:pt x="12880" y="3034"/>
                </a:cubicBezTo>
                <a:cubicBezTo>
                  <a:pt x="12696" y="3003"/>
                  <a:pt x="12510" y="2969"/>
                  <a:pt x="12273" y="2922"/>
                </a:cubicBezTo>
                <a:cubicBezTo>
                  <a:pt x="11559" y="2783"/>
                  <a:pt x="10727" y="2613"/>
                  <a:pt x="9986" y="2445"/>
                </a:cubicBezTo>
                <a:cubicBezTo>
                  <a:pt x="9827" y="2409"/>
                  <a:pt x="9454" y="2332"/>
                  <a:pt x="9122" y="2265"/>
                </a:cubicBezTo>
                <a:cubicBezTo>
                  <a:pt x="8982" y="2238"/>
                  <a:pt x="8860" y="2213"/>
                  <a:pt x="8735" y="2182"/>
                </a:cubicBezTo>
                <a:cubicBezTo>
                  <a:pt x="8446" y="2119"/>
                  <a:pt x="8177" y="2051"/>
                  <a:pt x="8095" y="2015"/>
                </a:cubicBezTo>
                <a:cubicBezTo>
                  <a:pt x="7991" y="1970"/>
                  <a:pt x="7769" y="1926"/>
                  <a:pt x="7603" y="1918"/>
                </a:cubicBezTo>
                <a:cubicBezTo>
                  <a:pt x="7518" y="1914"/>
                  <a:pt x="7289" y="1882"/>
                  <a:pt x="7109" y="1862"/>
                </a:cubicBezTo>
                <a:cubicBezTo>
                  <a:pt x="6943" y="1846"/>
                  <a:pt x="6790" y="1828"/>
                  <a:pt x="6637" y="1809"/>
                </a:cubicBezTo>
                <a:cubicBezTo>
                  <a:pt x="6410" y="1781"/>
                  <a:pt x="6208" y="1751"/>
                  <a:pt x="6128" y="1728"/>
                </a:cubicBezTo>
                <a:cubicBezTo>
                  <a:pt x="6065" y="1711"/>
                  <a:pt x="5970" y="1690"/>
                  <a:pt x="5914" y="1683"/>
                </a:cubicBezTo>
                <a:cubicBezTo>
                  <a:pt x="5863" y="1676"/>
                  <a:pt x="5772" y="1640"/>
                  <a:pt x="5702" y="1600"/>
                </a:cubicBezTo>
                <a:cubicBezTo>
                  <a:pt x="5286" y="1470"/>
                  <a:pt x="4864" y="1275"/>
                  <a:pt x="4379" y="1001"/>
                </a:cubicBezTo>
                <a:cubicBezTo>
                  <a:pt x="4373" y="997"/>
                  <a:pt x="4363" y="992"/>
                  <a:pt x="4357" y="989"/>
                </a:cubicBezTo>
                <a:cubicBezTo>
                  <a:pt x="4348" y="984"/>
                  <a:pt x="4348" y="982"/>
                  <a:pt x="4340" y="977"/>
                </a:cubicBezTo>
                <a:cubicBezTo>
                  <a:pt x="4124" y="854"/>
                  <a:pt x="3907" y="727"/>
                  <a:pt x="3656" y="567"/>
                </a:cubicBezTo>
                <a:lnTo>
                  <a:pt x="3041" y="174"/>
                </a:lnTo>
                <a:cubicBezTo>
                  <a:pt x="2990" y="160"/>
                  <a:pt x="2934" y="155"/>
                  <a:pt x="2869" y="151"/>
                </a:cubicBezTo>
                <a:lnTo>
                  <a:pt x="2561" y="151"/>
                </a:lnTo>
                <a:cubicBezTo>
                  <a:pt x="2549" y="151"/>
                  <a:pt x="2546" y="150"/>
                  <a:pt x="2535" y="150"/>
                </a:cubicBezTo>
                <a:cubicBezTo>
                  <a:pt x="2518" y="150"/>
                  <a:pt x="2512" y="148"/>
                  <a:pt x="2496" y="148"/>
                </a:cubicBezTo>
                <a:cubicBezTo>
                  <a:pt x="2230" y="145"/>
                  <a:pt x="2098" y="126"/>
                  <a:pt x="2069" y="75"/>
                </a:cubicBezTo>
                <a:cubicBezTo>
                  <a:pt x="2053" y="47"/>
                  <a:pt x="1997" y="31"/>
                  <a:pt x="1872" y="19"/>
                </a:cubicBezTo>
                <a:cubicBezTo>
                  <a:pt x="1862" y="18"/>
                  <a:pt x="1858" y="16"/>
                  <a:pt x="1847" y="15"/>
                </a:cubicBezTo>
                <a:cubicBezTo>
                  <a:pt x="1683" y="3"/>
                  <a:pt x="1425" y="0"/>
                  <a:pt x="1013" y="0"/>
                </a:cubicBezTo>
                <a:lnTo>
                  <a:pt x="1012" y="0"/>
                </a:lnTo>
                <a:lnTo>
                  <a:pt x="0" y="0"/>
                </a:lnTo>
                <a:close/>
              </a:path>
            </a:pathLst>
          </a:custGeom>
          <a:ln w="12700">
            <a:miter lim="400000"/>
          </a:ln>
          <a:effectLst>
            <a:outerShdw sx="100000" sy="100000" kx="0" ky="0" algn="b" rotWithShape="0" blurRad="203200" dist="136836" dir="2501888">
              <a:srgbClr val="5A5F5E">
                <a:alpha val="50000"/>
              </a:srgbClr>
            </a:outerShdw>
          </a:effectLst>
        </p:spPr>
      </p:pic>
      <p:sp>
        <p:nvSpPr>
          <p:cNvPr id="291" name="GOD’S SILENCE IS NOT PERMISSIVE"/>
          <p:cNvSpPr txBox="1"/>
          <p:nvPr/>
        </p:nvSpPr>
        <p:spPr>
          <a:xfrm>
            <a:off x="325953" y="226441"/>
            <a:ext cx="12352893" cy="884189"/>
          </a:xfrm>
          <a:prstGeom prst="rect">
            <a:avLst/>
          </a:prstGeom>
          <a:gradFill>
            <a:gsLst>
              <a:gs pos="0">
                <a:schemeClr val="accent5">
                  <a:hueOff val="-158059"/>
                  <a:satOff val="-13250"/>
                  <a:lumOff val="10967"/>
                </a:schemeClr>
              </a:gs>
              <a:gs pos="100000">
                <a:schemeClr val="accent5">
                  <a:hueOff val="-53923"/>
                  <a:lumOff val="-6733"/>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457200">
              <a:defRPr i="1" sz="5600">
                <a:gradFill flip="none" rotWithShape="1">
                  <a:gsLst>
                    <a:gs pos="0">
                      <a:srgbClr val="FFFC79"/>
                    </a:gs>
                    <a:gs pos="100000">
                      <a:srgbClr val="FFFFFF"/>
                    </a:gs>
                  </a:gsLst>
                  <a:lin ang="5400000" scaled="0"/>
                </a:gradFill>
                <a:effectLst>
                  <a:outerShdw sx="100000" sy="100000" kx="0" ky="0" algn="b" rotWithShape="0" blurRad="12700" dist="63500" dir="2400000">
                    <a:srgbClr val="000000"/>
                  </a:outerShdw>
                </a:effectLst>
                <a:latin typeface="Times New Roman"/>
                <a:ea typeface="Times New Roman"/>
                <a:cs typeface="Times New Roman"/>
                <a:sym typeface="Times New Roman"/>
              </a:defRPr>
            </a:lvl1pPr>
          </a:lstStyle>
          <a:p>
            <a:pPr/>
            <a:r>
              <a:t>GOD’S SILENCE IS NOT PERMISSIVE</a:t>
            </a:r>
          </a:p>
        </p:txBody>
      </p:sp>
      <p:sp>
        <p:nvSpPr>
          <p:cNvPr id="292" name="New Testament Passages"/>
          <p:cNvSpPr txBox="1"/>
          <p:nvPr/>
        </p:nvSpPr>
        <p:spPr>
          <a:xfrm>
            <a:off x="4862009" y="1339155"/>
            <a:ext cx="8257907" cy="965201"/>
          </a:xfrm>
          <a:prstGeom prst="rect">
            <a:avLst/>
          </a:prstGeom>
          <a:gradFill>
            <a:gsLst>
              <a:gs pos="0">
                <a:schemeClr val="accent3"/>
              </a:gs>
              <a:gs pos="100000">
                <a:schemeClr val="accent3">
                  <a:satOff val="2194"/>
                  <a:lumOff val="-10817"/>
                </a:schemeClr>
              </a:gs>
            </a:gsLst>
            <a:lin ang="5400000"/>
          </a:gradFill>
          <a:ln w="12700">
            <a:miter lim="400000"/>
          </a:ln>
          <a:effectLst>
            <a:outerShdw sx="100000" sy="100000" kx="0" ky="0" algn="b" rotWithShape="0" blurRad="127000" dist="136836" dir="2501888">
              <a:srgbClr val="5A5F5E">
                <a:alpha val="9754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solidFill>
                  <a:srgbClr val="FFFFFF"/>
                </a:solidFill>
                <a:effectLst>
                  <a:outerShdw sx="100000" sy="100000" kx="0" ky="0" algn="b" rotWithShape="0" blurRad="63500" dist="63500" dir="1934455">
                    <a:srgbClr val="000000"/>
                  </a:outerShdw>
                </a:effectLst>
              </a:defRPr>
            </a:lvl1pPr>
          </a:lstStyle>
          <a:p>
            <a:pPr/>
            <a:r>
              <a:t>New Testament Passages</a:t>
            </a:r>
          </a:p>
        </p:txBody>
      </p:sp>
      <p:sp>
        <p:nvSpPr>
          <p:cNvPr id="293" name="1 Corinthians 4:6 (NKJV)…"/>
          <p:cNvSpPr txBox="1"/>
          <p:nvPr/>
        </p:nvSpPr>
        <p:spPr>
          <a:xfrm>
            <a:off x="4968516" y="2539232"/>
            <a:ext cx="7807866" cy="6973962"/>
          </a:xfrm>
          <a:prstGeom prst="rect">
            <a:avLst/>
          </a:prstGeom>
          <a:solidFill>
            <a:srgbClr val="FFFFFF"/>
          </a:solidFill>
          <a:ln w="12700">
            <a:solidFill>
              <a:srgbClr val="BE4B48"/>
            </a:solidFill>
          </a:ln>
          <a:effectLst>
            <a:outerShdw sx="100000" sy="100000" kx="0" ky="0" algn="b" rotWithShape="0" blurRad="127000" dist="136836" dir="2501888">
              <a:srgbClr val="5A5F5E">
                <a:alpha val="9754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5800">
                <a:solidFill>
                  <a:srgbClr val="000000"/>
                </a:solidFill>
                <a:latin typeface="Times New Roman"/>
                <a:ea typeface="Times New Roman"/>
                <a:cs typeface="Times New Roman"/>
                <a:sym typeface="Times New Roman"/>
              </a:defRPr>
            </a:pPr>
            <a:r>
              <a:t>1 Corinthians 4:6 (NKJV) </a:t>
            </a:r>
          </a:p>
          <a:p>
            <a:pPr defTabSz="457200">
              <a:defRPr sz="4400">
                <a:solidFill>
                  <a:srgbClr val="000000"/>
                </a:solidFill>
                <a:latin typeface="Times New Roman"/>
                <a:ea typeface="Times New Roman"/>
                <a:cs typeface="Times New Roman"/>
                <a:sym typeface="Times New Roman"/>
              </a:defRPr>
            </a:pPr>
            <a:r>
              <a:rPr baseline="31999"/>
              <a:t>6</a:t>
            </a:r>
            <a:r>
              <a:t> Now these things, brethren, I have figuratively transferred to myself and Apollos for your sakes, that you may learn in us not to think beyond what is written, that none of you may be puffed up on behalf of one against the other.</a:t>
            </a:r>
          </a:p>
        </p:txBody>
      </p:sp>
    </p:spTree>
  </p:cSld>
  <p:clrMapOvr>
    <a:masterClrMapping/>
  </p:clrMapOvr>
  <mc:AlternateContent xmlns:mc="http://schemas.openxmlformats.org/markup-compatibility/2006">
    <mc:Choice xmlns:p14="http://schemas.microsoft.com/office/powerpoint/2010/main" Requires="p14">
      <p:transition spd="slow" advClick="1" p14:dur="1500">
        <p14:prism dir="r"/>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5" name="Image" descr="Image"/>
          <p:cNvPicPr>
            <a:picLocks noChangeAspect="1"/>
          </p:cNvPicPr>
          <p:nvPr/>
        </p:nvPicPr>
        <p:blipFill>
          <a:blip r:embed="rId2">
            <a:extLst/>
          </a:blip>
          <a:srcRect l="0" t="0" r="171" b="0"/>
          <a:stretch>
            <a:fillRect/>
          </a:stretch>
        </p:blipFill>
        <p:spPr>
          <a:xfrm>
            <a:off x="-14817" y="-8467"/>
            <a:ext cx="6496845" cy="97705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6964" y="21600"/>
                </a:lnTo>
                <a:cubicBezTo>
                  <a:pt x="10994" y="21600"/>
                  <a:pt x="13912" y="21581"/>
                  <a:pt x="13888" y="21555"/>
                </a:cubicBezTo>
                <a:cubicBezTo>
                  <a:pt x="13865" y="21531"/>
                  <a:pt x="14021" y="21366"/>
                  <a:pt x="14235" y="21190"/>
                </a:cubicBezTo>
                <a:cubicBezTo>
                  <a:pt x="14448" y="21014"/>
                  <a:pt x="14741" y="20700"/>
                  <a:pt x="14886" y="20492"/>
                </a:cubicBezTo>
                <a:cubicBezTo>
                  <a:pt x="15456" y="19680"/>
                  <a:pt x="15889" y="19093"/>
                  <a:pt x="16137" y="18800"/>
                </a:cubicBezTo>
                <a:cubicBezTo>
                  <a:pt x="16280" y="18632"/>
                  <a:pt x="16472" y="18361"/>
                  <a:pt x="16564" y="18197"/>
                </a:cubicBezTo>
                <a:cubicBezTo>
                  <a:pt x="16655" y="18033"/>
                  <a:pt x="16809" y="17785"/>
                  <a:pt x="16908" y="17646"/>
                </a:cubicBezTo>
                <a:cubicBezTo>
                  <a:pt x="17033" y="17469"/>
                  <a:pt x="17104" y="17256"/>
                  <a:pt x="17139" y="16941"/>
                </a:cubicBezTo>
                <a:cubicBezTo>
                  <a:pt x="17182" y="16551"/>
                  <a:pt x="17407" y="15648"/>
                  <a:pt x="17511" y="15448"/>
                </a:cubicBezTo>
                <a:cubicBezTo>
                  <a:pt x="17624" y="15231"/>
                  <a:pt x="17697" y="14175"/>
                  <a:pt x="17623" y="13819"/>
                </a:cubicBezTo>
                <a:cubicBezTo>
                  <a:pt x="17592" y="13672"/>
                  <a:pt x="17580" y="13567"/>
                  <a:pt x="17582" y="13494"/>
                </a:cubicBezTo>
                <a:cubicBezTo>
                  <a:pt x="17517" y="13288"/>
                  <a:pt x="17419" y="13156"/>
                  <a:pt x="17248" y="13039"/>
                </a:cubicBezTo>
                <a:cubicBezTo>
                  <a:pt x="17116" y="12950"/>
                  <a:pt x="16967" y="12755"/>
                  <a:pt x="16872" y="12551"/>
                </a:cubicBezTo>
                <a:cubicBezTo>
                  <a:pt x="16786" y="12364"/>
                  <a:pt x="16633" y="12121"/>
                  <a:pt x="16534" y="12009"/>
                </a:cubicBezTo>
                <a:lnTo>
                  <a:pt x="16354" y="11804"/>
                </a:lnTo>
                <a:lnTo>
                  <a:pt x="16492" y="11544"/>
                </a:lnTo>
                <a:cubicBezTo>
                  <a:pt x="17017" y="10551"/>
                  <a:pt x="20057" y="8517"/>
                  <a:pt x="21297" y="8329"/>
                </a:cubicBezTo>
                <a:lnTo>
                  <a:pt x="21600" y="8283"/>
                </a:lnTo>
                <a:lnTo>
                  <a:pt x="21600" y="8247"/>
                </a:lnTo>
                <a:lnTo>
                  <a:pt x="21414" y="8184"/>
                </a:lnTo>
                <a:cubicBezTo>
                  <a:pt x="21291" y="8142"/>
                  <a:pt x="21125" y="8100"/>
                  <a:pt x="21043" y="8092"/>
                </a:cubicBezTo>
                <a:cubicBezTo>
                  <a:pt x="20962" y="8084"/>
                  <a:pt x="20850" y="8053"/>
                  <a:pt x="20794" y="8024"/>
                </a:cubicBezTo>
                <a:cubicBezTo>
                  <a:pt x="20634" y="7943"/>
                  <a:pt x="19955" y="7762"/>
                  <a:pt x="19469" y="7673"/>
                </a:cubicBezTo>
                <a:cubicBezTo>
                  <a:pt x="19420" y="7664"/>
                  <a:pt x="19362" y="7652"/>
                  <a:pt x="19305" y="7642"/>
                </a:cubicBezTo>
                <a:cubicBezTo>
                  <a:pt x="19246" y="7641"/>
                  <a:pt x="19173" y="7628"/>
                  <a:pt x="19100" y="7604"/>
                </a:cubicBezTo>
                <a:cubicBezTo>
                  <a:pt x="18938" y="7574"/>
                  <a:pt x="18766" y="7543"/>
                  <a:pt x="18654" y="7522"/>
                </a:cubicBezTo>
                <a:cubicBezTo>
                  <a:pt x="18449" y="7484"/>
                  <a:pt x="18117" y="7438"/>
                  <a:pt x="17916" y="7420"/>
                </a:cubicBezTo>
                <a:cubicBezTo>
                  <a:pt x="17836" y="7413"/>
                  <a:pt x="17774" y="7409"/>
                  <a:pt x="17721" y="7408"/>
                </a:cubicBezTo>
                <a:cubicBezTo>
                  <a:pt x="17718" y="7408"/>
                  <a:pt x="17715" y="7408"/>
                  <a:pt x="17713" y="7408"/>
                </a:cubicBezTo>
                <a:cubicBezTo>
                  <a:pt x="17711" y="7408"/>
                  <a:pt x="17712" y="7408"/>
                  <a:pt x="17710" y="7408"/>
                </a:cubicBezTo>
                <a:cubicBezTo>
                  <a:pt x="17551" y="7404"/>
                  <a:pt x="17488" y="7432"/>
                  <a:pt x="17362" y="7523"/>
                </a:cubicBezTo>
                <a:cubicBezTo>
                  <a:pt x="17207" y="7634"/>
                  <a:pt x="17149" y="7648"/>
                  <a:pt x="17023" y="7603"/>
                </a:cubicBezTo>
                <a:cubicBezTo>
                  <a:pt x="16981" y="7588"/>
                  <a:pt x="16942" y="7579"/>
                  <a:pt x="16913" y="7576"/>
                </a:cubicBezTo>
                <a:cubicBezTo>
                  <a:pt x="16884" y="7573"/>
                  <a:pt x="16864" y="7577"/>
                  <a:pt x="16862" y="7588"/>
                </a:cubicBezTo>
                <a:cubicBezTo>
                  <a:pt x="16813" y="7806"/>
                  <a:pt x="16719" y="7903"/>
                  <a:pt x="16465" y="7989"/>
                </a:cubicBezTo>
                <a:cubicBezTo>
                  <a:pt x="16334" y="8034"/>
                  <a:pt x="16106" y="8151"/>
                  <a:pt x="15957" y="8251"/>
                </a:cubicBezTo>
                <a:cubicBezTo>
                  <a:pt x="15933" y="8266"/>
                  <a:pt x="15905" y="8284"/>
                  <a:pt x="15879" y="8301"/>
                </a:cubicBezTo>
                <a:cubicBezTo>
                  <a:pt x="15833" y="8335"/>
                  <a:pt x="15788" y="8365"/>
                  <a:pt x="15736" y="8393"/>
                </a:cubicBezTo>
                <a:cubicBezTo>
                  <a:pt x="15635" y="8458"/>
                  <a:pt x="15527" y="8529"/>
                  <a:pt x="15458" y="8572"/>
                </a:cubicBezTo>
                <a:lnTo>
                  <a:pt x="15232" y="8710"/>
                </a:lnTo>
                <a:lnTo>
                  <a:pt x="15074" y="8596"/>
                </a:lnTo>
                <a:cubicBezTo>
                  <a:pt x="15013" y="8553"/>
                  <a:pt x="14969" y="8495"/>
                  <a:pt x="14933" y="8415"/>
                </a:cubicBezTo>
                <a:cubicBezTo>
                  <a:pt x="14859" y="8321"/>
                  <a:pt x="14824" y="8104"/>
                  <a:pt x="14830" y="7769"/>
                </a:cubicBezTo>
                <a:cubicBezTo>
                  <a:pt x="14815" y="7527"/>
                  <a:pt x="14804" y="7230"/>
                  <a:pt x="14795" y="6797"/>
                </a:cubicBezTo>
                <a:cubicBezTo>
                  <a:pt x="14783" y="6152"/>
                  <a:pt x="14754" y="5741"/>
                  <a:pt x="14686" y="5373"/>
                </a:cubicBezTo>
                <a:cubicBezTo>
                  <a:pt x="14671" y="5301"/>
                  <a:pt x="14654" y="5203"/>
                  <a:pt x="14640" y="5141"/>
                </a:cubicBezTo>
                <a:cubicBezTo>
                  <a:pt x="14546" y="4768"/>
                  <a:pt x="14396" y="4420"/>
                  <a:pt x="14136" y="3898"/>
                </a:cubicBezTo>
                <a:cubicBezTo>
                  <a:pt x="13978" y="3583"/>
                  <a:pt x="13878" y="3403"/>
                  <a:pt x="13770" y="3295"/>
                </a:cubicBezTo>
                <a:cubicBezTo>
                  <a:pt x="13769" y="3293"/>
                  <a:pt x="13768" y="3291"/>
                  <a:pt x="13766" y="3290"/>
                </a:cubicBezTo>
                <a:cubicBezTo>
                  <a:pt x="13766" y="3290"/>
                  <a:pt x="13765" y="3290"/>
                  <a:pt x="13765" y="3289"/>
                </a:cubicBezTo>
                <a:cubicBezTo>
                  <a:pt x="13748" y="3273"/>
                  <a:pt x="13731" y="3260"/>
                  <a:pt x="13713" y="3246"/>
                </a:cubicBezTo>
                <a:cubicBezTo>
                  <a:pt x="13678" y="3219"/>
                  <a:pt x="13637" y="3198"/>
                  <a:pt x="13597" y="3179"/>
                </a:cubicBezTo>
                <a:cubicBezTo>
                  <a:pt x="13594" y="3177"/>
                  <a:pt x="13593" y="3176"/>
                  <a:pt x="13589" y="3174"/>
                </a:cubicBezTo>
                <a:cubicBezTo>
                  <a:pt x="13523" y="3149"/>
                  <a:pt x="13445" y="3135"/>
                  <a:pt x="13351" y="3122"/>
                </a:cubicBezTo>
                <a:cubicBezTo>
                  <a:pt x="13269" y="3110"/>
                  <a:pt x="13019" y="3059"/>
                  <a:pt x="12880" y="3034"/>
                </a:cubicBezTo>
                <a:cubicBezTo>
                  <a:pt x="12696" y="3003"/>
                  <a:pt x="12510" y="2969"/>
                  <a:pt x="12273" y="2922"/>
                </a:cubicBezTo>
                <a:cubicBezTo>
                  <a:pt x="11559" y="2783"/>
                  <a:pt x="10727" y="2613"/>
                  <a:pt x="9986" y="2445"/>
                </a:cubicBezTo>
                <a:cubicBezTo>
                  <a:pt x="9827" y="2409"/>
                  <a:pt x="9454" y="2332"/>
                  <a:pt x="9122" y="2265"/>
                </a:cubicBezTo>
                <a:cubicBezTo>
                  <a:pt x="8982" y="2238"/>
                  <a:pt x="8860" y="2213"/>
                  <a:pt x="8735" y="2182"/>
                </a:cubicBezTo>
                <a:cubicBezTo>
                  <a:pt x="8446" y="2119"/>
                  <a:pt x="8177" y="2051"/>
                  <a:pt x="8095" y="2015"/>
                </a:cubicBezTo>
                <a:cubicBezTo>
                  <a:pt x="7991" y="1970"/>
                  <a:pt x="7769" y="1926"/>
                  <a:pt x="7603" y="1918"/>
                </a:cubicBezTo>
                <a:cubicBezTo>
                  <a:pt x="7518" y="1914"/>
                  <a:pt x="7289" y="1882"/>
                  <a:pt x="7109" y="1862"/>
                </a:cubicBezTo>
                <a:cubicBezTo>
                  <a:pt x="6943" y="1846"/>
                  <a:pt x="6790" y="1828"/>
                  <a:pt x="6637" y="1809"/>
                </a:cubicBezTo>
                <a:cubicBezTo>
                  <a:pt x="6410" y="1781"/>
                  <a:pt x="6208" y="1751"/>
                  <a:pt x="6128" y="1728"/>
                </a:cubicBezTo>
                <a:cubicBezTo>
                  <a:pt x="6065" y="1711"/>
                  <a:pt x="5970" y="1690"/>
                  <a:pt x="5914" y="1683"/>
                </a:cubicBezTo>
                <a:cubicBezTo>
                  <a:pt x="5863" y="1676"/>
                  <a:pt x="5772" y="1640"/>
                  <a:pt x="5702" y="1600"/>
                </a:cubicBezTo>
                <a:cubicBezTo>
                  <a:pt x="5286" y="1470"/>
                  <a:pt x="4864" y="1275"/>
                  <a:pt x="4379" y="1001"/>
                </a:cubicBezTo>
                <a:cubicBezTo>
                  <a:pt x="4373" y="997"/>
                  <a:pt x="4363" y="992"/>
                  <a:pt x="4357" y="989"/>
                </a:cubicBezTo>
                <a:cubicBezTo>
                  <a:pt x="4348" y="984"/>
                  <a:pt x="4348" y="982"/>
                  <a:pt x="4340" y="977"/>
                </a:cubicBezTo>
                <a:cubicBezTo>
                  <a:pt x="4124" y="854"/>
                  <a:pt x="3907" y="727"/>
                  <a:pt x="3656" y="567"/>
                </a:cubicBezTo>
                <a:lnTo>
                  <a:pt x="3041" y="174"/>
                </a:lnTo>
                <a:cubicBezTo>
                  <a:pt x="2990" y="160"/>
                  <a:pt x="2934" y="155"/>
                  <a:pt x="2869" y="151"/>
                </a:cubicBezTo>
                <a:lnTo>
                  <a:pt x="2561" y="151"/>
                </a:lnTo>
                <a:cubicBezTo>
                  <a:pt x="2549" y="151"/>
                  <a:pt x="2546" y="150"/>
                  <a:pt x="2535" y="150"/>
                </a:cubicBezTo>
                <a:cubicBezTo>
                  <a:pt x="2518" y="150"/>
                  <a:pt x="2512" y="148"/>
                  <a:pt x="2496" y="148"/>
                </a:cubicBezTo>
                <a:cubicBezTo>
                  <a:pt x="2230" y="145"/>
                  <a:pt x="2098" y="126"/>
                  <a:pt x="2069" y="75"/>
                </a:cubicBezTo>
                <a:cubicBezTo>
                  <a:pt x="2053" y="47"/>
                  <a:pt x="1997" y="31"/>
                  <a:pt x="1872" y="19"/>
                </a:cubicBezTo>
                <a:cubicBezTo>
                  <a:pt x="1862" y="18"/>
                  <a:pt x="1858" y="16"/>
                  <a:pt x="1847" y="15"/>
                </a:cubicBezTo>
                <a:cubicBezTo>
                  <a:pt x="1683" y="3"/>
                  <a:pt x="1425" y="0"/>
                  <a:pt x="1013" y="0"/>
                </a:cubicBezTo>
                <a:lnTo>
                  <a:pt x="1012" y="0"/>
                </a:lnTo>
                <a:lnTo>
                  <a:pt x="0" y="0"/>
                </a:lnTo>
                <a:close/>
              </a:path>
            </a:pathLst>
          </a:custGeom>
          <a:ln w="12700">
            <a:miter lim="400000"/>
          </a:ln>
          <a:effectLst>
            <a:outerShdw sx="100000" sy="100000" kx="0" ky="0" algn="b" rotWithShape="0" blurRad="203200" dist="136836" dir="2501888">
              <a:srgbClr val="5A5F5E">
                <a:alpha val="50000"/>
              </a:srgbClr>
            </a:outerShdw>
          </a:effectLst>
        </p:spPr>
      </p:pic>
      <p:sp>
        <p:nvSpPr>
          <p:cNvPr id="296" name="GOD’S SILENCE IS NOT PERMISSIVE"/>
          <p:cNvSpPr txBox="1"/>
          <p:nvPr/>
        </p:nvSpPr>
        <p:spPr>
          <a:xfrm>
            <a:off x="325953" y="226441"/>
            <a:ext cx="12352893" cy="884189"/>
          </a:xfrm>
          <a:prstGeom prst="rect">
            <a:avLst/>
          </a:prstGeom>
          <a:gradFill>
            <a:gsLst>
              <a:gs pos="0">
                <a:schemeClr val="accent5">
                  <a:hueOff val="-158059"/>
                  <a:satOff val="-13250"/>
                  <a:lumOff val="10967"/>
                </a:schemeClr>
              </a:gs>
              <a:gs pos="100000">
                <a:schemeClr val="accent5">
                  <a:hueOff val="-53923"/>
                  <a:lumOff val="-6733"/>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457200">
              <a:defRPr i="1" sz="5600">
                <a:gradFill flip="none" rotWithShape="1">
                  <a:gsLst>
                    <a:gs pos="0">
                      <a:srgbClr val="FFFC79"/>
                    </a:gs>
                    <a:gs pos="100000">
                      <a:srgbClr val="FFFFFF"/>
                    </a:gs>
                  </a:gsLst>
                  <a:lin ang="5400000" scaled="0"/>
                </a:gradFill>
                <a:effectLst>
                  <a:outerShdw sx="100000" sy="100000" kx="0" ky="0" algn="b" rotWithShape="0" blurRad="12700" dist="63500" dir="2400000">
                    <a:srgbClr val="000000"/>
                  </a:outerShdw>
                </a:effectLst>
                <a:latin typeface="Times New Roman"/>
                <a:ea typeface="Times New Roman"/>
                <a:cs typeface="Times New Roman"/>
                <a:sym typeface="Times New Roman"/>
              </a:defRPr>
            </a:lvl1pPr>
          </a:lstStyle>
          <a:p>
            <a:pPr/>
            <a:r>
              <a:t>GOD’S SILENCE IS NOT PERMISSIVE</a:t>
            </a:r>
          </a:p>
        </p:txBody>
      </p:sp>
      <p:sp>
        <p:nvSpPr>
          <p:cNvPr id="297" name="New Testament Passages"/>
          <p:cNvSpPr txBox="1"/>
          <p:nvPr/>
        </p:nvSpPr>
        <p:spPr>
          <a:xfrm>
            <a:off x="4862009" y="1339155"/>
            <a:ext cx="8257907" cy="965201"/>
          </a:xfrm>
          <a:prstGeom prst="rect">
            <a:avLst/>
          </a:prstGeom>
          <a:gradFill>
            <a:gsLst>
              <a:gs pos="0">
                <a:schemeClr val="accent3"/>
              </a:gs>
              <a:gs pos="100000">
                <a:schemeClr val="accent3">
                  <a:satOff val="2194"/>
                  <a:lumOff val="-10817"/>
                </a:schemeClr>
              </a:gs>
            </a:gsLst>
            <a:lin ang="5400000"/>
          </a:gradFill>
          <a:ln w="12700">
            <a:miter lim="400000"/>
          </a:ln>
          <a:effectLst>
            <a:outerShdw sx="100000" sy="100000" kx="0" ky="0" algn="b" rotWithShape="0" blurRad="127000" dist="136836" dir="2501888">
              <a:srgbClr val="5A5F5E">
                <a:alpha val="9754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solidFill>
                  <a:srgbClr val="FFFFFF"/>
                </a:solidFill>
                <a:effectLst>
                  <a:outerShdw sx="100000" sy="100000" kx="0" ky="0" algn="b" rotWithShape="0" blurRad="63500" dist="63500" dir="1934455">
                    <a:srgbClr val="000000"/>
                  </a:outerShdw>
                </a:effectLst>
              </a:defRPr>
            </a:lvl1pPr>
          </a:lstStyle>
          <a:p>
            <a:pPr/>
            <a:r>
              <a:t>New Testament Passages</a:t>
            </a:r>
          </a:p>
        </p:txBody>
      </p:sp>
      <p:sp>
        <p:nvSpPr>
          <p:cNvPr id="298" name="Colossians 3:16–17 (NKJV)…"/>
          <p:cNvSpPr txBox="1"/>
          <p:nvPr/>
        </p:nvSpPr>
        <p:spPr>
          <a:xfrm>
            <a:off x="4968516" y="2415081"/>
            <a:ext cx="7807866" cy="7166621"/>
          </a:xfrm>
          <a:prstGeom prst="rect">
            <a:avLst/>
          </a:prstGeom>
          <a:solidFill>
            <a:srgbClr val="FFFFFF"/>
          </a:solidFill>
          <a:ln w="12700">
            <a:solidFill>
              <a:srgbClr val="BE4B48"/>
            </a:solidFill>
          </a:ln>
          <a:effectLst>
            <a:outerShdw sx="100000" sy="100000" kx="0" ky="0" algn="b" rotWithShape="0" blurRad="127000" dist="136836" dir="2501888">
              <a:srgbClr val="5A5F5E">
                <a:alpha val="9754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5800">
                <a:solidFill>
                  <a:srgbClr val="000000"/>
                </a:solidFill>
                <a:latin typeface="Times New Roman"/>
                <a:ea typeface="Times New Roman"/>
                <a:cs typeface="Times New Roman"/>
                <a:sym typeface="Times New Roman"/>
              </a:defRPr>
            </a:pPr>
            <a:r>
              <a:t>Colossians 3:16–17 (NKJV) </a:t>
            </a:r>
          </a:p>
          <a:p>
            <a:pPr defTabSz="457200">
              <a:defRPr sz="4000">
                <a:solidFill>
                  <a:srgbClr val="000000"/>
                </a:solidFill>
                <a:latin typeface="Times New Roman"/>
                <a:ea typeface="Times New Roman"/>
                <a:cs typeface="Times New Roman"/>
                <a:sym typeface="Times New Roman"/>
              </a:defRPr>
            </a:pPr>
            <a:r>
              <a:rPr baseline="31999"/>
              <a:t>16</a:t>
            </a:r>
            <a:r>
              <a:t> Let the word of Christ dwell in you richly in all wisdom, teaching and admonishing one another in psalms and hymns and spiritual songs, singing with grace in your hearts to the Lord. </a:t>
            </a:r>
            <a:r>
              <a:rPr baseline="31999"/>
              <a:t>17</a:t>
            </a:r>
            <a:r>
              <a:t> And whatever you do in word or deed, </a:t>
            </a:r>
            <a:r>
              <a:rPr i="1"/>
              <a:t>do</a:t>
            </a:r>
            <a:r>
              <a:t> all in the name of the Lord Jesus, giving thanks to God the Father through Him.</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0" name="Image" descr="Image"/>
          <p:cNvPicPr>
            <a:picLocks noChangeAspect="1"/>
          </p:cNvPicPr>
          <p:nvPr/>
        </p:nvPicPr>
        <p:blipFill>
          <a:blip r:embed="rId2">
            <a:extLst/>
          </a:blip>
          <a:srcRect l="0" t="0" r="171" b="0"/>
          <a:stretch>
            <a:fillRect/>
          </a:stretch>
        </p:blipFill>
        <p:spPr>
          <a:xfrm>
            <a:off x="-14817" y="-8467"/>
            <a:ext cx="6496845" cy="97705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6964" y="21600"/>
                </a:lnTo>
                <a:cubicBezTo>
                  <a:pt x="10994" y="21600"/>
                  <a:pt x="13912" y="21581"/>
                  <a:pt x="13888" y="21555"/>
                </a:cubicBezTo>
                <a:cubicBezTo>
                  <a:pt x="13865" y="21531"/>
                  <a:pt x="14021" y="21366"/>
                  <a:pt x="14235" y="21190"/>
                </a:cubicBezTo>
                <a:cubicBezTo>
                  <a:pt x="14448" y="21014"/>
                  <a:pt x="14741" y="20700"/>
                  <a:pt x="14886" y="20492"/>
                </a:cubicBezTo>
                <a:cubicBezTo>
                  <a:pt x="15456" y="19680"/>
                  <a:pt x="15889" y="19093"/>
                  <a:pt x="16137" y="18800"/>
                </a:cubicBezTo>
                <a:cubicBezTo>
                  <a:pt x="16280" y="18632"/>
                  <a:pt x="16472" y="18361"/>
                  <a:pt x="16564" y="18197"/>
                </a:cubicBezTo>
                <a:cubicBezTo>
                  <a:pt x="16655" y="18033"/>
                  <a:pt x="16809" y="17785"/>
                  <a:pt x="16908" y="17646"/>
                </a:cubicBezTo>
                <a:cubicBezTo>
                  <a:pt x="17033" y="17469"/>
                  <a:pt x="17104" y="17256"/>
                  <a:pt x="17139" y="16941"/>
                </a:cubicBezTo>
                <a:cubicBezTo>
                  <a:pt x="17182" y="16551"/>
                  <a:pt x="17407" y="15648"/>
                  <a:pt x="17511" y="15448"/>
                </a:cubicBezTo>
                <a:cubicBezTo>
                  <a:pt x="17624" y="15231"/>
                  <a:pt x="17697" y="14175"/>
                  <a:pt x="17623" y="13819"/>
                </a:cubicBezTo>
                <a:cubicBezTo>
                  <a:pt x="17592" y="13672"/>
                  <a:pt x="17580" y="13567"/>
                  <a:pt x="17582" y="13494"/>
                </a:cubicBezTo>
                <a:cubicBezTo>
                  <a:pt x="17517" y="13288"/>
                  <a:pt x="17419" y="13156"/>
                  <a:pt x="17248" y="13039"/>
                </a:cubicBezTo>
                <a:cubicBezTo>
                  <a:pt x="17116" y="12950"/>
                  <a:pt x="16967" y="12755"/>
                  <a:pt x="16872" y="12551"/>
                </a:cubicBezTo>
                <a:cubicBezTo>
                  <a:pt x="16786" y="12364"/>
                  <a:pt x="16633" y="12121"/>
                  <a:pt x="16534" y="12009"/>
                </a:cubicBezTo>
                <a:lnTo>
                  <a:pt x="16354" y="11804"/>
                </a:lnTo>
                <a:lnTo>
                  <a:pt x="16492" y="11544"/>
                </a:lnTo>
                <a:cubicBezTo>
                  <a:pt x="17017" y="10551"/>
                  <a:pt x="20057" y="8517"/>
                  <a:pt x="21297" y="8329"/>
                </a:cubicBezTo>
                <a:lnTo>
                  <a:pt x="21600" y="8283"/>
                </a:lnTo>
                <a:lnTo>
                  <a:pt x="21600" y="8247"/>
                </a:lnTo>
                <a:lnTo>
                  <a:pt x="21414" y="8184"/>
                </a:lnTo>
                <a:cubicBezTo>
                  <a:pt x="21291" y="8142"/>
                  <a:pt x="21125" y="8100"/>
                  <a:pt x="21043" y="8092"/>
                </a:cubicBezTo>
                <a:cubicBezTo>
                  <a:pt x="20962" y="8084"/>
                  <a:pt x="20850" y="8053"/>
                  <a:pt x="20794" y="8024"/>
                </a:cubicBezTo>
                <a:cubicBezTo>
                  <a:pt x="20634" y="7943"/>
                  <a:pt x="19955" y="7762"/>
                  <a:pt x="19469" y="7673"/>
                </a:cubicBezTo>
                <a:cubicBezTo>
                  <a:pt x="19420" y="7664"/>
                  <a:pt x="19362" y="7652"/>
                  <a:pt x="19305" y="7642"/>
                </a:cubicBezTo>
                <a:cubicBezTo>
                  <a:pt x="19246" y="7641"/>
                  <a:pt x="19173" y="7628"/>
                  <a:pt x="19100" y="7604"/>
                </a:cubicBezTo>
                <a:cubicBezTo>
                  <a:pt x="18938" y="7574"/>
                  <a:pt x="18766" y="7543"/>
                  <a:pt x="18654" y="7522"/>
                </a:cubicBezTo>
                <a:cubicBezTo>
                  <a:pt x="18449" y="7484"/>
                  <a:pt x="18117" y="7438"/>
                  <a:pt x="17916" y="7420"/>
                </a:cubicBezTo>
                <a:cubicBezTo>
                  <a:pt x="17836" y="7413"/>
                  <a:pt x="17774" y="7409"/>
                  <a:pt x="17721" y="7408"/>
                </a:cubicBezTo>
                <a:cubicBezTo>
                  <a:pt x="17718" y="7408"/>
                  <a:pt x="17715" y="7408"/>
                  <a:pt x="17713" y="7408"/>
                </a:cubicBezTo>
                <a:cubicBezTo>
                  <a:pt x="17711" y="7408"/>
                  <a:pt x="17712" y="7408"/>
                  <a:pt x="17710" y="7408"/>
                </a:cubicBezTo>
                <a:cubicBezTo>
                  <a:pt x="17551" y="7404"/>
                  <a:pt x="17488" y="7432"/>
                  <a:pt x="17362" y="7523"/>
                </a:cubicBezTo>
                <a:cubicBezTo>
                  <a:pt x="17207" y="7634"/>
                  <a:pt x="17149" y="7648"/>
                  <a:pt x="17023" y="7603"/>
                </a:cubicBezTo>
                <a:cubicBezTo>
                  <a:pt x="16981" y="7588"/>
                  <a:pt x="16942" y="7579"/>
                  <a:pt x="16913" y="7576"/>
                </a:cubicBezTo>
                <a:cubicBezTo>
                  <a:pt x="16884" y="7573"/>
                  <a:pt x="16864" y="7577"/>
                  <a:pt x="16862" y="7588"/>
                </a:cubicBezTo>
                <a:cubicBezTo>
                  <a:pt x="16813" y="7806"/>
                  <a:pt x="16719" y="7903"/>
                  <a:pt x="16465" y="7989"/>
                </a:cubicBezTo>
                <a:cubicBezTo>
                  <a:pt x="16334" y="8034"/>
                  <a:pt x="16106" y="8151"/>
                  <a:pt x="15957" y="8251"/>
                </a:cubicBezTo>
                <a:cubicBezTo>
                  <a:pt x="15933" y="8266"/>
                  <a:pt x="15905" y="8284"/>
                  <a:pt x="15879" y="8301"/>
                </a:cubicBezTo>
                <a:cubicBezTo>
                  <a:pt x="15833" y="8335"/>
                  <a:pt x="15788" y="8365"/>
                  <a:pt x="15736" y="8393"/>
                </a:cubicBezTo>
                <a:cubicBezTo>
                  <a:pt x="15635" y="8458"/>
                  <a:pt x="15527" y="8529"/>
                  <a:pt x="15458" y="8572"/>
                </a:cubicBezTo>
                <a:lnTo>
                  <a:pt x="15232" y="8710"/>
                </a:lnTo>
                <a:lnTo>
                  <a:pt x="15074" y="8596"/>
                </a:lnTo>
                <a:cubicBezTo>
                  <a:pt x="15013" y="8553"/>
                  <a:pt x="14969" y="8495"/>
                  <a:pt x="14933" y="8415"/>
                </a:cubicBezTo>
                <a:cubicBezTo>
                  <a:pt x="14859" y="8321"/>
                  <a:pt x="14824" y="8104"/>
                  <a:pt x="14830" y="7769"/>
                </a:cubicBezTo>
                <a:cubicBezTo>
                  <a:pt x="14815" y="7527"/>
                  <a:pt x="14804" y="7230"/>
                  <a:pt x="14795" y="6797"/>
                </a:cubicBezTo>
                <a:cubicBezTo>
                  <a:pt x="14783" y="6152"/>
                  <a:pt x="14754" y="5741"/>
                  <a:pt x="14686" y="5373"/>
                </a:cubicBezTo>
                <a:cubicBezTo>
                  <a:pt x="14671" y="5301"/>
                  <a:pt x="14654" y="5203"/>
                  <a:pt x="14640" y="5141"/>
                </a:cubicBezTo>
                <a:cubicBezTo>
                  <a:pt x="14546" y="4768"/>
                  <a:pt x="14396" y="4420"/>
                  <a:pt x="14136" y="3898"/>
                </a:cubicBezTo>
                <a:cubicBezTo>
                  <a:pt x="13978" y="3583"/>
                  <a:pt x="13878" y="3403"/>
                  <a:pt x="13770" y="3295"/>
                </a:cubicBezTo>
                <a:cubicBezTo>
                  <a:pt x="13769" y="3293"/>
                  <a:pt x="13768" y="3291"/>
                  <a:pt x="13766" y="3290"/>
                </a:cubicBezTo>
                <a:cubicBezTo>
                  <a:pt x="13766" y="3290"/>
                  <a:pt x="13765" y="3290"/>
                  <a:pt x="13765" y="3289"/>
                </a:cubicBezTo>
                <a:cubicBezTo>
                  <a:pt x="13748" y="3273"/>
                  <a:pt x="13731" y="3260"/>
                  <a:pt x="13713" y="3246"/>
                </a:cubicBezTo>
                <a:cubicBezTo>
                  <a:pt x="13678" y="3219"/>
                  <a:pt x="13637" y="3198"/>
                  <a:pt x="13597" y="3179"/>
                </a:cubicBezTo>
                <a:cubicBezTo>
                  <a:pt x="13594" y="3177"/>
                  <a:pt x="13593" y="3176"/>
                  <a:pt x="13589" y="3174"/>
                </a:cubicBezTo>
                <a:cubicBezTo>
                  <a:pt x="13523" y="3149"/>
                  <a:pt x="13445" y="3135"/>
                  <a:pt x="13351" y="3122"/>
                </a:cubicBezTo>
                <a:cubicBezTo>
                  <a:pt x="13269" y="3110"/>
                  <a:pt x="13019" y="3059"/>
                  <a:pt x="12880" y="3034"/>
                </a:cubicBezTo>
                <a:cubicBezTo>
                  <a:pt x="12696" y="3003"/>
                  <a:pt x="12510" y="2969"/>
                  <a:pt x="12273" y="2922"/>
                </a:cubicBezTo>
                <a:cubicBezTo>
                  <a:pt x="11559" y="2783"/>
                  <a:pt x="10727" y="2613"/>
                  <a:pt x="9986" y="2445"/>
                </a:cubicBezTo>
                <a:cubicBezTo>
                  <a:pt x="9827" y="2409"/>
                  <a:pt x="9454" y="2332"/>
                  <a:pt x="9122" y="2265"/>
                </a:cubicBezTo>
                <a:cubicBezTo>
                  <a:pt x="8982" y="2238"/>
                  <a:pt x="8860" y="2213"/>
                  <a:pt x="8735" y="2182"/>
                </a:cubicBezTo>
                <a:cubicBezTo>
                  <a:pt x="8446" y="2119"/>
                  <a:pt x="8177" y="2051"/>
                  <a:pt x="8095" y="2015"/>
                </a:cubicBezTo>
                <a:cubicBezTo>
                  <a:pt x="7991" y="1970"/>
                  <a:pt x="7769" y="1926"/>
                  <a:pt x="7603" y="1918"/>
                </a:cubicBezTo>
                <a:cubicBezTo>
                  <a:pt x="7518" y="1914"/>
                  <a:pt x="7289" y="1882"/>
                  <a:pt x="7109" y="1862"/>
                </a:cubicBezTo>
                <a:cubicBezTo>
                  <a:pt x="6943" y="1846"/>
                  <a:pt x="6790" y="1828"/>
                  <a:pt x="6637" y="1809"/>
                </a:cubicBezTo>
                <a:cubicBezTo>
                  <a:pt x="6410" y="1781"/>
                  <a:pt x="6208" y="1751"/>
                  <a:pt x="6128" y="1728"/>
                </a:cubicBezTo>
                <a:cubicBezTo>
                  <a:pt x="6065" y="1711"/>
                  <a:pt x="5970" y="1690"/>
                  <a:pt x="5914" y="1683"/>
                </a:cubicBezTo>
                <a:cubicBezTo>
                  <a:pt x="5863" y="1676"/>
                  <a:pt x="5772" y="1640"/>
                  <a:pt x="5702" y="1600"/>
                </a:cubicBezTo>
                <a:cubicBezTo>
                  <a:pt x="5286" y="1470"/>
                  <a:pt x="4864" y="1275"/>
                  <a:pt x="4379" y="1001"/>
                </a:cubicBezTo>
                <a:cubicBezTo>
                  <a:pt x="4373" y="997"/>
                  <a:pt x="4363" y="992"/>
                  <a:pt x="4357" y="989"/>
                </a:cubicBezTo>
                <a:cubicBezTo>
                  <a:pt x="4348" y="984"/>
                  <a:pt x="4348" y="982"/>
                  <a:pt x="4340" y="977"/>
                </a:cubicBezTo>
                <a:cubicBezTo>
                  <a:pt x="4124" y="854"/>
                  <a:pt x="3907" y="727"/>
                  <a:pt x="3656" y="567"/>
                </a:cubicBezTo>
                <a:lnTo>
                  <a:pt x="3041" y="174"/>
                </a:lnTo>
                <a:cubicBezTo>
                  <a:pt x="2990" y="160"/>
                  <a:pt x="2934" y="155"/>
                  <a:pt x="2869" y="151"/>
                </a:cubicBezTo>
                <a:lnTo>
                  <a:pt x="2561" y="151"/>
                </a:lnTo>
                <a:cubicBezTo>
                  <a:pt x="2549" y="151"/>
                  <a:pt x="2546" y="150"/>
                  <a:pt x="2535" y="150"/>
                </a:cubicBezTo>
                <a:cubicBezTo>
                  <a:pt x="2518" y="150"/>
                  <a:pt x="2512" y="148"/>
                  <a:pt x="2496" y="148"/>
                </a:cubicBezTo>
                <a:cubicBezTo>
                  <a:pt x="2230" y="145"/>
                  <a:pt x="2098" y="126"/>
                  <a:pt x="2069" y="75"/>
                </a:cubicBezTo>
                <a:cubicBezTo>
                  <a:pt x="2053" y="47"/>
                  <a:pt x="1997" y="31"/>
                  <a:pt x="1872" y="19"/>
                </a:cubicBezTo>
                <a:cubicBezTo>
                  <a:pt x="1862" y="18"/>
                  <a:pt x="1858" y="16"/>
                  <a:pt x="1847" y="15"/>
                </a:cubicBezTo>
                <a:cubicBezTo>
                  <a:pt x="1683" y="3"/>
                  <a:pt x="1425" y="0"/>
                  <a:pt x="1013" y="0"/>
                </a:cubicBezTo>
                <a:lnTo>
                  <a:pt x="1012" y="0"/>
                </a:lnTo>
                <a:lnTo>
                  <a:pt x="0" y="0"/>
                </a:lnTo>
                <a:close/>
              </a:path>
            </a:pathLst>
          </a:custGeom>
          <a:ln w="12700">
            <a:miter lim="400000"/>
          </a:ln>
          <a:effectLst>
            <a:outerShdw sx="100000" sy="100000" kx="0" ky="0" algn="b" rotWithShape="0" blurRad="203200" dist="136836" dir="2501888">
              <a:srgbClr val="5A5F5E">
                <a:alpha val="50000"/>
              </a:srgbClr>
            </a:outerShdw>
          </a:effectLst>
        </p:spPr>
      </p:pic>
      <p:sp>
        <p:nvSpPr>
          <p:cNvPr id="301" name="GOD’S SILENCE IS NOT PERMISSIVE"/>
          <p:cNvSpPr txBox="1"/>
          <p:nvPr/>
        </p:nvSpPr>
        <p:spPr>
          <a:xfrm>
            <a:off x="325953" y="226441"/>
            <a:ext cx="12352893" cy="884189"/>
          </a:xfrm>
          <a:prstGeom prst="rect">
            <a:avLst/>
          </a:prstGeom>
          <a:gradFill>
            <a:gsLst>
              <a:gs pos="0">
                <a:schemeClr val="accent5">
                  <a:hueOff val="-158059"/>
                  <a:satOff val="-13250"/>
                  <a:lumOff val="10967"/>
                </a:schemeClr>
              </a:gs>
              <a:gs pos="100000">
                <a:schemeClr val="accent5">
                  <a:hueOff val="-53923"/>
                  <a:lumOff val="-6733"/>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457200">
              <a:defRPr i="1" sz="5600">
                <a:gradFill flip="none" rotWithShape="1">
                  <a:gsLst>
                    <a:gs pos="0">
                      <a:srgbClr val="FFFC79"/>
                    </a:gs>
                    <a:gs pos="100000">
                      <a:srgbClr val="FFFFFF"/>
                    </a:gs>
                  </a:gsLst>
                  <a:lin ang="5400000" scaled="0"/>
                </a:gradFill>
                <a:effectLst>
                  <a:outerShdw sx="100000" sy="100000" kx="0" ky="0" algn="b" rotWithShape="0" blurRad="12700" dist="63500" dir="2400000">
                    <a:srgbClr val="000000"/>
                  </a:outerShdw>
                </a:effectLst>
                <a:latin typeface="Times New Roman"/>
                <a:ea typeface="Times New Roman"/>
                <a:cs typeface="Times New Roman"/>
                <a:sym typeface="Times New Roman"/>
              </a:defRPr>
            </a:lvl1pPr>
          </a:lstStyle>
          <a:p>
            <a:pPr/>
            <a:r>
              <a:t>GOD’S SILENCE IS NOT PERMISSIVE</a:t>
            </a:r>
          </a:p>
        </p:txBody>
      </p:sp>
      <p:sp>
        <p:nvSpPr>
          <p:cNvPr id="302" name="New Testament Passages"/>
          <p:cNvSpPr txBox="1"/>
          <p:nvPr/>
        </p:nvSpPr>
        <p:spPr>
          <a:xfrm>
            <a:off x="4862009" y="1339155"/>
            <a:ext cx="8257907" cy="965201"/>
          </a:xfrm>
          <a:prstGeom prst="rect">
            <a:avLst/>
          </a:prstGeom>
          <a:gradFill>
            <a:gsLst>
              <a:gs pos="0">
                <a:schemeClr val="accent3"/>
              </a:gs>
              <a:gs pos="100000">
                <a:schemeClr val="accent3">
                  <a:satOff val="2194"/>
                  <a:lumOff val="-10817"/>
                </a:schemeClr>
              </a:gs>
            </a:gsLst>
            <a:lin ang="5400000"/>
          </a:gradFill>
          <a:ln w="12700">
            <a:miter lim="400000"/>
          </a:ln>
          <a:effectLst>
            <a:outerShdw sx="100000" sy="100000" kx="0" ky="0" algn="b" rotWithShape="0" blurRad="127000" dist="136836" dir="2501888">
              <a:srgbClr val="5A5F5E">
                <a:alpha val="9754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solidFill>
                  <a:srgbClr val="FFFFFF"/>
                </a:solidFill>
                <a:effectLst>
                  <a:outerShdw sx="100000" sy="100000" kx="0" ky="0" algn="b" rotWithShape="0" blurRad="63500" dist="63500" dir="1934455">
                    <a:srgbClr val="000000"/>
                  </a:outerShdw>
                </a:effectLst>
              </a:defRPr>
            </a:lvl1pPr>
          </a:lstStyle>
          <a:p>
            <a:pPr/>
            <a:r>
              <a:t>New Testament Passages</a:t>
            </a:r>
          </a:p>
        </p:txBody>
      </p:sp>
      <p:sp>
        <p:nvSpPr>
          <p:cNvPr id="303" name="1 Peter 4:11 (NKJV)…"/>
          <p:cNvSpPr txBox="1"/>
          <p:nvPr/>
        </p:nvSpPr>
        <p:spPr>
          <a:xfrm>
            <a:off x="4968516" y="2539232"/>
            <a:ext cx="7807866" cy="7023683"/>
          </a:xfrm>
          <a:prstGeom prst="rect">
            <a:avLst/>
          </a:prstGeom>
          <a:solidFill>
            <a:srgbClr val="FFFFFF"/>
          </a:solidFill>
          <a:ln w="12700">
            <a:solidFill>
              <a:srgbClr val="BE4B48"/>
            </a:solidFill>
          </a:ln>
          <a:effectLst>
            <a:outerShdw sx="100000" sy="100000" kx="0" ky="0" algn="b" rotWithShape="0" blurRad="127000" dist="136836" dir="2501888">
              <a:srgbClr val="5A5F5E">
                <a:alpha val="9754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6000">
                <a:solidFill>
                  <a:srgbClr val="000000"/>
                </a:solidFill>
                <a:latin typeface="Times New Roman"/>
                <a:ea typeface="Times New Roman"/>
                <a:cs typeface="Times New Roman"/>
                <a:sym typeface="Times New Roman"/>
              </a:defRPr>
            </a:pPr>
            <a:r>
              <a:t>1 Peter 4:11 (NKJV) </a:t>
            </a:r>
          </a:p>
          <a:p>
            <a:pPr defTabSz="457200">
              <a:defRPr sz="4600">
                <a:solidFill>
                  <a:srgbClr val="000000"/>
                </a:solidFill>
                <a:latin typeface="Times New Roman"/>
                <a:ea typeface="Times New Roman"/>
                <a:cs typeface="Times New Roman"/>
                <a:sym typeface="Times New Roman"/>
              </a:defRPr>
            </a:pPr>
            <a:r>
              <a:rPr baseline="31999"/>
              <a:t>11</a:t>
            </a:r>
            <a:r>
              <a:t> If anyone speaks, </a:t>
            </a:r>
            <a:r>
              <a:rPr i="1"/>
              <a:t>let him speak</a:t>
            </a:r>
            <a:r>
              <a:t> as the oracles of God. If anyone ministers, </a:t>
            </a:r>
            <a:r>
              <a:rPr i="1"/>
              <a:t>let him do it</a:t>
            </a:r>
            <a:r>
              <a:t> as with the ability which God supplies, that in all things God may be glorified through Jesus Christ, to whom belong the glory and the dominion forever and ever. Amen.</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5" name="Image" descr="Image"/>
          <p:cNvPicPr>
            <a:picLocks noChangeAspect="1"/>
          </p:cNvPicPr>
          <p:nvPr/>
        </p:nvPicPr>
        <p:blipFill>
          <a:blip r:embed="rId2">
            <a:extLst/>
          </a:blip>
          <a:srcRect l="0" t="0" r="171" b="0"/>
          <a:stretch>
            <a:fillRect/>
          </a:stretch>
        </p:blipFill>
        <p:spPr>
          <a:xfrm>
            <a:off x="-14817" y="-8467"/>
            <a:ext cx="6496845" cy="97705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6964" y="21600"/>
                </a:lnTo>
                <a:cubicBezTo>
                  <a:pt x="10994" y="21600"/>
                  <a:pt x="13912" y="21581"/>
                  <a:pt x="13888" y="21555"/>
                </a:cubicBezTo>
                <a:cubicBezTo>
                  <a:pt x="13865" y="21531"/>
                  <a:pt x="14021" y="21366"/>
                  <a:pt x="14235" y="21190"/>
                </a:cubicBezTo>
                <a:cubicBezTo>
                  <a:pt x="14448" y="21014"/>
                  <a:pt x="14741" y="20700"/>
                  <a:pt x="14886" y="20492"/>
                </a:cubicBezTo>
                <a:cubicBezTo>
                  <a:pt x="15456" y="19680"/>
                  <a:pt x="15889" y="19093"/>
                  <a:pt x="16137" y="18800"/>
                </a:cubicBezTo>
                <a:cubicBezTo>
                  <a:pt x="16280" y="18632"/>
                  <a:pt x="16472" y="18361"/>
                  <a:pt x="16564" y="18197"/>
                </a:cubicBezTo>
                <a:cubicBezTo>
                  <a:pt x="16655" y="18033"/>
                  <a:pt x="16809" y="17785"/>
                  <a:pt x="16908" y="17646"/>
                </a:cubicBezTo>
                <a:cubicBezTo>
                  <a:pt x="17033" y="17469"/>
                  <a:pt x="17104" y="17256"/>
                  <a:pt x="17139" y="16941"/>
                </a:cubicBezTo>
                <a:cubicBezTo>
                  <a:pt x="17182" y="16551"/>
                  <a:pt x="17407" y="15648"/>
                  <a:pt x="17511" y="15448"/>
                </a:cubicBezTo>
                <a:cubicBezTo>
                  <a:pt x="17624" y="15231"/>
                  <a:pt x="17697" y="14175"/>
                  <a:pt x="17623" y="13819"/>
                </a:cubicBezTo>
                <a:cubicBezTo>
                  <a:pt x="17592" y="13672"/>
                  <a:pt x="17580" y="13567"/>
                  <a:pt x="17582" y="13494"/>
                </a:cubicBezTo>
                <a:cubicBezTo>
                  <a:pt x="17517" y="13288"/>
                  <a:pt x="17419" y="13156"/>
                  <a:pt x="17248" y="13039"/>
                </a:cubicBezTo>
                <a:cubicBezTo>
                  <a:pt x="17116" y="12950"/>
                  <a:pt x="16967" y="12755"/>
                  <a:pt x="16872" y="12551"/>
                </a:cubicBezTo>
                <a:cubicBezTo>
                  <a:pt x="16786" y="12364"/>
                  <a:pt x="16633" y="12121"/>
                  <a:pt x="16534" y="12009"/>
                </a:cubicBezTo>
                <a:lnTo>
                  <a:pt x="16354" y="11804"/>
                </a:lnTo>
                <a:lnTo>
                  <a:pt x="16492" y="11544"/>
                </a:lnTo>
                <a:cubicBezTo>
                  <a:pt x="17017" y="10551"/>
                  <a:pt x="20057" y="8517"/>
                  <a:pt x="21297" y="8329"/>
                </a:cubicBezTo>
                <a:lnTo>
                  <a:pt x="21600" y="8283"/>
                </a:lnTo>
                <a:lnTo>
                  <a:pt x="21600" y="8247"/>
                </a:lnTo>
                <a:lnTo>
                  <a:pt x="21414" y="8184"/>
                </a:lnTo>
                <a:cubicBezTo>
                  <a:pt x="21291" y="8142"/>
                  <a:pt x="21125" y="8100"/>
                  <a:pt x="21043" y="8092"/>
                </a:cubicBezTo>
                <a:cubicBezTo>
                  <a:pt x="20962" y="8084"/>
                  <a:pt x="20850" y="8053"/>
                  <a:pt x="20794" y="8024"/>
                </a:cubicBezTo>
                <a:cubicBezTo>
                  <a:pt x="20634" y="7943"/>
                  <a:pt x="19955" y="7762"/>
                  <a:pt x="19469" y="7673"/>
                </a:cubicBezTo>
                <a:cubicBezTo>
                  <a:pt x="19420" y="7664"/>
                  <a:pt x="19362" y="7652"/>
                  <a:pt x="19305" y="7642"/>
                </a:cubicBezTo>
                <a:cubicBezTo>
                  <a:pt x="19246" y="7641"/>
                  <a:pt x="19173" y="7628"/>
                  <a:pt x="19100" y="7604"/>
                </a:cubicBezTo>
                <a:cubicBezTo>
                  <a:pt x="18938" y="7574"/>
                  <a:pt x="18766" y="7543"/>
                  <a:pt x="18654" y="7522"/>
                </a:cubicBezTo>
                <a:cubicBezTo>
                  <a:pt x="18449" y="7484"/>
                  <a:pt x="18117" y="7438"/>
                  <a:pt x="17916" y="7420"/>
                </a:cubicBezTo>
                <a:cubicBezTo>
                  <a:pt x="17836" y="7413"/>
                  <a:pt x="17774" y="7409"/>
                  <a:pt x="17721" y="7408"/>
                </a:cubicBezTo>
                <a:cubicBezTo>
                  <a:pt x="17718" y="7408"/>
                  <a:pt x="17715" y="7408"/>
                  <a:pt x="17713" y="7408"/>
                </a:cubicBezTo>
                <a:cubicBezTo>
                  <a:pt x="17711" y="7408"/>
                  <a:pt x="17712" y="7408"/>
                  <a:pt x="17710" y="7408"/>
                </a:cubicBezTo>
                <a:cubicBezTo>
                  <a:pt x="17551" y="7404"/>
                  <a:pt x="17488" y="7432"/>
                  <a:pt x="17362" y="7523"/>
                </a:cubicBezTo>
                <a:cubicBezTo>
                  <a:pt x="17207" y="7634"/>
                  <a:pt x="17149" y="7648"/>
                  <a:pt x="17023" y="7603"/>
                </a:cubicBezTo>
                <a:cubicBezTo>
                  <a:pt x="16981" y="7588"/>
                  <a:pt x="16942" y="7579"/>
                  <a:pt x="16913" y="7576"/>
                </a:cubicBezTo>
                <a:cubicBezTo>
                  <a:pt x="16884" y="7573"/>
                  <a:pt x="16864" y="7577"/>
                  <a:pt x="16862" y="7588"/>
                </a:cubicBezTo>
                <a:cubicBezTo>
                  <a:pt x="16813" y="7806"/>
                  <a:pt x="16719" y="7903"/>
                  <a:pt x="16465" y="7989"/>
                </a:cubicBezTo>
                <a:cubicBezTo>
                  <a:pt x="16334" y="8034"/>
                  <a:pt x="16106" y="8151"/>
                  <a:pt x="15957" y="8251"/>
                </a:cubicBezTo>
                <a:cubicBezTo>
                  <a:pt x="15933" y="8266"/>
                  <a:pt x="15905" y="8284"/>
                  <a:pt x="15879" y="8301"/>
                </a:cubicBezTo>
                <a:cubicBezTo>
                  <a:pt x="15833" y="8335"/>
                  <a:pt x="15788" y="8365"/>
                  <a:pt x="15736" y="8393"/>
                </a:cubicBezTo>
                <a:cubicBezTo>
                  <a:pt x="15635" y="8458"/>
                  <a:pt x="15527" y="8529"/>
                  <a:pt x="15458" y="8572"/>
                </a:cubicBezTo>
                <a:lnTo>
                  <a:pt x="15232" y="8710"/>
                </a:lnTo>
                <a:lnTo>
                  <a:pt x="15074" y="8596"/>
                </a:lnTo>
                <a:cubicBezTo>
                  <a:pt x="15013" y="8553"/>
                  <a:pt x="14969" y="8495"/>
                  <a:pt x="14933" y="8415"/>
                </a:cubicBezTo>
                <a:cubicBezTo>
                  <a:pt x="14859" y="8321"/>
                  <a:pt x="14824" y="8104"/>
                  <a:pt x="14830" y="7769"/>
                </a:cubicBezTo>
                <a:cubicBezTo>
                  <a:pt x="14815" y="7527"/>
                  <a:pt x="14804" y="7230"/>
                  <a:pt x="14795" y="6797"/>
                </a:cubicBezTo>
                <a:cubicBezTo>
                  <a:pt x="14783" y="6152"/>
                  <a:pt x="14754" y="5741"/>
                  <a:pt x="14686" y="5373"/>
                </a:cubicBezTo>
                <a:cubicBezTo>
                  <a:pt x="14671" y="5301"/>
                  <a:pt x="14654" y="5203"/>
                  <a:pt x="14640" y="5141"/>
                </a:cubicBezTo>
                <a:cubicBezTo>
                  <a:pt x="14546" y="4768"/>
                  <a:pt x="14396" y="4420"/>
                  <a:pt x="14136" y="3898"/>
                </a:cubicBezTo>
                <a:cubicBezTo>
                  <a:pt x="13978" y="3583"/>
                  <a:pt x="13878" y="3403"/>
                  <a:pt x="13770" y="3295"/>
                </a:cubicBezTo>
                <a:cubicBezTo>
                  <a:pt x="13769" y="3293"/>
                  <a:pt x="13768" y="3291"/>
                  <a:pt x="13766" y="3290"/>
                </a:cubicBezTo>
                <a:cubicBezTo>
                  <a:pt x="13766" y="3290"/>
                  <a:pt x="13765" y="3290"/>
                  <a:pt x="13765" y="3289"/>
                </a:cubicBezTo>
                <a:cubicBezTo>
                  <a:pt x="13748" y="3273"/>
                  <a:pt x="13731" y="3260"/>
                  <a:pt x="13713" y="3246"/>
                </a:cubicBezTo>
                <a:cubicBezTo>
                  <a:pt x="13678" y="3219"/>
                  <a:pt x="13637" y="3198"/>
                  <a:pt x="13597" y="3179"/>
                </a:cubicBezTo>
                <a:cubicBezTo>
                  <a:pt x="13594" y="3177"/>
                  <a:pt x="13593" y="3176"/>
                  <a:pt x="13589" y="3174"/>
                </a:cubicBezTo>
                <a:cubicBezTo>
                  <a:pt x="13523" y="3149"/>
                  <a:pt x="13445" y="3135"/>
                  <a:pt x="13351" y="3122"/>
                </a:cubicBezTo>
                <a:cubicBezTo>
                  <a:pt x="13269" y="3110"/>
                  <a:pt x="13019" y="3059"/>
                  <a:pt x="12880" y="3034"/>
                </a:cubicBezTo>
                <a:cubicBezTo>
                  <a:pt x="12696" y="3003"/>
                  <a:pt x="12510" y="2969"/>
                  <a:pt x="12273" y="2922"/>
                </a:cubicBezTo>
                <a:cubicBezTo>
                  <a:pt x="11559" y="2783"/>
                  <a:pt x="10727" y="2613"/>
                  <a:pt x="9986" y="2445"/>
                </a:cubicBezTo>
                <a:cubicBezTo>
                  <a:pt x="9827" y="2409"/>
                  <a:pt x="9454" y="2332"/>
                  <a:pt x="9122" y="2265"/>
                </a:cubicBezTo>
                <a:cubicBezTo>
                  <a:pt x="8982" y="2238"/>
                  <a:pt x="8860" y="2213"/>
                  <a:pt x="8735" y="2182"/>
                </a:cubicBezTo>
                <a:cubicBezTo>
                  <a:pt x="8446" y="2119"/>
                  <a:pt x="8177" y="2051"/>
                  <a:pt x="8095" y="2015"/>
                </a:cubicBezTo>
                <a:cubicBezTo>
                  <a:pt x="7991" y="1970"/>
                  <a:pt x="7769" y="1926"/>
                  <a:pt x="7603" y="1918"/>
                </a:cubicBezTo>
                <a:cubicBezTo>
                  <a:pt x="7518" y="1914"/>
                  <a:pt x="7289" y="1882"/>
                  <a:pt x="7109" y="1862"/>
                </a:cubicBezTo>
                <a:cubicBezTo>
                  <a:pt x="6943" y="1846"/>
                  <a:pt x="6790" y="1828"/>
                  <a:pt x="6637" y="1809"/>
                </a:cubicBezTo>
                <a:cubicBezTo>
                  <a:pt x="6410" y="1781"/>
                  <a:pt x="6208" y="1751"/>
                  <a:pt x="6128" y="1728"/>
                </a:cubicBezTo>
                <a:cubicBezTo>
                  <a:pt x="6065" y="1711"/>
                  <a:pt x="5970" y="1690"/>
                  <a:pt x="5914" y="1683"/>
                </a:cubicBezTo>
                <a:cubicBezTo>
                  <a:pt x="5863" y="1676"/>
                  <a:pt x="5772" y="1640"/>
                  <a:pt x="5702" y="1600"/>
                </a:cubicBezTo>
                <a:cubicBezTo>
                  <a:pt x="5286" y="1470"/>
                  <a:pt x="4864" y="1275"/>
                  <a:pt x="4379" y="1001"/>
                </a:cubicBezTo>
                <a:cubicBezTo>
                  <a:pt x="4373" y="997"/>
                  <a:pt x="4363" y="992"/>
                  <a:pt x="4357" y="989"/>
                </a:cubicBezTo>
                <a:cubicBezTo>
                  <a:pt x="4348" y="984"/>
                  <a:pt x="4348" y="982"/>
                  <a:pt x="4340" y="977"/>
                </a:cubicBezTo>
                <a:cubicBezTo>
                  <a:pt x="4124" y="854"/>
                  <a:pt x="3907" y="727"/>
                  <a:pt x="3656" y="567"/>
                </a:cubicBezTo>
                <a:lnTo>
                  <a:pt x="3041" y="174"/>
                </a:lnTo>
                <a:cubicBezTo>
                  <a:pt x="2990" y="160"/>
                  <a:pt x="2934" y="155"/>
                  <a:pt x="2869" y="151"/>
                </a:cubicBezTo>
                <a:lnTo>
                  <a:pt x="2561" y="151"/>
                </a:lnTo>
                <a:cubicBezTo>
                  <a:pt x="2549" y="151"/>
                  <a:pt x="2546" y="150"/>
                  <a:pt x="2535" y="150"/>
                </a:cubicBezTo>
                <a:cubicBezTo>
                  <a:pt x="2518" y="150"/>
                  <a:pt x="2512" y="148"/>
                  <a:pt x="2496" y="148"/>
                </a:cubicBezTo>
                <a:cubicBezTo>
                  <a:pt x="2230" y="145"/>
                  <a:pt x="2098" y="126"/>
                  <a:pt x="2069" y="75"/>
                </a:cubicBezTo>
                <a:cubicBezTo>
                  <a:pt x="2053" y="47"/>
                  <a:pt x="1997" y="31"/>
                  <a:pt x="1872" y="19"/>
                </a:cubicBezTo>
                <a:cubicBezTo>
                  <a:pt x="1862" y="18"/>
                  <a:pt x="1858" y="16"/>
                  <a:pt x="1847" y="15"/>
                </a:cubicBezTo>
                <a:cubicBezTo>
                  <a:pt x="1683" y="3"/>
                  <a:pt x="1425" y="0"/>
                  <a:pt x="1013" y="0"/>
                </a:cubicBezTo>
                <a:lnTo>
                  <a:pt x="1012" y="0"/>
                </a:lnTo>
                <a:lnTo>
                  <a:pt x="0" y="0"/>
                </a:lnTo>
                <a:close/>
              </a:path>
            </a:pathLst>
          </a:custGeom>
          <a:ln w="12700">
            <a:miter lim="400000"/>
          </a:ln>
          <a:effectLst>
            <a:outerShdw sx="100000" sy="100000" kx="0" ky="0" algn="b" rotWithShape="0" blurRad="203200" dist="136836" dir="2501888">
              <a:srgbClr val="5A5F5E">
                <a:alpha val="50000"/>
              </a:srgbClr>
            </a:outerShdw>
          </a:effectLst>
        </p:spPr>
      </p:pic>
      <p:sp>
        <p:nvSpPr>
          <p:cNvPr id="306" name="GOD’S SILENCE IS NOT PERMISSIVE"/>
          <p:cNvSpPr txBox="1"/>
          <p:nvPr/>
        </p:nvSpPr>
        <p:spPr>
          <a:xfrm>
            <a:off x="325953" y="226441"/>
            <a:ext cx="12352893" cy="884189"/>
          </a:xfrm>
          <a:prstGeom prst="rect">
            <a:avLst/>
          </a:prstGeom>
          <a:gradFill>
            <a:gsLst>
              <a:gs pos="0">
                <a:schemeClr val="accent5">
                  <a:hueOff val="-158059"/>
                  <a:satOff val="-13250"/>
                  <a:lumOff val="10967"/>
                </a:schemeClr>
              </a:gs>
              <a:gs pos="100000">
                <a:schemeClr val="accent5">
                  <a:hueOff val="-53923"/>
                  <a:lumOff val="-6733"/>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457200">
              <a:defRPr i="1" sz="5600">
                <a:gradFill flip="none" rotWithShape="1">
                  <a:gsLst>
                    <a:gs pos="0">
                      <a:srgbClr val="FFFC79"/>
                    </a:gs>
                    <a:gs pos="100000">
                      <a:srgbClr val="FFFFFF"/>
                    </a:gs>
                  </a:gsLst>
                  <a:lin ang="5400000" scaled="0"/>
                </a:gradFill>
                <a:effectLst>
                  <a:outerShdw sx="100000" sy="100000" kx="0" ky="0" algn="b" rotWithShape="0" blurRad="12700" dist="63500" dir="2400000">
                    <a:srgbClr val="000000"/>
                  </a:outerShdw>
                </a:effectLst>
                <a:latin typeface="Times New Roman"/>
                <a:ea typeface="Times New Roman"/>
                <a:cs typeface="Times New Roman"/>
                <a:sym typeface="Times New Roman"/>
              </a:defRPr>
            </a:lvl1pPr>
          </a:lstStyle>
          <a:p>
            <a:pPr/>
            <a:r>
              <a:t>GOD’S SILENCE IS NOT PERMISSIVE</a:t>
            </a:r>
          </a:p>
        </p:txBody>
      </p:sp>
      <p:sp>
        <p:nvSpPr>
          <p:cNvPr id="307" name="New Testament Passages"/>
          <p:cNvSpPr txBox="1"/>
          <p:nvPr/>
        </p:nvSpPr>
        <p:spPr>
          <a:xfrm>
            <a:off x="4862009" y="1339155"/>
            <a:ext cx="8257907" cy="965201"/>
          </a:xfrm>
          <a:prstGeom prst="rect">
            <a:avLst/>
          </a:prstGeom>
          <a:gradFill>
            <a:gsLst>
              <a:gs pos="0">
                <a:schemeClr val="accent3"/>
              </a:gs>
              <a:gs pos="100000">
                <a:schemeClr val="accent3">
                  <a:satOff val="2194"/>
                  <a:lumOff val="-10817"/>
                </a:schemeClr>
              </a:gs>
            </a:gsLst>
            <a:lin ang="5400000"/>
          </a:gradFill>
          <a:ln w="12700">
            <a:miter lim="400000"/>
          </a:ln>
          <a:effectLst>
            <a:outerShdw sx="100000" sy="100000" kx="0" ky="0" algn="b" rotWithShape="0" blurRad="127000" dist="136836" dir="2501888">
              <a:srgbClr val="5A5F5E">
                <a:alpha val="9754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solidFill>
                  <a:srgbClr val="FFFFFF"/>
                </a:solidFill>
                <a:effectLst>
                  <a:outerShdw sx="100000" sy="100000" kx="0" ky="0" algn="b" rotWithShape="0" blurRad="63500" dist="63500" dir="1934455">
                    <a:srgbClr val="000000"/>
                  </a:outerShdw>
                </a:effectLst>
              </a:defRPr>
            </a:lvl1pPr>
          </a:lstStyle>
          <a:p>
            <a:pPr/>
            <a:r>
              <a:t>New Testament Passages</a:t>
            </a:r>
          </a:p>
        </p:txBody>
      </p:sp>
      <p:sp>
        <p:nvSpPr>
          <p:cNvPr id="308" name="2 John 9 (NKJV)…"/>
          <p:cNvSpPr txBox="1"/>
          <p:nvPr/>
        </p:nvSpPr>
        <p:spPr>
          <a:xfrm>
            <a:off x="4968516" y="2539232"/>
            <a:ext cx="7807866" cy="6890749"/>
          </a:xfrm>
          <a:prstGeom prst="rect">
            <a:avLst/>
          </a:prstGeom>
          <a:solidFill>
            <a:srgbClr val="FFFFFF"/>
          </a:solidFill>
          <a:ln w="12700">
            <a:solidFill>
              <a:srgbClr val="BE4B48"/>
            </a:solidFill>
          </a:ln>
          <a:effectLst>
            <a:outerShdw sx="100000" sy="100000" kx="0" ky="0" algn="b" rotWithShape="0" blurRad="127000" dist="136836" dir="2501888">
              <a:srgbClr val="5A5F5E">
                <a:alpha val="9754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7100">
                <a:solidFill>
                  <a:srgbClr val="000000"/>
                </a:solidFill>
                <a:latin typeface="Times New Roman"/>
                <a:ea typeface="Times New Roman"/>
                <a:cs typeface="Times New Roman"/>
                <a:sym typeface="Times New Roman"/>
              </a:defRPr>
            </a:pPr>
            <a:r>
              <a:t>2 John 9 (NKJV) </a:t>
            </a:r>
          </a:p>
          <a:p>
            <a:pPr defTabSz="457200">
              <a:defRPr sz="5700">
                <a:solidFill>
                  <a:srgbClr val="000000"/>
                </a:solidFill>
                <a:latin typeface="Times New Roman"/>
                <a:ea typeface="Times New Roman"/>
                <a:cs typeface="Times New Roman"/>
                <a:sym typeface="Times New Roman"/>
              </a:defRPr>
            </a:pPr>
            <a:r>
              <a:rPr baseline="31999"/>
              <a:t>9</a:t>
            </a:r>
            <a:r>
              <a:t> Whoever transgresses and does not abide in the doctrine of Christ does not have God. He who abides in the doctrine of Christ has both the Father and the Son.</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0" name="Image" descr="Image"/>
          <p:cNvPicPr>
            <a:picLocks noChangeAspect="1"/>
          </p:cNvPicPr>
          <p:nvPr/>
        </p:nvPicPr>
        <p:blipFill>
          <a:blip r:embed="rId2">
            <a:extLst/>
          </a:blip>
          <a:srcRect l="0" t="0" r="171" b="0"/>
          <a:stretch>
            <a:fillRect/>
          </a:stretch>
        </p:blipFill>
        <p:spPr>
          <a:xfrm>
            <a:off x="-14817" y="-8467"/>
            <a:ext cx="6496845" cy="97705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6964" y="21600"/>
                </a:lnTo>
                <a:cubicBezTo>
                  <a:pt x="10994" y="21600"/>
                  <a:pt x="13912" y="21581"/>
                  <a:pt x="13888" y="21555"/>
                </a:cubicBezTo>
                <a:cubicBezTo>
                  <a:pt x="13865" y="21531"/>
                  <a:pt x="14021" y="21366"/>
                  <a:pt x="14235" y="21190"/>
                </a:cubicBezTo>
                <a:cubicBezTo>
                  <a:pt x="14448" y="21014"/>
                  <a:pt x="14741" y="20700"/>
                  <a:pt x="14886" y="20492"/>
                </a:cubicBezTo>
                <a:cubicBezTo>
                  <a:pt x="15456" y="19680"/>
                  <a:pt x="15889" y="19093"/>
                  <a:pt x="16137" y="18800"/>
                </a:cubicBezTo>
                <a:cubicBezTo>
                  <a:pt x="16280" y="18632"/>
                  <a:pt x="16472" y="18361"/>
                  <a:pt x="16564" y="18197"/>
                </a:cubicBezTo>
                <a:cubicBezTo>
                  <a:pt x="16655" y="18033"/>
                  <a:pt x="16809" y="17785"/>
                  <a:pt x="16908" y="17646"/>
                </a:cubicBezTo>
                <a:cubicBezTo>
                  <a:pt x="17033" y="17469"/>
                  <a:pt x="17104" y="17256"/>
                  <a:pt x="17139" y="16941"/>
                </a:cubicBezTo>
                <a:cubicBezTo>
                  <a:pt x="17182" y="16551"/>
                  <a:pt x="17407" y="15648"/>
                  <a:pt x="17511" y="15448"/>
                </a:cubicBezTo>
                <a:cubicBezTo>
                  <a:pt x="17624" y="15231"/>
                  <a:pt x="17697" y="14175"/>
                  <a:pt x="17623" y="13819"/>
                </a:cubicBezTo>
                <a:cubicBezTo>
                  <a:pt x="17592" y="13672"/>
                  <a:pt x="17580" y="13567"/>
                  <a:pt x="17582" y="13494"/>
                </a:cubicBezTo>
                <a:cubicBezTo>
                  <a:pt x="17517" y="13288"/>
                  <a:pt x="17419" y="13156"/>
                  <a:pt x="17248" y="13039"/>
                </a:cubicBezTo>
                <a:cubicBezTo>
                  <a:pt x="17116" y="12950"/>
                  <a:pt x="16967" y="12755"/>
                  <a:pt x="16872" y="12551"/>
                </a:cubicBezTo>
                <a:cubicBezTo>
                  <a:pt x="16786" y="12364"/>
                  <a:pt x="16633" y="12121"/>
                  <a:pt x="16534" y="12009"/>
                </a:cubicBezTo>
                <a:lnTo>
                  <a:pt x="16354" y="11804"/>
                </a:lnTo>
                <a:lnTo>
                  <a:pt x="16492" y="11544"/>
                </a:lnTo>
                <a:cubicBezTo>
                  <a:pt x="17017" y="10551"/>
                  <a:pt x="20057" y="8517"/>
                  <a:pt x="21297" y="8329"/>
                </a:cubicBezTo>
                <a:lnTo>
                  <a:pt x="21600" y="8283"/>
                </a:lnTo>
                <a:lnTo>
                  <a:pt x="21600" y="8247"/>
                </a:lnTo>
                <a:lnTo>
                  <a:pt x="21414" y="8184"/>
                </a:lnTo>
                <a:cubicBezTo>
                  <a:pt x="21291" y="8142"/>
                  <a:pt x="21125" y="8100"/>
                  <a:pt x="21043" y="8092"/>
                </a:cubicBezTo>
                <a:cubicBezTo>
                  <a:pt x="20962" y="8084"/>
                  <a:pt x="20850" y="8053"/>
                  <a:pt x="20794" y="8024"/>
                </a:cubicBezTo>
                <a:cubicBezTo>
                  <a:pt x="20634" y="7943"/>
                  <a:pt x="19955" y="7762"/>
                  <a:pt x="19469" y="7673"/>
                </a:cubicBezTo>
                <a:cubicBezTo>
                  <a:pt x="19420" y="7664"/>
                  <a:pt x="19362" y="7652"/>
                  <a:pt x="19305" y="7642"/>
                </a:cubicBezTo>
                <a:cubicBezTo>
                  <a:pt x="19246" y="7641"/>
                  <a:pt x="19173" y="7628"/>
                  <a:pt x="19100" y="7604"/>
                </a:cubicBezTo>
                <a:cubicBezTo>
                  <a:pt x="18938" y="7574"/>
                  <a:pt x="18766" y="7543"/>
                  <a:pt x="18654" y="7522"/>
                </a:cubicBezTo>
                <a:cubicBezTo>
                  <a:pt x="18449" y="7484"/>
                  <a:pt x="18117" y="7438"/>
                  <a:pt x="17916" y="7420"/>
                </a:cubicBezTo>
                <a:cubicBezTo>
                  <a:pt x="17836" y="7413"/>
                  <a:pt x="17774" y="7409"/>
                  <a:pt x="17721" y="7408"/>
                </a:cubicBezTo>
                <a:cubicBezTo>
                  <a:pt x="17718" y="7408"/>
                  <a:pt x="17715" y="7408"/>
                  <a:pt x="17713" y="7408"/>
                </a:cubicBezTo>
                <a:cubicBezTo>
                  <a:pt x="17711" y="7408"/>
                  <a:pt x="17712" y="7408"/>
                  <a:pt x="17710" y="7408"/>
                </a:cubicBezTo>
                <a:cubicBezTo>
                  <a:pt x="17551" y="7404"/>
                  <a:pt x="17488" y="7432"/>
                  <a:pt x="17362" y="7523"/>
                </a:cubicBezTo>
                <a:cubicBezTo>
                  <a:pt x="17207" y="7634"/>
                  <a:pt x="17149" y="7648"/>
                  <a:pt x="17023" y="7603"/>
                </a:cubicBezTo>
                <a:cubicBezTo>
                  <a:pt x="16981" y="7588"/>
                  <a:pt x="16942" y="7579"/>
                  <a:pt x="16913" y="7576"/>
                </a:cubicBezTo>
                <a:cubicBezTo>
                  <a:pt x="16884" y="7573"/>
                  <a:pt x="16864" y="7577"/>
                  <a:pt x="16862" y="7588"/>
                </a:cubicBezTo>
                <a:cubicBezTo>
                  <a:pt x="16813" y="7806"/>
                  <a:pt x="16719" y="7903"/>
                  <a:pt x="16465" y="7989"/>
                </a:cubicBezTo>
                <a:cubicBezTo>
                  <a:pt x="16334" y="8034"/>
                  <a:pt x="16106" y="8151"/>
                  <a:pt x="15957" y="8251"/>
                </a:cubicBezTo>
                <a:cubicBezTo>
                  <a:pt x="15933" y="8266"/>
                  <a:pt x="15905" y="8284"/>
                  <a:pt x="15879" y="8301"/>
                </a:cubicBezTo>
                <a:cubicBezTo>
                  <a:pt x="15833" y="8335"/>
                  <a:pt x="15788" y="8365"/>
                  <a:pt x="15736" y="8393"/>
                </a:cubicBezTo>
                <a:cubicBezTo>
                  <a:pt x="15635" y="8458"/>
                  <a:pt x="15527" y="8529"/>
                  <a:pt x="15458" y="8572"/>
                </a:cubicBezTo>
                <a:lnTo>
                  <a:pt x="15232" y="8710"/>
                </a:lnTo>
                <a:lnTo>
                  <a:pt x="15074" y="8596"/>
                </a:lnTo>
                <a:cubicBezTo>
                  <a:pt x="15013" y="8553"/>
                  <a:pt x="14969" y="8495"/>
                  <a:pt x="14933" y="8415"/>
                </a:cubicBezTo>
                <a:cubicBezTo>
                  <a:pt x="14859" y="8321"/>
                  <a:pt x="14824" y="8104"/>
                  <a:pt x="14830" y="7769"/>
                </a:cubicBezTo>
                <a:cubicBezTo>
                  <a:pt x="14815" y="7527"/>
                  <a:pt x="14804" y="7230"/>
                  <a:pt x="14795" y="6797"/>
                </a:cubicBezTo>
                <a:cubicBezTo>
                  <a:pt x="14783" y="6152"/>
                  <a:pt x="14754" y="5741"/>
                  <a:pt x="14686" y="5373"/>
                </a:cubicBezTo>
                <a:cubicBezTo>
                  <a:pt x="14671" y="5301"/>
                  <a:pt x="14654" y="5203"/>
                  <a:pt x="14640" y="5141"/>
                </a:cubicBezTo>
                <a:cubicBezTo>
                  <a:pt x="14546" y="4768"/>
                  <a:pt x="14396" y="4420"/>
                  <a:pt x="14136" y="3898"/>
                </a:cubicBezTo>
                <a:cubicBezTo>
                  <a:pt x="13978" y="3583"/>
                  <a:pt x="13878" y="3403"/>
                  <a:pt x="13770" y="3295"/>
                </a:cubicBezTo>
                <a:cubicBezTo>
                  <a:pt x="13769" y="3293"/>
                  <a:pt x="13768" y="3291"/>
                  <a:pt x="13766" y="3290"/>
                </a:cubicBezTo>
                <a:cubicBezTo>
                  <a:pt x="13766" y="3290"/>
                  <a:pt x="13765" y="3290"/>
                  <a:pt x="13765" y="3289"/>
                </a:cubicBezTo>
                <a:cubicBezTo>
                  <a:pt x="13748" y="3273"/>
                  <a:pt x="13731" y="3260"/>
                  <a:pt x="13713" y="3246"/>
                </a:cubicBezTo>
                <a:cubicBezTo>
                  <a:pt x="13678" y="3219"/>
                  <a:pt x="13637" y="3198"/>
                  <a:pt x="13597" y="3179"/>
                </a:cubicBezTo>
                <a:cubicBezTo>
                  <a:pt x="13594" y="3177"/>
                  <a:pt x="13593" y="3176"/>
                  <a:pt x="13589" y="3174"/>
                </a:cubicBezTo>
                <a:cubicBezTo>
                  <a:pt x="13523" y="3149"/>
                  <a:pt x="13445" y="3135"/>
                  <a:pt x="13351" y="3122"/>
                </a:cubicBezTo>
                <a:cubicBezTo>
                  <a:pt x="13269" y="3110"/>
                  <a:pt x="13019" y="3059"/>
                  <a:pt x="12880" y="3034"/>
                </a:cubicBezTo>
                <a:cubicBezTo>
                  <a:pt x="12696" y="3003"/>
                  <a:pt x="12510" y="2969"/>
                  <a:pt x="12273" y="2922"/>
                </a:cubicBezTo>
                <a:cubicBezTo>
                  <a:pt x="11559" y="2783"/>
                  <a:pt x="10727" y="2613"/>
                  <a:pt x="9986" y="2445"/>
                </a:cubicBezTo>
                <a:cubicBezTo>
                  <a:pt x="9827" y="2409"/>
                  <a:pt x="9454" y="2332"/>
                  <a:pt x="9122" y="2265"/>
                </a:cubicBezTo>
                <a:cubicBezTo>
                  <a:pt x="8982" y="2238"/>
                  <a:pt x="8860" y="2213"/>
                  <a:pt x="8735" y="2182"/>
                </a:cubicBezTo>
                <a:cubicBezTo>
                  <a:pt x="8446" y="2119"/>
                  <a:pt x="8177" y="2051"/>
                  <a:pt x="8095" y="2015"/>
                </a:cubicBezTo>
                <a:cubicBezTo>
                  <a:pt x="7991" y="1970"/>
                  <a:pt x="7769" y="1926"/>
                  <a:pt x="7603" y="1918"/>
                </a:cubicBezTo>
                <a:cubicBezTo>
                  <a:pt x="7518" y="1914"/>
                  <a:pt x="7289" y="1882"/>
                  <a:pt x="7109" y="1862"/>
                </a:cubicBezTo>
                <a:cubicBezTo>
                  <a:pt x="6943" y="1846"/>
                  <a:pt x="6790" y="1828"/>
                  <a:pt x="6637" y="1809"/>
                </a:cubicBezTo>
                <a:cubicBezTo>
                  <a:pt x="6410" y="1781"/>
                  <a:pt x="6208" y="1751"/>
                  <a:pt x="6128" y="1728"/>
                </a:cubicBezTo>
                <a:cubicBezTo>
                  <a:pt x="6065" y="1711"/>
                  <a:pt x="5970" y="1690"/>
                  <a:pt x="5914" y="1683"/>
                </a:cubicBezTo>
                <a:cubicBezTo>
                  <a:pt x="5863" y="1676"/>
                  <a:pt x="5772" y="1640"/>
                  <a:pt x="5702" y="1600"/>
                </a:cubicBezTo>
                <a:cubicBezTo>
                  <a:pt x="5286" y="1470"/>
                  <a:pt x="4864" y="1275"/>
                  <a:pt x="4379" y="1001"/>
                </a:cubicBezTo>
                <a:cubicBezTo>
                  <a:pt x="4373" y="997"/>
                  <a:pt x="4363" y="992"/>
                  <a:pt x="4357" y="989"/>
                </a:cubicBezTo>
                <a:cubicBezTo>
                  <a:pt x="4348" y="984"/>
                  <a:pt x="4348" y="982"/>
                  <a:pt x="4340" y="977"/>
                </a:cubicBezTo>
                <a:cubicBezTo>
                  <a:pt x="4124" y="854"/>
                  <a:pt x="3907" y="727"/>
                  <a:pt x="3656" y="567"/>
                </a:cubicBezTo>
                <a:lnTo>
                  <a:pt x="3041" y="174"/>
                </a:lnTo>
                <a:cubicBezTo>
                  <a:pt x="2990" y="160"/>
                  <a:pt x="2934" y="155"/>
                  <a:pt x="2869" y="151"/>
                </a:cubicBezTo>
                <a:lnTo>
                  <a:pt x="2561" y="151"/>
                </a:lnTo>
                <a:cubicBezTo>
                  <a:pt x="2549" y="151"/>
                  <a:pt x="2546" y="150"/>
                  <a:pt x="2535" y="150"/>
                </a:cubicBezTo>
                <a:cubicBezTo>
                  <a:pt x="2518" y="150"/>
                  <a:pt x="2512" y="148"/>
                  <a:pt x="2496" y="148"/>
                </a:cubicBezTo>
                <a:cubicBezTo>
                  <a:pt x="2230" y="145"/>
                  <a:pt x="2098" y="126"/>
                  <a:pt x="2069" y="75"/>
                </a:cubicBezTo>
                <a:cubicBezTo>
                  <a:pt x="2053" y="47"/>
                  <a:pt x="1997" y="31"/>
                  <a:pt x="1872" y="19"/>
                </a:cubicBezTo>
                <a:cubicBezTo>
                  <a:pt x="1862" y="18"/>
                  <a:pt x="1858" y="16"/>
                  <a:pt x="1847" y="15"/>
                </a:cubicBezTo>
                <a:cubicBezTo>
                  <a:pt x="1683" y="3"/>
                  <a:pt x="1425" y="0"/>
                  <a:pt x="1013" y="0"/>
                </a:cubicBezTo>
                <a:lnTo>
                  <a:pt x="1012" y="0"/>
                </a:lnTo>
                <a:lnTo>
                  <a:pt x="0" y="0"/>
                </a:lnTo>
                <a:close/>
              </a:path>
            </a:pathLst>
          </a:custGeom>
          <a:ln w="12700">
            <a:miter lim="400000"/>
          </a:ln>
          <a:effectLst>
            <a:outerShdw sx="100000" sy="100000" kx="0" ky="0" algn="b" rotWithShape="0" blurRad="203200" dist="136836" dir="2501888">
              <a:srgbClr val="5A5F5E">
                <a:alpha val="50000"/>
              </a:srgbClr>
            </a:outerShdw>
          </a:effectLst>
        </p:spPr>
      </p:pic>
      <p:sp>
        <p:nvSpPr>
          <p:cNvPr id="311" name="GOD’S SILENCE IS NOT PERMISSIVE"/>
          <p:cNvSpPr txBox="1"/>
          <p:nvPr/>
        </p:nvSpPr>
        <p:spPr>
          <a:xfrm>
            <a:off x="325953" y="226441"/>
            <a:ext cx="12352893" cy="884189"/>
          </a:xfrm>
          <a:prstGeom prst="rect">
            <a:avLst/>
          </a:prstGeom>
          <a:gradFill>
            <a:gsLst>
              <a:gs pos="0">
                <a:schemeClr val="accent5">
                  <a:hueOff val="-158059"/>
                  <a:satOff val="-13250"/>
                  <a:lumOff val="10967"/>
                </a:schemeClr>
              </a:gs>
              <a:gs pos="100000">
                <a:schemeClr val="accent5">
                  <a:hueOff val="-53923"/>
                  <a:lumOff val="-6733"/>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457200">
              <a:defRPr i="1" sz="5600">
                <a:gradFill flip="none" rotWithShape="1">
                  <a:gsLst>
                    <a:gs pos="0">
                      <a:srgbClr val="FFFC79"/>
                    </a:gs>
                    <a:gs pos="100000">
                      <a:srgbClr val="FFFFFF"/>
                    </a:gs>
                  </a:gsLst>
                  <a:lin ang="5400000" scaled="0"/>
                </a:gradFill>
                <a:effectLst>
                  <a:outerShdw sx="100000" sy="100000" kx="0" ky="0" algn="b" rotWithShape="0" blurRad="12700" dist="63500" dir="2400000">
                    <a:srgbClr val="000000"/>
                  </a:outerShdw>
                </a:effectLst>
                <a:latin typeface="Times New Roman"/>
                <a:ea typeface="Times New Roman"/>
                <a:cs typeface="Times New Roman"/>
                <a:sym typeface="Times New Roman"/>
              </a:defRPr>
            </a:lvl1pPr>
          </a:lstStyle>
          <a:p>
            <a:pPr/>
            <a:r>
              <a:t>GOD’S SILENCE IS NOT PERMISSIVE</a:t>
            </a:r>
          </a:p>
        </p:txBody>
      </p:sp>
      <p:sp>
        <p:nvSpPr>
          <p:cNvPr id="312" name="New Testament Passages"/>
          <p:cNvSpPr txBox="1"/>
          <p:nvPr/>
        </p:nvSpPr>
        <p:spPr>
          <a:xfrm>
            <a:off x="4862009" y="1339155"/>
            <a:ext cx="8257907" cy="965201"/>
          </a:xfrm>
          <a:prstGeom prst="rect">
            <a:avLst/>
          </a:prstGeom>
          <a:gradFill>
            <a:gsLst>
              <a:gs pos="0">
                <a:schemeClr val="accent3"/>
              </a:gs>
              <a:gs pos="100000">
                <a:schemeClr val="accent3">
                  <a:satOff val="2194"/>
                  <a:lumOff val="-10817"/>
                </a:schemeClr>
              </a:gs>
            </a:gsLst>
            <a:lin ang="5400000"/>
          </a:gradFill>
          <a:ln w="12700">
            <a:miter lim="400000"/>
          </a:ln>
          <a:effectLst>
            <a:outerShdw sx="100000" sy="100000" kx="0" ky="0" algn="b" rotWithShape="0" blurRad="127000" dist="136836" dir="2501888">
              <a:srgbClr val="5A5F5E">
                <a:alpha val="9754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solidFill>
                  <a:srgbClr val="FFFFFF"/>
                </a:solidFill>
                <a:effectLst>
                  <a:outerShdw sx="100000" sy="100000" kx="0" ky="0" algn="b" rotWithShape="0" blurRad="63500" dist="63500" dir="1934455">
                    <a:srgbClr val="000000"/>
                  </a:outerShdw>
                </a:effectLst>
              </a:defRPr>
            </a:lvl1pPr>
          </a:lstStyle>
          <a:p>
            <a:pPr/>
            <a:r>
              <a:t>New Testament Passages</a:t>
            </a:r>
          </a:p>
        </p:txBody>
      </p:sp>
      <p:sp>
        <p:nvSpPr>
          <p:cNvPr id="313" name="Revelation 22:18–19 (NKJV)…"/>
          <p:cNvSpPr txBox="1"/>
          <p:nvPr/>
        </p:nvSpPr>
        <p:spPr>
          <a:xfrm>
            <a:off x="4968516" y="2539232"/>
            <a:ext cx="7807866" cy="7079339"/>
          </a:xfrm>
          <a:prstGeom prst="rect">
            <a:avLst/>
          </a:prstGeom>
          <a:solidFill>
            <a:srgbClr val="FFFFFF"/>
          </a:solidFill>
          <a:ln w="12700">
            <a:solidFill>
              <a:srgbClr val="BE4B48"/>
            </a:solidFill>
          </a:ln>
          <a:effectLst>
            <a:outerShdw sx="100000" sy="100000" kx="0" ky="0" algn="b" rotWithShape="0" blurRad="127000" dist="136836" dir="2501888">
              <a:srgbClr val="5A5F5E">
                <a:alpha val="9754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5300">
                <a:solidFill>
                  <a:srgbClr val="000000"/>
                </a:solidFill>
                <a:latin typeface="Times New Roman"/>
                <a:ea typeface="Times New Roman"/>
                <a:cs typeface="Times New Roman"/>
                <a:sym typeface="Times New Roman"/>
              </a:defRPr>
            </a:pPr>
            <a:r>
              <a:t>Revelation 22:18–19 (NKJV) </a:t>
            </a:r>
          </a:p>
          <a:p>
            <a:pPr defTabSz="457200">
              <a:defRPr sz="3700">
                <a:solidFill>
                  <a:srgbClr val="000000"/>
                </a:solidFill>
                <a:latin typeface="Times New Roman"/>
                <a:ea typeface="Times New Roman"/>
                <a:cs typeface="Times New Roman"/>
                <a:sym typeface="Times New Roman"/>
              </a:defRPr>
            </a:pPr>
            <a:r>
              <a:rPr baseline="31999"/>
              <a:t>18</a:t>
            </a:r>
            <a:r>
              <a:t> For I testify to everyone who hears the words of the prophecy of this book: If anyone adds to these things, God will add to him the plagues that are written in this book; </a:t>
            </a:r>
            <a:r>
              <a:rPr baseline="31999"/>
              <a:t>19</a:t>
            </a:r>
            <a:r>
              <a:t> and if anyone takes away from the words of the book of this prophecy, God shall take away his part from the Book of Life, from the holy city, and </a:t>
            </a:r>
            <a:r>
              <a:rPr i="1"/>
              <a:t>from</a:t>
            </a:r>
            <a:r>
              <a:t> the things which are written in this book.</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5" name="Image" descr="Image"/>
          <p:cNvPicPr>
            <a:picLocks noChangeAspect="1"/>
          </p:cNvPicPr>
          <p:nvPr/>
        </p:nvPicPr>
        <p:blipFill>
          <a:blip r:embed="rId2">
            <a:extLst/>
          </a:blip>
          <a:srcRect l="0" t="0" r="171" b="0"/>
          <a:stretch>
            <a:fillRect/>
          </a:stretch>
        </p:blipFill>
        <p:spPr>
          <a:xfrm>
            <a:off x="-14817" y="-8467"/>
            <a:ext cx="6496845" cy="97705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6964" y="21600"/>
                </a:lnTo>
                <a:cubicBezTo>
                  <a:pt x="10994" y="21600"/>
                  <a:pt x="13912" y="21581"/>
                  <a:pt x="13888" y="21555"/>
                </a:cubicBezTo>
                <a:cubicBezTo>
                  <a:pt x="13865" y="21531"/>
                  <a:pt x="14021" y="21366"/>
                  <a:pt x="14235" y="21190"/>
                </a:cubicBezTo>
                <a:cubicBezTo>
                  <a:pt x="14448" y="21014"/>
                  <a:pt x="14741" y="20700"/>
                  <a:pt x="14886" y="20492"/>
                </a:cubicBezTo>
                <a:cubicBezTo>
                  <a:pt x="15456" y="19680"/>
                  <a:pt x="15889" y="19093"/>
                  <a:pt x="16137" y="18800"/>
                </a:cubicBezTo>
                <a:cubicBezTo>
                  <a:pt x="16280" y="18632"/>
                  <a:pt x="16472" y="18361"/>
                  <a:pt x="16564" y="18197"/>
                </a:cubicBezTo>
                <a:cubicBezTo>
                  <a:pt x="16655" y="18033"/>
                  <a:pt x="16809" y="17785"/>
                  <a:pt x="16908" y="17646"/>
                </a:cubicBezTo>
                <a:cubicBezTo>
                  <a:pt x="17033" y="17469"/>
                  <a:pt x="17104" y="17256"/>
                  <a:pt x="17139" y="16941"/>
                </a:cubicBezTo>
                <a:cubicBezTo>
                  <a:pt x="17182" y="16551"/>
                  <a:pt x="17407" y="15648"/>
                  <a:pt x="17511" y="15448"/>
                </a:cubicBezTo>
                <a:cubicBezTo>
                  <a:pt x="17624" y="15231"/>
                  <a:pt x="17697" y="14175"/>
                  <a:pt x="17623" y="13819"/>
                </a:cubicBezTo>
                <a:cubicBezTo>
                  <a:pt x="17592" y="13672"/>
                  <a:pt x="17580" y="13567"/>
                  <a:pt x="17582" y="13494"/>
                </a:cubicBezTo>
                <a:cubicBezTo>
                  <a:pt x="17517" y="13288"/>
                  <a:pt x="17419" y="13156"/>
                  <a:pt x="17248" y="13039"/>
                </a:cubicBezTo>
                <a:cubicBezTo>
                  <a:pt x="17116" y="12950"/>
                  <a:pt x="16967" y="12755"/>
                  <a:pt x="16872" y="12551"/>
                </a:cubicBezTo>
                <a:cubicBezTo>
                  <a:pt x="16786" y="12364"/>
                  <a:pt x="16633" y="12121"/>
                  <a:pt x="16534" y="12009"/>
                </a:cubicBezTo>
                <a:lnTo>
                  <a:pt x="16354" y="11804"/>
                </a:lnTo>
                <a:lnTo>
                  <a:pt x="16492" y="11544"/>
                </a:lnTo>
                <a:cubicBezTo>
                  <a:pt x="17017" y="10551"/>
                  <a:pt x="20057" y="8517"/>
                  <a:pt x="21297" y="8329"/>
                </a:cubicBezTo>
                <a:lnTo>
                  <a:pt x="21600" y="8283"/>
                </a:lnTo>
                <a:lnTo>
                  <a:pt x="21600" y="8247"/>
                </a:lnTo>
                <a:lnTo>
                  <a:pt x="21414" y="8184"/>
                </a:lnTo>
                <a:cubicBezTo>
                  <a:pt x="21291" y="8142"/>
                  <a:pt x="21125" y="8100"/>
                  <a:pt x="21043" y="8092"/>
                </a:cubicBezTo>
                <a:cubicBezTo>
                  <a:pt x="20962" y="8084"/>
                  <a:pt x="20850" y="8053"/>
                  <a:pt x="20794" y="8024"/>
                </a:cubicBezTo>
                <a:cubicBezTo>
                  <a:pt x="20634" y="7943"/>
                  <a:pt x="19955" y="7762"/>
                  <a:pt x="19469" y="7673"/>
                </a:cubicBezTo>
                <a:cubicBezTo>
                  <a:pt x="19420" y="7664"/>
                  <a:pt x="19362" y="7652"/>
                  <a:pt x="19305" y="7642"/>
                </a:cubicBezTo>
                <a:cubicBezTo>
                  <a:pt x="19246" y="7641"/>
                  <a:pt x="19173" y="7628"/>
                  <a:pt x="19100" y="7604"/>
                </a:cubicBezTo>
                <a:cubicBezTo>
                  <a:pt x="18938" y="7574"/>
                  <a:pt x="18766" y="7543"/>
                  <a:pt x="18654" y="7522"/>
                </a:cubicBezTo>
                <a:cubicBezTo>
                  <a:pt x="18449" y="7484"/>
                  <a:pt x="18117" y="7438"/>
                  <a:pt x="17916" y="7420"/>
                </a:cubicBezTo>
                <a:cubicBezTo>
                  <a:pt x="17836" y="7413"/>
                  <a:pt x="17774" y="7409"/>
                  <a:pt x="17721" y="7408"/>
                </a:cubicBezTo>
                <a:cubicBezTo>
                  <a:pt x="17718" y="7408"/>
                  <a:pt x="17715" y="7408"/>
                  <a:pt x="17713" y="7408"/>
                </a:cubicBezTo>
                <a:cubicBezTo>
                  <a:pt x="17711" y="7408"/>
                  <a:pt x="17712" y="7408"/>
                  <a:pt x="17710" y="7408"/>
                </a:cubicBezTo>
                <a:cubicBezTo>
                  <a:pt x="17551" y="7404"/>
                  <a:pt x="17488" y="7432"/>
                  <a:pt x="17362" y="7523"/>
                </a:cubicBezTo>
                <a:cubicBezTo>
                  <a:pt x="17207" y="7634"/>
                  <a:pt x="17149" y="7648"/>
                  <a:pt x="17023" y="7603"/>
                </a:cubicBezTo>
                <a:cubicBezTo>
                  <a:pt x="16981" y="7588"/>
                  <a:pt x="16942" y="7579"/>
                  <a:pt x="16913" y="7576"/>
                </a:cubicBezTo>
                <a:cubicBezTo>
                  <a:pt x="16884" y="7573"/>
                  <a:pt x="16864" y="7577"/>
                  <a:pt x="16862" y="7588"/>
                </a:cubicBezTo>
                <a:cubicBezTo>
                  <a:pt x="16813" y="7806"/>
                  <a:pt x="16719" y="7903"/>
                  <a:pt x="16465" y="7989"/>
                </a:cubicBezTo>
                <a:cubicBezTo>
                  <a:pt x="16334" y="8034"/>
                  <a:pt x="16106" y="8151"/>
                  <a:pt x="15957" y="8251"/>
                </a:cubicBezTo>
                <a:cubicBezTo>
                  <a:pt x="15933" y="8266"/>
                  <a:pt x="15905" y="8284"/>
                  <a:pt x="15879" y="8301"/>
                </a:cubicBezTo>
                <a:cubicBezTo>
                  <a:pt x="15833" y="8335"/>
                  <a:pt x="15788" y="8365"/>
                  <a:pt x="15736" y="8393"/>
                </a:cubicBezTo>
                <a:cubicBezTo>
                  <a:pt x="15635" y="8458"/>
                  <a:pt x="15527" y="8529"/>
                  <a:pt x="15458" y="8572"/>
                </a:cubicBezTo>
                <a:lnTo>
                  <a:pt x="15232" y="8710"/>
                </a:lnTo>
                <a:lnTo>
                  <a:pt x="15074" y="8596"/>
                </a:lnTo>
                <a:cubicBezTo>
                  <a:pt x="15013" y="8553"/>
                  <a:pt x="14969" y="8495"/>
                  <a:pt x="14933" y="8415"/>
                </a:cubicBezTo>
                <a:cubicBezTo>
                  <a:pt x="14859" y="8321"/>
                  <a:pt x="14824" y="8104"/>
                  <a:pt x="14830" y="7769"/>
                </a:cubicBezTo>
                <a:cubicBezTo>
                  <a:pt x="14815" y="7527"/>
                  <a:pt x="14804" y="7230"/>
                  <a:pt x="14795" y="6797"/>
                </a:cubicBezTo>
                <a:cubicBezTo>
                  <a:pt x="14783" y="6152"/>
                  <a:pt x="14754" y="5741"/>
                  <a:pt x="14686" y="5373"/>
                </a:cubicBezTo>
                <a:cubicBezTo>
                  <a:pt x="14671" y="5301"/>
                  <a:pt x="14654" y="5203"/>
                  <a:pt x="14640" y="5141"/>
                </a:cubicBezTo>
                <a:cubicBezTo>
                  <a:pt x="14546" y="4768"/>
                  <a:pt x="14396" y="4420"/>
                  <a:pt x="14136" y="3898"/>
                </a:cubicBezTo>
                <a:cubicBezTo>
                  <a:pt x="13978" y="3583"/>
                  <a:pt x="13878" y="3403"/>
                  <a:pt x="13770" y="3295"/>
                </a:cubicBezTo>
                <a:cubicBezTo>
                  <a:pt x="13769" y="3293"/>
                  <a:pt x="13768" y="3291"/>
                  <a:pt x="13766" y="3290"/>
                </a:cubicBezTo>
                <a:cubicBezTo>
                  <a:pt x="13766" y="3290"/>
                  <a:pt x="13765" y="3290"/>
                  <a:pt x="13765" y="3289"/>
                </a:cubicBezTo>
                <a:cubicBezTo>
                  <a:pt x="13748" y="3273"/>
                  <a:pt x="13731" y="3260"/>
                  <a:pt x="13713" y="3246"/>
                </a:cubicBezTo>
                <a:cubicBezTo>
                  <a:pt x="13678" y="3219"/>
                  <a:pt x="13637" y="3198"/>
                  <a:pt x="13597" y="3179"/>
                </a:cubicBezTo>
                <a:cubicBezTo>
                  <a:pt x="13594" y="3177"/>
                  <a:pt x="13593" y="3176"/>
                  <a:pt x="13589" y="3174"/>
                </a:cubicBezTo>
                <a:cubicBezTo>
                  <a:pt x="13523" y="3149"/>
                  <a:pt x="13445" y="3135"/>
                  <a:pt x="13351" y="3122"/>
                </a:cubicBezTo>
                <a:cubicBezTo>
                  <a:pt x="13269" y="3110"/>
                  <a:pt x="13019" y="3059"/>
                  <a:pt x="12880" y="3034"/>
                </a:cubicBezTo>
                <a:cubicBezTo>
                  <a:pt x="12696" y="3003"/>
                  <a:pt x="12510" y="2969"/>
                  <a:pt x="12273" y="2922"/>
                </a:cubicBezTo>
                <a:cubicBezTo>
                  <a:pt x="11559" y="2783"/>
                  <a:pt x="10727" y="2613"/>
                  <a:pt x="9986" y="2445"/>
                </a:cubicBezTo>
                <a:cubicBezTo>
                  <a:pt x="9827" y="2409"/>
                  <a:pt x="9454" y="2332"/>
                  <a:pt x="9122" y="2265"/>
                </a:cubicBezTo>
                <a:cubicBezTo>
                  <a:pt x="8982" y="2238"/>
                  <a:pt x="8860" y="2213"/>
                  <a:pt x="8735" y="2182"/>
                </a:cubicBezTo>
                <a:cubicBezTo>
                  <a:pt x="8446" y="2119"/>
                  <a:pt x="8177" y="2051"/>
                  <a:pt x="8095" y="2015"/>
                </a:cubicBezTo>
                <a:cubicBezTo>
                  <a:pt x="7991" y="1970"/>
                  <a:pt x="7769" y="1926"/>
                  <a:pt x="7603" y="1918"/>
                </a:cubicBezTo>
                <a:cubicBezTo>
                  <a:pt x="7518" y="1914"/>
                  <a:pt x="7289" y="1882"/>
                  <a:pt x="7109" y="1862"/>
                </a:cubicBezTo>
                <a:cubicBezTo>
                  <a:pt x="6943" y="1846"/>
                  <a:pt x="6790" y="1828"/>
                  <a:pt x="6637" y="1809"/>
                </a:cubicBezTo>
                <a:cubicBezTo>
                  <a:pt x="6410" y="1781"/>
                  <a:pt x="6208" y="1751"/>
                  <a:pt x="6128" y="1728"/>
                </a:cubicBezTo>
                <a:cubicBezTo>
                  <a:pt x="6065" y="1711"/>
                  <a:pt x="5970" y="1690"/>
                  <a:pt x="5914" y="1683"/>
                </a:cubicBezTo>
                <a:cubicBezTo>
                  <a:pt x="5863" y="1676"/>
                  <a:pt x="5772" y="1640"/>
                  <a:pt x="5702" y="1600"/>
                </a:cubicBezTo>
                <a:cubicBezTo>
                  <a:pt x="5286" y="1470"/>
                  <a:pt x="4864" y="1275"/>
                  <a:pt x="4379" y="1001"/>
                </a:cubicBezTo>
                <a:cubicBezTo>
                  <a:pt x="4373" y="997"/>
                  <a:pt x="4363" y="992"/>
                  <a:pt x="4357" y="989"/>
                </a:cubicBezTo>
                <a:cubicBezTo>
                  <a:pt x="4348" y="984"/>
                  <a:pt x="4348" y="982"/>
                  <a:pt x="4340" y="977"/>
                </a:cubicBezTo>
                <a:cubicBezTo>
                  <a:pt x="4124" y="854"/>
                  <a:pt x="3907" y="727"/>
                  <a:pt x="3656" y="567"/>
                </a:cubicBezTo>
                <a:lnTo>
                  <a:pt x="3041" y="174"/>
                </a:lnTo>
                <a:cubicBezTo>
                  <a:pt x="2990" y="160"/>
                  <a:pt x="2934" y="155"/>
                  <a:pt x="2869" y="151"/>
                </a:cubicBezTo>
                <a:lnTo>
                  <a:pt x="2561" y="151"/>
                </a:lnTo>
                <a:cubicBezTo>
                  <a:pt x="2549" y="151"/>
                  <a:pt x="2546" y="150"/>
                  <a:pt x="2535" y="150"/>
                </a:cubicBezTo>
                <a:cubicBezTo>
                  <a:pt x="2518" y="150"/>
                  <a:pt x="2512" y="148"/>
                  <a:pt x="2496" y="148"/>
                </a:cubicBezTo>
                <a:cubicBezTo>
                  <a:pt x="2230" y="145"/>
                  <a:pt x="2098" y="126"/>
                  <a:pt x="2069" y="75"/>
                </a:cubicBezTo>
                <a:cubicBezTo>
                  <a:pt x="2053" y="47"/>
                  <a:pt x="1997" y="31"/>
                  <a:pt x="1872" y="19"/>
                </a:cubicBezTo>
                <a:cubicBezTo>
                  <a:pt x="1862" y="18"/>
                  <a:pt x="1858" y="16"/>
                  <a:pt x="1847" y="15"/>
                </a:cubicBezTo>
                <a:cubicBezTo>
                  <a:pt x="1683" y="3"/>
                  <a:pt x="1425" y="0"/>
                  <a:pt x="1013" y="0"/>
                </a:cubicBezTo>
                <a:lnTo>
                  <a:pt x="1012" y="0"/>
                </a:lnTo>
                <a:lnTo>
                  <a:pt x="0" y="0"/>
                </a:lnTo>
                <a:close/>
              </a:path>
            </a:pathLst>
          </a:custGeom>
          <a:ln w="12700">
            <a:miter lim="400000"/>
          </a:ln>
          <a:effectLst>
            <a:outerShdw sx="100000" sy="100000" kx="0" ky="0" algn="b" rotWithShape="0" blurRad="203200" dist="136836" dir="2501888">
              <a:srgbClr val="5A5F5E">
                <a:alpha val="50000"/>
              </a:srgbClr>
            </a:outerShdw>
          </a:effectLst>
        </p:spPr>
      </p:pic>
      <p:sp>
        <p:nvSpPr>
          <p:cNvPr id="316" name="SOURCE: GOD BREATHED The scriptures are from God"/>
          <p:cNvSpPr/>
          <p:nvPr/>
        </p:nvSpPr>
        <p:spPr>
          <a:xfrm>
            <a:off x="224711" y="3706443"/>
            <a:ext cx="6017788" cy="1740965"/>
          </a:xfrm>
          <a:prstGeom prst="roundRect">
            <a:avLst>
              <a:gd name="adj" fmla="val 10942"/>
            </a:avLst>
          </a:prstGeom>
          <a:gradFill>
            <a:gsLst>
              <a:gs pos="0">
                <a:schemeClr val="accent1">
                  <a:satOff val="4013"/>
                  <a:lumOff val="5462"/>
                </a:schemeClr>
              </a:gs>
              <a:gs pos="100000">
                <a:schemeClr val="accent1">
                  <a:hueOff val="-47059"/>
                  <a:satOff val="1860"/>
                  <a:lumOff val="-17958"/>
                </a:schemeClr>
              </a:gs>
            </a:gsLst>
            <a:lin ang="5400000"/>
          </a:gradFill>
          <a:ln w="12700">
            <a:miter lim="400000"/>
          </a:ln>
          <a:effectLst>
            <a:outerShdw sx="100000" sy="100000" kx="0" ky="0" algn="b" rotWithShape="0" blurRad="203200" dist="73233" dir="2501888">
              <a:srgbClr val="5A5F5E"/>
            </a:outerShdw>
          </a:effectLst>
          <a:extLst>
            <a:ext uri="{C572A759-6A51-4108-AA02-DFA0A04FC94B}">
              <ma14:wrappingTextBoxFlag xmlns:ma14="http://schemas.microsoft.com/office/mac/drawingml/2011/main" val="1"/>
            </a:ext>
          </a:extLst>
        </p:spPr>
        <p:txBody>
          <a:bodyPr lIns="50800" tIns="50800" rIns="50800" bIns="50800" anchor="ctr"/>
          <a:lstStyle/>
          <a:p>
            <a:pPr>
              <a:defRPr>
                <a:solidFill>
                  <a:srgbClr val="FFFFFF"/>
                </a:solidFill>
                <a:effectLst>
                  <a:outerShdw sx="100000" sy="100000" kx="0" ky="0" algn="b" rotWithShape="0" blurRad="50800" dist="63500" dir="1983111">
                    <a:srgbClr val="000000"/>
                  </a:outerShdw>
                </a:effectLst>
              </a:defRPr>
            </a:pPr>
            <a:r>
              <a:t>SOURCE: GOD BREATHED</a:t>
            </a:r>
            <a:br/>
            <a:r>
              <a:t>The scriptures are from God</a:t>
            </a:r>
          </a:p>
        </p:txBody>
      </p:sp>
      <p:grpSp>
        <p:nvGrpSpPr>
          <p:cNvPr id="322" name="Group"/>
          <p:cNvGrpSpPr/>
          <p:nvPr/>
        </p:nvGrpSpPr>
        <p:grpSpPr>
          <a:xfrm>
            <a:off x="6244959" y="4598609"/>
            <a:ext cx="6373572" cy="1052759"/>
            <a:chOff x="0" y="0"/>
            <a:chExt cx="6373571" cy="1052757"/>
          </a:xfrm>
        </p:grpSpPr>
        <p:sp>
          <p:nvSpPr>
            <p:cNvPr id="317" name="Line"/>
            <p:cNvSpPr/>
            <p:nvPr/>
          </p:nvSpPr>
          <p:spPr>
            <a:xfrm>
              <a:off x="0" y="-1"/>
              <a:ext cx="852559" cy="559430"/>
            </a:xfrm>
            <a:prstGeom prst="line">
              <a:avLst/>
            </a:prstGeom>
            <a:noFill/>
            <a:ln w="76200" cap="flat">
              <a:solidFill>
                <a:schemeClr val="accent5"/>
              </a:solidFill>
              <a:prstDash val="solid"/>
              <a:miter lim="400000"/>
              <a:tailEnd type="triangle" w="med" len="med"/>
            </a:ln>
            <a:effectLst/>
          </p:spPr>
          <p:txBody>
            <a:bodyPr wrap="square" lIns="50800" tIns="50800" rIns="50800" bIns="50800" numCol="1" anchor="ctr">
              <a:noAutofit/>
            </a:bodyPr>
            <a:lstStyle/>
            <a:p>
              <a:pPr/>
            </a:p>
          </p:txBody>
        </p:sp>
        <p:pic>
          <p:nvPicPr>
            <p:cNvPr id="318" name="Line Line" descr="Line Line"/>
            <p:cNvPicPr>
              <a:picLocks noChangeAspect="0"/>
            </p:cNvPicPr>
            <p:nvPr/>
          </p:nvPicPr>
          <p:blipFill>
            <a:blip r:embed="rId3">
              <a:extLst/>
            </a:blip>
            <a:stretch>
              <a:fillRect/>
            </a:stretch>
          </p:blipFill>
          <p:spPr>
            <a:xfrm>
              <a:off x="453127" y="722557"/>
              <a:ext cx="4121035" cy="330201"/>
            </a:xfrm>
            <a:prstGeom prst="rect">
              <a:avLst/>
            </a:prstGeom>
            <a:effectLst/>
          </p:spPr>
        </p:pic>
        <p:pic>
          <p:nvPicPr>
            <p:cNvPr id="320" name="Line Line" descr="Line Line"/>
            <p:cNvPicPr>
              <a:picLocks noChangeAspect="0"/>
            </p:cNvPicPr>
            <p:nvPr/>
          </p:nvPicPr>
          <p:blipFill>
            <a:blip r:embed="rId4">
              <a:extLst/>
            </a:blip>
            <a:stretch>
              <a:fillRect/>
            </a:stretch>
          </p:blipFill>
          <p:spPr>
            <a:xfrm>
              <a:off x="1018986" y="98662"/>
              <a:ext cx="5354586" cy="330201"/>
            </a:xfrm>
            <a:prstGeom prst="rect">
              <a:avLst/>
            </a:prstGeom>
            <a:effectLst/>
          </p:spPr>
        </p:pic>
      </p:grpSp>
      <p:pic>
        <p:nvPicPr>
          <p:cNvPr id="323" name="Line Line" descr="Line Line"/>
          <p:cNvPicPr>
            <a:picLocks noChangeAspect="0"/>
          </p:cNvPicPr>
          <p:nvPr/>
        </p:nvPicPr>
        <p:blipFill>
          <a:blip r:embed="rId5">
            <a:extLst/>
          </a:blip>
          <a:stretch>
            <a:fillRect/>
          </a:stretch>
        </p:blipFill>
        <p:spPr>
          <a:xfrm>
            <a:off x="9538837" y="5855643"/>
            <a:ext cx="2161952" cy="330201"/>
          </a:xfrm>
          <a:prstGeom prst="rect">
            <a:avLst/>
          </a:prstGeom>
        </p:spPr>
      </p:pic>
      <p:grpSp>
        <p:nvGrpSpPr>
          <p:cNvPr id="333" name="Group"/>
          <p:cNvGrpSpPr/>
          <p:nvPr/>
        </p:nvGrpSpPr>
        <p:grpSpPr>
          <a:xfrm>
            <a:off x="224711" y="5734312"/>
            <a:ext cx="12106995" cy="1740965"/>
            <a:chOff x="0" y="0"/>
            <a:chExt cx="12106993" cy="1740963"/>
          </a:xfrm>
        </p:grpSpPr>
        <p:sp>
          <p:nvSpPr>
            <p:cNvPr id="325" name="PURPOSE: OUR GUIDANCE in teaching, proving, correcting, instructing in what is right …"/>
            <p:cNvSpPr/>
            <p:nvPr/>
          </p:nvSpPr>
          <p:spPr>
            <a:xfrm>
              <a:off x="0" y="0"/>
              <a:ext cx="6017788" cy="1740964"/>
            </a:xfrm>
            <a:prstGeom prst="roundRect">
              <a:avLst>
                <a:gd name="adj" fmla="val 10942"/>
              </a:avLst>
            </a:prstGeom>
            <a:gradFill flip="none" rotWithShape="1">
              <a:gsLst>
                <a:gs pos="0">
                  <a:schemeClr val="accent2">
                    <a:hueOff val="106265"/>
                    <a:satOff val="1324"/>
                    <a:lumOff val="2619"/>
                  </a:schemeClr>
                </a:gs>
                <a:gs pos="100000">
                  <a:schemeClr val="accent2">
                    <a:hueOff val="76670"/>
                    <a:satOff val="16688"/>
                    <a:lumOff val="-20328"/>
                  </a:schemeClr>
                </a:gs>
              </a:gsLst>
              <a:lin ang="5400000" scaled="0"/>
            </a:gradFill>
            <a:ln w="12700" cap="flat">
              <a:noFill/>
              <a:miter lim="400000"/>
            </a:ln>
            <a:effectLst>
              <a:outerShdw sx="100000" sy="100000" kx="0" ky="0" algn="b" rotWithShape="0" blurRad="203200" dist="73233" dir="2501888">
                <a:srgbClr val="5A5F5E"/>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defRPr>
                  <a:solidFill>
                    <a:srgbClr val="FFFFFF"/>
                  </a:solidFill>
                  <a:effectLst>
                    <a:outerShdw sx="100000" sy="100000" kx="0" ky="0" algn="b" rotWithShape="0" blurRad="50800" dist="63500" dir="2670990">
                      <a:srgbClr val="000000"/>
                    </a:outerShdw>
                  </a:effectLst>
                </a:defRPr>
              </a:pPr>
              <a:r>
                <a:t>PURPOSE: OUR GUIDANCE</a:t>
              </a:r>
              <a:br/>
              <a:r>
                <a:t>in teaching, proving, correcting, instructing in what is right …</a:t>
              </a:r>
            </a:p>
          </p:txBody>
        </p:sp>
        <p:pic>
          <p:nvPicPr>
            <p:cNvPr id="326" name="Line Line" descr="Line Line"/>
            <p:cNvPicPr>
              <a:picLocks noChangeAspect="0"/>
            </p:cNvPicPr>
            <p:nvPr/>
          </p:nvPicPr>
          <p:blipFill>
            <a:blip r:embed="rId5">
              <a:extLst/>
            </a:blip>
            <a:stretch>
              <a:fillRect/>
            </a:stretch>
          </p:blipFill>
          <p:spPr>
            <a:xfrm>
              <a:off x="6415467" y="705382"/>
              <a:ext cx="2161951" cy="330201"/>
            </a:xfrm>
            <a:prstGeom prst="rect">
              <a:avLst/>
            </a:prstGeom>
            <a:effectLst/>
          </p:spPr>
        </p:pic>
        <p:pic>
          <p:nvPicPr>
            <p:cNvPr id="328" name="Line Line" descr="Line Line"/>
            <p:cNvPicPr>
              <a:picLocks noChangeAspect="0"/>
            </p:cNvPicPr>
            <p:nvPr/>
          </p:nvPicPr>
          <p:blipFill>
            <a:blip r:embed="rId6">
              <a:extLst/>
            </a:blip>
            <a:stretch>
              <a:fillRect/>
            </a:stretch>
          </p:blipFill>
          <p:spPr>
            <a:xfrm>
              <a:off x="8975097" y="705382"/>
              <a:ext cx="2459610" cy="330201"/>
            </a:xfrm>
            <a:prstGeom prst="rect">
              <a:avLst/>
            </a:prstGeom>
            <a:effectLst/>
          </p:spPr>
        </p:pic>
        <p:pic>
          <p:nvPicPr>
            <p:cNvPr id="330" name="Line Line" descr="Line Line"/>
            <p:cNvPicPr>
              <a:picLocks noChangeAspect="0"/>
            </p:cNvPicPr>
            <p:nvPr/>
          </p:nvPicPr>
          <p:blipFill>
            <a:blip r:embed="rId7">
              <a:extLst/>
            </a:blip>
            <a:stretch>
              <a:fillRect/>
            </a:stretch>
          </p:blipFill>
          <p:spPr>
            <a:xfrm>
              <a:off x="6089206" y="1337679"/>
              <a:ext cx="6017788" cy="330201"/>
            </a:xfrm>
            <a:prstGeom prst="rect">
              <a:avLst/>
            </a:prstGeom>
            <a:effectLst/>
          </p:spPr>
        </p:pic>
        <p:sp>
          <p:nvSpPr>
            <p:cNvPr id="332" name="Line"/>
            <p:cNvSpPr/>
            <p:nvPr/>
          </p:nvSpPr>
          <p:spPr>
            <a:xfrm>
              <a:off x="6068150" y="1019573"/>
              <a:ext cx="549497" cy="1"/>
            </a:xfrm>
            <a:prstGeom prst="line">
              <a:avLst/>
            </a:prstGeom>
            <a:noFill/>
            <a:ln w="76200" cap="flat">
              <a:solidFill>
                <a:schemeClr val="accent5"/>
              </a:solidFill>
              <a:prstDash val="solid"/>
              <a:miter lim="400000"/>
              <a:tailEnd type="triangle" w="med" len="med"/>
            </a:ln>
            <a:effectLst/>
          </p:spPr>
          <p:txBody>
            <a:bodyPr wrap="square" lIns="50800" tIns="50800" rIns="50800" bIns="50800" numCol="1" anchor="ctr">
              <a:noAutofit/>
            </a:bodyPr>
            <a:lstStyle/>
            <a:p>
              <a:pPr/>
            </a:p>
          </p:txBody>
        </p:sp>
      </p:grpSp>
      <p:grpSp>
        <p:nvGrpSpPr>
          <p:cNvPr id="342" name="Group"/>
          <p:cNvGrpSpPr/>
          <p:nvPr/>
        </p:nvGrpSpPr>
        <p:grpSpPr>
          <a:xfrm>
            <a:off x="224711" y="7762181"/>
            <a:ext cx="12812823" cy="1740965"/>
            <a:chOff x="0" y="0"/>
            <a:chExt cx="12812822" cy="1740963"/>
          </a:xfrm>
        </p:grpSpPr>
        <p:sp>
          <p:nvSpPr>
            <p:cNvPr id="334" name="SUFFICIENT IN GUIDANCE Provides all God wants us to be, &amp; equips for all He wants done."/>
            <p:cNvSpPr/>
            <p:nvPr/>
          </p:nvSpPr>
          <p:spPr>
            <a:xfrm>
              <a:off x="0" y="0"/>
              <a:ext cx="6017788" cy="1740964"/>
            </a:xfrm>
            <a:prstGeom prst="roundRect">
              <a:avLst>
                <a:gd name="adj" fmla="val 10942"/>
              </a:avLst>
            </a:prstGeom>
            <a:gradFill flip="none" rotWithShape="1">
              <a:gsLst>
                <a:gs pos="0">
                  <a:schemeClr val="accent3"/>
                </a:gs>
                <a:gs pos="100000">
                  <a:schemeClr val="accent3">
                    <a:satOff val="2194"/>
                    <a:lumOff val="-10817"/>
                  </a:schemeClr>
                </a:gs>
              </a:gsLst>
              <a:lin ang="5400000" scaled="0"/>
            </a:gradFill>
            <a:ln w="12700" cap="flat">
              <a:noFill/>
              <a:miter lim="400000"/>
            </a:ln>
            <a:effectLst>
              <a:outerShdw sx="100000" sy="100000" kx="0" ky="0" algn="b" rotWithShape="0" blurRad="203200" dist="73233" dir="2501888">
                <a:srgbClr val="5A5F5E"/>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defRPr>
                  <a:solidFill>
                    <a:srgbClr val="FFFFFF"/>
                  </a:solidFill>
                  <a:effectLst>
                    <a:outerShdw sx="100000" sy="100000" kx="0" ky="0" algn="b" rotWithShape="0" blurRad="50800" dist="63500" dir="2458953">
                      <a:srgbClr val="000000"/>
                    </a:outerShdw>
                  </a:effectLst>
                </a:defRPr>
              </a:pPr>
              <a:r>
                <a:t>SUFFICIENT IN GUIDANCE</a:t>
              </a:r>
              <a:br/>
              <a:r>
                <a:t>Provides all God wants us to be, &amp; equips for all He wants done.</a:t>
              </a:r>
            </a:p>
          </p:txBody>
        </p:sp>
        <p:pic>
          <p:nvPicPr>
            <p:cNvPr id="335" name="Line Line" descr="Line Line"/>
            <p:cNvPicPr>
              <a:picLocks noChangeAspect="0"/>
            </p:cNvPicPr>
            <p:nvPr/>
          </p:nvPicPr>
          <p:blipFill>
            <a:blip r:embed="rId6">
              <a:extLst/>
            </a:blip>
            <a:stretch>
              <a:fillRect/>
            </a:stretch>
          </p:blipFill>
          <p:spPr>
            <a:xfrm>
              <a:off x="5987074" y="526160"/>
              <a:ext cx="2459609" cy="330201"/>
            </a:xfrm>
            <a:prstGeom prst="rect">
              <a:avLst/>
            </a:prstGeom>
            <a:effectLst/>
          </p:spPr>
        </p:pic>
        <p:pic>
          <p:nvPicPr>
            <p:cNvPr id="337" name="Line Line" descr="Line Line"/>
            <p:cNvPicPr>
              <a:picLocks noChangeAspect="0"/>
            </p:cNvPicPr>
            <p:nvPr/>
          </p:nvPicPr>
          <p:blipFill>
            <a:blip r:embed="rId6">
              <a:extLst/>
            </a:blip>
            <a:stretch>
              <a:fillRect/>
            </a:stretch>
          </p:blipFill>
          <p:spPr>
            <a:xfrm>
              <a:off x="10353213" y="419934"/>
              <a:ext cx="2459610" cy="330201"/>
            </a:xfrm>
            <a:prstGeom prst="rect">
              <a:avLst/>
            </a:prstGeom>
            <a:effectLst/>
          </p:spPr>
        </p:pic>
        <p:pic>
          <p:nvPicPr>
            <p:cNvPr id="339" name="Line Line" descr="Line Line"/>
            <p:cNvPicPr>
              <a:picLocks noChangeAspect="0"/>
            </p:cNvPicPr>
            <p:nvPr/>
          </p:nvPicPr>
          <p:blipFill>
            <a:blip r:embed="rId8">
              <a:extLst/>
            </a:blip>
            <a:stretch>
              <a:fillRect/>
            </a:stretch>
          </p:blipFill>
          <p:spPr>
            <a:xfrm>
              <a:off x="7021159" y="1060637"/>
              <a:ext cx="4671951" cy="330201"/>
            </a:xfrm>
            <a:prstGeom prst="rect">
              <a:avLst/>
            </a:prstGeom>
            <a:effectLst/>
          </p:spPr>
        </p:pic>
        <p:sp>
          <p:nvSpPr>
            <p:cNvPr id="341" name="Line"/>
            <p:cNvSpPr/>
            <p:nvPr/>
          </p:nvSpPr>
          <p:spPr>
            <a:xfrm>
              <a:off x="5967476" y="913189"/>
              <a:ext cx="620424" cy="1"/>
            </a:xfrm>
            <a:prstGeom prst="line">
              <a:avLst/>
            </a:prstGeom>
            <a:noFill/>
            <a:ln w="76200" cap="flat">
              <a:solidFill>
                <a:schemeClr val="accent5"/>
              </a:solidFill>
              <a:prstDash val="solid"/>
              <a:miter lim="400000"/>
              <a:tailEnd type="triangle" w="med" len="med"/>
            </a:ln>
            <a:effectLst/>
          </p:spPr>
          <p:txBody>
            <a:bodyPr wrap="square" lIns="50800" tIns="50800" rIns="50800" bIns="50800" numCol="1" anchor="ctr">
              <a:noAutofit/>
            </a:bodyPr>
            <a:lstStyle/>
            <a:p>
              <a:pPr/>
            </a:p>
          </p:txBody>
        </p:sp>
      </p:grpSp>
      <p:sp>
        <p:nvSpPr>
          <p:cNvPr id="343" name="2 Timothy 3:16–17 (NKJV)…"/>
          <p:cNvSpPr txBox="1"/>
          <p:nvPr/>
        </p:nvSpPr>
        <p:spPr>
          <a:xfrm>
            <a:off x="6333424" y="3127364"/>
            <a:ext cx="6496845" cy="61506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400">
                <a:solidFill>
                  <a:srgbClr val="000000"/>
                </a:solidFill>
                <a:latin typeface="Times New Roman"/>
                <a:ea typeface="Times New Roman"/>
                <a:cs typeface="Times New Roman"/>
                <a:sym typeface="Times New Roman"/>
              </a:defRPr>
            </a:pPr>
            <a:r>
              <a:t>2 Timothy 3:16–17 (NKJV)</a:t>
            </a:r>
          </a:p>
          <a:p>
            <a:pPr defTabSz="457200">
              <a:defRPr sz="4000">
                <a:solidFill>
                  <a:srgbClr val="000000"/>
                </a:solidFill>
                <a:latin typeface="Times New Roman"/>
                <a:ea typeface="Times New Roman"/>
                <a:cs typeface="Times New Roman"/>
                <a:sym typeface="Times New Roman"/>
              </a:defRPr>
            </a:pPr>
            <a:r>
              <a:rPr baseline="31999"/>
              <a:t>16</a:t>
            </a:r>
            <a:r>
              <a:t> All Scripture </a:t>
            </a:r>
            <a:r>
              <a:rPr i="1"/>
              <a:t>is</a:t>
            </a:r>
            <a:r>
              <a:t> given by inspiration of God, and </a:t>
            </a:r>
            <a:r>
              <a:rPr i="1"/>
              <a:t>is</a:t>
            </a:r>
            <a:r>
              <a:t> profitable for doctrine, for reproof, for correction, for instruction in righteousness, </a:t>
            </a:r>
            <a:r>
              <a:rPr baseline="31999"/>
              <a:t>17</a:t>
            </a:r>
            <a:r>
              <a:t> that the man of God may be complete, thoroughly equipped for every good work.</a:t>
            </a:r>
          </a:p>
        </p:txBody>
      </p:sp>
      <p:sp>
        <p:nvSpPr>
          <p:cNvPr id="344" name="GOD’S SILENCE IS NOT PERMISSIVE"/>
          <p:cNvSpPr txBox="1"/>
          <p:nvPr/>
        </p:nvSpPr>
        <p:spPr>
          <a:xfrm>
            <a:off x="325953" y="226441"/>
            <a:ext cx="12352893" cy="884189"/>
          </a:xfrm>
          <a:prstGeom prst="rect">
            <a:avLst/>
          </a:prstGeom>
          <a:gradFill>
            <a:gsLst>
              <a:gs pos="0">
                <a:schemeClr val="accent5">
                  <a:hueOff val="-158059"/>
                  <a:satOff val="-13250"/>
                  <a:lumOff val="10967"/>
                </a:schemeClr>
              </a:gs>
              <a:gs pos="100000">
                <a:schemeClr val="accent5">
                  <a:hueOff val="-53923"/>
                  <a:lumOff val="-6733"/>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457200">
              <a:defRPr i="1" sz="5600">
                <a:gradFill flip="none" rotWithShape="1">
                  <a:gsLst>
                    <a:gs pos="0">
                      <a:srgbClr val="FFFC79"/>
                    </a:gs>
                    <a:gs pos="100000">
                      <a:srgbClr val="FFFFFF"/>
                    </a:gs>
                  </a:gsLst>
                  <a:lin ang="5400000" scaled="0"/>
                </a:gradFill>
                <a:effectLst>
                  <a:outerShdw sx="100000" sy="100000" kx="0" ky="0" algn="b" rotWithShape="0" blurRad="12700" dist="63500" dir="2400000">
                    <a:srgbClr val="000000"/>
                  </a:outerShdw>
                </a:effectLst>
                <a:latin typeface="Times New Roman"/>
                <a:ea typeface="Times New Roman"/>
                <a:cs typeface="Times New Roman"/>
                <a:sym typeface="Times New Roman"/>
              </a:defRPr>
            </a:lvl1pPr>
          </a:lstStyle>
          <a:p>
            <a:pPr/>
            <a:r>
              <a:t>GOD’S SILENCE IS NOT PERMISSIVE</a:t>
            </a:r>
          </a:p>
        </p:txBody>
      </p:sp>
      <p:sp>
        <p:nvSpPr>
          <p:cNvPr id="345" name="New Testament Passages"/>
          <p:cNvSpPr txBox="1"/>
          <p:nvPr/>
        </p:nvSpPr>
        <p:spPr>
          <a:xfrm>
            <a:off x="4862009" y="1339155"/>
            <a:ext cx="8257907" cy="965201"/>
          </a:xfrm>
          <a:prstGeom prst="rect">
            <a:avLst/>
          </a:prstGeom>
          <a:gradFill>
            <a:gsLst>
              <a:gs pos="0">
                <a:schemeClr val="accent3"/>
              </a:gs>
              <a:gs pos="100000">
                <a:schemeClr val="accent3">
                  <a:satOff val="2194"/>
                  <a:lumOff val="-10817"/>
                </a:schemeClr>
              </a:gs>
            </a:gsLst>
            <a:lin ang="5400000"/>
          </a:gradFill>
          <a:ln w="12700">
            <a:miter lim="400000"/>
          </a:ln>
          <a:effectLst>
            <a:outerShdw sx="100000" sy="100000" kx="0" ky="0" algn="b" rotWithShape="0" blurRad="127000" dist="136836" dir="2501888">
              <a:srgbClr val="5A5F5E">
                <a:alpha val="9754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solidFill>
                  <a:srgbClr val="FFFFFF"/>
                </a:solidFill>
                <a:effectLst>
                  <a:outerShdw sx="100000" sy="100000" kx="0" ky="0" algn="b" rotWithShape="0" blurRad="63500" dist="63500" dir="1934455">
                    <a:srgbClr val="000000"/>
                  </a:outerShdw>
                </a:effectLst>
              </a:defRPr>
            </a:lvl1pPr>
          </a:lstStyle>
          <a:p>
            <a:pPr/>
            <a:r>
              <a:t>New Testament Passages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22"/>
                                        </p:tgtEl>
                                        <p:attrNameLst>
                                          <p:attrName>style.visibility</p:attrName>
                                        </p:attrNameLst>
                                      </p:cBhvr>
                                      <p:to>
                                        <p:strVal val="visible"/>
                                      </p:to>
                                    </p:set>
                                    <p:animEffect filter="wipe(left)" transition="in">
                                      <p:cBhvr>
                                        <p:cTn id="7" dur="1000"/>
                                        <p:tgtEl>
                                          <p:spTgt spid="322"/>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333"/>
                                        </p:tgtEl>
                                        <p:attrNameLst>
                                          <p:attrName>style.visibility</p:attrName>
                                        </p:attrNameLst>
                                      </p:cBhvr>
                                      <p:to>
                                        <p:strVal val="visible"/>
                                      </p:to>
                                    </p:set>
                                    <p:animEffect filter="wipe(left)" transition="in">
                                      <p:cBhvr>
                                        <p:cTn id="12" dur="1000"/>
                                        <p:tgtEl>
                                          <p:spTgt spid="333"/>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3" fill="hold">
                                  <p:stCondLst>
                                    <p:cond delay="0"/>
                                  </p:stCondLst>
                                  <p:iterate type="el" backwards="0">
                                    <p:tmAbs val="0"/>
                                  </p:iterate>
                                  <p:childTnLst>
                                    <p:set>
                                      <p:cBhvr>
                                        <p:cTn id="16" fill="hold"/>
                                        <p:tgtEl>
                                          <p:spTgt spid="342"/>
                                        </p:tgtEl>
                                        <p:attrNameLst>
                                          <p:attrName>style.visibility</p:attrName>
                                        </p:attrNameLst>
                                      </p:cBhvr>
                                      <p:to>
                                        <p:strVal val="visible"/>
                                      </p:to>
                                    </p:set>
                                    <p:animEffect filter="wipe(left)" transition="in">
                                      <p:cBhvr>
                                        <p:cTn id="17" dur="1000"/>
                                        <p:tgtEl>
                                          <p:spTgt spid="3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22" grpId="1"/>
      <p:bldP build="whole" bldLvl="1" animBg="1" rev="0" advAuto="0" spid="342" grpId="3"/>
      <p:bldP build="whole" bldLvl="1" animBg="1" rev="0" advAuto="0" spid="333" grpId="2"/>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7" name="Image" descr="Image"/>
          <p:cNvPicPr>
            <a:picLocks noChangeAspect="1"/>
          </p:cNvPicPr>
          <p:nvPr/>
        </p:nvPicPr>
        <p:blipFill>
          <a:blip r:embed="rId2">
            <a:extLst/>
          </a:blip>
          <a:srcRect l="0" t="0" r="171" b="0"/>
          <a:stretch>
            <a:fillRect/>
          </a:stretch>
        </p:blipFill>
        <p:spPr>
          <a:xfrm>
            <a:off x="-14817" y="-8467"/>
            <a:ext cx="6496845" cy="97705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6964" y="21600"/>
                </a:lnTo>
                <a:cubicBezTo>
                  <a:pt x="10994" y="21600"/>
                  <a:pt x="13912" y="21581"/>
                  <a:pt x="13888" y="21555"/>
                </a:cubicBezTo>
                <a:cubicBezTo>
                  <a:pt x="13865" y="21531"/>
                  <a:pt x="14021" y="21366"/>
                  <a:pt x="14235" y="21190"/>
                </a:cubicBezTo>
                <a:cubicBezTo>
                  <a:pt x="14448" y="21014"/>
                  <a:pt x="14741" y="20700"/>
                  <a:pt x="14886" y="20492"/>
                </a:cubicBezTo>
                <a:cubicBezTo>
                  <a:pt x="15456" y="19680"/>
                  <a:pt x="15889" y="19093"/>
                  <a:pt x="16137" y="18800"/>
                </a:cubicBezTo>
                <a:cubicBezTo>
                  <a:pt x="16280" y="18632"/>
                  <a:pt x="16472" y="18361"/>
                  <a:pt x="16564" y="18197"/>
                </a:cubicBezTo>
                <a:cubicBezTo>
                  <a:pt x="16655" y="18033"/>
                  <a:pt x="16809" y="17785"/>
                  <a:pt x="16908" y="17646"/>
                </a:cubicBezTo>
                <a:cubicBezTo>
                  <a:pt x="17033" y="17469"/>
                  <a:pt x="17104" y="17256"/>
                  <a:pt x="17139" y="16941"/>
                </a:cubicBezTo>
                <a:cubicBezTo>
                  <a:pt x="17182" y="16551"/>
                  <a:pt x="17407" y="15648"/>
                  <a:pt x="17511" y="15448"/>
                </a:cubicBezTo>
                <a:cubicBezTo>
                  <a:pt x="17624" y="15231"/>
                  <a:pt x="17697" y="14175"/>
                  <a:pt x="17623" y="13819"/>
                </a:cubicBezTo>
                <a:cubicBezTo>
                  <a:pt x="17592" y="13672"/>
                  <a:pt x="17580" y="13567"/>
                  <a:pt x="17582" y="13494"/>
                </a:cubicBezTo>
                <a:cubicBezTo>
                  <a:pt x="17517" y="13288"/>
                  <a:pt x="17419" y="13156"/>
                  <a:pt x="17248" y="13039"/>
                </a:cubicBezTo>
                <a:cubicBezTo>
                  <a:pt x="17116" y="12950"/>
                  <a:pt x="16967" y="12755"/>
                  <a:pt x="16872" y="12551"/>
                </a:cubicBezTo>
                <a:cubicBezTo>
                  <a:pt x="16786" y="12364"/>
                  <a:pt x="16633" y="12121"/>
                  <a:pt x="16534" y="12009"/>
                </a:cubicBezTo>
                <a:lnTo>
                  <a:pt x="16354" y="11804"/>
                </a:lnTo>
                <a:lnTo>
                  <a:pt x="16492" y="11544"/>
                </a:lnTo>
                <a:cubicBezTo>
                  <a:pt x="17017" y="10551"/>
                  <a:pt x="20057" y="8517"/>
                  <a:pt x="21297" y="8329"/>
                </a:cubicBezTo>
                <a:lnTo>
                  <a:pt x="21600" y="8283"/>
                </a:lnTo>
                <a:lnTo>
                  <a:pt x="21600" y="8247"/>
                </a:lnTo>
                <a:lnTo>
                  <a:pt x="21414" y="8184"/>
                </a:lnTo>
                <a:cubicBezTo>
                  <a:pt x="21291" y="8142"/>
                  <a:pt x="21125" y="8100"/>
                  <a:pt x="21043" y="8092"/>
                </a:cubicBezTo>
                <a:cubicBezTo>
                  <a:pt x="20962" y="8084"/>
                  <a:pt x="20850" y="8053"/>
                  <a:pt x="20794" y="8024"/>
                </a:cubicBezTo>
                <a:cubicBezTo>
                  <a:pt x="20634" y="7943"/>
                  <a:pt x="19955" y="7762"/>
                  <a:pt x="19469" y="7673"/>
                </a:cubicBezTo>
                <a:cubicBezTo>
                  <a:pt x="19420" y="7664"/>
                  <a:pt x="19362" y="7652"/>
                  <a:pt x="19305" y="7642"/>
                </a:cubicBezTo>
                <a:cubicBezTo>
                  <a:pt x="19246" y="7641"/>
                  <a:pt x="19173" y="7628"/>
                  <a:pt x="19100" y="7604"/>
                </a:cubicBezTo>
                <a:cubicBezTo>
                  <a:pt x="18938" y="7574"/>
                  <a:pt x="18766" y="7543"/>
                  <a:pt x="18654" y="7522"/>
                </a:cubicBezTo>
                <a:cubicBezTo>
                  <a:pt x="18449" y="7484"/>
                  <a:pt x="18117" y="7438"/>
                  <a:pt x="17916" y="7420"/>
                </a:cubicBezTo>
                <a:cubicBezTo>
                  <a:pt x="17836" y="7413"/>
                  <a:pt x="17774" y="7409"/>
                  <a:pt x="17721" y="7408"/>
                </a:cubicBezTo>
                <a:cubicBezTo>
                  <a:pt x="17718" y="7408"/>
                  <a:pt x="17715" y="7408"/>
                  <a:pt x="17713" y="7408"/>
                </a:cubicBezTo>
                <a:cubicBezTo>
                  <a:pt x="17711" y="7408"/>
                  <a:pt x="17712" y="7408"/>
                  <a:pt x="17710" y="7408"/>
                </a:cubicBezTo>
                <a:cubicBezTo>
                  <a:pt x="17551" y="7404"/>
                  <a:pt x="17488" y="7432"/>
                  <a:pt x="17362" y="7523"/>
                </a:cubicBezTo>
                <a:cubicBezTo>
                  <a:pt x="17207" y="7634"/>
                  <a:pt x="17149" y="7648"/>
                  <a:pt x="17023" y="7603"/>
                </a:cubicBezTo>
                <a:cubicBezTo>
                  <a:pt x="16981" y="7588"/>
                  <a:pt x="16942" y="7579"/>
                  <a:pt x="16913" y="7576"/>
                </a:cubicBezTo>
                <a:cubicBezTo>
                  <a:pt x="16884" y="7573"/>
                  <a:pt x="16864" y="7577"/>
                  <a:pt x="16862" y="7588"/>
                </a:cubicBezTo>
                <a:cubicBezTo>
                  <a:pt x="16813" y="7806"/>
                  <a:pt x="16719" y="7903"/>
                  <a:pt x="16465" y="7989"/>
                </a:cubicBezTo>
                <a:cubicBezTo>
                  <a:pt x="16334" y="8034"/>
                  <a:pt x="16106" y="8151"/>
                  <a:pt x="15957" y="8251"/>
                </a:cubicBezTo>
                <a:cubicBezTo>
                  <a:pt x="15933" y="8266"/>
                  <a:pt x="15905" y="8284"/>
                  <a:pt x="15879" y="8301"/>
                </a:cubicBezTo>
                <a:cubicBezTo>
                  <a:pt x="15833" y="8335"/>
                  <a:pt x="15788" y="8365"/>
                  <a:pt x="15736" y="8393"/>
                </a:cubicBezTo>
                <a:cubicBezTo>
                  <a:pt x="15635" y="8458"/>
                  <a:pt x="15527" y="8529"/>
                  <a:pt x="15458" y="8572"/>
                </a:cubicBezTo>
                <a:lnTo>
                  <a:pt x="15232" y="8710"/>
                </a:lnTo>
                <a:lnTo>
                  <a:pt x="15074" y="8596"/>
                </a:lnTo>
                <a:cubicBezTo>
                  <a:pt x="15013" y="8553"/>
                  <a:pt x="14969" y="8495"/>
                  <a:pt x="14933" y="8415"/>
                </a:cubicBezTo>
                <a:cubicBezTo>
                  <a:pt x="14859" y="8321"/>
                  <a:pt x="14824" y="8104"/>
                  <a:pt x="14830" y="7769"/>
                </a:cubicBezTo>
                <a:cubicBezTo>
                  <a:pt x="14815" y="7527"/>
                  <a:pt x="14804" y="7230"/>
                  <a:pt x="14795" y="6797"/>
                </a:cubicBezTo>
                <a:cubicBezTo>
                  <a:pt x="14783" y="6152"/>
                  <a:pt x="14754" y="5741"/>
                  <a:pt x="14686" y="5373"/>
                </a:cubicBezTo>
                <a:cubicBezTo>
                  <a:pt x="14671" y="5301"/>
                  <a:pt x="14654" y="5203"/>
                  <a:pt x="14640" y="5141"/>
                </a:cubicBezTo>
                <a:cubicBezTo>
                  <a:pt x="14546" y="4768"/>
                  <a:pt x="14396" y="4420"/>
                  <a:pt x="14136" y="3898"/>
                </a:cubicBezTo>
                <a:cubicBezTo>
                  <a:pt x="13978" y="3583"/>
                  <a:pt x="13878" y="3403"/>
                  <a:pt x="13770" y="3295"/>
                </a:cubicBezTo>
                <a:cubicBezTo>
                  <a:pt x="13769" y="3293"/>
                  <a:pt x="13768" y="3291"/>
                  <a:pt x="13766" y="3290"/>
                </a:cubicBezTo>
                <a:cubicBezTo>
                  <a:pt x="13766" y="3290"/>
                  <a:pt x="13765" y="3290"/>
                  <a:pt x="13765" y="3289"/>
                </a:cubicBezTo>
                <a:cubicBezTo>
                  <a:pt x="13748" y="3273"/>
                  <a:pt x="13731" y="3260"/>
                  <a:pt x="13713" y="3246"/>
                </a:cubicBezTo>
                <a:cubicBezTo>
                  <a:pt x="13678" y="3219"/>
                  <a:pt x="13637" y="3198"/>
                  <a:pt x="13597" y="3179"/>
                </a:cubicBezTo>
                <a:cubicBezTo>
                  <a:pt x="13594" y="3177"/>
                  <a:pt x="13593" y="3176"/>
                  <a:pt x="13589" y="3174"/>
                </a:cubicBezTo>
                <a:cubicBezTo>
                  <a:pt x="13523" y="3149"/>
                  <a:pt x="13445" y="3135"/>
                  <a:pt x="13351" y="3122"/>
                </a:cubicBezTo>
                <a:cubicBezTo>
                  <a:pt x="13269" y="3110"/>
                  <a:pt x="13019" y="3059"/>
                  <a:pt x="12880" y="3034"/>
                </a:cubicBezTo>
                <a:cubicBezTo>
                  <a:pt x="12696" y="3003"/>
                  <a:pt x="12510" y="2969"/>
                  <a:pt x="12273" y="2922"/>
                </a:cubicBezTo>
                <a:cubicBezTo>
                  <a:pt x="11559" y="2783"/>
                  <a:pt x="10727" y="2613"/>
                  <a:pt x="9986" y="2445"/>
                </a:cubicBezTo>
                <a:cubicBezTo>
                  <a:pt x="9827" y="2409"/>
                  <a:pt x="9454" y="2332"/>
                  <a:pt x="9122" y="2265"/>
                </a:cubicBezTo>
                <a:cubicBezTo>
                  <a:pt x="8982" y="2238"/>
                  <a:pt x="8860" y="2213"/>
                  <a:pt x="8735" y="2182"/>
                </a:cubicBezTo>
                <a:cubicBezTo>
                  <a:pt x="8446" y="2119"/>
                  <a:pt x="8177" y="2051"/>
                  <a:pt x="8095" y="2015"/>
                </a:cubicBezTo>
                <a:cubicBezTo>
                  <a:pt x="7991" y="1970"/>
                  <a:pt x="7769" y="1926"/>
                  <a:pt x="7603" y="1918"/>
                </a:cubicBezTo>
                <a:cubicBezTo>
                  <a:pt x="7518" y="1914"/>
                  <a:pt x="7289" y="1882"/>
                  <a:pt x="7109" y="1862"/>
                </a:cubicBezTo>
                <a:cubicBezTo>
                  <a:pt x="6943" y="1846"/>
                  <a:pt x="6790" y="1828"/>
                  <a:pt x="6637" y="1809"/>
                </a:cubicBezTo>
                <a:cubicBezTo>
                  <a:pt x="6410" y="1781"/>
                  <a:pt x="6208" y="1751"/>
                  <a:pt x="6128" y="1728"/>
                </a:cubicBezTo>
                <a:cubicBezTo>
                  <a:pt x="6065" y="1711"/>
                  <a:pt x="5970" y="1690"/>
                  <a:pt x="5914" y="1683"/>
                </a:cubicBezTo>
                <a:cubicBezTo>
                  <a:pt x="5863" y="1676"/>
                  <a:pt x="5772" y="1640"/>
                  <a:pt x="5702" y="1600"/>
                </a:cubicBezTo>
                <a:cubicBezTo>
                  <a:pt x="5286" y="1470"/>
                  <a:pt x="4864" y="1275"/>
                  <a:pt x="4379" y="1001"/>
                </a:cubicBezTo>
                <a:cubicBezTo>
                  <a:pt x="4373" y="997"/>
                  <a:pt x="4363" y="992"/>
                  <a:pt x="4357" y="989"/>
                </a:cubicBezTo>
                <a:cubicBezTo>
                  <a:pt x="4348" y="984"/>
                  <a:pt x="4348" y="982"/>
                  <a:pt x="4340" y="977"/>
                </a:cubicBezTo>
                <a:cubicBezTo>
                  <a:pt x="4124" y="854"/>
                  <a:pt x="3907" y="727"/>
                  <a:pt x="3656" y="567"/>
                </a:cubicBezTo>
                <a:lnTo>
                  <a:pt x="3041" y="174"/>
                </a:lnTo>
                <a:cubicBezTo>
                  <a:pt x="2990" y="160"/>
                  <a:pt x="2934" y="155"/>
                  <a:pt x="2869" y="151"/>
                </a:cubicBezTo>
                <a:lnTo>
                  <a:pt x="2561" y="151"/>
                </a:lnTo>
                <a:cubicBezTo>
                  <a:pt x="2549" y="151"/>
                  <a:pt x="2546" y="150"/>
                  <a:pt x="2535" y="150"/>
                </a:cubicBezTo>
                <a:cubicBezTo>
                  <a:pt x="2518" y="150"/>
                  <a:pt x="2512" y="148"/>
                  <a:pt x="2496" y="148"/>
                </a:cubicBezTo>
                <a:cubicBezTo>
                  <a:pt x="2230" y="145"/>
                  <a:pt x="2098" y="126"/>
                  <a:pt x="2069" y="75"/>
                </a:cubicBezTo>
                <a:cubicBezTo>
                  <a:pt x="2053" y="47"/>
                  <a:pt x="1997" y="31"/>
                  <a:pt x="1872" y="19"/>
                </a:cubicBezTo>
                <a:cubicBezTo>
                  <a:pt x="1862" y="18"/>
                  <a:pt x="1858" y="16"/>
                  <a:pt x="1847" y="15"/>
                </a:cubicBezTo>
                <a:cubicBezTo>
                  <a:pt x="1683" y="3"/>
                  <a:pt x="1425" y="0"/>
                  <a:pt x="1013" y="0"/>
                </a:cubicBezTo>
                <a:lnTo>
                  <a:pt x="1012" y="0"/>
                </a:lnTo>
                <a:lnTo>
                  <a:pt x="0" y="0"/>
                </a:lnTo>
                <a:close/>
              </a:path>
            </a:pathLst>
          </a:custGeom>
          <a:ln w="12700">
            <a:miter lim="400000"/>
          </a:ln>
          <a:effectLst>
            <a:outerShdw sx="100000" sy="100000" kx="0" ky="0" algn="b" rotWithShape="0" blurRad="203200" dist="136836" dir="2501888">
              <a:srgbClr val="5A5F5E">
                <a:alpha val="50000"/>
              </a:srgbClr>
            </a:outerShdw>
          </a:effectLst>
        </p:spPr>
      </p:pic>
      <p:sp>
        <p:nvSpPr>
          <p:cNvPr id="348" name="GOD’S SILENCE IS NOT PERMISSIVE"/>
          <p:cNvSpPr txBox="1"/>
          <p:nvPr/>
        </p:nvSpPr>
        <p:spPr>
          <a:xfrm>
            <a:off x="325953" y="226441"/>
            <a:ext cx="12352893" cy="884189"/>
          </a:xfrm>
          <a:prstGeom prst="rect">
            <a:avLst/>
          </a:prstGeom>
          <a:gradFill>
            <a:gsLst>
              <a:gs pos="0">
                <a:schemeClr val="accent5">
                  <a:hueOff val="-158059"/>
                  <a:satOff val="-13250"/>
                  <a:lumOff val="10967"/>
                </a:schemeClr>
              </a:gs>
              <a:gs pos="100000">
                <a:schemeClr val="accent5">
                  <a:hueOff val="-53923"/>
                  <a:lumOff val="-6733"/>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457200">
              <a:defRPr i="1" sz="5600">
                <a:gradFill flip="none" rotWithShape="1">
                  <a:gsLst>
                    <a:gs pos="0">
                      <a:srgbClr val="FFFC79"/>
                    </a:gs>
                    <a:gs pos="100000">
                      <a:srgbClr val="FFFFFF"/>
                    </a:gs>
                  </a:gsLst>
                  <a:lin ang="5400000" scaled="0"/>
                </a:gradFill>
                <a:effectLst>
                  <a:outerShdw sx="100000" sy="100000" kx="0" ky="0" algn="b" rotWithShape="0" blurRad="12700" dist="63500" dir="2400000">
                    <a:srgbClr val="000000"/>
                  </a:outerShdw>
                </a:effectLst>
                <a:latin typeface="Times New Roman"/>
                <a:ea typeface="Times New Roman"/>
                <a:cs typeface="Times New Roman"/>
                <a:sym typeface="Times New Roman"/>
              </a:defRPr>
            </a:lvl1pPr>
          </a:lstStyle>
          <a:p>
            <a:pPr/>
            <a:r>
              <a:t>GOD’S SILENCE IS NOT PERMISSIVE</a:t>
            </a:r>
          </a:p>
        </p:txBody>
      </p:sp>
      <p:sp>
        <p:nvSpPr>
          <p:cNvPr id="349" name="New Testament Examples"/>
          <p:cNvSpPr txBox="1"/>
          <p:nvPr/>
        </p:nvSpPr>
        <p:spPr>
          <a:xfrm>
            <a:off x="4862009" y="1339155"/>
            <a:ext cx="8257907" cy="965201"/>
          </a:xfrm>
          <a:prstGeom prst="rect">
            <a:avLst/>
          </a:prstGeom>
          <a:gradFill>
            <a:gsLst>
              <a:gs pos="0">
                <a:schemeClr val="accent2">
                  <a:hueOff val="106265"/>
                  <a:satOff val="1324"/>
                  <a:lumOff val="2619"/>
                </a:schemeClr>
              </a:gs>
              <a:gs pos="100000">
                <a:schemeClr val="accent2">
                  <a:hueOff val="76670"/>
                  <a:satOff val="16688"/>
                  <a:lumOff val="-20328"/>
                </a:schemeClr>
              </a:gs>
            </a:gsLst>
            <a:lin ang="5400000"/>
          </a:gradFill>
          <a:ln w="12700">
            <a:miter lim="400000"/>
          </a:ln>
          <a:effectLst>
            <a:outerShdw sx="100000" sy="100000" kx="0" ky="0" algn="b" rotWithShape="0" blurRad="127000" dist="136836" dir="2501888">
              <a:srgbClr val="5A5F5E">
                <a:alpha val="9754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solidFill>
                  <a:srgbClr val="FFFFFF"/>
                </a:solidFill>
                <a:effectLst>
                  <a:outerShdw sx="100000" sy="100000" kx="0" ky="0" algn="b" rotWithShape="0" blurRad="63500" dist="63500" dir="1934455">
                    <a:srgbClr val="000000"/>
                  </a:outerShdw>
                </a:effectLst>
              </a:defRPr>
            </a:lvl1pPr>
          </a:lstStyle>
          <a:p>
            <a:pPr/>
            <a:r>
              <a:t>New Testament Examples</a:t>
            </a:r>
          </a:p>
        </p:txBody>
      </p:sp>
      <p:sp>
        <p:nvSpPr>
          <p:cNvPr id="350" name="James appealed to direct statements. vs. 14-19…"/>
          <p:cNvSpPr txBox="1"/>
          <p:nvPr/>
        </p:nvSpPr>
        <p:spPr>
          <a:xfrm>
            <a:off x="5440302" y="3844622"/>
            <a:ext cx="7412082" cy="5543178"/>
          </a:xfrm>
          <a:prstGeom prst="rect">
            <a:avLst/>
          </a:prstGeom>
          <a:solidFill>
            <a:srgbClr val="FFFFFF"/>
          </a:solidFill>
          <a:ln w="12700">
            <a:solidFill>
              <a:srgbClr val="000000"/>
            </a:solidFill>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700"/>
              </a:spcBef>
              <a:buSzPct val="80000"/>
              <a:buBlip>
                <a:blip r:embed="rId3"/>
              </a:buBlip>
              <a:defRPr>
                <a:solidFill>
                  <a:srgbClr val="000000"/>
                </a:solidFill>
                <a:latin typeface="Times New Roman"/>
                <a:ea typeface="Times New Roman"/>
                <a:cs typeface="Times New Roman"/>
                <a:sym typeface="Times New Roman"/>
              </a:defRPr>
            </a:pPr>
            <a:r>
              <a:t>James appealed to direct statements. vs. 14-19</a:t>
            </a:r>
          </a:p>
          <a:p>
            <a:pPr marL="685800" indent="-685800" algn="l">
              <a:spcBef>
                <a:spcPts val="1700"/>
              </a:spcBef>
              <a:buSzPct val="80000"/>
              <a:buBlip>
                <a:blip r:embed="rId3"/>
              </a:buBlip>
              <a:defRPr>
                <a:solidFill>
                  <a:srgbClr val="000000"/>
                </a:solidFill>
                <a:latin typeface="Times New Roman"/>
                <a:ea typeface="Times New Roman"/>
                <a:cs typeface="Times New Roman"/>
                <a:sym typeface="Times New Roman"/>
              </a:defRPr>
            </a:pPr>
            <a:r>
              <a:t>Paul referenced how God exemplified His will. v. 12</a:t>
            </a:r>
          </a:p>
          <a:p>
            <a:pPr marL="685800" indent="-685800" algn="l">
              <a:spcBef>
                <a:spcPts val="1700"/>
              </a:spcBef>
              <a:buSzPct val="80000"/>
              <a:buBlip>
                <a:blip r:embed="rId3"/>
              </a:buBlip>
              <a:defRPr>
                <a:solidFill>
                  <a:srgbClr val="000000"/>
                </a:solidFill>
                <a:latin typeface="Times New Roman"/>
                <a:ea typeface="Times New Roman"/>
                <a:cs typeface="Times New Roman"/>
                <a:sym typeface="Times New Roman"/>
              </a:defRPr>
            </a:pPr>
            <a:r>
              <a:t>Peter argued by the implications of what God did. vs. 7-11</a:t>
            </a:r>
          </a:p>
          <a:p>
            <a:pPr marL="685800" indent="-685800" algn="l">
              <a:spcBef>
                <a:spcPts val="1700"/>
              </a:spcBef>
              <a:buSzPct val="80000"/>
              <a:buBlip>
                <a:blip r:embed="rId3"/>
              </a:buBlip>
              <a:defRPr>
                <a:solidFill>
                  <a:srgbClr val="000000"/>
                </a:solidFill>
                <a:latin typeface="Times New Roman"/>
                <a:ea typeface="Times New Roman"/>
                <a:cs typeface="Times New Roman"/>
                <a:sym typeface="Times New Roman"/>
              </a:defRPr>
            </a:pPr>
            <a:r>
              <a:t>The Judaizing teachers were acting without authority: “</a:t>
            </a:r>
            <a:r>
              <a:rPr i="1"/>
              <a:t>to whom we gave no such commandment</a:t>
            </a:r>
            <a:r>
              <a:t>.” v. 24</a:t>
            </a:r>
          </a:p>
        </p:txBody>
      </p:sp>
      <p:sp>
        <p:nvSpPr>
          <p:cNvPr id="351" name="Acts 15:6-24…"/>
          <p:cNvSpPr txBox="1"/>
          <p:nvPr/>
        </p:nvSpPr>
        <p:spPr>
          <a:xfrm>
            <a:off x="5440302" y="2526532"/>
            <a:ext cx="7412082" cy="1290297"/>
          </a:xfrm>
          <a:prstGeom prst="rect">
            <a:avLst/>
          </a:prstGeom>
          <a:solidFill>
            <a:schemeClr val="accent6">
              <a:hueOff val="-133706"/>
              <a:satOff val="8281"/>
              <a:lumOff val="-27269"/>
            </a:schemeClr>
          </a:solidFill>
          <a:ln w="12700">
            <a:solidFill>
              <a:srgbClr val="000000"/>
            </a:solidFill>
          </a:ln>
          <a:extLst>
            <a:ext uri="{C572A759-6A51-4108-AA02-DFA0A04FC94B}">
              <ma14:wrappingTextBoxFlag xmlns:ma14="http://schemas.microsoft.com/office/mac/drawingml/2011/main" val="1"/>
            </a:ext>
          </a:extLst>
        </p:spPr>
        <p:txBody>
          <a:bodyPr lIns="50800" tIns="50800" rIns="50800" bIns="50800" anchor="ctr">
            <a:spAutoFit/>
          </a:bodyPr>
          <a:lstStyle/>
          <a:p>
            <a:pPr>
              <a:defRPr b="1" sz="4900">
                <a:solidFill>
                  <a:schemeClr val="accent3">
                    <a:hueOff val="198700"/>
                    <a:satOff val="21248"/>
                    <a:lumOff val="19305"/>
                  </a:schemeClr>
                </a:solidFill>
                <a:latin typeface="Gill Sans"/>
                <a:ea typeface="Gill Sans"/>
                <a:cs typeface="Gill Sans"/>
                <a:sym typeface="Gill Sans"/>
              </a:defRPr>
            </a:pPr>
            <a:r>
              <a:t>Acts 15:6-24</a:t>
            </a:r>
          </a:p>
          <a:p>
            <a:pPr>
              <a:defRPr b="1" i="1" sz="3300">
                <a:solidFill>
                  <a:schemeClr val="accent3">
                    <a:hueOff val="198700"/>
                    <a:satOff val="21248"/>
                    <a:lumOff val="19305"/>
                  </a:schemeClr>
                </a:solidFill>
                <a:latin typeface="Times New Roman"/>
                <a:ea typeface="Times New Roman"/>
                <a:cs typeface="Times New Roman"/>
                <a:sym typeface="Times New Roman"/>
              </a:defRPr>
            </a:pPr>
            <a:r>
              <a:t>The religious practice of circumcision?</a:t>
            </a:r>
          </a:p>
        </p:txBody>
      </p:sp>
    </p:spTree>
  </p:cSld>
  <p:clrMapOvr>
    <a:masterClrMapping/>
  </p:clrMapOvr>
  <mc:AlternateContent xmlns:mc="http://schemas.openxmlformats.org/markup-compatibility/2006">
    <mc:Choice xmlns:p14="http://schemas.microsoft.com/office/powerpoint/2010/main" Requires="p14">
      <p:transition spd="slow" advClick="1" p14:dur="1500">
        <p14:prism dir="d"/>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50">
                                            <p:bg/>
                                          </p:spTgt>
                                        </p:tgtEl>
                                        <p:attrNameLst>
                                          <p:attrName>style.visibility</p:attrName>
                                        </p:attrNameLst>
                                      </p:cBhvr>
                                      <p:to>
                                        <p:strVal val="visible"/>
                                      </p:to>
                                    </p:set>
                                    <p:animEffect filter="wipe(left)" transition="in">
                                      <p:cBhvr>
                                        <p:cTn id="7" dur="750"/>
                                        <p:tgtEl>
                                          <p:spTgt spid="350">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50">
                                            <p:txEl>
                                              <p:pRg st="0" end="0"/>
                                            </p:txEl>
                                          </p:spTgt>
                                        </p:tgtEl>
                                        <p:attrNameLst>
                                          <p:attrName>style.visibility</p:attrName>
                                        </p:attrNameLst>
                                      </p:cBhvr>
                                      <p:to>
                                        <p:strVal val="visible"/>
                                      </p:to>
                                    </p:set>
                                    <p:animEffect filter="wipe(left)" transition="in">
                                      <p:cBhvr>
                                        <p:cTn id="10" dur="750"/>
                                        <p:tgtEl>
                                          <p:spTgt spid="35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50">
                                            <p:txEl>
                                              <p:pRg st="1" end="1"/>
                                            </p:txEl>
                                          </p:spTgt>
                                        </p:tgtEl>
                                        <p:attrNameLst>
                                          <p:attrName>style.visibility</p:attrName>
                                        </p:attrNameLst>
                                      </p:cBhvr>
                                      <p:to>
                                        <p:strVal val="visible"/>
                                      </p:to>
                                    </p:set>
                                    <p:animEffect filter="wipe(left)" transition="in">
                                      <p:cBhvr>
                                        <p:cTn id="15" dur="750"/>
                                        <p:tgtEl>
                                          <p:spTgt spid="35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50">
                                            <p:txEl>
                                              <p:pRg st="2" end="2"/>
                                            </p:txEl>
                                          </p:spTgt>
                                        </p:tgtEl>
                                        <p:attrNameLst>
                                          <p:attrName>style.visibility</p:attrName>
                                        </p:attrNameLst>
                                      </p:cBhvr>
                                      <p:to>
                                        <p:strVal val="visible"/>
                                      </p:to>
                                    </p:set>
                                    <p:animEffect filter="wipe(left)" transition="in">
                                      <p:cBhvr>
                                        <p:cTn id="20" dur="750"/>
                                        <p:tgtEl>
                                          <p:spTgt spid="350">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350">
                                            <p:txEl>
                                              <p:pRg st="3" end="3"/>
                                            </p:txEl>
                                          </p:spTgt>
                                        </p:tgtEl>
                                        <p:attrNameLst>
                                          <p:attrName>style.visibility</p:attrName>
                                        </p:attrNameLst>
                                      </p:cBhvr>
                                      <p:to>
                                        <p:strVal val="visible"/>
                                      </p:to>
                                    </p:set>
                                    <p:animEffect filter="wipe(left)" transition="in">
                                      <p:cBhvr>
                                        <p:cTn id="25" dur="750"/>
                                        <p:tgtEl>
                                          <p:spTgt spid="350">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50"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5" name="Image" descr="Image"/>
          <p:cNvPicPr>
            <a:picLocks noChangeAspect="0"/>
          </p:cNvPicPr>
          <p:nvPr/>
        </p:nvPicPr>
        <p:blipFill>
          <a:blip r:embed="rId2">
            <a:extLst/>
          </a:blip>
          <a:srcRect l="0" t="0" r="11026" b="0"/>
          <a:stretch>
            <a:fillRect/>
          </a:stretch>
        </p:blipFill>
        <p:spPr>
          <a:xfrm>
            <a:off x="-1016000" y="-21233"/>
            <a:ext cx="11600981" cy="9795934"/>
          </a:xfrm>
          <a:custGeom>
            <a:avLst/>
            <a:gdLst/>
            <a:ahLst/>
            <a:cxnLst>
              <a:cxn ang="0">
                <a:pos x="wd2" y="hd2"/>
              </a:cxn>
              <a:cxn ang="5400000">
                <a:pos x="wd2" y="hd2"/>
              </a:cxn>
              <a:cxn ang="10800000">
                <a:pos x="wd2" y="hd2"/>
              </a:cxn>
              <a:cxn ang="16200000">
                <a:pos x="wd2" y="hd2"/>
              </a:cxn>
            </a:cxnLst>
            <a:rect l="0" t="0" r="r" b="b"/>
            <a:pathLst>
              <a:path w="21592" h="21600" fill="norm" stroke="1" extrusionOk="0">
                <a:moveTo>
                  <a:pt x="0" y="0"/>
                </a:moveTo>
                <a:lnTo>
                  <a:pt x="0" y="10800"/>
                </a:lnTo>
                <a:lnTo>
                  <a:pt x="0" y="21600"/>
                </a:lnTo>
                <a:lnTo>
                  <a:pt x="5638" y="21595"/>
                </a:lnTo>
                <a:cubicBezTo>
                  <a:pt x="7348" y="21593"/>
                  <a:pt x="7965" y="21585"/>
                  <a:pt x="8718" y="21578"/>
                </a:cubicBezTo>
                <a:cubicBezTo>
                  <a:pt x="9136" y="21568"/>
                  <a:pt x="9356" y="21554"/>
                  <a:pt x="9345" y="21533"/>
                </a:cubicBezTo>
                <a:cubicBezTo>
                  <a:pt x="9327" y="21496"/>
                  <a:pt x="9262" y="21214"/>
                  <a:pt x="9203" y="20906"/>
                </a:cubicBezTo>
                <a:cubicBezTo>
                  <a:pt x="9143" y="20598"/>
                  <a:pt x="9075" y="20251"/>
                  <a:pt x="9051" y="20133"/>
                </a:cubicBezTo>
                <a:cubicBezTo>
                  <a:pt x="9027" y="20016"/>
                  <a:pt x="8973" y="19716"/>
                  <a:pt x="8931" y="19467"/>
                </a:cubicBezTo>
                <a:cubicBezTo>
                  <a:pt x="8889" y="19217"/>
                  <a:pt x="8826" y="18859"/>
                  <a:pt x="8792" y="18671"/>
                </a:cubicBezTo>
                <a:cubicBezTo>
                  <a:pt x="8734" y="18358"/>
                  <a:pt x="8733" y="18323"/>
                  <a:pt x="8782" y="18245"/>
                </a:cubicBezTo>
                <a:cubicBezTo>
                  <a:pt x="8812" y="18198"/>
                  <a:pt x="8946" y="17878"/>
                  <a:pt x="9081" y="17532"/>
                </a:cubicBezTo>
                <a:cubicBezTo>
                  <a:pt x="9339" y="16873"/>
                  <a:pt x="9445" y="16660"/>
                  <a:pt x="9539" y="16613"/>
                </a:cubicBezTo>
                <a:cubicBezTo>
                  <a:pt x="9570" y="16597"/>
                  <a:pt x="9616" y="16472"/>
                  <a:pt x="9642" y="16335"/>
                </a:cubicBezTo>
                <a:cubicBezTo>
                  <a:pt x="9681" y="16130"/>
                  <a:pt x="9708" y="16079"/>
                  <a:pt x="9791" y="16045"/>
                </a:cubicBezTo>
                <a:cubicBezTo>
                  <a:pt x="9840" y="16024"/>
                  <a:pt x="9894" y="16027"/>
                  <a:pt x="9944" y="16038"/>
                </a:cubicBezTo>
                <a:cubicBezTo>
                  <a:pt x="9965" y="16016"/>
                  <a:pt x="10001" y="15999"/>
                  <a:pt x="10055" y="15999"/>
                </a:cubicBezTo>
                <a:cubicBezTo>
                  <a:pt x="10116" y="15999"/>
                  <a:pt x="10220" y="15940"/>
                  <a:pt x="10293" y="15861"/>
                </a:cubicBezTo>
                <a:cubicBezTo>
                  <a:pt x="10411" y="15734"/>
                  <a:pt x="10427" y="15729"/>
                  <a:pt x="10476" y="15807"/>
                </a:cubicBezTo>
                <a:cubicBezTo>
                  <a:pt x="10525" y="15885"/>
                  <a:pt x="10524" y="15914"/>
                  <a:pt x="10471" y="16150"/>
                </a:cubicBezTo>
                <a:cubicBezTo>
                  <a:pt x="10422" y="16367"/>
                  <a:pt x="10415" y="16544"/>
                  <a:pt x="10428" y="17283"/>
                </a:cubicBezTo>
                <a:cubicBezTo>
                  <a:pt x="10436" y="17765"/>
                  <a:pt x="10461" y="18279"/>
                  <a:pt x="10483" y="18426"/>
                </a:cubicBezTo>
                <a:cubicBezTo>
                  <a:pt x="10506" y="18573"/>
                  <a:pt x="10528" y="18957"/>
                  <a:pt x="10533" y="19280"/>
                </a:cubicBezTo>
                <a:cubicBezTo>
                  <a:pt x="10538" y="19603"/>
                  <a:pt x="10561" y="19974"/>
                  <a:pt x="10582" y="20106"/>
                </a:cubicBezTo>
                <a:cubicBezTo>
                  <a:pt x="10616" y="20315"/>
                  <a:pt x="10633" y="20347"/>
                  <a:pt x="10716" y="20356"/>
                </a:cubicBezTo>
                <a:cubicBezTo>
                  <a:pt x="10884" y="20375"/>
                  <a:pt x="10920" y="20249"/>
                  <a:pt x="10885" y="19758"/>
                </a:cubicBezTo>
                <a:cubicBezTo>
                  <a:pt x="10869" y="19522"/>
                  <a:pt x="10831" y="19211"/>
                  <a:pt x="10803" y="19065"/>
                </a:cubicBezTo>
                <a:cubicBezTo>
                  <a:pt x="10774" y="18919"/>
                  <a:pt x="10734" y="18455"/>
                  <a:pt x="10713" y="18035"/>
                </a:cubicBezTo>
                <a:cubicBezTo>
                  <a:pt x="10681" y="17373"/>
                  <a:pt x="10682" y="17260"/>
                  <a:pt x="10726" y="17191"/>
                </a:cubicBezTo>
                <a:cubicBezTo>
                  <a:pt x="10770" y="17120"/>
                  <a:pt x="10790" y="17154"/>
                  <a:pt x="10890" y="17477"/>
                </a:cubicBezTo>
                <a:cubicBezTo>
                  <a:pt x="10997" y="17816"/>
                  <a:pt x="11004" y="17875"/>
                  <a:pt x="11004" y="18374"/>
                </a:cubicBezTo>
                <a:cubicBezTo>
                  <a:pt x="11005" y="18899"/>
                  <a:pt x="11007" y="18914"/>
                  <a:pt x="11117" y="19133"/>
                </a:cubicBezTo>
                <a:cubicBezTo>
                  <a:pt x="11215" y="19331"/>
                  <a:pt x="11235" y="19349"/>
                  <a:pt x="11295" y="19291"/>
                </a:cubicBezTo>
                <a:cubicBezTo>
                  <a:pt x="11342" y="19246"/>
                  <a:pt x="11358" y="19180"/>
                  <a:pt x="11351" y="19067"/>
                </a:cubicBezTo>
                <a:cubicBezTo>
                  <a:pt x="11344" y="18940"/>
                  <a:pt x="11315" y="18886"/>
                  <a:pt x="11215" y="18811"/>
                </a:cubicBezTo>
                <a:lnTo>
                  <a:pt x="11087" y="18718"/>
                </a:lnTo>
                <a:lnTo>
                  <a:pt x="11109" y="18092"/>
                </a:lnTo>
                <a:lnTo>
                  <a:pt x="11126" y="17610"/>
                </a:lnTo>
                <a:cubicBezTo>
                  <a:pt x="11123" y="17517"/>
                  <a:pt x="11114" y="17436"/>
                  <a:pt x="11099" y="17353"/>
                </a:cubicBezTo>
                <a:lnTo>
                  <a:pt x="10953" y="16853"/>
                </a:lnTo>
                <a:cubicBezTo>
                  <a:pt x="10800" y="16329"/>
                  <a:pt x="10772" y="16187"/>
                  <a:pt x="10765" y="15877"/>
                </a:cubicBezTo>
                <a:cubicBezTo>
                  <a:pt x="10765" y="15862"/>
                  <a:pt x="10765" y="15856"/>
                  <a:pt x="10765" y="15843"/>
                </a:cubicBezTo>
                <a:cubicBezTo>
                  <a:pt x="10756" y="15711"/>
                  <a:pt x="10758" y="15602"/>
                  <a:pt x="10784" y="15551"/>
                </a:cubicBezTo>
                <a:cubicBezTo>
                  <a:pt x="10784" y="15551"/>
                  <a:pt x="10785" y="15550"/>
                  <a:pt x="10785" y="15550"/>
                </a:cubicBezTo>
                <a:cubicBezTo>
                  <a:pt x="10815" y="15464"/>
                  <a:pt x="10888" y="15431"/>
                  <a:pt x="11076" y="15363"/>
                </a:cubicBezTo>
                <a:cubicBezTo>
                  <a:pt x="11120" y="15347"/>
                  <a:pt x="11158" y="15344"/>
                  <a:pt x="11196" y="15335"/>
                </a:cubicBezTo>
                <a:cubicBezTo>
                  <a:pt x="11212" y="15320"/>
                  <a:pt x="11234" y="15306"/>
                  <a:pt x="11259" y="15306"/>
                </a:cubicBezTo>
                <a:cubicBezTo>
                  <a:pt x="11355" y="15306"/>
                  <a:pt x="11370" y="15122"/>
                  <a:pt x="11337" y="14394"/>
                </a:cubicBezTo>
                <a:cubicBezTo>
                  <a:pt x="11315" y="13921"/>
                  <a:pt x="11318" y="13741"/>
                  <a:pt x="11346" y="13715"/>
                </a:cubicBezTo>
                <a:cubicBezTo>
                  <a:pt x="11368" y="13695"/>
                  <a:pt x="11410" y="13596"/>
                  <a:pt x="11439" y="13493"/>
                </a:cubicBezTo>
                <a:cubicBezTo>
                  <a:pt x="11539" y="13146"/>
                  <a:pt x="11712" y="12829"/>
                  <a:pt x="11817" y="12800"/>
                </a:cubicBezTo>
                <a:cubicBezTo>
                  <a:pt x="11904" y="12776"/>
                  <a:pt x="11916" y="12749"/>
                  <a:pt x="11925" y="12560"/>
                </a:cubicBezTo>
                <a:cubicBezTo>
                  <a:pt x="11938" y="12303"/>
                  <a:pt x="11993" y="12190"/>
                  <a:pt x="12021" y="12362"/>
                </a:cubicBezTo>
                <a:cubicBezTo>
                  <a:pt x="12043" y="12494"/>
                  <a:pt x="12100" y="12523"/>
                  <a:pt x="12100" y="12402"/>
                </a:cubicBezTo>
                <a:cubicBezTo>
                  <a:pt x="12100" y="12359"/>
                  <a:pt x="12133" y="12297"/>
                  <a:pt x="12171" y="12264"/>
                </a:cubicBezTo>
                <a:cubicBezTo>
                  <a:pt x="12260" y="12189"/>
                  <a:pt x="12334" y="11916"/>
                  <a:pt x="12395" y="11440"/>
                </a:cubicBezTo>
                <a:cubicBezTo>
                  <a:pt x="12487" y="10724"/>
                  <a:pt x="12486" y="10627"/>
                  <a:pt x="12390" y="10348"/>
                </a:cubicBezTo>
                <a:cubicBezTo>
                  <a:pt x="12330" y="10172"/>
                  <a:pt x="12303" y="10012"/>
                  <a:pt x="12303" y="9833"/>
                </a:cubicBezTo>
                <a:cubicBezTo>
                  <a:pt x="12303" y="9449"/>
                  <a:pt x="12250" y="9216"/>
                  <a:pt x="12117" y="9013"/>
                </a:cubicBezTo>
                <a:cubicBezTo>
                  <a:pt x="12052" y="8914"/>
                  <a:pt x="11999" y="8804"/>
                  <a:pt x="11999" y="8770"/>
                </a:cubicBezTo>
                <a:cubicBezTo>
                  <a:pt x="11999" y="8705"/>
                  <a:pt x="11872" y="8309"/>
                  <a:pt x="11778" y="8083"/>
                </a:cubicBezTo>
                <a:cubicBezTo>
                  <a:pt x="11742" y="7996"/>
                  <a:pt x="11727" y="7873"/>
                  <a:pt x="11735" y="7737"/>
                </a:cubicBezTo>
                <a:cubicBezTo>
                  <a:pt x="11747" y="7542"/>
                  <a:pt x="11744" y="7532"/>
                  <a:pt x="11692" y="7606"/>
                </a:cubicBezTo>
                <a:cubicBezTo>
                  <a:pt x="11610" y="7723"/>
                  <a:pt x="11582" y="7610"/>
                  <a:pt x="11645" y="7418"/>
                </a:cubicBezTo>
                <a:cubicBezTo>
                  <a:pt x="11673" y="7331"/>
                  <a:pt x="11696" y="7210"/>
                  <a:pt x="11696" y="7151"/>
                </a:cubicBezTo>
                <a:cubicBezTo>
                  <a:pt x="11696" y="7015"/>
                  <a:pt x="11758" y="6954"/>
                  <a:pt x="11784" y="7063"/>
                </a:cubicBezTo>
                <a:cubicBezTo>
                  <a:pt x="11816" y="7192"/>
                  <a:pt x="11855" y="7162"/>
                  <a:pt x="11895" y="6978"/>
                </a:cubicBezTo>
                <a:cubicBezTo>
                  <a:pt x="11975" y="6617"/>
                  <a:pt x="11952" y="6538"/>
                  <a:pt x="11712" y="6345"/>
                </a:cubicBezTo>
                <a:lnTo>
                  <a:pt x="11492" y="6169"/>
                </a:lnTo>
                <a:lnTo>
                  <a:pt x="11439" y="6287"/>
                </a:lnTo>
                <a:cubicBezTo>
                  <a:pt x="11368" y="6448"/>
                  <a:pt x="11313" y="6404"/>
                  <a:pt x="11311" y="6183"/>
                </a:cubicBezTo>
                <a:cubicBezTo>
                  <a:pt x="11309" y="6016"/>
                  <a:pt x="11299" y="5999"/>
                  <a:pt x="11197" y="5983"/>
                </a:cubicBezTo>
                <a:cubicBezTo>
                  <a:pt x="11136" y="5974"/>
                  <a:pt x="11079" y="5938"/>
                  <a:pt x="11072" y="5903"/>
                </a:cubicBezTo>
                <a:cubicBezTo>
                  <a:pt x="11065" y="5869"/>
                  <a:pt x="11043" y="5293"/>
                  <a:pt x="11022" y="4625"/>
                </a:cubicBezTo>
                <a:cubicBezTo>
                  <a:pt x="10983" y="3395"/>
                  <a:pt x="10962" y="3183"/>
                  <a:pt x="10846" y="2920"/>
                </a:cubicBezTo>
                <a:cubicBezTo>
                  <a:pt x="10814" y="2846"/>
                  <a:pt x="10798" y="2770"/>
                  <a:pt x="10804" y="2735"/>
                </a:cubicBezTo>
                <a:cubicBezTo>
                  <a:pt x="10536" y="2149"/>
                  <a:pt x="10006" y="1309"/>
                  <a:pt x="9830" y="1237"/>
                </a:cubicBezTo>
                <a:cubicBezTo>
                  <a:pt x="9735" y="1197"/>
                  <a:pt x="9720" y="1208"/>
                  <a:pt x="9684" y="1340"/>
                </a:cubicBezTo>
                <a:cubicBezTo>
                  <a:pt x="9644" y="1490"/>
                  <a:pt x="9530" y="1606"/>
                  <a:pt x="9299" y="1735"/>
                </a:cubicBezTo>
                <a:cubicBezTo>
                  <a:pt x="9266" y="1754"/>
                  <a:pt x="9242" y="1762"/>
                  <a:pt x="9219" y="1767"/>
                </a:cubicBezTo>
                <a:cubicBezTo>
                  <a:pt x="9218" y="1776"/>
                  <a:pt x="9217" y="1783"/>
                  <a:pt x="9217" y="1793"/>
                </a:cubicBezTo>
                <a:cubicBezTo>
                  <a:pt x="9215" y="1907"/>
                  <a:pt x="9199" y="1944"/>
                  <a:pt x="9155" y="1938"/>
                </a:cubicBezTo>
                <a:cubicBezTo>
                  <a:pt x="9108" y="1932"/>
                  <a:pt x="9098" y="1960"/>
                  <a:pt x="9110" y="2060"/>
                </a:cubicBezTo>
                <a:cubicBezTo>
                  <a:pt x="9119" y="2131"/>
                  <a:pt x="9114" y="2200"/>
                  <a:pt x="9101" y="2213"/>
                </a:cubicBezTo>
                <a:cubicBezTo>
                  <a:pt x="9087" y="2227"/>
                  <a:pt x="8979" y="2186"/>
                  <a:pt x="8861" y="2123"/>
                </a:cubicBezTo>
                <a:cubicBezTo>
                  <a:pt x="8619" y="1994"/>
                  <a:pt x="8227" y="1965"/>
                  <a:pt x="8148" y="2070"/>
                </a:cubicBezTo>
                <a:cubicBezTo>
                  <a:pt x="8112" y="2116"/>
                  <a:pt x="8102" y="2202"/>
                  <a:pt x="8114" y="2372"/>
                </a:cubicBezTo>
                <a:cubicBezTo>
                  <a:pt x="8124" y="2502"/>
                  <a:pt x="8121" y="2652"/>
                  <a:pt x="8109" y="2705"/>
                </a:cubicBezTo>
                <a:cubicBezTo>
                  <a:pt x="8086" y="2797"/>
                  <a:pt x="8083" y="2797"/>
                  <a:pt x="8040" y="2705"/>
                </a:cubicBezTo>
                <a:cubicBezTo>
                  <a:pt x="8015" y="2652"/>
                  <a:pt x="8003" y="2563"/>
                  <a:pt x="8013" y="2505"/>
                </a:cubicBezTo>
                <a:cubicBezTo>
                  <a:pt x="8026" y="2427"/>
                  <a:pt x="8013" y="2400"/>
                  <a:pt x="7961" y="2400"/>
                </a:cubicBezTo>
                <a:cubicBezTo>
                  <a:pt x="7879" y="2400"/>
                  <a:pt x="7836" y="2316"/>
                  <a:pt x="7891" y="2263"/>
                </a:cubicBezTo>
                <a:cubicBezTo>
                  <a:pt x="7918" y="2237"/>
                  <a:pt x="7915" y="2215"/>
                  <a:pt x="7883" y="2183"/>
                </a:cubicBezTo>
                <a:cubicBezTo>
                  <a:pt x="7856" y="2157"/>
                  <a:pt x="7816" y="2169"/>
                  <a:pt x="7783" y="2217"/>
                </a:cubicBezTo>
                <a:cubicBezTo>
                  <a:pt x="7761" y="2248"/>
                  <a:pt x="7729" y="2260"/>
                  <a:pt x="7693" y="2260"/>
                </a:cubicBezTo>
                <a:cubicBezTo>
                  <a:pt x="7637" y="2399"/>
                  <a:pt x="7468" y="2532"/>
                  <a:pt x="7410" y="2475"/>
                </a:cubicBezTo>
                <a:cubicBezTo>
                  <a:pt x="7392" y="2458"/>
                  <a:pt x="7325" y="2484"/>
                  <a:pt x="7259" y="2533"/>
                </a:cubicBezTo>
                <a:cubicBezTo>
                  <a:pt x="7179" y="2593"/>
                  <a:pt x="7110" y="2609"/>
                  <a:pt x="7050" y="2582"/>
                </a:cubicBezTo>
                <a:cubicBezTo>
                  <a:pt x="7001" y="2559"/>
                  <a:pt x="6922" y="2536"/>
                  <a:pt x="6876" y="2530"/>
                </a:cubicBezTo>
                <a:cubicBezTo>
                  <a:pt x="6829" y="2524"/>
                  <a:pt x="6788" y="2512"/>
                  <a:pt x="6783" y="2505"/>
                </a:cubicBezTo>
                <a:cubicBezTo>
                  <a:pt x="6779" y="2499"/>
                  <a:pt x="6761" y="2491"/>
                  <a:pt x="6744" y="2487"/>
                </a:cubicBezTo>
                <a:cubicBezTo>
                  <a:pt x="6743" y="2487"/>
                  <a:pt x="6742" y="2484"/>
                  <a:pt x="6741" y="2484"/>
                </a:cubicBezTo>
                <a:cubicBezTo>
                  <a:pt x="6740" y="2483"/>
                  <a:pt x="6739" y="2484"/>
                  <a:pt x="6739" y="2484"/>
                </a:cubicBezTo>
                <a:cubicBezTo>
                  <a:pt x="6702" y="2484"/>
                  <a:pt x="6655" y="2477"/>
                  <a:pt x="6602" y="2462"/>
                </a:cubicBezTo>
                <a:cubicBezTo>
                  <a:pt x="6309" y="2377"/>
                  <a:pt x="6297" y="2432"/>
                  <a:pt x="6393" y="3445"/>
                </a:cubicBezTo>
                <a:cubicBezTo>
                  <a:pt x="6423" y="3771"/>
                  <a:pt x="6438" y="4080"/>
                  <a:pt x="6425" y="4133"/>
                </a:cubicBezTo>
                <a:cubicBezTo>
                  <a:pt x="6404" y="4222"/>
                  <a:pt x="6397" y="4220"/>
                  <a:pt x="6320" y="4107"/>
                </a:cubicBezTo>
                <a:cubicBezTo>
                  <a:pt x="6275" y="4040"/>
                  <a:pt x="6245" y="3965"/>
                  <a:pt x="6254" y="3941"/>
                </a:cubicBezTo>
                <a:cubicBezTo>
                  <a:pt x="6264" y="3918"/>
                  <a:pt x="6233" y="3859"/>
                  <a:pt x="6186" y="3810"/>
                </a:cubicBezTo>
                <a:cubicBezTo>
                  <a:pt x="6139" y="3762"/>
                  <a:pt x="6101" y="3690"/>
                  <a:pt x="6101" y="3654"/>
                </a:cubicBezTo>
                <a:cubicBezTo>
                  <a:pt x="6101" y="3617"/>
                  <a:pt x="6029" y="3463"/>
                  <a:pt x="5941" y="3313"/>
                </a:cubicBezTo>
                <a:cubicBezTo>
                  <a:pt x="5852" y="3163"/>
                  <a:pt x="5720" y="2934"/>
                  <a:pt x="5646" y="2803"/>
                </a:cubicBezTo>
                <a:cubicBezTo>
                  <a:pt x="5567" y="2663"/>
                  <a:pt x="5499" y="2583"/>
                  <a:pt x="5482" y="2611"/>
                </a:cubicBezTo>
                <a:cubicBezTo>
                  <a:pt x="5464" y="2639"/>
                  <a:pt x="5422" y="2628"/>
                  <a:pt x="5381" y="2585"/>
                </a:cubicBezTo>
                <a:cubicBezTo>
                  <a:pt x="5341" y="2544"/>
                  <a:pt x="5294" y="2511"/>
                  <a:pt x="5275" y="2512"/>
                </a:cubicBezTo>
                <a:cubicBezTo>
                  <a:pt x="5256" y="2512"/>
                  <a:pt x="5237" y="2470"/>
                  <a:pt x="5230" y="2417"/>
                </a:cubicBezTo>
                <a:cubicBezTo>
                  <a:pt x="5223" y="2364"/>
                  <a:pt x="5169" y="2224"/>
                  <a:pt x="5109" y="2106"/>
                </a:cubicBezTo>
                <a:cubicBezTo>
                  <a:pt x="5049" y="1989"/>
                  <a:pt x="4991" y="1828"/>
                  <a:pt x="4981" y="1747"/>
                </a:cubicBezTo>
                <a:cubicBezTo>
                  <a:pt x="4962" y="1585"/>
                  <a:pt x="5012" y="1070"/>
                  <a:pt x="5056" y="986"/>
                </a:cubicBezTo>
                <a:cubicBezTo>
                  <a:pt x="5116" y="868"/>
                  <a:pt x="5162" y="473"/>
                  <a:pt x="5124" y="400"/>
                </a:cubicBezTo>
                <a:cubicBezTo>
                  <a:pt x="5096" y="347"/>
                  <a:pt x="5097" y="318"/>
                  <a:pt x="5129" y="285"/>
                </a:cubicBezTo>
                <a:cubicBezTo>
                  <a:pt x="5154" y="261"/>
                  <a:pt x="5175" y="186"/>
                  <a:pt x="5177" y="120"/>
                </a:cubicBezTo>
                <a:lnTo>
                  <a:pt x="5179" y="13"/>
                </a:lnTo>
                <a:cubicBezTo>
                  <a:pt x="4747" y="7"/>
                  <a:pt x="4274" y="2"/>
                  <a:pt x="3359" y="2"/>
                </a:cubicBezTo>
                <a:lnTo>
                  <a:pt x="0" y="0"/>
                </a:lnTo>
                <a:close/>
                <a:moveTo>
                  <a:pt x="21565" y="9"/>
                </a:moveTo>
                <a:cubicBezTo>
                  <a:pt x="21554" y="15"/>
                  <a:pt x="21540" y="28"/>
                  <a:pt x="21528" y="46"/>
                </a:cubicBezTo>
                <a:cubicBezTo>
                  <a:pt x="21495" y="99"/>
                  <a:pt x="21499" y="106"/>
                  <a:pt x="21548" y="77"/>
                </a:cubicBezTo>
                <a:cubicBezTo>
                  <a:pt x="21581" y="57"/>
                  <a:pt x="21600" y="26"/>
                  <a:pt x="21590" y="10"/>
                </a:cubicBezTo>
                <a:cubicBezTo>
                  <a:pt x="21584" y="1"/>
                  <a:pt x="21575" y="2"/>
                  <a:pt x="21565" y="9"/>
                </a:cubicBezTo>
                <a:close/>
                <a:moveTo>
                  <a:pt x="9269" y="46"/>
                </a:moveTo>
                <a:lnTo>
                  <a:pt x="9269" y="53"/>
                </a:lnTo>
                <a:cubicBezTo>
                  <a:pt x="9276" y="50"/>
                  <a:pt x="9279" y="54"/>
                  <a:pt x="9286" y="50"/>
                </a:cubicBezTo>
                <a:cubicBezTo>
                  <a:pt x="9288" y="48"/>
                  <a:pt x="9272" y="48"/>
                  <a:pt x="9269" y="46"/>
                </a:cubicBezTo>
                <a:close/>
                <a:moveTo>
                  <a:pt x="7568" y="48"/>
                </a:moveTo>
                <a:cubicBezTo>
                  <a:pt x="7568" y="50"/>
                  <a:pt x="7566" y="51"/>
                  <a:pt x="7567" y="53"/>
                </a:cubicBezTo>
                <a:cubicBezTo>
                  <a:pt x="7579" y="83"/>
                  <a:pt x="7593" y="107"/>
                  <a:pt x="7600" y="107"/>
                </a:cubicBezTo>
                <a:cubicBezTo>
                  <a:pt x="7607" y="107"/>
                  <a:pt x="7623" y="83"/>
                  <a:pt x="7634" y="53"/>
                </a:cubicBezTo>
                <a:cubicBezTo>
                  <a:pt x="7635" y="53"/>
                  <a:pt x="7634" y="52"/>
                  <a:pt x="7634" y="52"/>
                </a:cubicBezTo>
                <a:cubicBezTo>
                  <a:pt x="7632" y="50"/>
                  <a:pt x="7573" y="49"/>
                  <a:pt x="7568" y="48"/>
                </a:cubicBezTo>
                <a:close/>
              </a:path>
            </a:pathLst>
          </a:custGeom>
          <a:ln w="12700">
            <a:miter lim="400000"/>
          </a:ln>
          <a:effectLst>
            <a:outerShdw sx="100000" sy="100000" kx="0" ky="0" algn="b" rotWithShape="0" blurRad="88900" dist="105471" dir="3218735">
              <a:srgbClr val="000000"/>
            </a:outerShdw>
          </a:effectLst>
        </p:spPr>
      </p:pic>
      <p:sp>
        <p:nvSpPr>
          <p:cNvPr id="236" name="“The Importance of Respecting God’s Silence”"/>
          <p:cNvSpPr txBox="1"/>
          <p:nvPr/>
        </p:nvSpPr>
        <p:spPr>
          <a:xfrm>
            <a:off x="4969376" y="271337"/>
            <a:ext cx="8240577" cy="16969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457200">
              <a:defRPr i="1" sz="5600">
                <a:solidFill>
                  <a:schemeClr val="accent5">
                    <a:hueOff val="-92222"/>
                    <a:lumOff val="-9871"/>
                  </a:schemeClr>
                </a:solidFill>
                <a:latin typeface="Times New Roman"/>
                <a:ea typeface="Times New Roman"/>
                <a:cs typeface="Times New Roman"/>
                <a:sym typeface="Times New Roman"/>
              </a:defRPr>
            </a:lvl1pPr>
          </a:lstStyle>
          <a:p>
            <a:pPr/>
            <a:r>
              <a:t>“The Importance of Respecting God’s Silence”</a:t>
            </a:r>
          </a:p>
        </p:txBody>
      </p:sp>
      <p:sp>
        <p:nvSpPr>
          <p:cNvPr id="237" name="1 Corinthians 4:6 (NKJV)…"/>
          <p:cNvSpPr txBox="1"/>
          <p:nvPr/>
        </p:nvSpPr>
        <p:spPr>
          <a:xfrm>
            <a:off x="5771119" y="2390230"/>
            <a:ext cx="6947025" cy="69612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5800">
                <a:solidFill>
                  <a:srgbClr val="000000"/>
                </a:solidFill>
                <a:latin typeface="Times New Roman"/>
                <a:ea typeface="Times New Roman"/>
                <a:cs typeface="Times New Roman"/>
                <a:sym typeface="Times New Roman"/>
              </a:defRPr>
            </a:pPr>
            <a:r>
              <a:t>1 Corinthians 4:6 (NKJV) </a:t>
            </a:r>
          </a:p>
          <a:p>
            <a:pPr defTabSz="457200">
              <a:defRPr sz="4400">
                <a:solidFill>
                  <a:srgbClr val="000000"/>
                </a:solidFill>
                <a:latin typeface="Times New Roman"/>
                <a:ea typeface="Times New Roman"/>
                <a:cs typeface="Times New Roman"/>
                <a:sym typeface="Times New Roman"/>
              </a:defRPr>
            </a:pPr>
            <a:r>
              <a:rPr baseline="31999"/>
              <a:t>6</a:t>
            </a:r>
            <a:r>
              <a:t> Now these things, brethren, I have figuratively transferred to myself and Apollos for your sakes, that you may learn in us not to think beyond what is written, that none of you may be puffed up on behalf of one against the other.</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3" name="Image" descr="Image"/>
          <p:cNvPicPr>
            <a:picLocks noChangeAspect="1"/>
          </p:cNvPicPr>
          <p:nvPr/>
        </p:nvPicPr>
        <p:blipFill>
          <a:blip r:embed="rId2">
            <a:extLst/>
          </a:blip>
          <a:srcRect l="0" t="0" r="171" b="0"/>
          <a:stretch>
            <a:fillRect/>
          </a:stretch>
        </p:blipFill>
        <p:spPr>
          <a:xfrm>
            <a:off x="-14817" y="-8467"/>
            <a:ext cx="6496845" cy="97705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6964" y="21600"/>
                </a:lnTo>
                <a:cubicBezTo>
                  <a:pt x="10994" y="21600"/>
                  <a:pt x="13912" y="21581"/>
                  <a:pt x="13888" y="21555"/>
                </a:cubicBezTo>
                <a:cubicBezTo>
                  <a:pt x="13865" y="21531"/>
                  <a:pt x="14021" y="21366"/>
                  <a:pt x="14235" y="21190"/>
                </a:cubicBezTo>
                <a:cubicBezTo>
                  <a:pt x="14448" y="21014"/>
                  <a:pt x="14741" y="20700"/>
                  <a:pt x="14886" y="20492"/>
                </a:cubicBezTo>
                <a:cubicBezTo>
                  <a:pt x="15456" y="19680"/>
                  <a:pt x="15889" y="19093"/>
                  <a:pt x="16137" y="18800"/>
                </a:cubicBezTo>
                <a:cubicBezTo>
                  <a:pt x="16280" y="18632"/>
                  <a:pt x="16472" y="18361"/>
                  <a:pt x="16564" y="18197"/>
                </a:cubicBezTo>
                <a:cubicBezTo>
                  <a:pt x="16655" y="18033"/>
                  <a:pt x="16809" y="17785"/>
                  <a:pt x="16908" y="17646"/>
                </a:cubicBezTo>
                <a:cubicBezTo>
                  <a:pt x="17033" y="17469"/>
                  <a:pt x="17104" y="17256"/>
                  <a:pt x="17139" y="16941"/>
                </a:cubicBezTo>
                <a:cubicBezTo>
                  <a:pt x="17182" y="16551"/>
                  <a:pt x="17407" y="15648"/>
                  <a:pt x="17511" y="15448"/>
                </a:cubicBezTo>
                <a:cubicBezTo>
                  <a:pt x="17624" y="15231"/>
                  <a:pt x="17697" y="14175"/>
                  <a:pt x="17623" y="13819"/>
                </a:cubicBezTo>
                <a:cubicBezTo>
                  <a:pt x="17592" y="13672"/>
                  <a:pt x="17580" y="13567"/>
                  <a:pt x="17582" y="13494"/>
                </a:cubicBezTo>
                <a:cubicBezTo>
                  <a:pt x="17517" y="13288"/>
                  <a:pt x="17419" y="13156"/>
                  <a:pt x="17248" y="13039"/>
                </a:cubicBezTo>
                <a:cubicBezTo>
                  <a:pt x="17116" y="12950"/>
                  <a:pt x="16967" y="12755"/>
                  <a:pt x="16872" y="12551"/>
                </a:cubicBezTo>
                <a:cubicBezTo>
                  <a:pt x="16786" y="12364"/>
                  <a:pt x="16633" y="12121"/>
                  <a:pt x="16534" y="12009"/>
                </a:cubicBezTo>
                <a:lnTo>
                  <a:pt x="16354" y="11804"/>
                </a:lnTo>
                <a:lnTo>
                  <a:pt x="16492" y="11544"/>
                </a:lnTo>
                <a:cubicBezTo>
                  <a:pt x="17017" y="10551"/>
                  <a:pt x="20057" y="8517"/>
                  <a:pt x="21297" y="8329"/>
                </a:cubicBezTo>
                <a:lnTo>
                  <a:pt x="21600" y="8283"/>
                </a:lnTo>
                <a:lnTo>
                  <a:pt x="21600" y="8247"/>
                </a:lnTo>
                <a:lnTo>
                  <a:pt x="21414" y="8184"/>
                </a:lnTo>
                <a:cubicBezTo>
                  <a:pt x="21291" y="8142"/>
                  <a:pt x="21125" y="8100"/>
                  <a:pt x="21043" y="8092"/>
                </a:cubicBezTo>
                <a:cubicBezTo>
                  <a:pt x="20962" y="8084"/>
                  <a:pt x="20850" y="8053"/>
                  <a:pt x="20794" y="8024"/>
                </a:cubicBezTo>
                <a:cubicBezTo>
                  <a:pt x="20634" y="7943"/>
                  <a:pt x="19955" y="7762"/>
                  <a:pt x="19469" y="7673"/>
                </a:cubicBezTo>
                <a:cubicBezTo>
                  <a:pt x="19420" y="7664"/>
                  <a:pt x="19362" y="7652"/>
                  <a:pt x="19305" y="7642"/>
                </a:cubicBezTo>
                <a:cubicBezTo>
                  <a:pt x="19246" y="7641"/>
                  <a:pt x="19173" y="7628"/>
                  <a:pt x="19100" y="7604"/>
                </a:cubicBezTo>
                <a:cubicBezTo>
                  <a:pt x="18938" y="7574"/>
                  <a:pt x="18766" y="7543"/>
                  <a:pt x="18654" y="7522"/>
                </a:cubicBezTo>
                <a:cubicBezTo>
                  <a:pt x="18449" y="7484"/>
                  <a:pt x="18117" y="7438"/>
                  <a:pt x="17916" y="7420"/>
                </a:cubicBezTo>
                <a:cubicBezTo>
                  <a:pt x="17836" y="7413"/>
                  <a:pt x="17774" y="7409"/>
                  <a:pt x="17721" y="7408"/>
                </a:cubicBezTo>
                <a:cubicBezTo>
                  <a:pt x="17718" y="7408"/>
                  <a:pt x="17715" y="7408"/>
                  <a:pt x="17713" y="7408"/>
                </a:cubicBezTo>
                <a:cubicBezTo>
                  <a:pt x="17711" y="7408"/>
                  <a:pt x="17712" y="7408"/>
                  <a:pt x="17710" y="7408"/>
                </a:cubicBezTo>
                <a:cubicBezTo>
                  <a:pt x="17551" y="7404"/>
                  <a:pt x="17488" y="7432"/>
                  <a:pt x="17362" y="7523"/>
                </a:cubicBezTo>
                <a:cubicBezTo>
                  <a:pt x="17207" y="7634"/>
                  <a:pt x="17149" y="7648"/>
                  <a:pt x="17023" y="7603"/>
                </a:cubicBezTo>
                <a:cubicBezTo>
                  <a:pt x="16981" y="7588"/>
                  <a:pt x="16942" y="7579"/>
                  <a:pt x="16913" y="7576"/>
                </a:cubicBezTo>
                <a:cubicBezTo>
                  <a:pt x="16884" y="7573"/>
                  <a:pt x="16864" y="7577"/>
                  <a:pt x="16862" y="7588"/>
                </a:cubicBezTo>
                <a:cubicBezTo>
                  <a:pt x="16813" y="7806"/>
                  <a:pt x="16719" y="7903"/>
                  <a:pt x="16465" y="7989"/>
                </a:cubicBezTo>
                <a:cubicBezTo>
                  <a:pt x="16334" y="8034"/>
                  <a:pt x="16106" y="8151"/>
                  <a:pt x="15957" y="8251"/>
                </a:cubicBezTo>
                <a:cubicBezTo>
                  <a:pt x="15933" y="8266"/>
                  <a:pt x="15905" y="8284"/>
                  <a:pt x="15879" y="8301"/>
                </a:cubicBezTo>
                <a:cubicBezTo>
                  <a:pt x="15833" y="8335"/>
                  <a:pt x="15788" y="8365"/>
                  <a:pt x="15736" y="8393"/>
                </a:cubicBezTo>
                <a:cubicBezTo>
                  <a:pt x="15635" y="8458"/>
                  <a:pt x="15527" y="8529"/>
                  <a:pt x="15458" y="8572"/>
                </a:cubicBezTo>
                <a:lnTo>
                  <a:pt x="15232" y="8710"/>
                </a:lnTo>
                <a:lnTo>
                  <a:pt x="15074" y="8596"/>
                </a:lnTo>
                <a:cubicBezTo>
                  <a:pt x="15013" y="8553"/>
                  <a:pt x="14969" y="8495"/>
                  <a:pt x="14933" y="8415"/>
                </a:cubicBezTo>
                <a:cubicBezTo>
                  <a:pt x="14859" y="8321"/>
                  <a:pt x="14824" y="8104"/>
                  <a:pt x="14830" y="7769"/>
                </a:cubicBezTo>
                <a:cubicBezTo>
                  <a:pt x="14815" y="7527"/>
                  <a:pt x="14804" y="7230"/>
                  <a:pt x="14795" y="6797"/>
                </a:cubicBezTo>
                <a:cubicBezTo>
                  <a:pt x="14783" y="6152"/>
                  <a:pt x="14754" y="5741"/>
                  <a:pt x="14686" y="5373"/>
                </a:cubicBezTo>
                <a:cubicBezTo>
                  <a:pt x="14671" y="5301"/>
                  <a:pt x="14654" y="5203"/>
                  <a:pt x="14640" y="5141"/>
                </a:cubicBezTo>
                <a:cubicBezTo>
                  <a:pt x="14546" y="4768"/>
                  <a:pt x="14396" y="4420"/>
                  <a:pt x="14136" y="3898"/>
                </a:cubicBezTo>
                <a:cubicBezTo>
                  <a:pt x="13978" y="3583"/>
                  <a:pt x="13878" y="3403"/>
                  <a:pt x="13770" y="3295"/>
                </a:cubicBezTo>
                <a:cubicBezTo>
                  <a:pt x="13769" y="3293"/>
                  <a:pt x="13768" y="3291"/>
                  <a:pt x="13766" y="3290"/>
                </a:cubicBezTo>
                <a:cubicBezTo>
                  <a:pt x="13766" y="3290"/>
                  <a:pt x="13765" y="3290"/>
                  <a:pt x="13765" y="3289"/>
                </a:cubicBezTo>
                <a:cubicBezTo>
                  <a:pt x="13748" y="3273"/>
                  <a:pt x="13731" y="3260"/>
                  <a:pt x="13713" y="3246"/>
                </a:cubicBezTo>
                <a:cubicBezTo>
                  <a:pt x="13678" y="3219"/>
                  <a:pt x="13637" y="3198"/>
                  <a:pt x="13597" y="3179"/>
                </a:cubicBezTo>
                <a:cubicBezTo>
                  <a:pt x="13594" y="3177"/>
                  <a:pt x="13593" y="3176"/>
                  <a:pt x="13589" y="3174"/>
                </a:cubicBezTo>
                <a:cubicBezTo>
                  <a:pt x="13523" y="3149"/>
                  <a:pt x="13445" y="3135"/>
                  <a:pt x="13351" y="3122"/>
                </a:cubicBezTo>
                <a:cubicBezTo>
                  <a:pt x="13269" y="3110"/>
                  <a:pt x="13019" y="3059"/>
                  <a:pt x="12880" y="3034"/>
                </a:cubicBezTo>
                <a:cubicBezTo>
                  <a:pt x="12696" y="3003"/>
                  <a:pt x="12510" y="2969"/>
                  <a:pt x="12273" y="2922"/>
                </a:cubicBezTo>
                <a:cubicBezTo>
                  <a:pt x="11559" y="2783"/>
                  <a:pt x="10727" y="2613"/>
                  <a:pt x="9986" y="2445"/>
                </a:cubicBezTo>
                <a:cubicBezTo>
                  <a:pt x="9827" y="2409"/>
                  <a:pt x="9454" y="2332"/>
                  <a:pt x="9122" y="2265"/>
                </a:cubicBezTo>
                <a:cubicBezTo>
                  <a:pt x="8982" y="2238"/>
                  <a:pt x="8860" y="2213"/>
                  <a:pt x="8735" y="2182"/>
                </a:cubicBezTo>
                <a:cubicBezTo>
                  <a:pt x="8446" y="2119"/>
                  <a:pt x="8177" y="2051"/>
                  <a:pt x="8095" y="2015"/>
                </a:cubicBezTo>
                <a:cubicBezTo>
                  <a:pt x="7991" y="1970"/>
                  <a:pt x="7769" y="1926"/>
                  <a:pt x="7603" y="1918"/>
                </a:cubicBezTo>
                <a:cubicBezTo>
                  <a:pt x="7518" y="1914"/>
                  <a:pt x="7289" y="1882"/>
                  <a:pt x="7109" y="1862"/>
                </a:cubicBezTo>
                <a:cubicBezTo>
                  <a:pt x="6943" y="1846"/>
                  <a:pt x="6790" y="1828"/>
                  <a:pt x="6637" y="1809"/>
                </a:cubicBezTo>
                <a:cubicBezTo>
                  <a:pt x="6410" y="1781"/>
                  <a:pt x="6208" y="1751"/>
                  <a:pt x="6128" y="1728"/>
                </a:cubicBezTo>
                <a:cubicBezTo>
                  <a:pt x="6065" y="1711"/>
                  <a:pt x="5970" y="1690"/>
                  <a:pt x="5914" y="1683"/>
                </a:cubicBezTo>
                <a:cubicBezTo>
                  <a:pt x="5863" y="1676"/>
                  <a:pt x="5772" y="1640"/>
                  <a:pt x="5702" y="1600"/>
                </a:cubicBezTo>
                <a:cubicBezTo>
                  <a:pt x="5286" y="1470"/>
                  <a:pt x="4864" y="1275"/>
                  <a:pt x="4379" y="1001"/>
                </a:cubicBezTo>
                <a:cubicBezTo>
                  <a:pt x="4373" y="997"/>
                  <a:pt x="4363" y="992"/>
                  <a:pt x="4357" y="989"/>
                </a:cubicBezTo>
                <a:cubicBezTo>
                  <a:pt x="4348" y="984"/>
                  <a:pt x="4348" y="982"/>
                  <a:pt x="4340" y="977"/>
                </a:cubicBezTo>
                <a:cubicBezTo>
                  <a:pt x="4124" y="854"/>
                  <a:pt x="3907" y="727"/>
                  <a:pt x="3656" y="567"/>
                </a:cubicBezTo>
                <a:lnTo>
                  <a:pt x="3041" y="174"/>
                </a:lnTo>
                <a:cubicBezTo>
                  <a:pt x="2990" y="160"/>
                  <a:pt x="2934" y="155"/>
                  <a:pt x="2869" y="151"/>
                </a:cubicBezTo>
                <a:lnTo>
                  <a:pt x="2561" y="151"/>
                </a:lnTo>
                <a:cubicBezTo>
                  <a:pt x="2549" y="151"/>
                  <a:pt x="2546" y="150"/>
                  <a:pt x="2535" y="150"/>
                </a:cubicBezTo>
                <a:cubicBezTo>
                  <a:pt x="2518" y="150"/>
                  <a:pt x="2512" y="148"/>
                  <a:pt x="2496" y="148"/>
                </a:cubicBezTo>
                <a:cubicBezTo>
                  <a:pt x="2230" y="145"/>
                  <a:pt x="2098" y="126"/>
                  <a:pt x="2069" y="75"/>
                </a:cubicBezTo>
                <a:cubicBezTo>
                  <a:pt x="2053" y="47"/>
                  <a:pt x="1997" y="31"/>
                  <a:pt x="1872" y="19"/>
                </a:cubicBezTo>
                <a:cubicBezTo>
                  <a:pt x="1862" y="18"/>
                  <a:pt x="1858" y="16"/>
                  <a:pt x="1847" y="15"/>
                </a:cubicBezTo>
                <a:cubicBezTo>
                  <a:pt x="1683" y="3"/>
                  <a:pt x="1425" y="0"/>
                  <a:pt x="1013" y="0"/>
                </a:cubicBezTo>
                <a:lnTo>
                  <a:pt x="1012" y="0"/>
                </a:lnTo>
                <a:lnTo>
                  <a:pt x="0" y="0"/>
                </a:lnTo>
                <a:close/>
              </a:path>
            </a:pathLst>
          </a:custGeom>
          <a:ln w="12700">
            <a:miter lim="400000"/>
          </a:ln>
          <a:effectLst>
            <a:outerShdw sx="100000" sy="100000" kx="0" ky="0" algn="b" rotWithShape="0" blurRad="203200" dist="136836" dir="2501888">
              <a:srgbClr val="5A5F5E">
                <a:alpha val="50000"/>
              </a:srgbClr>
            </a:outerShdw>
          </a:effectLst>
        </p:spPr>
      </p:pic>
      <p:sp>
        <p:nvSpPr>
          <p:cNvPr id="354" name="GOD’S SILENCE IS NOT PERMISSIVE"/>
          <p:cNvSpPr txBox="1"/>
          <p:nvPr/>
        </p:nvSpPr>
        <p:spPr>
          <a:xfrm>
            <a:off x="325953" y="226441"/>
            <a:ext cx="12352893" cy="884189"/>
          </a:xfrm>
          <a:prstGeom prst="rect">
            <a:avLst/>
          </a:prstGeom>
          <a:gradFill>
            <a:gsLst>
              <a:gs pos="0">
                <a:schemeClr val="accent5">
                  <a:hueOff val="-158059"/>
                  <a:satOff val="-13250"/>
                  <a:lumOff val="10967"/>
                </a:schemeClr>
              </a:gs>
              <a:gs pos="100000">
                <a:schemeClr val="accent5">
                  <a:hueOff val="-53923"/>
                  <a:lumOff val="-6733"/>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457200">
              <a:defRPr i="1" sz="5600">
                <a:gradFill flip="none" rotWithShape="1">
                  <a:gsLst>
                    <a:gs pos="0">
                      <a:srgbClr val="FFFC79"/>
                    </a:gs>
                    <a:gs pos="100000">
                      <a:srgbClr val="FFFFFF"/>
                    </a:gs>
                  </a:gsLst>
                  <a:lin ang="5400000" scaled="0"/>
                </a:gradFill>
                <a:effectLst>
                  <a:outerShdw sx="100000" sy="100000" kx="0" ky="0" algn="b" rotWithShape="0" blurRad="12700" dist="63500" dir="2400000">
                    <a:srgbClr val="000000"/>
                  </a:outerShdw>
                </a:effectLst>
                <a:latin typeface="Times New Roman"/>
                <a:ea typeface="Times New Roman"/>
                <a:cs typeface="Times New Roman"/>
                <a:sym typeface="Times New Roman"/>
              </a:defRPr>
            </a:lvl1pPr>
          </a:lstStyle>
          <a:p>
            <a:pPr/>
            <a:r>
              <a:t>GOD’S SILENCE IS NOT PERMISSIVE</a:t>
            </a:r>
          </a:p>
        </p:txBody>
      </p:sp>
      <p:sp>
        <p:nvSpPr>
          <p:cNvPr id="355" name="New Testament Examples"/>
          <p:cNvSpPr txBox="1"/>
          <p:nvPr/>
        </p:nvSpPr>
        <p:spPr>
          <a:xfrm>
            <a:off x="4862009" y="1339155"/>
            <a:ext cx="8257907" cy="965201"/>
          </a:xfrm>
          <a:prstGeom prst="rect">
            <a:avLst/>
          </a:prstGeom>
          <a:gradFill>
            <a:gsLst>
              <a:gs pos="0">
                <a:schemeClr val="accent2">
                  <a:hueOff val="106265"/>
                  <a:satOff val="1324"/>
                  <a:lumOff val="2619"/>
                </a:schemeClr>
              </a:gs>
              <a:gs pos="100000">
                <a:schemeClr val="accent2">
                  <a:hueOff val="76670"/>
                  <a:satOff val="16688"/>
                  <a:lumOff val="-20328"/>
                </a:schemeClr>
              </a:gs>
            </a:gsLst>
            <a:lin ang="5400000"/>
          </a:gradFill>
          <a:ln w="12700">
            <a:miter lim="400000"/>
          </a:ln>
          <a:effectLst>
            <a:outerShdw sx="100000" sy="100000" kx="0" ky="0" algn="b" rotWithShape="0" blurRad="127000" dist="136836" dir="2501888">
              <a:srgbClr val="5A5F5E">
                <a:alpha val="9754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solidFill>
                  <a:srgbClr val="FFFFFF"/>
                </a:solidFill>
                <a:effectLst>
                  <a:outerShdw sx="100000" sy="100000" kx="0" ky="0" algn="b" rotWithShape="0" blurRad="63500" dist="63500" dir="1934455">
                    <a:srgbClr val="000000"/>
                  </a:outerShdw>
                </a:effectLst>
              </a:defRPr>
            </a:lvl1pPr>
          </a:lstStyle>
          <a:p>
            <a:pPr/>
            <a:r>
              <a:t>New Testament Examples</a:t>
            </a:r>
          </a:p>
        </p:txBody>
      </p:sp>
      <p:sp>
        <p:nvSpPr>
          <p:cNvPr id="356" name="Hebrews 7:11-14…"/>
          <p:cNvSpPr txBox="1"/>
          <p:nvPr/>
        </p:nvSpPr>
        <p:spPr>
          <a:xfrm>
            <a:off x="5440302" y="2526532"/>
            <a:ext cx="7412082" cy="1290297"/>
          </a:xfrm>
          <a:prstGeom prst="rect">
            <a:avLst/>
          </a:prstGeom>
          <a:solidFill>
            <a:schemeClr val="accent6">
              <a:hueOff val="-133706"/>
              <a:satOff val="8281"/>
              <a:lumOff val="-27269"/>
            </a:schemeClr>
          </a:solidFill>
          <a:ln w="12700">
            <a:solidFill>
              <a:srgbClr val="000000"/>
            </a:solidFill>
          </a:ln>
          <a:extLst>
            <a:ext uri="{C572A759-6A51-4108-AA02-DFA0A04FC94B}">
              <ma14:wrappingTextBoxFlag xmlns:ma14="http://schemas.microsoft.com/office/mac/drawingml/2011/main" val="1"/>
            </a:ext>
          </a:extLst>
        </p:spPr>
        <p:txBody>
          <a:bodyPr lIns="50800" tIns="50800" rIns="50800" bIns="50800" anchor="ctr">
            <a:spAutoFit/>
          </a:bodyPr>
          <a:lstStyle/>
          <a:p>
            <a:pPr>
              <a:defRPr b="1" sz="4900">
                <a:solidFill>
                  <a:schemeClr val="accent3">
                    <a:hueOff val="198700"/>
                    <a:satOff val="21248"/>
                    <a:lumOff val="19305"/>
                  </a:schemeClr>
                </a:solidFill>
                <a:latin typeface="Gill Sans"/>
                <a:ea typeface="Gill Sans"/>
                <a:cs typeface="Gill Sans"/>
                <a:sym typeface="Gill Sans"/>
              </a:defRPr>
            </a:pPr>
            <a:r>
              <a:t>Hebrews 7:11-14</a:t>
            </a:r>
          </a:p>
          <a:p>
            <a:pPr>
              <a:defRPr b="1" i="1" sz="3300">
                <a:solidFill>
                  <a:schemeClr val="accent3">
                    <a:hueOff val="198700"/>
                    <a:satOff val="21248"/>
                    <a:lumOff val="19305"/>
                  </a:schemeClr>
                </a:solidFill>
                <a:latin typeface="Times New Roman"/>
                <a:ea typeface="Times New Roman"/>
                <a:cs typeface="Times New Roman"/>
                <a:sym typeface="Times New Roman"/>
              </a:defRPr>
            </a:pPr>
            <a:r>
              <a:t>The Priesthood of Jesus?</a:t>
            </a:r>
          </a:p>
        </p:txBody>
      </p:sp>
      <p:sp>
        <p:nvSpPr>
          <p:cNvPr id="357" name="12 For the priesthood being changed, of necessity there is also a change of the law.  13 For He of whom these things are spoken belongs to another tribe, from which no man has officiated at the altar.  14 For it is evident that our Lord arose from Judah,"/>
          <p:cNvSpPr txBox="1"/>
          <p:nvPr/>
        </p:nvSpPr>
        <p:spPr>
          <a:xfrm>
            <a:off x="5440302" y="3837911"/>
            <a:ext cx="7412082" cy="4362079"/>
          </a:xfrm>
          <a:prstGeom prst="rect">
            <a:avLst/>
          </a:prstGeom>
          <a:solidFill>
            <a:srgbClr val="FFFFFF"/>
          </a:solidFill>
          <a:ln w="12700">
            <a:solidFill>
              <a:srgbClr val="000000"/>
            </a:solidFill>
          </a:ln>
          <a:extLst>
            <a:ext uri="{C572A759-6A51-4108-AA02-DFA0A04FC94B}">
              <ma14:wrappingTextBoxFlag xmlns:ma14="http://schemas.microsoft.com/office/mac/drawingml/2011/main" val="1"/>
            </a:ext>
          </a:extLst>
        </p:spPr>
        <p:txBody>
          <a:bodyPr lIns="50800" tIns="50800" rIns="50800" bIns="50800">
            <a:spAutoFit/>
          </a:bodyPr>
          <a:lstStyle/>
          <a:p>
            <a:pPr defTabSz="1300480">
              <a:defRPr>
                <a:solidFill>
                  <a:srgbClr val="000000"/>
                </a:solidFill>
                <a:latin typeface="Times New Roman"/>
                <a:ea typeface="Times New Roman"/>
                <a:cs typeface="Times New Roman"/>
                <a:sym typeface="Times New Roman"/>
              </a:defRPr>
            </a:pPr>
            <a:r>
              <a:rPr baseline="30666"/>
              <a:t>12 </a:t>
            </a:r>
            <a:r>
              <a:t>For the priesthood being changed, of necessity there is also a change of the law.  </a:t>
            </a:r>
            <a:r>
              <a:rPr baseline="30666"/>
              <a:t>13 </a:t>
            </a:r>
            <a:r>
              <a:t>For He of whom these things are spoken belongs to another tribe, from which no man has officiated at the altar.  </a:t>
            </a:r>
            <a:r>
              <a:rPr baseline="30666"/>
              <a:t>14 </a:t>
            </a:r>
            <a:r>
              <a:t>For </a:t>
            </a:r>
            <a:r>
              <a:rPr i="1"/>
              <a:t>it is</a:t>
            </a:r>
            <a:r>
              <a:t> evident that our Lord arose from Judah, of which tribe Moses spoke nothing concerning priesthood. </a:t>
            </a:r>
          </a:p>
        </p:txBody>
      </p:sp>
      <p:sp>
        <p:nvSpPr>
          <p:cNvPr id="358" name="TextBox 23"/>
          <p:cNvSpPr txBox="1"/>
          <p:nvPr/>
        </p:nvSpPr>
        <p:spPr>
          <a:xfrm>
            <a:off x="7423575" y="8300000"/>
            <a:ext cx="5093545" cy="1260349"/>
          </a:xfrm>
          <a:prstGeom prst="rect">
            <a:avLst/>
          </a:prstGeom>
          <a:gradFill>
            <a:gsLst>
              <a:gs pos="0">
                <a:srgbClr val="FF2600"/>
              </a:gs>
              <a:gs pos="100000">
                <a:srgbClr val="941100"/>
              </a:gs>
            </a:gsLst>
            <a:lin ang="16200000"/>
          </a:gradFill>
          <a:ln w="12700">
            <a:solidFill>
              <a:srgbClr val="BE4B48"/>
            </a:solidFill>
          </a:ln>
          <a:effectLst>
            <a:outerShdw sx="100000" sy="100000" kx="0" ky="0" algn="b" rotWithShape="0" blurRad="50800" dist="25400" dir="5400000">
              <a:srgbClr val="000000">
                <a:alpha val="38000"/>
              </a:srgbClr>
            </a:outerShdw>
          </a:effectLst>
          <a:extLst>
            <a:ext uri="{C572A759-6A51-4108-AA02-DFA0A04FC94B}">
              <ma14:wrappingTextBoxFlag xmlns:ma14="http://schemas.microsoft.com/office/mac/drawingml/2011/main" val="1"/>
            </a:ext>
          </a:extLst>
        </p:spPr>
        <p:txBody>
          <a:bodyPr lIns="65023" tIns="65023" rIns="65023" bIns="65023">
            <a:spAutoFit/>
          </a:bodyPr>
          <a:lstStyle>
            <a:lvl1pPr defTabSz="1300480">
              <a:defRPr b="1" sz="3800">
                <a:solidFill>
                  <a:srgbClr val="FFFFFF"/>
                </a:solidFill>
                <a:effectLst>
                  <a:outerShdw sx="100000" sy="100000" kx="0" ky="0" algn="b" rotWithShape="0" blurRad="12700" dist="63500" dir="18900000">
                    <a:srgbClr val="000000"/>
                  </a:outerShdw>
                </a:effectLst>
                <a:latin typeface="Gill Sans"/>
                <a:ea typeface="Gill Sans"/>
                <a:cs typeface="Gill Sans"/>
                <a:sym typeface="Gill Sans"/>
              </a:defRPr>
            </a:lvl1pPr>
          </a:lstStyle>
          <a:p>
            <a:pPr/>
            <a:r>
              <a:t>All other tribes excluded by silence.</a:t>
            </a:r>
          </a:p>
        </p:txBody>
      </p:sp>
      <p:sp>
        <p:nvSpPr>
          <p:cNvPr id="359" name="Striped Right Arrow 24"/>
          <p:cNvSpPr/>
          <p:nvPr/>
        </p:nvSpPr>
        <p:spPr>
          <a:xfrm>
            <a:off x="5647631" y="8293650"/>
            <a:ext cx="1709538" cy="12476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400"/>
                </a:moveTo>
                <a:lnTo>
                  <a:pt x="337" y="5400"/>
                </a:lnTo>
                <a:lnTo>
                  <a:pt x="337" y="16200"/>
                </a:lnTo>
                <a:lnTo>
                  <a:pt x="0" y="16200"/>
                </a:lnTo>
                <a:close/>
                <a:moveTo>
                  <a:pt x="675" y="5400"/>
                </a:moveTo>
                <a:lnTo>
                  <a:pt x="1350" y="5400"/>
                </a:lnTo>
                <a:lnTo>
                  <a:pt x="1350" y="16200"/>
                </a:lnTo>
                <a:lnTo>
                  <a:pt x="675" y="16200"/>
                </a:lnTo>
                <a:close/>
                <a:moveTo>
                  <a:pt x="1687" y="5400"/>
                </a:moveTo>
                <a:lnTo>
                  <a:pt x="16200" y="5400"/>
                </a:lnTo>
                <a:lnTo>
                  <a:pt x="16200" y="0"/>
                </a:lnTo>
                <a:lnTo>
                  <a:pt x="21600" y="10800"/>
                </a:lnTo>
                <a:lnTo>
                  <a:pt x="16200" y="21600"/>
                </a:lnTo>
                <a:lnTo>
                  <a:pt x="16200" y="16200"/>
                </a:lnTo>
                <a:lnTo>
                  <a:pt x="1687" y="16200"/>
                </a:lnTo>
                <a:close/>
              </a:path>
            </a:pathLst>
          </a:custGeom>
          <a:gradFill>
            <a:gsLst>
              <a:gs pos="0">
                <a:srgbClr val="9A2F2C"/>
              </a:gs>
              <a:gs pos="80000">
                <a:srgbClr val="CA3E3A"/>
              </a:gs>
              <a:gs pos="100000">
                <a:srgbClr val="CE3B37"/>
              </a:gs>
            </a:gsLst>
            <a:path>
              <a:fillToRect l="30635" t="96051" r="69364" b="3948"/>
            </a:path>
          </a:gradFill>
          <a:ln w="12700">
            <a:miter lim="400000"/>
          </a:ln>
          <a:effectLst>
            <a:outerShdw sx="100000" sy="100000" kx="0" ky="0" algn="b" rotWithShape="0" blurRad="50800" dist="25400" dir="5400000">
              <a:srgbClr val="000000">
                <a:alpha val="35000"/>
              </a:srgbClr>
            </a:outerShdw>
          </a:effectLst>
        </p:spPr>
        <p:txBody>
          <a:bodyPr lIns="65023" tIns="65023" rIns="65023" bIns="65023" anchor="ctr"/>
          <a:lstStyle/>
          <a:p>
            <a:pPr defTabSz="1300480">
              <a:defRPr sz="2400">
                <a:solidFill>
                  <a:srgbClr val="FFFFFF"/>
                </a:solidFill>
                <a:latin typeface="Berlin Sans FB Demi Bold"/>
                <a:ea typeface="Berlin Sans FB Demi Bold"/>
                <a:cs typeface="Berlin Sans FB Demi Bold"/>
                <a:sym typeface="Berlin Sans FB Demi Bold"/>
              </a:defRPr>
            </a:pPr>
          </a:p>
        </p:txBody>
      </p:sp>
      <p:sp>
        <p:nvSpPr>
          <p:cNvPr id="360" name="TextBox 21"/>
          <p:cNvSpPr txBox="1"/>
          <p:nvPr/>
        </p:nvSpPr>
        <p:spPr>
          <a:xfrm>
            <a:off x="487680" y="8300000"/>
            <a:ext cx="5093545" cy="1260349"/>
          </a:xfrm>
          <a:prstGeom prst="rect">
            <a:avLst/>
          </a:prstGeom>
          <a:gradFill>
            <a:gsLst>
              <a:gs pos="0">
                <a:srgbClr val="929292"/>
              </a:gs>
              <a:gs pos="100000">
                <a:srgbClr val="424242"/>
              </a:gs>
            </a:gsLst>
            <a:lin ang="16200000"/>
          </a:gradFill>
          <a:ln w="12700">
            <a:solidFill>
              <a:srgbClr val="BE4B48"/>
            </a:solidFill>
          </a:ln>
          <a:effectLst>
            <a:outerShdw sx="100000" sy="100000" kx="0" ky="0" algn="b" rotWithShape="0" blurRad="50800" dist="25400" dir="5400000">
              <a:srgbClr val="000000">
                <a:alpha val="38000"/>
              </a:srgbClr>
            </a:outerShdw>
          </a:effectLst>
          <a:extLst>
            <a:ext uri="{C572A759-6A51-4108-AA02-DFA0A04FC94B}">
              <ma14:wrappingTextBoxFlag xmlns:ma14="http://schemas.microsoft.com/office/mac/drawingml/2011/main" val="1"/>
            </a:ext>
          </a:extLst>
        </p:spPr>
        <p:txBody>
          <a:bodyPr lIns="65023" tIns="65023" rIns="65023" bIns="65023">
            <a:spAutoFit/>
          </a:bodyPr>
          <a:lstStyle>
            <a:lvl1pPr defTabSz="1300480">
              <a:defRPr b="1" sz="3800">
                <a:solidFill>
                  <a:srgbClr val="FFFFFF"/>
                </a:solidFill>
                <a:effectLst>
                  <a:outerShdw sx="100000" sy="100000" kx="0" ky="0" algn="b" rotWithShape="0" blurRad="50800" dist="63500" dir="1620000">
                    <a:srgbClr val="000000"/>
                  </a:outerShdw>
                </a:effectLst>
                <a:latin typeface="Gill Sans"/>
                <a:ea typeface="Gill Sans"/>
                <a:cs typeface="Gill Sans"/>
                <a:sym typeface="Gill Sans"/>
              </a:defRPr>
            </a:lvl1pPr>
          </a:lstStyle>
          <a:p>
            <a:pPr/>
            <a:r>
              <a:t>The Law specified the tribe of “Levi”</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60"/>
                                        </p:tgtEl>
                                        <p:attrNameLst>
                                          <p:attrName>style.visibility</p:attrName>
                                        </p:attrNameLst>
                                      </p:cBhvr>
                                      <p:to>
                                        <p:strVal val="visible"/>
                                      </p:to>
                                    </p:set>
                                    <p:animEffect filter="fade" transition="in">
                                      <p:cBhvr>
                                        <p:cTn id="7" dur="500"/>
                                        <p:tgtEl>
                                          <p:spTgt spid="360"/>
                                        </p:tgtEl>
                                      </p:cBhvr>
                                    </p:animEffect>
                                  </p:childTnLst>
                                </p:cTn>
                              </p:par>
                            </p:childTnLst>
                          </p:cTn>
                        </p:par>
                        <p:par>
                          <p:cTn id="8" fill="hold">
                            <p:stCondLst>
                              <p:cond delay="500"/>
                            </p:stCondLst>
                            <p:childTnLst>
                              <p:par>
                                <p:cTn id="9" presetClass="entr" nodeType="afterEffect" presetID="10" grpId="2" fill="hold">
                                  <p:stCondLst>
                                    <p:cond delay="0"/>
                                  </p:stCondLst>
                                  <p:iterate type="el" backwards="0">
                                    <p:tmAbs val="0"/>
                                  </p:iterate>
                                  <p:childTnLst>
                                    <p:set>
                                      <p:cBhvr>
                                        <p:cTn id="10" fill="hold"/>
                                        <p:tgtEl>
                                          <p:spTgt spid="359"/>
                                        </p:tgtEl>
                                        <p:attrNameLst>
                                          <p:attrName>style.visibility</p:attrName>
                                        </p:attrNameLst>
                                      </p:cBhvr>
                                      <p:to>
                                        <p:strVal val="visible"/>
                                      </p:to>
                                    </p:set>
                                    <p:animEffect filter="fade" transition="in">
                                      <p:cBhvr>
                                        <p:cTn id="11" dur="500"/>
                                        <p:tgtEl>
                                          <p:spTgt spid="359"/>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8" presetID="22" grpId="3" fill="hold">
                                  <p:stCondLst>
                                    <p:cond delay="0"/>
                                  </p:stCondLst>
                                  <p:iterate type="el" backwards="0">
                                    <p:tmAbs val="0"/>
                                  </p:iterate>
                                  <p:childTnLst>
                                    <p:set>
                                      <p:cBhvr>
                                        <p:cTn id="15" fill="hold"/>
                                        <p:tgtEl>
                                          <p:spTgt spid="358"/>
                                        </p:tgtEl>
                                        <p:attrNameLst>
                                          <p:attrName>style.visibility</p:attrName>
                                        </p:attrNameLst>
                                      </p:cBhvr>
                                      <p:to>
                                        <p:strVal val="visible"/>
                                      </p:to>
                                    </p:set>
                                    <p:animEffect filter="wipe(left)" transition="in">
                                      <p:cBhvr>
                                        <p:cTn id="16" dur="500"/>
                                        <p:tgtEl>
                                          <p:spTgt spid="3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58" grpId="3"/>
      <p:bldP build="whole" bldLvl="1" animBg="1" rev="0" advAuto="0" spid="360" grpId="1"/>
      <p:bldP build="whole" bldLvl="1" animBg="1" rev="0" advAuto="0" spid="359" grpId="2"/>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2" name="Image" descr="Image"/>
          <p:cNvPicPr>
            <a:picLocks noChangeAspect="1"/>
          </p:cNvPicPr>
          <p:nvPr/>
        </p:nvPicPr>
        <p:blipFill>
          <a:blip r:embed="rId2">
            <a:extLst/>
          </a:blip>
          <a:srcRect l="0" t="0" r="171" b="0"/>
          <a:stretch>
            <a:fillRect/>
          </a:stretch>
        </p:blipFill>
        <p:spPr>
          <a:xfrm>
            <a:off x="-14817" y="-8467"/>
            <a:ext cx="6496845" cy="97705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6964" y="21600"/>
                </a:lnTo>
                <a:cubicBezTo>
                  <a:pt x="10994" y="21600"/>
                  <a:pt x="13912" y="21581"/>
                  <a:pt x="13888" y="21555"/>
                </a:cubicBezTo>
                <a:cubicBezTo>
                  <a:pt x="13865" y="21531"/>
                  <a:pt x="14021" y="21366"/>
                  <a:pt x="14235" y="21190"/>
                </a:cubicBezTo>
                <a:cubicBezTo>
                  <a:pt x="14448" y="21014"/>
                  <a:pt x="14741" y="20700"/>
                  <a:pt x="14886" y="20492"/>
                </a:cubicBezTo>
                <a:cubicBezTo>
                  <a:pt x="15456" y="19680"/>
                  <a:pt x="15889" y="19093"/>
                  <a:pt x="16137" y="18800"/>
                </a:cubicBezTo>
                <a:cubicBezTo>
                  <a:pt x="16280" y="18632"/>
                  <a:pt x="16472" y="18361"/>
                  <a:pt x="16564" y="18197"/>
                </a:cubicBezTo>
                <a:cubicBezTo>
                  <a:pt x="16655" y="18033"/>
                  <a:pt x="16809" y="17785"/>
                  <a:pt x="16908" y="17646"/>
                </a:cubicBezTo>
                <a:cubicBezTo>
                  <a:pt x="17033" y="17469"/>
                  <a:pt x="17104" y="17256"/>
                  <a:pt x="17139" y="16941"/>
                </a:cubicBezTo>
                <a:cubicBezTo>
                  <a:pt x="17182" y="16551"/>
                  <a:pt x="17407" y="15648"/>
                  <a:pt x="17511" y="15448"/>
                </a:cubicBezTo>
                <a:cubicBezTo>
                  <a:pt x="17624" y="15231"/>
                  <a:pt x="17697" y="14175"/>
                  <a:pt x="17623" y="13819"/>
                </a:cubicBezTo>
                <a:cubicBezTo>
                  <a:pt x="17592" y="13672"/>
                  <a:pt x="17580" y="13567"/>
                  <a:pt x="17582" y="13494"/>
                </a:cubicBezTo>
                <a:cubicBezTo>
                  <a:pt x="17517" y="13288"/>
                  <a:pt x="17419" y="13156"/>
                  <a:pt x="17248" y="13039"/>
                </a:cubicBezTo>
                <a:cubicBezTo>
                  <a:pt x="17116" y="12950"/>
                  <a:pt x="16967" y="12755"/>
                  <a:pt x="16872" y="12551"/>
                </a:cubicBezTo>
                <a:cubicBezTo>
                  <a:pt x="16786" y="12364"/>
                  <a:pt x="16633" y="12121"/>
                  <a:pt x="16534" y="12009"/>
                </a:cubicBezTo>
                <a:lnTo>
                  <a:pt x="16354" y="11804"/>
                </a:lnTo>
                <a:lnTo>
                  <a:pt x="16492" y="11544"/>
                </a:lnTo>
                <a:cubicBezTo>
                  <a:pt x="17017" y="10551"/>
                  <a:pt x="20057" y="8517"/>
                  <a:pt x="21297" y="8329"/>
                </a:cubicBezTo>
                <a:lnTo>
                  <a:pt x="21600" y="8283"/>
                </a:lnTo>
                <a:lnTo>
                  <a:pt x="21600" y="8247"/>
                </a:lnTo>
                <a:lnTo>
                  <a:pt x="21414" y="8184"/>
                </a:lnTo>
                <a:cubicBezTo>
                  <a:pt x="21291" y="8142"/>
                  <a:pt x="21125" y="8100"/>
                  <a:pt x="21043" y="8092"/>
                </a:cubicBezTo>
                <a:cubicBezTo>
                  <a:pt x="20962" y="8084"/>
                  <a:pt x="20850" y="8053"/>
                  <a:pt x="20794" y="8024"/>
                </a:cubicBezTo>
                <a:cubicBezTo>
                  <a:pt x="20634" y="7943"/>
                  <a:pt x="19955" y="7762"/>
                  <a:pt x="19469" y="7673"/>
                </a:cubicBezTo>
                <a:cubicBezTo>
                  <a:pt x="19420" y="7664"/>
                  <a:pt x="19362" y="7652"/>
                  <a:pt x="19305" y="7642"/>
                </a:cubicBezTo>
                <a:cubicBezTo>
                  <a:pt x="19246" y="7641"/>
                  <a:pt x="19173" y="7628"/>
                  <a:pt x="19100" y="7604"/>
                </a:cubicBezTo>
                <a:cubicBezTo>
                  <a:pt x="18938" y="7574"/>
                  <a:pt x="18766" y="7543"/>
                  <a:pt x="18654" y="7522"/>
                </a:cubicBezTo>
                <a:cubicBezTo>
                  <a:pt x="18449" y="7484"/>
                  <a:pt x="18117" y="7438"/>
                  <a:pt x="17916" y="7420"/>
                </a:cubicBezTo>
                <a:cubicBezTo>
                  <a:pt x="17836" y="7413"/>
                  <a:pt x="17774" y="7409"/>
                  <a:pt x="17721" y="7408"/>
                </a:cubicBezTo>
                <a:cubicBezTo>
                  <a:pt x="17718" y="7408"/>
                  <a:pt x="17715" y="7408"/>
                  <a:pt x="17713" y="7408"/>
                </a:cubicBezTo>
                <a:cubicBezTo>
                  <a:pt x="17711" y="7408"/>
                  <a:pt x="17712" y="7408"/>
                  <a:pt x="17710" y="7408"/>
                </a:cubicBezTo>
                <a:cubicBezTo>
                  <a:pt x="17551" y="7404"/>
                  <a:pt x="17488" y="7432"/>
                  <a:pt x="17362" y="7523"/>
                </a:cubicBezTo>
                <a:cubicBezTo>
                  <a:pt x="17207" y="7634"/>
                  <a:pt x="17149" y="7648"/>
                  <a:pt x="17023" y="7603"/>
                </a:cubicBezTo>
                <a:cubicBezTo>
                  <a:pt x="16981" y="7588"/>
                  <a:pt x="16942" y="7579"/>
                  <a:pt x="16913" y="7576"/>
                </a:cubicBezTo>
                <a:cubicBezTo>
                  <a:pt x="16884" y="7573"/>
                  <a:pt x="16864" y="7577"/>
                  <a:pt x="16862" y="7588"/>
                </a:cubicBezTo>
                <a:cubicBezTo>
                  <a:pt x="16813" y="7806"/>
                  <a:pt x="16719" y="7903"/>
                  <a:pt x="16465" y="7989"/>
                </a:cubicBezTo>
                <a:cubicBezTo>
                  <a:pt x="16334" y="8034"/>
                  <a:pt x="16106" y="8151"/>
                  <a:pt x="15957" y="8251"/>
                </a:cubicBezTo>
                <a:cubicBezTo>
                  <a:pt x="15933" y="8266"/>
                  <a:pt x="15905" y="8284"/>
                  <a:pt x="15879" y="8301"/>
                </a:cubicBezTo>
                <a:cubicBezTo>
                  <a:pt x="15833" y="8335"/>
                  <a:pt x="15788" y="8365"/>
                  <a:pt x="15736" y="8393"/>
                </a:cubicBezTo>
                <a:cubicBezTo>
                  <a:pt x="15635" y="8458"/>
                  <a:pt x="15527" y="8529"/>
                  <a:pt x="15458" y="8572"/>
                </a:cubicBezTo>
                <a:lnTo>
                  <a:pt x="15232" y="8710"/>
                </a:lnTo>
                <a:lnTo>
                  <a:pt x="15074" y="8596"/>
                </a:lnTo>
                <a:cubicBezTo>
                  <a:pt x="15013" y="8553"/>
                  <a:pt x="14969" y="8495"/>
                  <a:pt x="14933" y="8415"/>
                </a:cubicBezTo>
                <a:cubicBezTo>
                  <a:pt x="14859" y="8321"/>
                  <a:pt x="14824" y="8104"/>
                  <a:pt x="14830" y="7769"/>
                </a:cubicBezTo>
                <a:cubicBezTo>
                  <a:pt x="14815" y="7527"/>
                  <a:pt x="14804" y="7230"/>
                  <a:pt x="14795" y="6797"/>
                </a:cubicBezTo>
                <a:cubicBezTo>
                  <a:pt x="14783" y="6152"/>
                  <a:pt x="14754" y="5741"/>
                  <a:pt x="14686" y="5373"/>
                </a:cubicBezTo>
                <a:cubicBezTo>
                  <a:pt x="14671" y="5301"/>
                  <a:pt x="14654" y="5203"/>
                  <a:pt x="14640" y="5141"/>
                </a:cubicBezTo>
                <a:cubicBezTo>
                  <a:pt x="14546" y="4768"/>
                  <a:pt x="14396" y="4420"/>
                  <a:pt x="14136" y="3898"/>
                </a:cubicBezTo>
                <a:cubicBezTo>
                  <a:pt x="13978" y="3583"/>
                  <a:pt x="13878" y="3403"/>
                  <a:pt x="13770" y="3295"/>
                </a:cubicBezTo>
                <a:cubicBezTo>
                  <a:pt x="13769" y="3293"/>
                  <a:pt x="13768" y="3291"/>
                  <a:pt x="13766" y="3290"/>
                </a:cubicBezTo>
                <a:cubicBezTo>
                  <a:pt x="13766" y="3290"/>
                  <a:pt x="13765" y="3290"/>
                  <a:pt x="13765" y="3289"/>
                </a:cubicBezTo>
                <a:cubicBezTo>
                  <a:pt x="13748" y="3273"/>
                  <a:pt x="13731" y="3260"/>
                  <a:pt x="13713" y="3246"/>
                </a:cubicBezTo>
                <a:cubicBezTo>
                  <a:pt x="13678" y="3219"/>
                  <a:pt x="13637" y="3198"/>
                  <a:pt x="13597" y="3179"/>
                </a:cubicBezTo>
                <a:cubicBezTo>
                  <a:pt x="13594" y="3177"/>
                  <a:pt x="13593" y="3176"/>
                  <a:pt x="13589" y="3174"/>
                </a:cubicBezTo>
                <a:cubicBezTo>
                  <a:pt x="13523" y="3149"/>
                  <a:pt x="13445" y="3135"/>
                  <a:pt x="13351" y="3122"/>
                </a:cubicBezTo>
                <a:cubicBezTo>
                  <a:pt x="13269" y="3110"/>
                  <a:pt x="13019" y="3059"/>
                  <a:pt x="12880" y="3034"/>
                </a:cubicBezTo>
                <a:cubicBezTo>
                  <a:pt x="12696" y="3003"/>
                  <a:pt x="12510" y="2969"/>
                  <a:pt x="12273" y="2922"/>
                </a:cubicBezTo>
                <a:cubicBezTo>
                  <a:pt x="11559" y="2783"/>
                  <a:pt x="10727" y="2613"/>
                  <a:pt x="9986" y="2445"/>
                </a:cubicBezTo>
                <a:cubicBezTo>
                  <a:pt x="9827" y="2409"/>
                  <a:pt x="9454" y="2332"/>
                  <a:pt x="9122" y="2265"/>
                </a:cubicBezTo>
                <a:cubicBezTo>
                  <a:pt x="8982" y="2238"/>
                  <a:pt x="8860" y="2213"/>
                  <a:pt x="8735" y="2182"/>
                </a:cubicBezTo>
                <a:cubicBezTo>
                  <a:pt x="8446" y="2119"/>
                  <a:pt x="8177" y="2051"/>
                  <a:pt x="8095" y="2015"/>
                </a:cubicBezTo>
                <a:cubicBezTo>
                  <a:pt x="7991" y="1970"/>
                  <a:pt x="7769" y="1926"/>
                  <a:pt x="7603" y="1918"/>
                </a:cubicBezTo>
                <a:cubicBezTo>
                  <a:pt x="7518" y="1914"/>
                  <a:pt x="7289" y="1882"/>
                  <a:pt x="7109" y="1862"/>
                </a:cubicBezTo>
                <a:cubicBezTo>
                  <a:pt x="6943" y="1846"/>
                  <a:pt x="6790" y="1828"/>
                  <a:pt x="6637" y="1809"/>
                </a:cubicBezTo>
                <a:cubicBezTo>
                  <a:pt x="6410" y="1781"/>
                  <a:pt x="6208" y="1751"/>
                  <a:pt x="6128" y="1728"/>
                </a:cubicBezTo>
                <a:cubicBezTo>
                  <a:pt x="6065" y="1711"/>
                  <a:pt x="5970" y="1690"/>
                  <a:pt x="5914" y="1683"/>
                </a:cubicBezTo>
                <a:cubicBezTo>
                  <a:pt x="5863" y="1676"/>
                  <a:pt x="5772" y="1640"/>
                  <a:pt x="5702" y="1600"/>
                </a:cubicBezTo>
                <a:cubicBezTo>
                  <a:pt x="5286" y="1470"/>
                  <a:pt x="4864" y="1275"/>
                  <a:pt x="4379" y="1001"/>
                </a:cubicBezTo>
                <a:cubicBezTo>
                  <a:pt x="4373" y="997"/>
                  <a:pt x="4363" y="992"/>
                  <a:pt x="4357" y="989"/>
                </a:cubicBezTo>
                <a:cubicBezTo>
                  <a:pt x="4348" y="984"/>
                  <a:pt x="4348" y="982"/>
                  <a:pt x="4340" y="977"/>
                </a:cubicBezTo>
                <a:cubicBezTo>
                  <a:pt x="4124" y="854"/>
                  <a:pt x="3907" y="727"/>
                  <a:pt x="3656" y="567"/>
                </a:cubicBezTo>
                <a:lnTo>
                  <a:pt x="3041" y="174"/>
                </a:lnTo>
                <a:cubicBezTo>
                  <a:pt x="2990" y="160"/>
                  <a:pt x="2934" y="155"/>
                  <a:pt x="2869" y="151"/>
                </a:cubicBezTo>
                <a:lnTo>
                  <a:pt x="2561" y="151"/>
                </a:lnTo>
                <a:cubicBezTo>
                  <a:pt x="2549" y="151"/>
                  <a:pt x="2546" y="150"/>
                  <a:pt x="2535" y="150"/>
                </a:cubicBezTo>
                <a:cubicBezTo>
                  <a:pt x="2518" y="150"/>
                  <a:pt x="2512" y="148"/>
                  <a:pt x="2496" y="148"/>
                </a:cubicBezTo>
                <a:cubicBezTo>
                  <a:pt x="2230" y="145"/>
                  <a:pt x="2098" y="126"/>
                  <a:pt x="2069" y="75"/>
                </a:cubicBezTo>
                <a:cubicBezTo>
                  <a:pt x="2053" y="47"/>
                  <a:pt x="1997" y="31"/>
                  <a:pt x="1872" y="19"/>
                </a:cubicBezTo>
                <a:cubicBezTo>
                  <a:pt x="1862" y="18"/>
                  <a:pt x="1858" y="16"/>
                  <a:pt x="1847" y="15"/>
                </a:cubicBezTo>
                <a:cubicBezTo>
                  <a:pt x="1683" y="3"/>
                  <a:pt x="1425" y="0"/>
                  <a:pt x="1013" y="0"/>
                </a:cubicBezTo>
                <a:lnTo>
                  <a:pt x="1012" y="0"/>
                </a:lnTo>
                <a:lnTo>
                  <a:pt x="0" y="0"/>
                </a:lnTo>
                <a:close/>
              </a:path>
            </a:pathLst>
          </a:custGeom>
          <a:ln w="12700">
            <a:miter lim="400000"/>
          </a:ln>
          <a:effectLst>
            <a:outerShdw sx="100000" sy="100000" kx="0" ky="0" algn="b" rotWithShape="0" blurRad="203200" dist="136836" dir="2501888">
              <a:srgbClr val="5A5F5E">
                <a:alpha val="50000"/>
              </a:srgbClr>
            </a:outerShdw>
          </a:effectLst>
        </p:spPr>
      </p:pic>
      <p:sp>
        <p:nvSpPr>
          <p:cNvPr id="363" name="GOD’S SILENCE IS NOT PERMISSIVE"/>
          <p:cNvSpPr txBox="1"/>
          <p:nvPr/>
        </p:nvSpPr>
        <p:spPr>
          <a:xfrm>
            <a:off x="325953" y="226441"/>
            <a:ext cx="12352893" cy="884189"/>
          </a:xfrm>
          <a:prstGeom prst="rect">
            <a:avLst/>
          </a:prstGeom>
          <a:gradFill>
            <a:gsLst>
              <a:gs pos="0">
                <a:schemeClr val="accent5">
                  <a:hueOff val="-158059"/>
                  <a:satOff val="-13250"/>
                  <a:lumOff val="10967"/>
                </a:schemeClr>
              </a:gs>
              <a:gs pos="100000">
                <a:schemeClr val="accent5">
                  <a:hueOff val="-53923"/>
                  <a:lumOff val="-6733"/>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457200">
              <a:defRPr i="1" sz="5600">
                <a:gradFill flip="none" rotWithShape="1">
                  <a:gsLst>
                    <a:gs pos="0">
                      <a:srgbClr val="FFFC79"/>
                    </a:gs>
                    <a:gs pos="100000">
                      <a:srgbClr val="FFFFFF"/>
                    </a:gs>
                  </a:gsLst>
                  <a:lin ang="5400000" scaled="0"/>
                </a:gradFill>
                <a:effectLst>
                  <a:outerShdw sx="100000" sy="100000" kx="0" ky="0" algn="b" rotWithShape="0" blurRad="12700" dist="63500" dir="2400000">
                    <a:srgbClr val="000000"/>
                  </a:outerShdw>
                </a:effectLst>
                <a:latin typeface="Times New Roman"/>
                <a:ea typeface="Times New Roman"/>
                <a:cs typeface="Times New Roman"/>
                <a:sym typeface="Times New Roman"/>
              </a:defRPr>
            </a:lvl1pPr>
          </a:lstStyle>
          <a:p>
            <a:pPr/>
            <a:r>
              <a:t>GOD’S SILENCE IS NOT PERMISSIVE</a:t>
            </a:r>
          </a:p>
        </p:txBody>
      </p:sp>
      <p:sp>
        <p:nvSpPr>
          <p:cNvPr id="364" name="New Testament Examples"/>
          <p:cNvSpPr txBox="1"/>
          <p:nvPr/>
        </p:nvSpPr>
        <p:spPr>
          <a:xfrm>
            <a:off x="4862009" y="1339155"/>
            <a:ext cx="8257907" cy="965201"/>
          </a:xfrm>
          <a:prstGeom prst="rect">
            <a:avLst/>
          </a:prstGeom>
          <a:gradFill>
            <a:gsLst>
              <a:gs pos="0">
                <a:schemeClr val="accent2">
                  <a:hueOff val="106265"/>
                  <a:satOff val="1324"/>
                  <a:lumOff val="2619"/>
                </a:schemeClr>
              </a:gs>
              <a:gs pos="100000">
                <a:schemeClr val="accent2">
                  <a:hueOff val="76670"/>
                  <a:satOff val="16688"/>
                  <a:lumOff val="-20328"/>
                </a:schemeClr>
              </a:gs>
            </a:gsLst>
            <a:lin ang="5400000"/>
          </a:gradFill>
          <a:ln w="12700">
            <a:miter lim="400000"/>
          </a:ln>
          <a:effectLst>
            <a:outerShdw sx="100000" sy="100000" kx="0" ky="0" algn="b" rotWithShape="0" blurRad="127000" dist="136836" dir="2501888">
              <a:srgbClr val="5A5F5E">
                <a:alpha val="9754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solidFill>
                  <a:srgbClr val="FFFFFF"/>
                </a:solidFill>
                <a:effectLst>
                  <a:outerShdw sx="100000" sy="100000" kx="0" ky="0" algn="b" rotWithShape="0" blurRad="63500" dist="63500" dir="1934455">
                    <a:srgbClr val="000000"/>
                  </a:outerShdw>
                </a:effectLst>
              </a:defRPr>
            </a:lvl1pPr>
          </a:lstStyle>
          <a:p>
            <a:pPr/>
            <a:r>
              <a:t>New Testament Examples</a:t>
            </a:r>
          </a:p>
        </p:txBody>
      </p:sp>
      <p:sp>
        <p:nvSpPr>
          <p:cNvPr id="365" name="“lest anyone should deceive you with persuasive words” (2:4)…"/>
          <p:cNvSpPr txBox="1"/>
          <p:nvPr/>
        </p:nvSpPr>
        <p:spPr>
          <a:xfrm>
            <a:off x="5440302" y="3844621"/>
            <a:ext cx="7412082" cy="5543179"/>
          </a:xfrm>
          <a:prstGeom prst="rect">
            <a:avLst/>
          </a:prstGeom>
          <a:solidFill>
            <a:srgbClr val="FFFFFF"/>
          </a:solidFill>
          <a:ln w="12700">
            <a:solidFill>
              <a:srgbClr val="000000"/>
            </a:solidFill>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700"/>
              </a:spcBef>
              <a:buSzPct val="80000"/>
              <a:buBlip>
                <a:blip r:embed="rId3"/>
              </a:buBlip>
              <a:defRPr>
                <a:solidFill>
                  <a:srgbClr val="000000"/>
                </a:solidFill>
                <a:latin typeface="Times New Roman"/>
                <a:ea typeface="Times New Roman"/>
                <a:cs typeface="Times New Roman"/>
                <a:sym typeface="Times New Roman"/>
              </a:defRPr>
            </a:pPr>
            <a:r>
              <a:t>“lest anyone should deceive you with persuasive words” (2:4)</a:t>
            </a:r>
          </a:p>
          <a:p>
            <a:pPr marL="685800" indent="-685800" algn="l">
              <a:spcBef>
                <a:spcPts val="1700"/>
              </a:spcBef>
              <a:buSzPct val="80000"/>
              <a:buBlip>
                <a:blip r:embed="rId3"/>
              </a:buBlip>
              <a:defRPr>
                <a:solidFill>
                  <a:srgbClr val="000000"/>
                </a:solidFill>
                <a:latin typeface="Times New Roman"/>
                <a:ea typeface="Times New Roman"/>
                <a:cs typeface="Times New Roman"/>
                <a:sym typeface="Times New Roman"/>
              </a:defRPr>
            </a:pPr>
            <a:r>
              <a:t>“established in the faith, as you have been taught” (2:7)</a:t>
            </a:r>
          </a:p>
          <a:p>
            <a:pPr marL="685800" indent="-685800" algn="l">
              <a:spcBef>
                <a:spcPts val="1700"/>
              </a:spcBef>
              <a:buSzPct val="80000"/>
              <a:buBlip>
                <a:blip r:embed="rId3"/>
              </a:buBlip>
              <a:defRPr>
                <a:solidFill>
                  <a:srgbClr val="000000"/>
                </a:solidFill>
                <a:latin typeface="Times New Roman"/>
                <a:ea typeface="Times New Roman"/>
                <a:cs typeface="Times New Roman"/>
                <a:sym typeface="Times New Roman"/>
              </a:defRPr>
            </a:pPr>
            <a:r>
              <a:t>“intruding into those things which he has not seen” (2:18)</a:t>
            </a:r>
          </a:p>
          <a:p>
            <a:pPr marL="685800" indent="-685800" algn="l">
              <a:spcBef>
                <a:spcPts val="1700"/>
              </a:spcBef>
              <a:buSzPct val="80000"/>
              <a:buBlip>
                <a:blip r:embed="rId3"/>
              </a:buBlip>
              <a:defRPr>
                <a:solidFill>
                  <a:srgbClr val="000000"/>
                </a:solidFill>
                <a:latin typeface="Times New Roman"/>
                <a:ea typeface="Times New Roman"/>
                <a:cs typeface="Times New Roman"/>
                <a:sym typeface="Times New Roman"/>
              </a:defRPr>
            </a:pPr>
            <a:r>
              <a:t>“These things indeed have an appearance of wisdom in self-imposed religion” (2:23)</a:t>
            </a:r>
          </a:p>
        </p:txBody>
      </p:sp>
      <p:sp>
        <p:nvSpPr>
          <p:cNvPr id="366" name="Colossians…"/>
          <p:cNvSpPr txBox="1"/>
          <p:nvPr/>
        </p:nvSpPr>
        <p:spPr>
          <a:xfrm>
            <a:off x="5440302" y="2526532"/>
            <a:ext cx="7412082" cy="1290297"/>
          </a:xfrm>
          <a:prstGeom prst="rect">
            <a:avLst/>
          </a:prstGeom>
          <a:solidFill>
            <a:schemeClr val="accent6">
              <a:hueOff val="-133706"/>
              <a:satOff val="8281"/>
              <a:lumOff val="-27269"/>
            </a:schemeClr>
          </a:solidFill>
          <a:ln w="12700">
            <a:solidFill>
              <a:srgbClr val="000000"/>
            </a:solidFill>
          </a:ln>
          <a:extLst>
            <a:ext uri="{C572A759-6A51-4108-AA02-DFA0A04FC94B}">
              <ma14:wrappingTextBoxFlag xmlns:ma14="http://schemas.microsoft.com/office/mac/drawingml/2011/main" val="1"/>
            </a:ext>
          </a:extLst>
        </p:spPr>
        <p:txBody>
          <a:bodyPr lIns="50800" tIns="50800" rIns="50800" bIns="50800" anchor="ctr">
            <a:spAutoFit/>
          </a:bodyPr>
          <a:lstStyle/>
          <a:p>
            <a:pPr>
              <a:defRPr b="1" sz="4900">
                <a:solidFill>
                  <a:schemeClr val="accent3">
                    <a:hueOff val="198700"/>
                    <a:satOff val="21248"/>
                    <a:lumOff val="19305"/>
                  </a:schemeClr>
                </a:solidFill>
                <a:latin typeface="Gill Sans"/>
                <a:ea typeface="Gill Sans"/>
                <a:cs typeface="Gill Sans"/>
                <a:sym typeface="Gill Sans"/>
              </a:defRPr>
            </a:pPr>
            <a:r>
              <a:t>Colossians </a:t>
            </a:r>
          </a:p>
          <a:p>
            <a:pPr>
              <a:defRPr b="1" i="1" sz="3300">
                <a:solidFill>
                  <a:schemeClr val="accent3">
                    <a:hueOff val="198700"/>
                    <a:satOff val="21248"/>
                    <a:lumOff val="19305"/>
                  </a:schemeClr>
                </a:solidFill>
                <a:latin typeface="Times New Roman"/>
                <a:ea typeface="Times New Roman"/>
                <a:cs typeface="Times New Roman"/>
                <a:sym typeface="Times New Roman"/>
              </a:defRPr>
            </a:pPr>
            <a:r>
              <a:t>Warning Against Traditions of Men (2:8)</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65">
                                            <p:bg/>
                                          </p:spTgt>
                                        </p:tgtEl>
                                        <p:attrNameLst>
                                          <p:attrName>style.visibility</p:attrName>
                                        </p:attrNameLst>
                                      </p:cBhvr>
                                      <p:to>
                                        <p:strVal val="visible"/>
                                      </p:to>
                                    </p:set>
                                    <p:animEffect filter="wipe(left)" transition="in">
                                      <p:cBhvr>
                                        <p:cTn id="7" dur="750"/>
                                        <p:tgtEl>
                                          <p:spTgt spid="365">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65">
                                            <p:txEl>
                                              <p:pRg st="0" end="0"/>
                                            </p:txEl>
                                          </p:spTgt>
                                        </p:tgtEl>
                                        <p:attrNameLst>
                                          <p:attrName>style.visibility</p:attrName>
                                        </p:attrNameLst>
                                      </p:cBhvr>
                                      <p:to>
                                        <p:strVal val="visible"/>
                                      </p:to>
                                    </p:set>
                                    <p:animEffect filter="wipe(left)" transition="in">
                                      <p:cBhvr>
                                        <p:cTn id="10" dur="750"/>
                                        <p:tgtEl>
                                          <p:spTgt spid="36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65">
                                            <p:txEl>
                                              <p:pRg st="1" end="1"/>
                                            </p:txEl>
                                          </p:spTgt>
                                        </p:tgtEl>
                                        <p:attrNameLst>
                                          <p:attrName>style.visibility</p:attrName>
                                        </p:attrNameLst>
                                      </p:cBhvr>
                                      <p:to>
                                        <p:strVal val="visible"/>
                                      </p:to>
                                    </p:set>
                                    <p:animEffect filter="wipe(left)" transition="in">
                                      <p:cBhvr>
                                        <p:cTn id="15" dur="750"/>
                                        <p:tgtEl>
                                          <p:spTgt spid="36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65">
                                            <p:txEl>
                                              <p:pRg st="2" end="2"/>
                                            </p:txEl>
                                          </p:spTgt>
                                        </p:tgtEl>
                                        <p:attrNameLst>
                                          <p:attrName>style.visibility</p:attrName>
                                        </p:attrNameLst>
                                      </p:cBhvr>
                                      <p:to>
                                        <p:strVal val="visible"/>
                                      </p:to>
                                    </p:set>
                                    <p:animEffect filter="wipe(left)" transition="in">
                                      <p:cBhvr>
                                        <p:cTn id="20" dur="750"/>
                                        <p:tgtEl>
                                          <p:spTgt spid="36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365">
                                            <p:txEl>
                                              <p:pRg st="3" end="3"/>
                                            </p:txEl>
                                          </p:spTgt>
                                        </p:tgtEl>
                                        <p:attrNameLst>
                                          <p:attrName>style.visibility</p:attrName>
                                        </p:attrNameLst>
                                      </p:cBhvr>
                                      <p:to>
                                        <p:strVal val="visible"/>
                                      </p:to>
                                    </p:set>
                                    <p:animEffect filter="wipe(left)" transition="in">
                                      <p:cBhvr>
                                        <p:cTn id="25" dur="750"/>
                                        <p:tgtEl>
                                          <p:spTgt spid="365">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65" grpId="1"/>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8" name="GOD’S SILENCE IS NOT PERMISSIVE"/>
          <p:cNvSpPr txBox="1"/>
          <p:nvPr/>
        </p:nvSpPr>
        <p:spPr>
          <a:xfrm>
            <a:off x="325953" y="226441"/>
            <a:ext cx="12352893" cy="884189"/>
          </a:xfrm>
          <a:prstGeom prst="rect">
            <a:avLst/>
          </a:prstGeom>
          <a:gradFill>
            <a:gsLst>
              <a:gs pos="0">
                <a:schemeClr val="accent5">
                  <a:hueOff val="-158059"/>
                  <a:satOff val="-13250"/>
                  <a:lumOff val="10967"/>
                </a:schemeClr>
              </a:gs>
              <a:gs pos="100000">
                <a:schemeClr val="accent5">
                  <a:hueOff val="-53923"/>
                  <a:lumOff val="-6733"/>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457200">
              <a:defRPr i="1" sz="5600">
                <a:gradFill flip="none" rotWithShape="1">
                  <a:gsLst>
                    <a:gs pos="0">
                      <a:srgbClr val="FFFC79"/>
                    </a:gs>
                    <a:gs pos="100000">
                      <a:srgbClr val="FFFFFF"/>
                    </a:gs>
                  </a:gsLst>
                  <a:lin ang="5400000" scaled="0"/>
                </a:gradFill>
                <a:effectLst>
                  <a:outerShdw sx="100000" sy="100000" kx="0" ky="0" algn="b" rotWithShape="0" blurRad="12700" dist="63500" dir="2400000">
                    <a:srgbClr val="000000"/>
                  </a:outerShdw>
                </a:effectLst>
                <a:latin typeface="Times New Roman"/>
                <a:ea typeface="Times New Roman"/>
                <a:cs typeface="Times New Roman"/>
                <a:sym typeface="Times New Roman"/>
              </a:defRPr>
            </a:lvl1pPr>
          </a:lstStyle>
          <a:p>
            <a:pPr/>
            <a:r>
              <a:t>GOD’S SILENCE IS NOT PERMISSIVE</a:t>
            </a:r>
          </a:p>
        </p:txBody>
      </p:sp>
      <p:sp>
        <p:nvSpPr>
          <p:cNvPr id="369" name="New Testament TEACHING"/>
          <p:cNvSpPr txBox="1"/>
          <p:nvPr/>
        </p:nvSpPr>
        <p:spPr>
          <a:xfrm>
            <a:off x="-115116" y="1339155"/>
            <a:ext cx="13235032" cy="965201"/>
          </a:xfrm>
          <a:prstGeom prst="rect">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a:effectLst>
            <a:outerShdw sx="100000" sy="100000" kx="0" ky="0" algn="b" rotWithShape="0" blurRad="127000" dist="136836" dir="2501888">
              <a:srgbClr val="5A5F5E">
                <a:alpha val="9754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solidFill>
                  <a:srgbClr val="FFFFFF"/>
                </a:solidFill>
                <a:effectLst>
                  <a:outerShdw sx="100000" sy="100000" kx="0" ky="0" algn="b" rotWithShape="0" blurRad="63500" dist="63500" dir="1934455">
                    <a:srgbClr val="000000"/>
                  </a:outerShdw>
                </a:effectLst>
              </a:defRPr>
            </a:lvl1pPr>
          </a:lstStyle>
          <a:p>
            <a:pPr/>
            <a:r>
              <a:t>New Testament TEACHING</a:t>
            </a:r>
          </a:p>
        </p:txBody>
      </p:sp>
      <p:sp>
        <p:nvSpPr>
          <p:cNvPr id="370" name="Rectangle 7"/>
          <p:cNvSpPr txBox="1"/>
          <p:nvPr/>
        </p:nvSpPr>
        <p:spPr>
          <a:xfrm>
            <a:off x="8611723" y="4956387"/>
            <a:ext cx="4313260" cy="4671739"/>
          </a:xfrm>
          <a:prstGeom prst="rect">
            <a:avLst/>
          </a:pr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65023" tIns="65023" rIns="65023" bIns="65023">
            <a:spAutoFit/>
          </a:bodyPr>
          <a:lstStyle/>
          <a:p>
            <a:pPr marL="487680" indent="-487680" defTabSz="1300480">
              <a:spcBef>
                <a:spcPts val="1000"/>
              </a:spcBef>
              <a:defRPr b="1" sz="4400" u="sng">
                <a:gradFill flip="none" rotWithShape="1">
                  <a:gsLst>
                    <a:gs pos="0">
                      <a:srgbClr val="994500"/>
                    </a:gs>
                    <a:gs pos="78000">
                      <a:srgbClr val="FF9853"/>
                    </a:gs>
                    <a:gs pos="100000">
                      <a:srgbClr val="FFF5F1"/>
                    </a:gs>
                  </a:gsLst>
                  <a:lin ang="5400000" scaled="0"/>
                </a:gradFill>
                <a:effectLst>
                  <a:outerShdw sx="100000" sy="100000" kx="0" ky="0" algn="b" rotWithShape="0" blurRad="63500" dist="63500" dir="2225371">
                    <a:srgbClr val="000000">
                      <a:alpha val="75000"/>
                    </a:srgbClr>
                  </a:outerShdw>
                </a:effectLst>
                <a:latin typeface="Gill Sans"/>
                <a:ea typeface="Gill Sans"/>
                <a:cs typeface="Gill Sans"/>
                <a:sym typeface="Gill Sans"/>
              </a:defRPr>
            </a:pPr>
            <a:r>
              <a:t>From Men</a:t>
            </a:r>
          </a:p>
          <a:p>
            <a:pPr marL="487680" indent="-487680" defTabSz="1300480">
              <a:spcBef>
                <a:spcPts val="1000"/>
              </a:spcBef>
              <a:defRPr sz="4400">
                <a:solidFill>
                  <a:srgbClr val="000000"/>
                </a:solidFill>
                <a:latin typeface="Gill Sans"/>
                <a:ea typeface="Gill Sans"/>
                <a:cs typeface="Gill Sans"/>
                <a:sym typeface="Gill Sans"/>
              </a:defRPr>
            </a:pPr>
            <a:r>
              <a:t>Mt. 15:1-9</a:t>
            </a:r>
          </a:p>
          <a:p>
            <a:pPr marL="487680" indent="-487680" defTabSz="1300480">
              <a:spcBef>
                <a:spcPts val="1000"/>
              </a:spcBef>
              <a:defRPr sz="4400">
                <a:solidFill>
                  <a:srgbClr val="000000"/>
                </a:solidFill>
                <a:latin typeface="Gill Sans"/>
                <a:ea typeface="Gill Sans"/>
                <a:cs typeface="Gill Sans"/>
                <a:sym typeface="Gill Sans"/>
              </a:defRPr>
            </a:pPr>
            <a:r>
              <a:t>1 Cor. 4:6</a:t>
            </a:r>
          </a:p>
          <a:p>
            <a:pPr marL="487680" indent="-487680" defTabSz="1300480">
              <a:spcBef>
                <a:spcPts val="1000"/>
              </a:spcBef>
              <a:defRPr sz="4400">
                <a:solidFill>
                  <a:srgbClr val="000000"/>
                </a:solidFill>
                <a:latin typeface="Gill Sans"/>
                <a:ea typeface="Gill Sans"/>
                <a:cs typeface="Gill Sans"/>
                <a:sym typeface="Gill Sans"/>
              </a:defRPr>
            </a:pPr>
            <a:r>
              <a:t>Gal. 1:10-17</a:t>
            </a:r>
          </a:p>
          <a:p>
            <a:pPr marL="487680" indent="-487680" defTabSz="1300480">
              <a:spcBef>
                <a:spcPts val="1000"/>
              </a:spcBef>
              <a:defRPr sz="4400">
                <a:solidFill>
                  <a:srgbClr val="000000"/>
                </a:solidFill>
                <a:latin typeface="Gill Sans"/>
                <a:ea typeface="Gill Sans"/>
                <a:cs typeface="Gill Sans"/>
                <a:sym typeface="Gill Sans"/>
              </a:defRPr>
            </a:pPr>
            <a:r>
              <a:t>Col. 2:8</a:t>
            </a:r>
          </a:p>
          <a:p>
            <a:pPr marL="487680" indent="-487680" defTabSz="1300480">
              <a:spcBef>
                <a:spcPts val="1000"/>
              </a:spcBef>
              <a:defRPr sz="4400">
                <a:solidFill>
                  <a:srgbClr val="000000"/>
                </a:solidFill>
                <a:latin typeface="Gill Sans"/>
                <a:ea typeface="Gill Sans"/>
                <a:cs typeface="Gill Sans"/>
                <a:sym typeface="Gill Sans"/>
              </a:defRPr>
            </a:pPr>
            <a:r>
              <a:t>2 Thess. 2:2-4</a:t>
            </a:r>
          </a:p>
        </p:txBody>
      </p:sp>
      <p:sp>
        <p:nvSpPr>
          <p:cNvPr id="371" name="Rectangle 8"/>
          <p:cNvSpPr txBox="1"/>
          <p:nvPr/>
        </p:nvSpPr>
        <p:spPr>
          <a:xfrm>
            <a:off x="210237" y="4956387"/>
            <a:ext cx="4313260" cy="4671739"/>
          </a:xfrm>
          <a:prstGeom prst="rect">
            <a:avLst/>
          </a:pr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65023" tIns="65023" rIns="65023" bIns="65023">
            <a:spAutoFit/>
          </a:bodyPr>
          <a:lstStyle/>
          <a:p>
            <a:pPr marL="487680" indent="-487680" defTabSz="1300480">
              <a:spcBef>
                <a:spcPts val="1000"/>
              </a:spcBef>
              <a:defRPr b="1" sz="4400" u="sng">
                <a:gradFill flip="none" rotWithShape="1">
                  <a:gsLst>
                    <a:gs pos="0">
                      <a:srgbClr val="994500"/>
                    </a:gs>
                    <a:gs pos="78000">
                      <a:srgbClr val="FF9853"/>
                    </a:gs>
                    <a:gs pos="100000">
                      <a:srgbClr val="FFF5F1"/>
                    </a:gs>
                  </a:gsLst>
                  <a:lin ang="5400000" scaled="0"/>
                </a:gradFill>
                <a:effectLst>
                  <a:outerShdw sx="100000" sy="100000" kx="0" ky="0" algn="b" rotWithShape="0" blurRad="12700" dist="63500" dir="826181">
                    <a:srgbClr val="000000">
                      <a:alpha val="75000"/>
                    </a:srgbClr>
                  </a:outerShdw>
                </a:effectLst>
                <a:latin typeface="Gill Sans"/>
                <a:ea typeface="Gill Sans"/>
                <a:cs typeface="Gill Sans"/>
                <a:sym typeface="Gill Sans"/>
              </a:defRPr>
            </a:pPr>
            <a:r>
              <a:t>From Heaven</a:t>
            </a:r>
            <a:endParaRPr sz="5000"/>
          </a:p>
          <a:p>
            <a:pPr marL="487680" indent="-487680" defTabSz="1300480">
              <a:spcBef>
                <a:spcPts val="1000"/>
              </a:spcBef>
              <a:defRPr sz="4400">
                <a:solidFill>
                  <a:srgbClr val="000000"/>
                </a:solidFill>
                <a:latin typeface="Gill Sans"/>
                <a:ea typeface="Gill Sans"/>
                <a:cs typeface="Gill Sans"/>
                <a:sym typeface="Gill Sans"/>
              </a:defRPr>
            </a:pPr>
            <a:r>
              <a:t>Mt. 21:23-27</a:t>
            </a:r>
          </a:p>
          <a:p>
            <a:pPr marL="487680" indent="-487680" defTabSz="1300480">
              <a:spcBef>
                <a:spcPts val="1000"/>
              </a:spcBef>
              <a:defRPr sz="4400">
                <a:solidFill>
                  <a:srgbClr val="000000"/>
                </a:solidFill>
                <a:latin typeface="Gill Sans"/>
                <a:ea typeface="Gill Sans"/>
                <a:cs typeface="Gill Sans"/>
                <a:sym typeface="Gill Sans"/>
              </a:defRPr>
            </a:pPr>
            <a:r>
              <a:t>1 John 4:4-6</a:t>
            </a:r>
          </a:p>
          <a:p>
            <a:pPr marL="487680" indent="-487680" defTabSz="1300480">
              <a:spcBef>
                <a:spcPts val="1000"/>
              </a:spcBef>
              <a:defRPr sz="4400">
                <a:solidFill>
                  <a:srgbClr val="000000"/>
                </a:solidFill>
                <a:latin typeface="Gill Sans"/>
                <a:ea typeface="Gill Sans"/>
                <a:cs typeface="Gill Sans"/>
                <a:sym typeface="Gill Sans"/>
              </a:defRPr>
            </a:pPr>
            <a:r>
              <a:t>Gal. 1:6-9</a:t>
            </a:r>
          </a:p>
          <a:p>
            <a:pPr marL="487680" indent="-487680" defTabSz="1300480">
              <a:spcBef>
                <a:spcPts val="1000"/>
              </a:spcBef>
              <a:defRPr sz="4400">
                <a:solidFill>
                  <a:srgbClr val="000000"/>
                </a:solidFill>
                <a:latin typeface="Gill Sans"/>
                <a:ea typeface="Gill Sans"/>
                <a:cs typeface="Gill Sans"/>
                <a:sym typeface="Gill Sans"/>
              </a:defRPr>
            </a:pPr>
            <a:r>
              <a:t>Col. 2:6-10</a:t>
            </a:r>
          </a:p>
          <a:p>
            <a:pPr marL="487680" indent="-487680" defTabSz="1300480">
              <a:spcBef>
                <a:spcPts val="1000"/>
              </a:spcBef>
              <a:defRPr sz="4400">
                <a:solidFill>
                  <a:srgbClr val="000000"/>
                </a:solidFill>
                <a:latin typeface="Gill Sans"/>
                <a:ea typeface="Gill Sans"/>
                <a:cs typeface="Gill Sans"/>
                <a:sym typeface="Gill Sans"/>
              </a:defRPr>
            </a:pPr>
            <a:r>
              <a:t>2 Thess. 2:15</a:t>
            </a:r>
          </a:p>
        </p:txBody>
      </p:sp>
      <p:sp>
        <p:nvSpPr>
          <p:cNvPr id="372" name="Rectangle 3"/>
          <p:cNvSpPr txBox="1"/>
          <p:nvPr/>
        </p:nvSpPr>
        <p:spPr>
          <a:xfrm>
            <a:off x="4291583" y="4903132"/>
            <a:ext cx="4421633" cy="47782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1" indent="6350" defTabSz="1300480">
              <a:spcBef>
                <a:spcPts val="2400"/>
              </a:spcBef>
              <a:defRPr b="1" sz="10200">
                <a:gradFill flip="none" rotWithShape="1">
                  <a:gsLst>
                    <a:gs pos="0">
                      <a:srgbClr val="FD7976"/>
                    </a:gs>
                    <a:gs pos="75000">
                      <a:srgbClr val="CE2C29"/>
                    </a:gs>
                    <a:gs pos="100000">
                      <a:srgbClr val="C40500"/>
                    </a:gs>
                  </a:gsLst>
                  <a:lin ang="5400000" scaled="0"/>
                </a:gradFill>
                <a:effectLst>
                  <a:outerShdw sx="100000" sy="100000" kx="0" ky="0" algn="b" rotWithShape="0" blurRad="165100" dist="139700" dir="2700000">
                    <a:srgbClr val="000000">
                      <a:alpha val="40000"/>
                    </a:srgbClr>
                  </a:outerShdw>
                </a:effectLst>
                <a:latin typeface="Agency FB"/>
                <a:ea typeface="Agency FB"/>
                <a:cs typeface="Agency FB"/>
                <a:sym typeface="Agency FB"/>
              </a:defRPr>
            </a:pPr>
            <a:r>
              <a:t>Only Two Possible Sources</a:t>
            </a:r>
          </a:p>
        </p:txBody>
      </p:sp>
      <p:pic>
        <p:nvPicPr>
          <p:cNvPr id="373" name="Picture 2" descr="Picture 2"/>
          <p:cNvPicPr>
            <a:picLocks noChangeAspect="1"/>
          </p:cNvPicPr>
          <p:nvPr/>
        </p:nvPicPr>
        <p:blipFill>
          <a:blip r:embed="rId2">
            <a:extLst/>
          </a:blip>
          <a:srcRect l="0" t="16500" r="0" b="9357"/>
          <a:stretch>
            <a:fillRect/>
          </a:stretch>
        </p:blipFill>
        <p:spPr>
          <a:xfrm>
            <a:off x="9685430" y="3349054"/>
            <a:ext cx="2520455" cy="17676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98" y="0"/>
                </a:moveTo>
                <a:cubicBezTo>
                  <a:pt x="4834" y="0"/>
                  <a:pt x="0" y="4836"/>
                  <a:pt x="0" y="10800"/>
                </a:cubicBezTo>
                <a:cubicBezTo>
                  <a:pt x="0" y="16764"/>
                  <a:pt x="4834" y="21600"/>
                  <a:pt x="10798" y="21600"/>
                </a:cubicBezTo>
                <a:cubicBezTo>
                  <a:pt x="16763" y="21600"/>
                  <a:pt x="21600" y="16764"/>
                  <a:pt x="21600" y="10800"/>
                </a:cubicBezTo>
                <a:cubicBezTo>
                  <a:pt x="21600" y="4836"/>
                  <a:pt x="16763" y="0"/>
                  <a:pt x="10798" y="0"/>
                </a:cubicBezTo>
                <a:close/>
              </a:path>
            </a:pathLst>
          </a:custGeom>
          <a:ln w="12700">
            <a:miter lim="400000"/>
          </a:ln>
          <a:effectLst>
            <a:outerShdw sx="100000" sy="100000" kx="0" ky="0" algn="b" rotWithShape="0" blurRad="266700" dist="342900" dir="11520000">
              <a:srgbClr val="000000">
                <a:alpha val="18000"/>
              </a:srgbClr>
            </a:outerShdw>
          </a:effectLst>
        </p:spPr>
      </p:pic>
      <p:pic>
        <p:nvPicPr>
          <p:cNvPr id="374" name="Picture 2" descr="Picture 2"/>
          <p:cNvPicPr>
            <a:picLocks noChangeAspect="1"/>
          </p:cNvPicPr>
          <p:nvPr/>
        </p:nvPicPr>
        <p:blipFill>
          <a:blip r:embed="rId3">
            <a:extLst/>
          </a:blip>
          <a:stretch>
            <a:fillRect/>
          </a:stretch>
        </p:blipFill>
        <p:spPr>
          <a:xfrm>
            <a:off x="187022" y="3262074"/>
            <a:ext cx="2927295" cy="2015421"/>
          </a:xfrm>
          <a:prstGeom prst="rect">
            <a:avLst/>
          </a:prstGeom>
          <a:ln w="12700">
            <a:miter lim="400000"/>
          </a:ln>
        </p:spPr>
      </p:pic>
      <p:pic>
        <p:nvPicPr>
          <p:cNvPr id="375" name="Picture 5" descr="Picture 5"/>
          <p:cNvPicPr>
            <a:picLocks noChangeAspect="1"/>
          </p:cNvPicPr>
          <p:nvPr/>
        </p:nvPicPr>
        <p:blipFill>
          <a:blip r:embed="rId4">
            <a:extLst/>
          </a:blip>
          <a:stretch>
            <a:fillRect/>
          </a:stretch>
        </p:blipFill>
        <p:spPr>
          <a:xfrm rot="4429752">
            <a:off x="8083720" y="3340536"/>
            <a:ext cx="1444701" cy="1989574"/>
          </a:xfrm>
          <a:prstGeom prst="rect">
            <a:avLst/>
          </a:prstGeom>
          <a:ln w="12700">
            <a:miter lim="400000"/>
          </a:ln>
        </p:spPr>
      </p:pic>
      <p:pic>
        <p:nvPicPr>
          <p:cNvPr id="376" name="Picture 6" descr="Picture 6"/>
          <p:cNvPicPr>
            <a:picLocks noChangeAspect="1"/>
          </p:cNvPicPr>
          <p:nvPr/>
        </p:nvPicPr>
        <p:blipFill>
          <a:blip r:embed="rId5">
            <a:extLst/>
          </a:blip>
          <a:stretch>
            <a:fillRect/>
          </a:stretch>
        </p:blipFill>
        <p:spPr>
          <a:xfrm rot="17186021">
            <a:off x="3404279" y="3340537"/>
            <a:ext cx="1651087" cy="1989572"/>
          </a:xfrm>
          <a:prstGeom prst="rect">
            <a:avLst/>
          </a:prstGeom>
          <a:ln w="12700">
            <a:miter lim="400000"/>
          </a:ln>
        </p:spPr>
      </p:pic>
      <p:sp>
        <p:nvSpPr>
          <p:cNvPr id="377" name="The baptism of John—where was it from? From heaven or from men?…"/>
          <p:cNvSpPr txBox="1"/>
          <p:nvPr/>
        </p:nvSpPr>
        <p:spPr>
          <a:xfrm>
            <a:off x="1016917" y="2532882"/>
            <a:ext cx="10970966" cy="105189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indent="6350" defTabSz="1300480">
              <a:spcBef>
                <a:spcPts val="600"/>
              </a:spcBef>
              <a:defRPr b="1" i="1" sz="2800">
                <a:gradFill flip="none" rotWithShape="1">
                  <a:gsLst>
                    <a:gs pos="0">
                      <a:srgbClr val="FD7976"/>
                    </a:gs>
                    <a:gs pos="75000">
                      <a:srgbClr val="CE2C29"/>
                    </a:gs>
                    <a:gs pos="100000">
                      <a:srgbClr val="C40500"/>
                    </a:gs>
                  </a:gsLst>
                  <a:lin ang="5400000" scaled="0"/>
                </a:gradFill>
                <a:effectLst>
                  <a:outerShdw sx="100000" sy="100000" kx="0" ky="0" algn="b" rotWithShape="0" blurRad="165100" dist="139700" dir="2700000">
                    <a:srgbClr val="000000">
                      <a:alpha val="40000"/>
                    </a:srgbClr>
                  </a:outerShdw>
                </a:effectLst>
                <a:latin typeface="Book Antiqua"/>
                <a:ea typeface="Book Antiqua"/>
                <a:cs typeface="Book Antiqua"/>
                <a:sym typeface="Book Antiqua"/>
              </a:defRPr>
            </a:pPr>
            <a:r>
              <a:t>The baptism of John—where was it from? From heaven or from men?</a:t>
            </a:r>
          </a:p>
          <a:p>
            <a:pPr lvl="1" indent="6350" defTabSz="1300480">
              <a:spcBef>
                <a:spcPts val="600"/>
              </a:spcBef>
              <a:defRPr b="1" i="1" sz="2800">
                <a:gradFill flip="none" rotWithShape="1">
                  <a:gsLst>
                    <a:gs pos="0">
                      <a:srgbClr val="FD7976"/>
                    </a:gs>
                    <a:gs pos="75000">
                      <a:srgbClr val="CE2C29"/>
                    </a:gs>
                    <a:gs pos="100000">
                      <a:srgbClr val="C40500"/>
                    </a:gs>
                  </a:gsLst>
                  <a:lin ang="5400000" scaled="0"/>
                </a:gradFill>
                <a:effectLst>
                  <a:outerShdw sx="100000" sy="100000" kx="0" ky="0" algn="b" rotWithShape="0" blurRad="165100" dist="139700" dir="2700000">
                    <a:srgbClr val="000000">
                      <a:alpha val="40000"/>
                    </a:srgbClr>
                  </a:outerShdw>
                </a:effectLst>
                <a:latin typeface="Book Antiqua"/>
                <a:ea typeface="Book Antiqua"/>
                <a:cs typeface="Book Antiqua"/>
                <a:sym typeface="Book Antiqua"/>
              </a:defRPr>
            </a:pPr>
            <a:r>
              <a:t>Matthew 21:25-26</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371">
                                            <p:bg/>
                                          </p:spTgt>
                                        </p:tgtEl>
                                        <p:attrNameLst>
                                          <p:attrName>style.visibility</p:attrName>
                                        </p:attrNameLst>
                                      </p:cBhvr>
                                      <p:to>
                                        <p:strVal val="visible"/>
                                      </p:to>
                                    </p:set>
                                    <p:anim calcmode="lin" valueType="num">
                                      <p:cBhvr>
                                        <p:cTn id="7" dur="500" fill="hold"/>
                                        <p:tgtEl>
                                          <p:spTgt spid="371">
                                            <p:bg/>
                                          </p:spTgt>
                                        </p:tgtEl>
                                        <p:attrNameLst>
                                          <p:attrName>ppt_w</p:attrName>
                                        </p:attrNameLst>
                                      </p:cBhvr>
                                      <p:tavLst>
                                        <p:tav tm="0">
                                          <p:val>
                                            <p:fltVal val="0"/>
                                          </p:val>
                                        </p:tav>
                                        <p:tav tm="100000">
                                          <p:val>
                                            <p:strVal val="#ppt_w"/>
                                          </p:val>
                                        </p:tav>
                                      </p:tavLst>
                                    </p:anim>
                                    <p:anim calcmode="lin" valueType="num">
                                      <p:cBhvr>
                                        <p:cTn id="8" dur="500" fill="hold"/>
                                        <p:tgtEl>
                                          <p:spTgt spid="371">
                                            <p:bg/>
                                          </p:spTgt>
                                        </p:tgtEl>
                                        <p:attrNameLst>
                                          <p:attrName>ppt_h</p:attrName>
                                        </p:attrNameLst>
                                      </p:cBhvr>
                                      <p:tavLst>
                                        <p:tav tm="0">
                                          <p:val>
                                            <p:fltVal val="0"/>
                                          </p:val>
                                        </p:tav>
                                        <p:tav tm="100000">
                                          <p:val>
                                            <p:strVal val="#ppt_h"/>
                                          </p:val>
                                        </p:tav>
                                      </p:tavLst>
                                    </p:anim>
                                  </p:childTnLst>
                                </p:cTn>
                              </p:par>
                              <p:par>
                                <p:cTn id="9" presetClass="entr" nodeType="withEffect" presetSubtype="16" presetID="23" grpId="1" fill="hold">
                                  <p:stCondLst>
                                    <p:cond delay="0"/>
                                  </p:stCondLst>
                                  <p:iterate type="el" backwards="0">
                                    <p:tmAbs val="0"/>
                                  </p:iterate>
                                  <p:childTnLst>
                                    <p:set>
                                      <p:cBhvr>
                                        <p:cTn id="10" fill="hold"/>
                                        <p:tgtEl>
                                          <p:spTgt spid="371">
                                            <p:txEl>
                                              <p:pRg st="0" end="0"/>
                                            </p:txEl>
                                          </p:spTgt>
                                        </p:tgtEl>
                                        <p:attrNameLst>
                                          <p:attrName>style.visibility</p:attrName>
                                        </p:attrNameLst>
                                      </p:cBhvr>
                                      <p:to>
                                        <p:strVal val="visible"/>
                                      </p:to>
                                    </p:set>
                                    <p:anim calcmode="lin" valueType="num">
                                      <p:cBhvr>
                                        <p:cTn id="11" dur="500" fill="hold"/>
                                        <p:tgtEl>
                                          <p:spTgt spid="371">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71">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Class="entr" nodeType="afterEffect" presetSubtype="16" presetID="23" grpId="1" fill="hold">
                                  <p:stCondLst>
                                    <p:cond delay="0"/>
                                  </p:stCondLst>
                                  <p:iterate type="el" backwards="0">
                                    <p:tmAbs val="0"/>
                                  </p:iterate>
                                  <p:childTnLst>
                                    <p:set>
                                      <p:cBhvr>
                                        <p:cTn id="15" fill="hold"/>
                                        <p:tgtEl>
                                          <p:spTgt spid="371">
                                            <p:txEl>
                                              <p:pRg st="1" end="1"/>
                                            </p:txEl>
                                          </p:spTgt>
                                        </p:tgtEl>
                                        <p:attrNameLst>
                                          <p:attrName>style.visibility</p:attrName>
                                        </p:attrNameLst>
                                      </p:cBhvr>
                                      <p:to>
                                        <p:strVal val="visible"/>
                                      </p:to>
                                    </p:set>
                                    <p:anim calcmode="lin" valueType="num">
                                      <p:cBhvr>
                                        <p:cTn id="16" dur="500" fill="hold"/>
                                        <p:tgtEl>
                                          <p:spTgt spid="371">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371">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16" presetID="23" grpId="1" fill="hold">
                                  <p:stCondLst>
                                    <p:cond delay="0"/>
                                  </p:stCondLst>
                                  <p:iterate type="el" backwards="0">
                                    <p:tmAbs val="0"/>
                                  </p:iterate>
                                  <p:childTnLst>
                                    <p:set>
                                      <p:cBhvr>
                                        <p:cTn id="21" fill="hold"/>
                                        <p:tgtEl>
                                          <p:spTgt spid="371">
                                            <p:txEl>
                                              <p:pRg st="2" end="2"/>
                                            </p:txEl>
                                          </p:spTgt>
                                        </p:tgtEl>
                                        <p:attrNameLst>
                                          <p:attrName>style.visibility</p:attrName>
                                        </p:attrNameLst>
                                      </p:cBhvr>
                                      <p:to>
                                        <p:strVal val="visible"/>
                                      </p:to>
                                    </p:set>
                                    <p:anim calcmode="lin" valueType="num">
                                      <p:cBhvr>
                                        <p:cTn id="22" dur="500" fill="hold"/>
                                        <p:tgtEl>
                                          <p:spTgt spid="371">
                                            <p:txEl>
                                              <p:pRg st="2" end="2"/>
                                            </p:txEl>
                                          </p:spTgt>
                                        </p:tgtEl>
                                        <p:attrNameLst>
                                          <p:attrName>ppt_w</p:attrName>
                                        </p:attrNameLst>
                                      </p:cBhvr>
                                      <p:tavLst>
                                        <p:tav tm="0">
                                          <p:val>
                                            <p:fltVal val="0"/>
                                          </p:val>
                                        </p:tav>
                                        <p:tav tm="100000">
                                          <p:val>
                                            <p:strVal val="#ppt_w"/>
                                          </p:val>
                                        </p:tav>
                                      </p:tavLst>
                                    </p:anim>
                                    <p:anim calcmode="lin" valueType="num">
                                      <p:cBhvr>
                                        <p:cTn id="23" dur="500" fill="hold"/>
                                        <p:tgtEl>
                                          <p:spTgt spid="371">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16" presetID="23" grpId="1" fill="hold">
                                  <p:stCondLst>
                                    <p:cond delay="0"/>
                                  </p:stCondLst>
                                  <p:iterate type="el" backwards="0">
                                    <p:tmAbs val="0"/>
                                  </p:iterate>
                                  <p:childTnLst>
                                    <p:set>
                                      <p:cBhvr>
                                        <p:cTn id="27" fill="hold"/>
                                        <p:tgtEl>
                                          <p:spTgt spid="371">
                                            <p:txEl>
                                              <p:pRg st="3" end="3"/>
                                            </p:txEl>
                                          </p:spTgt>
                                        </p:tgtEl>
                                        <p:attrNameLst>
                                          <p:attrName>style.visibility</p:attrName>
                                        </p:attrNameLst>
                                      </p:cBhvr>
                                      <p:to>
                                        <p:strVal val="visible"/>
                                      </p:to>
                                    </p:set>
                                    <p:anim calcmode="lin" valueType="num">
                                      <p:cBhvr>
                                        <p:cTn id="28" dur="500" fill="hold"/>
                                        <p:tgtEl>
                                          <p:spTgt spid="371">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71">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Class="entr" nodeType="clickEffect" presetSubtype="16" presetID="23" grpId="1" fill="hold">
                                  <p:stCondLst>
                                    <p:cond delay="0"/>
                                  </p:stCondLst>
                                  <p:iterate type="el" backwards="0">
                                    <p:tmAbs val="0"/>
                                  </p:iterate>
                                  <p:childTnLst>
                                    <p:set>
                                      <p:cBhvr>
                                        <p:cTn id="33" fill="hold"/>
                                        <p:tgtEl>
                                          <p:spTgt spid="371">
                                            <p:txEl>
                                              <p:pRg st="4" end="4"/>
                                            </p:txEl>
                                          </p:spTgt>
                                        </p:tgtEl>
                                        <p:attrNameLst>
                                          <p:attrName>style.visibility</p:attrName>
                                        </p:attrNameLst>
                                      </p:cBhvr>
                                      <p:to>
                                        <p:strVal val="visible"/>
                                      </p:to>
                                    </p:set>
                                    <p:anim calcmode="lin" valueType="num">
                                      <p:cBhvr>
                                        <p:cTn id="34" dur="500" fill="hold"/>
                                        <p:tgtEl>
                                          <p:spTgt spid="371">
                                            <p:txEl>
                                              <p:pRg st="4" end="4"/>
                                            </p:txEl>
                                          </p:spTgt>
                                        </p:tgtEl>
                                        <p:attrNameLst>
                                          <p:attrName>ppt_w</p:attrName>
                                        </p:attrNameLst>
                                      </p:cBhvr>
                                      <p:tavLst>
                                        <p:tav tm="0">
                                          <p:val>
                                            <p:fltVal val="0"/>
                                          </p:val>
                                        </p:tav>
                                        <p:tav tm="100000">
                                          <p:val>
                                            <p:strVal val="#ppt_w"/>
                                          </p:val>
                                        </p:tav>
                                      </p:tavLst>
                                    </p:anim>
                                    <p:anim calcmode="lin" valueType="num">
                                      <p:cBhvr>
                                        <p:cTn id="35" dur="500" fill="hold"/>
                                        <p:tgtEl>
                                          <p:spTgt spid="371">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Class="entr" nodeType="clickEffect" presetSubtype="16" presetID="23" grpId="1" fill="hold">
                                  <p:stCondLst>
                                    <p:cond delay="0"/>
                                  </p:stCondLst>
                                  <p:iterate type="el" backwards="0">
                                    <p:tmAbs val="0"/>
                                  </p:iterate>
                                  <p:childTnLst>
                                    <p:set>
                                      <p:cBhvr>
                                        <p:cTn id="39" fill="hold"/>
                                        <p:tgtEl>
                                          <p:spTgt spid="371">
                                            <p:txEl>
                                              <p:pRg st="5" end="5"/>
                                            </p:txEl>
                                          </p:spTgt>
                                        </p:tgtEl>
                                        <p:attrNameLst>
                                          <p:attrName>style.visibility</p:attrName>
                                        </p:attrNameLst>
                                      </p:cBhvr>
                                      <p:to>
                                        <p:strVal val="visible"/>
                                      </p:to>
                                    </p:set>
                                    <p:anim calcmode="lin" valueType="num">
                                      <p:cBhvr>
                                        <p:cTn id="40" dur="500" fill="hold"/>
                                        <p:tgtEl>
                                          <p:spTgt spid="371">
                                            <p:txEl>
                                              <p:pRg st="5" end="5"/>
                                            </p:txEl>
                                          </p:spTgt>
                                        </p:tgtEl>
                                        <p:attrNameLst>
                                          <p:attrName>ppt_w</p:attrName>
                                        </p:attrNameLst>
                                      </p:cBhvr>
                                      <p:tavLst>
                                        <p:tav tm="0">
                                          <p:val>
                                            <p:fltVal val="0"/>
                                          </p:val>
                                        </p:tav>
                                        <p:tav tm="100000">
                                          <p:val>
                                            <p:strVal val="#ppt_w"/>
                                          </p:val>
                                        </p:tav>
                                      </p:tavLst>
                                    </p:anim>
                                    <p:anim calcmode="lin" valueType="num">
                                      <p:cBhvr>
                                        <p:cTn id="41" dur="500" fill="hold"/>
                                        <p:tgtEl>
                                          <p:spTgt spid="371">
                                            <p:txEl>
                                              <p:pRg st="5" end="5"/>
                                            </p:txEl>
                                          </p:spTgt>
                                        </p:tgtEl>
                                        <p:attrNameLst>
                                          <p:attrName>ppt_h</p:attrName>
                                        </p:attrNameLst>
                                      </p:cBhvr>
                                      <p:tavLst>
                                        <p:tav tm="0">
                                          <p:val>
                                            <p:fltVal val="0"/>
                                          </p:val>
                                        </p:tav>
                                        <p:tav tm="100000">
                                          <p:val>
                                            <p:strVal val="#ppt_h"/>
                                          </p:val>
                                        </p:tav>
                                      </p:tavLst>
                                    </p:anim>
                                  </p:childTnLst>
                                </p:cTn>
                              </p:par>
                            </p:childTnLst>
                          </p:cTn>
                        </p:par>
                        <p:par>
                          <p:cTn id="42" fill="hold">
                            <p:stCondLst>
                              <p:cond delay="500"/>
                            </p:stCondLst>
                            <p:childTnLst>
                              <p:par>
                                <p:cTn id="43" presetClass="entr" nodeType="afterEffect" presetSubtype="16" presetID="23" grpId="2" fill="hold">
                                  <p:stCondLst>
                                    <p:cond delay="0"/>
                                  </p:stCondLst>
                                  <p:iterate type="el" backwards="0">
                                    <p:tmAbs val="0"/>
                                  </p:iterate>
                                  <p:childTnLst>
                                    <p:set>
                                      <p:cBhvr>
                                        <p:cTn id="44" fill="hold"/>
                                        <p:tgtEl>
                                          <p:spTgt spid="370">
                                            <p:bg/>
                                          </p:spTgt>
                                        </p:tgtEl>
                                        <p:attrNameLst>
                                          <p:attrName>style.visibility</p:attrName>
                                        </p:attrNameLst>
                                      </p:cBhvr>
                                      <p:to>
                                        <p:strVal val="visible"/>
                                      </p:to>
                                    </p:set>
                                    <p:anim calcmode="lin" valueType="num">
                                      <p:cBhvr>
                                        <p:cTn id="45" dur="500" fill="hold"/>
                                        <p:tgtEl>
                                          <p:spTgt spid="370">
                                            <p:bg/>
                                          </p:spTgt>
                                        </p:tgtEl>
                                        <p:attrNameLst>
                                          <p:attrName>ppt_w</p:attrName>
                                        </p:attrNameLst>
                                      </p:cBhvr>
                                      <p:tavLst>
                                        <p:tav tm="0">
                                          <p:val>
                                            <p:fltVal val="0"/>
                                          </p:val>
                                        </p:tav>
                                        <p:tav tm="100000">
                                          <p:val>
                                            <p:strVal val="#ppt_w"/>
                                          </p:val>
                                        </p:tav>
                                      </p:tavLst>
                                    </p:anim>
                                    <p:anim calcmode="lin" valueType="num">
                                      <p:cBhvr>
                                        <p:cTn id="46" dur="500" fill="hold"/>
                                        <p:tgtEl>
                                          <p:spTgt spid="370">
                                            <p:bg/>
                                          </p:spTgt>
                                        </p:tgtEl>
                                        <p:attrNameLst>
                                          <p:attrName>ppt_h</p:attrName>
                                        </p:attrNameLst>
                                      </p:cBhvr>
                                      <p:tavLst>
                                        <p:tav tm="0">
                                          <p:val>
                                            <p:fltVal val="0"/>
                                          </p:val>
                                        </p:tav>
                                        <p:tav tm="100000">
                                          <p:val>
                                            <p:strVal val="#ppt_h"/>
                                          </p:val>
                                        </p:tav>
                                      </p:tavLst>
                                    </p:anim>
                                  </p:childTnLst>
                                </p:cTn>
                              </p:par>
                              <p:par>
                                <p:cTn id="47" presetClass="entr" nodeType="withEffect" presetSubtype="16" presetID="23" grpId="2" fill="hold">
                                  <p:stCondLst>
                                    <p:cond delay="0"/>
                                  </p:stCondLst>
                                  <p:iterate type="el" backwards="0">
                                    <p:tmAbs val="0"/>
                                  </p:iterate>
                                  <p:childTnLst>
                                    <p:set>
                                      <p:cBhvr>
                                        <p:cTn id="48" fill="hold"/>
                                        <p:tgtEl>
                                          <p:spTgt spid="370">
                                            <p:txEl>
                                              <p:pRg st="0" end="0"/>
                                            </p:txEl>
                                          </p:spTgt>
                                        </p:tgtEl>
                                        <p:attrNameLst>
                                          <p:attrName>style.visibility</p:attrName>
                                        </p:attrNameLst>
                                      </p:cBhvr>
                                      <p:to>
                                        <p:strVal val="visible"/>
                                      </p:to>
                                    </p:set>
                                    <p:anim calcmode="lin" valueType="num">
                                      <p:cBhvr>
                                        <p:cTn id="49" dur="500" fill="hold"/>
                                        <p:tgtEl>
                                          <p:spTgt spid="370">
                                            <p:txEl>
                                              <p:pRg st="0" end="0"/>
                                            </p:txEl>
                                          </p:spTgt>
                                        </p:tgtEl>
                                        <p:attrNameLst>
                                          <p:attrName>ppt_w</p:attrName>
                                        </p:attrNameLst>
                                      </p:cBhvr>
                                      <p:tavLst>
                                        <p:tav tm="0">
                                          <p:val>
                                            <p:fltVal val="0"/>
                                          </p:val>
                                        </p:tav>
                                        <p:tav tm="100000">
                                          <p:val>
                                            <p:strVal val="#ppt_w"/>
                                          </p:val>
                                        </p:tav>
                                      </p:tavLst>
                                    </p:anim>
                                    <p:anim calcmode="lin" valueType="num">
                                      <p:cBhvr>
                                        <p:cTn id="50" dur="500" fill="hold"/>
                                        <p:tgtEl>
                                          <p:spTgt spid="370">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Class="entr" nodeType="clickEffect" presetSubtype="16" presetID="23" grpId="2" fill="hold">
                                  <p:stCondLst>
                                    <p:cond delay="0"/>
                                  </p:stCondLst>
                                  <p:iterate type="el" backwards="0">
                                    <p:tmAbs val="0"/>
                                  </p:iterate>
                                  <p:childTnLst>
                                    <p:set>
                                      <p:cBhvr>
                                        <p:cTn id="54" fill="hold"/>
                                        <p:tgtEl>
                                          <p:spTgt spid="370">
                                            <p:txEl>
                                              <p:pRg st="1" end="1"/>
                                            </p:txEl>
                                          </p:spTgt>
                                        </p:tgtEl>
                                        <p:attrNameLst>
                                          <p:attrName>style.visibility</p:attrName>
                                        </p:attrNameLst>
                                      </p:cBhvr>
                                      <p:to>
                                        <p:strVal val="visible"/>
                                      </p:to>
                                    </p:set>
                                    <p:anim calcmode="lin" valueType="num">
                                      <p:cBhvr>
                                        <p:cTn id="55" dur="500" fill="hold"/>
                                        <p:tgtEl>
                                          <p:spTgt spid="370">
                                            <p:txEl>
                                              <p:pRg st="1" end="1"/>
                                            </p:txEl>
                                          </p:spTgt>
                                        </p:tgtEl>
                                        <p:attrNameLst>
                                          <p:attrName>ppt_w</p:attrName>
                                        </p:attrNameLst>
                                      </p:cBhvr>
                                      <p:tavLst>
                                        <p:tav tm="0">
                                          <p:val>
                                            <p:fltVal val="0"/>
                                          </p:val>
                                        </p:tav>
                                        <p:tav tm="100000">
                                          <p:val>
                                            <p:strVal val="#ppt_w"/>
                                          </p:val>
                                        </p:tav>
                                      </p:tavLst>
                                    </p:anim>
                                    <p:anim calcmode="lin" valueType="num">
                                      <p:cBhvr>
                                        <p:cTn id="56" dur="500" fill="hold"/>
                                        <p:tgtEl>
                                          <p:spTgt spid="370">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Class="entr" nodeType="clickEffect" presetSubtype="16" presetID="23" grpId="2" fill="hold">
                                  <p:stCondLst>
                                    <p:cond delay="0"/>
                                  </p:stCondLst>
                                  <p:iterate type="el" backwards="0">
                                    <p:tmAbs val="0"/>
                                  </p:iterate>
                                  <p:childTnLst>
                                    <p:set>
                                      <p:cBhvr>
                                        <p:cTn id="60" fill="hold"/>
                                        <p:tgtEl>
                                          <p:spTgt spid="370">
                                            <p:txEl>
                                              <p:pRg st="2" end="2"/>
                                            </p:txEl>
                                          </p:spTgt>
                                        </p:tgtEl>
                                        <p:attrNameLst>
                                          <p:attrName>style.visibility</p:attrName>
                                        </p:attrNameLst>
                                      </p:cBhvr>
                                      <p:to>
                                        <p:strVal val="visible"/>
                                      </p:to>
                                    </p:set>
                                    <p:anim calcmode="lin" valueType="num">
                                      <p:cBhvr>
                                        <p:cTn id="61" dur="500" fill="hold"/>
                                        <p:tgtEl>
                                          <p:spTgt spid="370">
                                            <p:txEl>
                                              <p:pRg st="2" end="2"/>
                                            </p:txEl>
                                          </p:spTgt>
                                        </p:tgtEl>
                                        <p:attrNameLst>
                                          <p:attrName>ppt_w</p:attrName>
                                        </p:attrNameLst>
                                      </p:cBhvr>
                                      <p:tavLst>
                                        <p:tav tm="0">
                                          <p:val>
                                            <p:fltVal val="0"/>
                                          </p:val>
                                        </p:tav>
                                        <p:tav tm="100000">
                                          <p:val>
                                            <p:strVal val="#ppt_w"/>
                                          </p:val>
                                        </p:tav>
                                      </p:tavLst>
                                    </p:anim>
                                    <p:anim calcmode="lin" valueType="num">
                                      <p:cBhvr>
                                        <p:cTn id="62" dur="500" fill="hold"/>
                                        <p:tgtEl>
                                          <p:spTgt spid="370">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63" fill="hold">
                      <p:stCondLst>
                        <p:cond delay="indefinite"/>
                      </p:stCondLst>
                      <p:childTnLst>
                        <p:par>
                          <p:cTn id="64" fill="hold">
                            <p:stCondLst>
                              <p:cond delay="0"/>
                            </p:stCondLst>
                            <p:childTnLst>
                              <p:par>
                                <p:cTn id="65" presetClass="entr" nodeType="clickEffect" presetSubtype="16" presetID="23" grpId="2" fill="hold">
                                  <p:stCondLst>
                                    <p:cond delay="0"/>
                                  </p:stCondLst>
                                  <p:iterate type="el" backwards="0">
                                    <p:tmAbs val="0"/>
                                  </p:iterate>
                                  <p:childTnLst>
                                    <p:set>
                                      <p:cBhvr>
                                        <p:cTn id="66" fill="hold"/>
                                        <p:tgtEl>
                                          <p:spTgt spid="370">
                                            <p:txEl>
                                              <p:pRg st="3" end="3"/>
                                            </p:txEl>
                                          </p:spTgt>
                                        </p:tgtEl>
                                        <p:attrNameLst>
                                          <p:attrName>style.visibility</p:attrName>
                                        </p:attrNameLst>
                                      </p:cBhvr>
                                      <p:to>
                                        <p:strVal val="visible"/>
                                      </p:to>
                                    </p:set>
                                    <p:anim calcmode="lin" valueType="num">
                                      <p:cBhvr>
                                        <p:cTn id="67" dur="500" fill="hold"/>
                                        <p:tgtEl>
                                          <p:spTgt spid="370">
                                            <p:txEl>
                                              <p:pRg st="3" end="3"/>
                                            </p:txEl>
                                          </p:spTgt>
                                        </p:tgtEl>
                                        <p:attrNameLst>
                                          <p:attrName>ppt_w</p:attrName>
                                        </p:attrNameLst>
                                      </p:cBhvr>
                                      <p:tavLst>
                                        <p:tav tm="0">
                                          <p:val>
                                            <p:fltVal val="0"/>
                                          </p:val>
                                        </p:tav>
                                        <p:tav tm="100000">
                                          <p:val>
                                            <p:strVal val="#ppt_w"/>
                                          </p:val>
                                        </p:tav>
                                      </p:tavLst>
                                    </p:anim>
                                    <p:anim calcmode="lin" valueType="num">
                                      <p:cBhvr>
                                        <p:cTn id="68" dur="500" fill="hold"/>
                                        <p:tgtEl>
                                          <p:spTgt spid="370">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69" fill="hold">
                      <p:stCondLst>
                        <p:cond delay="indefinite"/>
                      </p:stCondLst>
                      <p:childTnLst>
                        <p:par>
                          <p:cTn id="70" fill="hold">
                            <p:stCondLst>
                              <p:cond delay="0"/>
                            </p:stCondLst>
                            <p:childTnLst>
                              <p:par>
                                <p:cTn id="71" presetClass="entr" nodeType="clickEffect" presetSubtype="16" presetID="23" grpId="2" fill="hold">
                                  <p:stCondLst>
                                    <p:cond delay="0"/>
                                  </p:stCondLst>
                                  <p:iterate type="el" backwards="0">
                                    <p:tmAbs val="0"/>
                                  </p:iterate>
                                  <p:childTnLst>
                                    <p:set>
                                      <p:cBhvr>
                                        <p:cTn id="72" fill="hold"/>
                                        <p:tgtEl>
                                          <p:spTgt spid="370">
                                            <p:txEl>
                                              <p:pRg st="4" end="4"/>
                                            </p:txEl>
                                          </p:spTgt>
                                        </p:tgtEl>
                                        <p:attrNameLst>
                                          <p:attrName>style.visibility</p:attrName>
                                        </p:attrNameLst>
                                      </p:cBhvr>
                                      <p:to>
                                        <p:strVal val="visible"/>
                                      </p:to>
                                    </p:set>
                                    <p:anim calcmode="lin" valueType="num">
                                      <p:cBhvr>
                                        <p:cTn id="73" dur="500" fill="hold"/>
                                        <p:tgtEl>
                                          <p:spTgt spid="370">
                                            <p:txEl>
                                              <p:pRg st="4" end="4"/>
                                            </p:txEl>
                                          </p:spTgt>
                                        </p:tgtEl>
                                        <p:attrNameLst>
                                          <p:attrName>ppt_w</p:attrName>
                                        </p:attrNameLst>
                                      </p:cBhvr>
                                      <p:tavLst>
                                        <p:tav tm="0">
                                          <p:val>
                                            <p:fltVal val="0"/>
                                          </p:val>
                                        </p:tav>
                                        <p:tav tm="100000">
                                          <p:val>
                                            <p:strVal val="#ppt_w"/>
                                          </p:val>
                                        </p:tav>
                                      </p:tavLst>
                                    </p:anim>
                                    <p:anim calcmode="lin" valueType="num">
                                      <p:cBhvr>
                                        <p:cTn id="74" dur="500" fill="hold"/>
                                        <p:tgtEl>
                                          <p:spTgt spid="370">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75" fill="hold">
                      <p:stCondLst>
                        <p:cond delay="indefinite"/>
                      </p:stCondLst>
                      <p:childTnLst>
                        <p:par>
                          <p:cTn id="76" fill="hold">
                            <p:stCondLst>
                              <p:cond delay="0"/>
                            </p:stCondLst>
                            <p:childTnLst>
                              <p:par>
                                <p:cTn id="77" presetClass="entr" nodeType="clickEffect" presetSubtype="16" presetID="23" grpId="2" fill="hold">
                                  <p:stCondLst>
                                    <p:cond delay="0"/>
                                  </p:stCondLst>
                                  <p:iterate type="el" backwards="0">
                                    <p:tmAbs val="0"/>
                                  </p:iterate>
                                  <p:childTnLst>
                                    <p:set>
                                      <p:cBhvr>
                                        <p:cTn id="78" fill="hold"/>
                                        <p:tgtEl>
                                          <p:spTgt spid="370">
                                            <p:txEl>
                                              <p:pRg st="5" end="5"/>
                                            </p:txEl>
                                          </p:spTgt>
                                        </p:tgtEl>
                                        <p:attrNameLst>
                                          <p:attrName>style.visibility</p:attrName>
                                        </p:attrNameLst>
                                      </p:cBhvr>
                                      <p:to>
                                        <p:strVal val="visible"/>
                                      </p:to>
                                    </p:set>
                                    <p:anim calcmode="lin" valueType="num">
                                      <p:cBhvr>
                                        <p:cTn id="79" dur="500" fill="hold"/>
                                        <p:tgtEl>
                                          <p:spTgt spid="370">
                                            <p:txEl>
                                              <p:pRg st="5" end="5"/>
                                            </p:txEl>
                                          </p:spTgt>
                                        </p:tgtEl>
                                        <p:attrNameLst>
                                          <p:attrName>ppt_w</p:attrName>
                                        </p:attrNameLst>
                                      </p:cBhvr>
                                      <p:tavLst>
                                        <p:tav tm="0">
                                          <p:val>
                                            <p:fltVal val="0"/>
                                          </p:val>
                                        </p:tav>
                                        <p:tav tm="100000">
                                          <p:val>
                                            <p:strVal val="#ppt_w"/>
                                          </p:val>
                                        </p:tav>
                                      </p:tavLst>
                                    </p:anim>
                                    <p:anim calcmode="lin" valueType="num">
                                      <p:cBhvr>
                                        <p:cTn id="80" dur="500" fill="hold"/>
                                        <p:tgtEl>
                                          <p:spTgt spid="370">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71" grpId="1"/>
      <p:bldP build="p" bldLvl="5" animBg="1" rev="0" advAuto="0" spid="370" grpId="2"/>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9" name="GOD’S SILENCE IS NOT PERMISSIVE"/>
          <p:cNvSpPr txBox="1"/>
          <p:nvPr/>
        </p:nvSpPr>
        <p:spPr>
          <a:xfrm>
            <a:off x="325953" y="226441"/>
            <a:ext cx="12352893" cy="884189"/>
          </a:xfrm>
          <a:prstGeom prst="rect">
            <a:avLst/>
          </a:prstGeom>
          <a:gradFill>
            <a:gsLst>
              <a:gs pos="0">
                <a:schemeClr val="accent5">
                  <a:hueOff val="-158059"/>
                  <a:satOff val="-13250"/>
                  <a:lumOff val="10967"/>
                </a:schemeClr>
              </a:gs>
              <a:gs pos="100000">
                <a:schemeClr val="accent5">
                  <a:hueOff val="-53923"/>
                  <a:lumOff val="-6733"/>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457200">
              <a:defRPr i="1" sz="5600">
                <a:gradFill flip="none" rotWithShape="1">
                  <a:gsLst>
                    <a:gs pos="0">
                      <a:srgbClr val="FFFC79"/>
                    </a:gs>
                    <a:gs pos="100000">
                      <a:srgbClr val="FFFFFF"/>
                    </a:gs>
                  </a:gsLst>
                  <a:lin ang="5400000" scaled="0"/>
                </a:gradFill>
                <a:effectLst>
                  <a:outerShdw sx="100000" sy="100000" kx="0" ky="0" algn="b" rotWithShape="0" blurRad="12700" dist="63500" dir="2400000">
                    <a:srgbClr val="000000"/>
                  </a:outerShdw>
                </a:effectLst>
                <a:latin typeface="Times New Roman"/>
                <a:ea typeface="Times New Roman"/>
                <a:cs typeface="Times New Roman"/>
                <a:sym typeface="Times New Roman"/>
              </a:defRPr>
            </a:lvl1pPr>
          </a:lstStyle>
          <a:p>
            <a:pPr/>
            <a:r>
              <a:t>GOD’S SILENCE IS NOT PERMISSIVE</a:t>
            </a:r>
          </a:p>
        </p:txBody>
      </p:sp>
      <p:sp>
        <p:nvSpPr>
          <p:cNvPr id="380" name="MAKING APPLICATION"/>
          <p:cNvSpPr txBox="1"/>
          <p:nvPr/>
        </p:nvSpPr>
        <p:spPr>
          <a:xfrm>
            <a:off x="-115116" y="1339155"/>
            <a:ext cx="13235032" cy="965201"/>
          </a:xfrm>
          <a:prstGeom prst="rect">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a:effectLst>
            <a:outerShdw sx="100000" sy="100000" kx="0" ky="0" algn="b" rotWithShape="0" blurRad="127000" dist="136836" dir="2501888">
              <a:srgbClr val="5A5F5E">
                <a:alpha val="9754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solidFill>
                  <a:srgbClr val="FFFFFF"/>
                </a:solidFill>
                <a:effectLst>
                  <a:outerShdw sx="100000" sy="100000" kx="0" ky="0" algn="b" rotWithShape="0" blurRad="63500" dist="63500" dir="1934455">
                    <a:srgbClr val="000000"/>
                  </a:outerShdw>
                </a:effectLst>
              </a:defRPr>
            </a:lvl1pPr>
          </a:lstStyle>
          <a:p>
            <a:pPr/>
            <a:r>
              <a:t>MAKING APPLICATION</a:t>
            </a:r>
          </a:p>
        </p:txBody>
      </p:sp>
      <p:sp>
        <p:nvSpPr>
          <p:cNvPr id="381" name="UNDERSTANDING THE DISTINCTION BETWEEN AIDES &amp; ADDITIONS"/>
          <p:cNvSpPr txBox="1"/>
          <p:nvPr/>
        </p:nvSpPr>
        <p:spPr>
          <a:xfrm>
            <a:off x="626244" y="2445222"/>
            <a:ext cx="11752313" cy="49289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indent="6350" defTabSz="1300480">
              <a:spcBef>
                <a:spcPts val="600"/>
              </a:spcBef>
              <a:defRPr b="1" i="1" sz="2800">
                <a:gradFill flip="none" rotWithShape="1">
                  <a:gsLst>
                    <a:gs pos="0">
                      <a:srgbClr val="FD7976"/>
                    </a:gs>
                    <a:gs pos="75000">
                      <a:srgbClr val="CE2C29"/>
                    </a:gs>
                    <a:gs pos="100000">
                      <a:srgbClr val="C40500"/>
                    </a:gs>
                  </a:gsLst>
                  <a:lin ang="5400000" scaled="0"/>
                </a:gradFill>
                <a:effectLst>
                  <a:outerShdw sx="100000" sy="100000" kx="0" ky="0" algn="b" rotWithShape="0" blurRad="165100" dist="139700" dir="2700000">
                    <a:srgbClr val="000000">
                      <a:alpha val="40000"/>
                    </a:srgbClr>
                  </a:outerShdw>
                </a:effectLst>
                <a:latin typeface="Times New Roman"/>
                <a:ea typeface="Times New Roman"/>
                <a:cs typeface="Times New Roman"/>
                <a:sym typeface="Times New Roman"/>
              </a:defRPr>
            </a:pPr>
            <a:r>
              <a:t>UNDERSTANDING THE DISTINCTION BETWEEN AIDES &amp; ADDITIONS</a:t>
            </a:r>
          </a:p>
        </p:txBody>
      </p:sp>
      <p:sp>
        <p:nvSpPr>
          <p:cNvPr id="382" name="Generic &amp; Specific:…"/>
          <p:cNvSpPr txBox="1"/>
          <p:nvPr/>
        </p:nvSpPr>
        <p:spPr>
          <a:xfrm>
            <a:off x="6470152" y="4031851"/>
            <a:ext cx="6312897" cy="4551500"/>
          </a:xfrm>
          <a:prstGeom prst="rect">
            <a:avLst/>
          </a:prstGeom>
          <a:solidFill>
            <a:schemeClr val="accent1">
              <a:satOff val="5412"/>
              <a:lumOff val="-30746"/>
            </a:schemeClr>
          </a:solidFill>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1295400">
              <a:buClr>
                <a:srgbClr val="000000"/>
              </a:buClr>
              <a:defRPr sz="3800">
                <a:solidFill>
                  <a:srgbClr val="F5D328"/>
                </a:solidFill>
                <a:effectLst>
                  <a:outerShdw sx="100000" sy="100000" kx="0" ky="0" algn="b" rotWithShape="0" blurRad="63500" dist="63500" dir="18900000">
                    <a:srgbClr val="000000"/>
                  </a:outerShdw>
                </a:effectLst>
                <a:uFill>
                  <a:solidFill>
                    <a:srgbClr val="000000"/>
                  </a:solidFill>
                </a:uFill>
                <a:latin typeface="Times New Roman"/>
                <a:ea typeface="Times New Roman"/>
                <a:cs typeface="Times New Roman"/>
                <a:sym typeface="Times New Roman"/>
              </a:defRPr>
            </a:pPr>
            <a:r>
              <a:t>Generic &amp; Specific: </a:t>
            </a:r>
          </a:p>
          <a:p>
            <a:pPr defTabSz="1295400">
              <a:buClr>
                <a:srgbClr val="000000"/>
              </a:buClr>
              <a:defRPr sz="3800">
                <a:solidFill>
                  <a:srgbClr val="FFFFFF"/>
                </a:solidFill>
                <a:effectLst>
                  <a:outerShdw sx="100000" sy="100000" kx="0" ky="0" algn="b" rotWithShape="0" blurRad="63500" dist="63500" dir="18900000">
                    <a:srgbClr val="000000"/>
                  </a:outerShdw>
                </a:effectLst>
                <a:uFill>
                  <a:solidFill>
                    <a:srgbClr val="000000"/>
                  </a:solidFill>
                </a:uFill>
                <a:latin typeface="Times New Roman"/>
                <a:ea typeface="Times New Roman"/>
                <a:cs typeface="Times New Roman"/>
                <a:sym typeface="Times New Roman"/>
              </a:defRPr>
            </a:pPr>
            <a:r>
              <a:t>Build an ark of gopher wood  </a:t>
            </a:r>
          </a:p>
          <a:p>
            <a:pPr defTabSz="1295400">
              <a:buClr>
                <a:srgbClr val="000000"/>
              </a:buClr>
              <a:defRPr sz="3800">
                <a:solidFill>
                  <a:srgbClr val="F5D328"/>
                </a:solidFill>
                <a:effectLst>
                  <a:outerShdw sx="100000" sy="100000" kx="0" ky="0" algn="b" rotWithShape="0" blurRad="63500" dist="63500" dir="18900000">
                    <a:srgbClr val="000000"/>
                  </a:outerShdw>
                </a:effectLst>
                <a:uFill>
                  <a:solidFill>
                    <a:srgbClr val="000000"/>
                  </a:solidFill>
                </a:uFill>
                <a:latin typeface="Times New Roman"/>
                <a:ea typeface="Times New Roman"/>
                <a:cs typeface="Times New Roman"/>
                <a:sym typeface="Times New Roman"/>
              </a:defRPr>
            </a:pPr>
            <a:r>
              <a:t>Expedients</a:t>
            </a:r>
          </a:p>
          <a:p>
            <a:pPr defTabSz="1295400">
              <a:buClr>
                <a:srgbClr val="000000"/>
              </a:buClr>
              <a:defRPr sz="3800">
                <a:solidFill>
                  <a:srgbClr val="FFFFFF"/>
                </a:solidFill>
                <a:effectLst>
                  <a:outerShdw sx="100000" sy="100000" kx="0" ky="0" algn="b" rotWithShape="0" blurRad="63500" dist="63500" dir="18900000">
                    <a:srgbClr val="000000"/>
                  </a:outerShdw>
                </a:effectLst>
                <a:uFill>
                  <a:solidFill>
                    <a:srgbClr val="000000"/>
                  </a:solidFill>
                </a:uFill>
                <a:latin typeface="Times New Roman"/>
                <a:ea typeface="Times New Roman"/>
                <a:cs typeface="Times New Roman"/>
                <a:sym typeface="Times New Roman"/>
              </a:defRPr>
            </a:pPr>
            <a:r>
              <a:t>Tools &amp; Size of material dependent upon specific need </a:t>
            </a:r>
          </a:p>
          <a:p>
            <a:pPr defTabSz="1295400">
              <a:buClr>
                <a:srgbClr val="000000"/>
              </a:buClr>
              <a:defRPr sz="3800">
                <a:solidFill>
                  <a:srgbClr val="F5D328"/>
                </a:solidFill>
                <a:effectLst>
                  <a:outerShdw sx="100000" sy="100000" kx="0" ky="0" algn="b" rotWithShape="0" blurRad="63500" dist="63500" dir="18900000">
                    <a:srgbClr val="000000"/>
                  </a:outerShdw>
                </a:effectLst>
                <a:uFill>
                  <a:solidFill>
                    <a:srgbClr val="000000"/>
                  </a:solidFill>
                </a:uFill>
                <a:latin typeface="Times New Roman"/>
                <a:ea typeface="Times New Roman"/>
                <a:cs typeface="Times New Roman"/>
                <a:sym typeface="Times New Roman"/>
              </a:defRPr>
            </a:pPr>
            <a:r>
              <a:t>Liberty: </a:t>
            </a:r>
          </a:p>
          <a:p>
            <a:pPr defTabSz="1295400">
              <a:buClr>
                <a:srgbClr val="000000"/>
              </a:buClr>
              <a:defRPr sz="3800">
                <a:solidFill>
                  <a:srgbClr val="FFFFFF"/>
                </a:solidFill>
                <a:effectLst>
                  <a:outerShdw sx="100000" sy="100000" kx="0" ky="0" algn="b" rotWithShape="0" blurRad="63500" dist="63500" dir="18900000">
                    <a:srgbClr val="000000"/>
                  </a:outerShdw>
                </a:effectLst>
                <a:uFill>
                  <a:solidFill>
                    <a:srgbClr val="000000"/>
                  </a:solidFill>
                </a:uFill>
                <a:latin typeface="Times New Roman"/>
                <a:ea typeface="Times New Roman"/>
                <a:cs typeface="Times New Roman"/>
                <a:sym typeface="Times New Roman"/>
              </a:defRPr>
            </a:pPr>
            <a:r>
              <a:t>Source and means of transporting materials</a:t>
            </a:r>
          </a:p>
        </p:txBody>
      </p:sp>
      <p:sp>
        <p:nvSpPr>
          <p:cNvPr id="383" name="Specific authority:…"/>
          <p:cNvSpPr txBox="1"/>
          <p:nvPr/>
        </p:nvSpPr>
        <p:spPr>
          <a:xfrm>
            <a:off x="221751" y="4031851"/>
            <a:ext cx="5963539" cy="4551500"/>
          </a:xfrm>
          <a:prstGeom prst="rect">
            <a:avLst/>
          </a:prstGeom>
          <a:solidFill>
            <a:schemeClr val="accent6">
              <a:hueOff val="-133706"/>
              <a:satOff val="8281"/>
              <a:lumOff val="-27269"/>
            </a:schemeClr>
          </a:solidFill>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1295400">
              <a:buClr>
                <a:srgbClr val="000000"/>
              </a:buClr>
              <a:defRPr sz="3800">
                <a:solidFill>
                  <a:srgbClr val="DCDEE0"/>
                </a:solidFill>
                <a:effectLst>
                  <a:outerShdw sx="100000" sy="100000" kx="0" ky="0" algn="b" rotWithShape="0" blurRad="63500" dist="63500" dir="18900000">
                    <a:srgbClr val="000000"/>
                  </a:outerShdw>
                </a:effectLst>
                <a:uFill>
                  <a:solidFill>
                    <a:srgbClr val="000000"/>
                  </a:solidFill>
                </a:uFill>
                <a:latin typeface="Times New Roman"/>
                <a:ea typeface="Times New Roman"/>
                <a:cs typeface="Times New Roman"/>
                <a:sym typeface="Times New Roman"/>
              </a:defRPr>
            </a:pPr>
            <a:r>
              <a:t>Specific authority:</a:t>
            </a:r>
          </a:p>
          <a:p>
            <a:pPr defTabSz="1295400">
              <a:buClr>
                <a:srgbClr val="000000"/>
              </a:buClr>
              <a:defRPr sz="3800">
                <a:solidFill>
                  <a:srgbClr val="F5D328"/>
                </a:solidFill>
                <a:effectLst>
                  <a:outerShdw sx="100000" sy="100000" kx="0" ky="0" algn="b" rotWithShape="0" blurRad="63500" dist="63500" dir="18900000">
                    <a:srgbClr val="000000"/>
                  </a:outerShdw>
                </a:effectLst>
                <a:uFill>
                  <a:solidFill>
                    <a:srgbClr val="000000"/>
                  </a:solidFill>
                </a:uFill>
                <a:latin typeface="Times New Roman"/>
                <a:ea typeface="Times New Roman"/>
                <a:cs typeface="Times New Roman"/>
                <a:sym typeface="Times New Roman"/>
              </a:defRPr>
            </a:pPr>
            <a:r>
              <a:t>Gopher wood (Gen 6:14)</a:t>
            </a:r>
          </a:p>
          <a:p>
            <a:pPr defTabSz="1295400">
              <a:buClr>
                <a:srgbClr val="000000"/>
              </a:buClr>
              <a:defRPr sz="3800">
                <a:solidFill>
                  <a:srgbClr val="F5D328"/>
                </a:solidFill>
                <a:effectLst>
                  <a:outerShdw sx="100000" sy="100000" kx="0" ky="0" algn="b" rotWithShape="0" blurRad="63500" dist="63500" dir="18900000">
                    <a:srgbClr val="000000"/>
                  </a:outerShdw>
                </a:effectLst>
                <a:uFill>
                  <a:solidFill>
                    <a:srgbClr val="000000"/>
                  </a:solidFill>
                </a:uFill>
                <a:latin typeface="Times New Roman"/>
                <a:ea typeface="Times New Roman"/>
                <a:cs typeface="Times New Roman"/>
                <a:sym typeface="Times New Roman"/>
              </a:defRPr>
            </a:pPr>
            <a:r>
              <a:t>Compartments (Gen 6:14)</a:t>
            </a:r>
          </a:p>
          <a:p>
            <a:pPr defTabSz="1295400">
              <a:buClr>
                <a:srgbClr val="000000"/>
              </a:buClr>
              <a:defRPr sz="3800">
                <a:solidFill>
                  <a:srgbClr val="F5D328"/>
                </a:solidFill>
                <a:effectLst>
                  <a:outerShdw sx="100000" sy="100000" kx="0" ky="0" algn="b" rotWithShape="0" blurRad="63500" dist="63500" dir="18900000">
                    <a:srgbClr val="000000"/>
                  </a:outerShdw>
                </a:effectLst>
                <a:uFill>
                  <a:solidFill>
                    <a:srgbClr val="000000"/>
                  </a:solidFill>
                </a:uFill>
                <a:latin typeface="Times New Roman"/>
                <a:ea typeface="Times New Roman"/>
                <a:cs typeface="Times New Roman"/>
                <a:sym typeface="Times New Roman"/>
              </a:defRPr>
            </a:pPr>
            <a:r>
              <a:t>450’ Long (Gen 6:15)</a:t>
            </a:r>
          </a:p>
          <a:p>
            <a:pPr defTabSz="1295400">
              <a:buClr>
                <a:srgbClr val="000000"/>
              </a:buClr>
              <a:defRPr sz="3800">
                <a:solidFill>
                  <a:srgbClr val="F5D328"/>
                </a:solidFill>
                <a:effectLst>
                  <a:outerShdw sx="100000" sy="100000" kx="0" ky="0" algn="b" rotWithShape="0" blurRad="63500" dist="63500" dir="18900000">
                    <a:srgbClr val="000000"/>
                  </a:outerShdw>
                </a:effectLst>
                <a:uFill>
                  <a:solidFill>
                    <a:srgbClr val="000000"/>
                  </a:solidFill>
                </a:uFill>
                <a:latin typeface="Times New Roman"/>
                <a:ea typeface="Times New Roman"/>
                <a:cs typeface="Times New Roman"/>
                <a:sym typeface="Times New Roman"/>
              </a:defRPr>
            </a:pPr>
            <a:r>
              <a:t>75’ Wide (Gen 6:15)</a:t>
            </a:r>
          </a:p>
          <a:p>
            <a:pPr defTabSz="1295400">
              <a:buClr>
                <a:srgbClr val="000000"/>
              </a:buClr>
              <a:defRPr sz="3800">
                <a:solidFill>
                  <a:srgbClr val="F5D328"/>
                </a:solidFill>
                <a:effectLst>
                  <a:outerShdw sx="100000" sy="100000" kx="0" ky="0" algn="b" rotWithShape="0" blurRad="63500" dist="63500" dir="18900000">
                    <a:srgbClr val="000000"/>
                  </a:outerShdw>
                </a:effectLst>
                <a:uFill>
                  <a:solidFill>
                    <a:srgbClr val="000000"/>
                  </a:solidFill>
                </a:uFill>
                <a:latin typeface="Times New Roman"/>
                <a:ea typeface="Times New Roman"/>
                <a:cs typeface="Times New Roman"/>
                <a:sym typeface="Times New Roman"/>
              </a:defRPr>
            </a:pPr>
            <a:r>
              <a:t>45’ Tall (Gen 6:15)</a:t>
            </a:r>
          </a:p>
          <a:p>
            <a:pPr defTabSz="1295400">
              <a:buClr>
                <a:srgbClr val="000000"/>
              </a:buClr>
              <a:defRPr sz="3800">
                <a:solidFill>
                  <a:srgbClr val="F5D328"/>
                </a:solidFill>
                <a:effectLst>
                  <a:outerShdw sx="100000" sy="100000" kx="0" ky="0" algn="b" rotWithShape="0" blurRad="63500" dist="63500" dir="18900000">
                    <a:srgbClr val="000000"/>
                  </a:outerShdw>
                </a:effectLst>
                <a:uFill>
                  <a:solidFill>
                    <a:srgbClr val="000000"/>
                  </a:solidFill>
                </a:uFill>
                <a:latin typeface="Times New Roman"/>
                <a:ea typeface="Times New Roman"/>
                <a:cs typeface="Times New Roman"/>
                <a:sym typeface="Times New Roman"/>
              </a:defRPr>
            </a:pPr>
            <a:r>
              <a:t>1 Window &amp; Door (Gen 6:16)</a:t>
            </a:r>
          </a:p>
          <a:p>
            <a:pPr defTabSz="1295400">
              <a:buClr>
                <a:srgbClr val="000000"/>
              </a:buClr>
              <a:defRPr sz="3800">
                <a:solidFill>
                  <a:srgbClr val="F5D328"/>
                </a:solidFill>
                <a:effectLst>
                  <a:outerShdw sx="100000" sy="100000" kx="0" ky="0" algn="b" rotWithShape="0" blurRad="63500" dist="63500" dir="18900000">
                    <a:srgbClr val="000000"/>
                  </a:outerShdw>
                </a:effectLst>
                <a:uFill>
                  <a:solidFill>
                    <a:srgbClr val="000000"/>
                  </a:solidFill>
                </a:uFill>
                <a:latin typeface="Times New Roman"/>
                <a:ea typeface="Times New Roman"/>
                <a:cs typeface="Times New Roman"/>
                <a:sym typeface="Times New Roman"/>
              </a:defRPr>
            </a:pPr>
            <a:r>
              <a:t>3 Stories (Gen 6:16)</a:t>
            </a:r>
          </a:p>
        </p:txBody>
      </p:sp>
      <p:sp>
        <p:nvSpPr>
          <p:cNvPr id="384" name="Heb 11:7  By faith Noah, being divinely warned of things not yet seen, moved with godly fear, prepared an ark for the saving of his household,"/>
          <p:cNvSpPr txBox="1"/>
          <p:nvPr/>
        </p:nvSpPr>
        <p:spPr>
          <a:xfrm>
            <a:off x="57228" y="2922115"/>
            <a:ext cx="12890344" cy="10241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200">
                <a:solidFill>
                  <a:srgbClr val="000000"/>
                </a:solidFill>
                <a:latin typeface="Times New Roman"/>
                <a:ea typeface="Times New Roman"/>
                <a:cs typeface="Times New Roman"/>
                <a:sym typeface="Times New Roman"/>
              </a:defRPr>
            </a:lvl1pPr>
          </a:lstStyle>
          <a:p>
            <a:pPr/>
            <a:r>
              <a:t>Heb 11:7  By faith Noah, being divinely warned of things not yet seen, moved with godly fear, prepared an ark for the saving of his household,</a:t>
            </a:r>
          </a:p>
        </p:txBody>
      </p:sp>
      <p:sp>
        <p:nvSpPr>
          <p:cNvPr id="385" name="22Thus Noah did; according to all that God commanded him, so he did. . . . 7:5  5And Noah did according to all that the Lord commanded him."/>
          <p:cNvSpPr txBox="1"/>
          <p:nvPr/>
        </p:nvSpPr>
        <p:spPr>
          <a:xfrm>
            <a:off x="88484" y="8668950"/>
            <a:ext cx="12827832" cy="10235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914400">
              <a:defRPr sz="3300">
                <a:solidFill>
                  <a:srgbClr val="000000"/>
                </a:solidFill>
                <a:latin typeface="Times New Roman"/>
                <a:ea typeface="Times New Roman"/>
                <a:cs typeface="Times New Roman"/>
                <a:sym typeface="Times New Roman"/>
              </a:defRPr>
            </a:pPr>
            <a:r>
              <a:rPr baseline="30060"/>
              <a:t>22</a:t>
            </a:r>
            <a:r>
              <a:t>Thus Noah did; according to all that God commanded him, so he did. . . . 7:5  </a:t>
            </a:r>
            <a:r>
              <a:rPr baseline="30060"/>
              <a:t>5</a:t>
            </a:r>
            <a:r>
              <a:t>And Noah did according to all that the Lord commanded him.</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382">
                                            <p:bg/>
                                          </p:spTgt>
                                        </p:tgtEl>
                                        <p:attrNameLst>
                                          <p:attrName>style.visibility</p:attrName>
                                        </p:attrNameLst>
                                      </p:cBhvr>
                                      <p:to>
                                        <p:strVal val="visible"/>
                                      </p:to>
                                    </p:set>
                                    <p:animEffect filter="wipe(left)" transition="in">
                                      <p:cBhvr>
                                        <p:cTn id="7" dur="2000"/>
                                        <p:tgtEl>
                                          <p:spTgt spid="382">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82">
                                            <p:txEl>
                                              <p:pRg st="0" end="0"/>
                                            </p:txEl>
                                          </p:spTgt>
                                        </p:tgtEl>
                                        <p:attrNameLst>
                                          <p:attrName>style.visibility</p:attrName>
                                        </p:attrNameLst>
                                      </p:cBhvr>
                                      <p:to>
                                        <p:strVal val="visible"/>
                                      </p:to>
                                    </p:set>
                                    <p:animEffect filter="wipe(left)" transition="in">
                                      <p:cBhvr>
                                        <p:cTn id="10" dur="2000"/>
                                        <p:tgtEl>
                                          <p:spTgt spid="38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82">
                                            <p:txEl>
                                              <p:pRg st="1" end="1"/>
                                            </p:txEl>
                                          </p:spTgt>
                                        </p:tgtEl>
                                        <p:attrNameLst>
                                          <p:attrName>style.visibility</p:attrName>
                                        </p:attrNameLst>
                                      </p:cBhvr>
                                      <p:to>
                                        <p:strVal val="visible"/>
                                      </p:to>
                                    </p:set>
                                    <p:animEffect filter="wipe(left)" transition="in">
                                      <p:cBhvr>
                                        <p:cTn id="15" dur="2000"/>
                                        <p:tgtEl>
                                          <p:spTgt spid="38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82">
                                            <p:txEl>
                                              <p:pRg st="2" end="2"/>
                                            </p:txEl>
                                          </p:spTgt>
                                        </p:tgtEl>
                                        <p:attrNameLst>
                                          <p:attrName>style.visibility</p:attrName>
                                        </p:attrNameLst>
                                      </p:cBhvr>
                                      <p:to>
                                        <p:strVal val="visible"/>
                                      </p:to>
                                    </p:set>
                                    <p:animEffect filter="wipe(left)" transition="in">
                                      <p:cBhvr>
                                        <p:cTn id="20" dur="2000"/>
                                        <p:tgtEl>
                                          <p:spTgt spid="38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382">
                                            <p:txEl>
                                              <p:pRg st="3" end="3"/>
                                            </p:txEl>
                                          </p:spTgt>
                                        </p:tgtEl>
                                        <p:attrNameLst>
                                          <p:attrName>style.visibility</p:attrName>
                                        </p:attrNameLst>
                                      </p:cBhvr>
                                      <p:to>
                                        <p:strVal val="visible"/>
                                      </p:to>
                                    </p:set>
                                    <p:animEffect filter="wipe(left)" transition="in">
                                      <p:cBhvr>
                                        <p:cTn id="25" dur="2000"/>
                                        <p:tgtEl>
                                          <p:spTgt spid="38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382">
                                            <p:txEl>
                                              <p:pRg st="4" end="4"/>
                                            </p:txEl>
                                          </p:spTgt>
                                        </p:tgtEl>
                                        <p:attrNameLst>
                                          <p:attrName>style.visibility</p:attrName>
                                        </p:attrNameLst>
                                      </p:cBhvr>
                                      <p:to>
                                        <p:strVal val="visible"/>
                                      </p:to>
                                    </p:set>
                                    <p:animEffect filter="wipe(left)" transition="in">
                                      <p:cBhvr>
                                        <p:cTn id="30" dur="2000"/>
                                        <p:tgtEl>
                                          <p:spTgt spid="382">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8" presetID="22" grpId="1" fill="hold">
                                  <p:stCondLst>
                                    <p:cond delay="0"/>
                                  </p:stCondLst>
                                  <p:iterate type="el" backwards="0">
                                    <p:tmAbs val="0"/>
                                  </p:iterate>
                                  <p:childTnLst>
                                    <p:set>
                                      <p:cBhvr>
                                        <p:cTn id="34" fill="hold"/>
                                        <p:tgtEl>
                                          <p:spTgt spid="382">
                                            <p:txEl>
                                              <p:pRg st="5" end="5"/>
                                            </p:txEl>
                                          </p:spTgt>
                                        </p:tgtEl>
                                        <p:attrNameLst>
                                          <p:attrName>style.visibility</p:attrName>
                                        </p:attrNameLst>
                                      </p:cBhvr>
                                      <p:to>
                                        <p:strVal val="visible"/>
                                      </p:to>
                                    </p:set>
                                    <p:animEffect filter="wipe(left)" transition="in">
                                      <p:cBhvr>
                                        <p:cTn id="35" dur="2000"/>
                                        <p:tgtEl>
                                          <p:spTgt spid="382">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82" grpId="1"/>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7" name="GOD’S SILENCE IS NOT PERMISSIVE"/>
          <p:cNvSpPr txBox="1"/>
          <p:nvPr/>
        </p:nvSpPr>
        <p:spPr>
          <a:xfrm>
            <a:off x="325953" y="226441"/>
            <a:ext cx="12352893" cy="884189"/>
          </a:xfrm>
          <a:prstGeom prst="rect">
            <a:avLst/>
          </a:prstGeom>
          <a:gradFill>
            <a:gsLst>
              <a:gs pos="0">
                <a:schemeClr val="accent5">
                  <a:hueOff val="-158059"/>
                  <a:satOff val="-13250"/>
                  <a:lumOff val="10967"/>
                </a:schemeClr>
              </a:gs>
              <a:gs pos="100000">
                <a:schemeClr val="accent5">
                  <a:hueOff val="-53923"/>
                  <a:lumOff val="-6733"/>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457200">
              <a:defRPr i="1" sz="5600">
                <a:gradFill flip="none" rotWithShape="1">
                  <a:gsLst>
                    <a:gs pos="0">
                      <a:srgbClr val="FFFC79"/>
                    </a:gs>
                    <a:gs pos="100000">
                      <a:srgbClr val="FFFFFF"/>
                    </a:gs>
                  </a:gsLst>
                  <a:lin ang="5400000" scaled="0"/>
                </a:gradFill>
                <a:effectLst>
                  <a:outerShdw sx="100000" sy="100000" kx="0" ky="0" algn="b" rotWithShape="0" blurRad="12700" dist="63500" dir="2400000">
                    <a:srgbClr val="000000"/>
                  </a:outerShdw>
                </a:effectLst>
                <a:latin typeface="Times New Roman"/>
                <a:ea typeface="Times New Roman"/>
                <a:cs typeface="Times New Roman"/>
                <a:sym typeface="Times New Roman"/>
              </a:defRPr>
            </a:lvl1pPr>
          </a:lstStyle>
          <a:p>
            <a:pPr/>
            <a:r>
              <a:t>GOD’S SILENCE IS NOT PERMISSIVE</a:t>
            </a:r>
          </a:p>
        </p:txBody>
      </p:sp>
      <p:sp>
        <p:nvSpPr>
          <p:cNvPr id="388" name="MAKING APPLICATION"/>
          <p:cNvSpPr txBox="1"/>
          <p:nvPr/>
        </p:nvSpPr>
        <p:spPr>
          <a:xfrm>
            <a:off x="-115116" y="1339155"/>
            <a:ext cx="13235032" cy="965201"/>
          </a:xfrm>
          <a:prstGeom prst="rect">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a:effectLst>
            <a:outerShdw sx="100000" sy="100000" kx="0" ky="0" algn="b" rotWithShape="0" blurRad="127000" dist="136836" dir="2501888">
              <a:srgbClr val="5A5F5E">
                <a:alpha val="9754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solidFill>
                  <a:srgbClr val="FFFFFF"/>
                </a:solidFill>
                <a:effectLst>
                  <a:outerShdw sx="100000" sy="100000" kx="0" ky="0" algn="b" rotWithShape="0" blurRad="63500" dist="63500" dir="1934455">
                    <a:srgbClr val="000000"/>
                  </a:outerShdw>
                </a:effectLst>
              </a:defRPr>
            </a:lvl1pPr>
          </a:lstStyle>
          <a:p>
            <a:pPr/>
            <a:r>
              <a:t>MAKING APPLICATION</a:t>
            </a:r>
          </a:p>
        </p:txBody>
      </p:sp>
      <p:sp>
        <p:nvSpPr>
          <p:cNvPr id="389" name="UNDERSTANDING THE DISTINCTION BETWEEN AIDES &amp; ADDITIONS"/>
          <p:cNvSpPr txBox="1"/>
          <p:nvPr/>
        </p:nvSpPr>
        <p:spPr>
          <a:xfrm>
            <a:off x="626244" y="2445222"/>
            <a:ext cx="11752313" cy="49289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indent="6350" defTabSz="1300480">
              <a:spcBef>
                <a:spcPts val="600"/>
              </a:spcBef>
              <a:defRPr b="1" i="1" sz="2800">
                <a:gradFill flip="none" rotWithShape="1">
                  <a:gsLst>
                    <a:gs pos="0">
                      <a:srgbClr val="FD7976"/>
                    </a:gs>
                    <a:gs pos="75000">
                      <a:srgbClr val="CE2C29"/>
                    </a:gs>
                    <a:gs pos="100000">
                      <a:srgbClr val="C40500"/>
                    </a:gs>
                  </a:gsLst>
                  <a:lin ang="5400000" scaled="0"/>
                </a:gradFill>
                <a:effectLst>
                  <a:outerShdw sx="100000" sy="100000" kx="0" ky="0" algn="b" rotWithShape="0" blurRad="165100" dist="139700" dir="2700000">
                    <a:srgbClr val="000000">
                      <a:alpha val="40000"/>
                    </a:srgbClr>
                  </a:outerShdw>
                </a:effectLst>
                <a:latin typeface="Times New Roman"/>
                <a:ea typeface="Times New Roman"/>
                <a:cs typeface="Times New Roman"/>
                <a:sym typeface="Times New Roman"/>
              </a:defRPr>
            </a:pPr>
            <a:r>
              <a:t>UNDERSTANDING THE DISTINCTION BETWEEN AIDES &amp; ADDITIONS</a:t>
            </a:r>
          </a:p>
        </p:txBody>
      </p:sp>
      <p:sp>
        <p:nvSpPr>
          <p:cNvPr id="390" name="Heb 11:7  By faith Noah, being divinely warned of things not yet seen, moved with godly fear, prepared an ark for the saving of his household,"/>
          <p:cNvSpPr txBox="1"/>
          <p:nvPr/>
        </p:nvSpPr>
        <p:spPr>
          <a:xfrm>
            <a:off x="57228" y="2922115"/>
            <a:ext cx="12890344" cy="10241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200">
                <a:solidFill>
                  <a:srgbClr val="000000"/>
                </a:solidFill>
                <a:latin typeface="Times New Roman"/>
                <a:ea typeface="Times New Roman"/>
                <a:cs typeface="Times New Roman"/>
                <a:sym typeface="Times New Roman"/>
              </a:defRPr>
            </a:lvl1pPr>
          </a:lstStyle>
          <a:p>
            <a:pPr/>
            <a:r>
              <a:t>Heb 11:7  By faith Noah, being divinely warned of things not yet seen, moved with godly fear, prepared an ark for the saving of his household,</a:t>
            </a:r>
          </a:p>
        </p:txBody>
      </p:sp>
      <p:sp>
        <p:nvSpPr>
          <p:cNvPr id="391" name="22Thus Noah did; according to all that God commanded him, so he did. . . . 7:5  5And Noah did according to all that the Lord commanded him."/>
          <p:cNvSpPr txBox="1"/>
          <p:nvPr/>
        </p:nvSpPr>
        <p:spPr>
          <a:xfrm>
            <a:off x="88484" y="8668949"/>
            <a:ext cx="12827832" cy="10235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914400">
              <a:defRPr sz="3300">
                <a:solidFill>
                  <a:srgbClr val="000000"/>
                </a:solidFill>
                <a:latin typeface="Times New Roman"/>
                <a:ea typeface="Times New Roman"/>
                <a:cs typeface="Times New Roman"/>
                <a:sym typeface="Times New Roman"/>
              </a:defRPr>
            </a:pPr>
            <a:r>
              <a:rPr baseline="30060"/>
              <a:t>22</a:t>
            </a:r>
            <a:r>
              <a:t>Thus Noah did; according to all that God commanded him, so he did. . . . 7:5  </a:t>
            </a:r>
            <a:r>
              <a:rPr baseline="30060"/>
              <a:t>5</a:t>
            </a:r>
            <a:r>
              <a:t>And Noah did according to all that the Lord commanded him.</a:t>
            </a:r>
          </a:p>
        </p:txBody>
      </p:sp>
      <p:sp>
        <p:nvSpPr>
          <p:cNvPr id="392" name="Rectangle"/>
          <p:cNvSpPr/>
          <p:nvPr/>
        </p:nvSpPr>
        <p:spPr>
          <a:xfrm>
            <a:off x="225784" y="4238185"/>
            <a:ext cx="4991101" cy="4138832"/>
          </a:xfrm>
          <a:prstGeom prst="rect">
            <a:avLst/>
          </a:prstGeom>
          <a:solidFill>
            <a:srgbClr val="271A0D">
              <a:alpha val="77000"/>
            </a:srgbClr>
          </a:solidFill>
          <a:ln w="12700">
            <a:solidFill>
              <a:srgbClr val="FFFFCC"/>
            </a:solidFill>
          </a:ln>
        </p:spPr>
        <p:txBody>
          <a:bodyPr lIns="65023" tIns="65023" rIns="65023" bIns="65023" anchor="ctr"/>
          <a:lstStyle/>
          <a:p>
            <a:pPr defTabSz="914400">
              <a:defRPr sz="4800">
                <a:solidFill>
                  <a:srgbClr val="EAEAEA">
                    <a:alpha val="78000"/>
                  </a:srgbClr>
                </a:solidFill>
                <a:latin typeface="Times New Roman"/>
                <a:ea typeface="Times New Roman"/>
                <a:cs typeface="Times New Roman"/>
                <a:sym typeface="Times New Roman"/>
              </a:defRPr>
            </a:pPr>
          </a:p>
        </p:txBody>
      </p:sp>
      <p:sp>
        <p:nvSpPr>
          <p:cNvPr id="393" name="Oval"/>
          <p:cNvSpPr/>
          <p:nvPr/>
        </p:nvSpPr>
        <p:spPr>
          <a:xfrm>
            <a:off x="473011" y="4465254"/>
            <a:ext cx="4419058" cy="3684694"/>
          </a:xfrm>
          <a:prstGeom prst="ellipse">
            <a:avLst/>
          </a:prstGeom>
          <a:solidFill>
            <a:srgbClr val="FFFFFF"/>
          </a:solidFill>
          <a:ln w="12700">
            <a:solidFill>
              <a:srgbClr val="EAEAEA"/>
            </a:solidFill>
          </a:ln>
        </p:spPr>
        <p:txBody>
          <a:bodyPr lIns="65023" tIns="65023" rIns="65023" bIns="65023" anchor="ctr"/>
          <a:lstStyle/>
          <a:p>
            <a:pPr defTabSz="914400">
              <a:defRPr sz="7800">
                <a:solidFill>
                  <a:srgbClr val="EAEAEA"/>
                </a:solidFill>
                <a:latin typeface="Times New Roman"/>
                <a:ea typeface="Times New Roman"/>
                <a:cs typeface="Times New Roman"/>
                <a:sym typeface="Times New Roman"/>
              </a:defRPr>
            </a:pPr>
          </a:p>
        </p:txBody>
      </p:sp>
      <p:sp>
        <p:nvSpPr>
          <p:cNvPr id="394" name="Incidental"/>
          <p:cNvSpPr txBox="1"/>
          <p:nvPr/>
        </p:nvSpPr>
        <p:spPr>
          <a:xfrm>
            <a:off x="1225322" y="4689469"/>
            <a:ext cx="2914436" cy="774205"/>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1295400">
              <a:buClr>
                <a:srgbClr val="000000"/>
              </a:buClr>
              <a:defRPr sz="4800">
                <a:solidFill>
                  <a:srgbClr val="F5D328"/>
                </a:solidFill>
                <a:effectLst>
                  <a:outerShdw sx="100000" sy="100000" kx="0" ky="0" algn="b" rotWithShape="0" blurRad="63500" dist="63500" dir="18900000">
                    <a:srgbClr val="000000"/>
                  </a:outerShdw>
                </a:effectLst>
                <a:uFill>
                  <a:solidFill>
                    <a:srgbClr val="000000"/>
                  </a:solidFill>
                </a:uFill>
                <a:latin typeface="Times New Roman"/>
                <a:ea typeface="Times New Roman"/>
                <a:cs typeface="Times New Roman"/>
                <a:sym typeface="Times New Roman"/>
              </a:defRPr>
            </a:lvl1pPr>
          </a:lstStyle>
          <a:p>
            <a:pPr/>
            <a:r>
              <a:t>Incidental</a:t>
            </a:r>
          </a:p>
        </p:txBody>
      </p:sp>
      <p:sp>
        <p:nvSpPr>
          <p:cNvPr id="395" name="Tools…"/>
          <p:cNvSpPr txBox="1"/>
          <p:nvPr/>
        </p:nvSpPr>
        <p:spPr>
          <a:xfrm>
            <a:off x="1575184" y="5316762"/>
            <a:ext cx="2214712" cy="2668663"/>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defTabSz="914400">
              <a:defRPr sz="4400">
                <a:solidFill>
                  <a:srgbClr val="EAEAEA"/>
                </a:solidFill>
                <a:latin typeface="Times New Roman"/>
                <a:ea typeface="Times New Roman"/>
                <a:cs typeface="Times New Roman"/>
                <a:sym typeface="Times New Roman"/>
              </a:defRPr>
            </a:pPr>
            <a:r>
              <a:rPr>
                <a:solidFill>
                  <a:srgbClr val="000000"/>
                </a:solidFill>
              </a:rPr>
              <a:t>Tools </a:t>
            </a:r>
            <a:endParaRPr>
              <a:solidFill>
                <a:srgbClr val="000000"/>
              </a:solidFill>
            </a:endParaRPr>
          </a:p>
          <a:p>
            <a:pPr defTabSz="914400">
              <a:defRPr sz="4400">
                <a:solidFill>
                  <a:srgbClr val="EAEAEA"/>
                </a:solidFill>
                <a:latin typeface="Times New Roman"/>
                <a:ea typeface="Times New Roman"/>
                <a:cs typeface="Times New Roman"/>
                <a:sym typeface="Times New Roman"/>
              </a:defRPr>
            </a:pPr>
            <a:r>
              <a:rPr>
                <a:solidFill>
                  <a:srgbClr val="000000"/>
                </a:solidFill>
              </a:rPr>
              <a:t>Rope</a:t>
            </a:r>
          </a:p>
          <a:p>
            <a:pPr defTabSz="914400">
              <a:defRPr sz="4400">
                <a:solidFill>
                  <a:srgbClr val="EAEAEA"/>
                </a:solidFill>
                <a:latin typeface="Times New Roman"/>
                <a:ea typeface="Times New Roman"/>
                <a:cs typeface="Times New Roman"/>
                <a:sym typeface="Times New Roman"/>
              </a:defRPr>
            </a:pPr>
            <a:r>
              <a:rPr>
                <a:solidFill>
                  <a:srgbClr val="000000"/>
                </a:solidFill>
              </a:rPr>
              <a:t>Scaffolds</a:t>
            </a:r>
          </a:p>
          <a:p>
            <a:pPr defTabSz="914400">
              <a:defRPr sz="4400">
                <a:solidFill>
                  <a:srgbClr val="EAEAEA"/>
                </a:solidFill>
                <a:latin typeface="Times New Roman"/>
                <a:ea typeface="Times New Roman"/>
                <a:cs typeface="Times New Roman"/>
                <a:sym typeface="Times New Roman"/>
              </a:defRPr>
            </a:pPr>
            <a:r>
              <a:rPr>
                <a:solidFill>
                  <a:srgbClr val="000000"/>
                </a:solidFill>
              </a:rPr>
              <a:t>Help</a:t>
            </a:r>
          </a:p>
        </p:txBody>
      </p:sp>
      <p:pic>
        <p:nvPicPr>
          <p:cNvPr id="396" name="Rounded Rectangle Rounded rectangle" descr="Rounded Rectangle Rounded rectangle"/>
          <p:cNvPicPr>
            <a:picLocks noChangeAspect="0"/>
          </p:cNvPicPr>
          <p:nvPr/>
        </p:nvPicPr>
        <p:blipFill>
          <a:blip r:embed="rId2">
            <a:alphaModFix amt="79092"/>
            <a:extLst/>
          </a:blip>
          <a:stretch>
            <a:fillRect/>
          </a:stretch>
        </p:blipFill>
        <p:spPr>
          <a:xfrm>
            <a:off x="5201473" y="3897999"/>
            <a:ext cx="7927411" cy="4819203"/>
          </a:xfrm>
          <a:prstGeom prst="rect">
            <a:avLst/>
          </a:prstGeom>
          <a:effectLst>
            <a:outerShdw sx="100000" sy="100000" kx="0" ky="0" algn="b" rotWithShape="0" blurRad="38100" dist="25400" dir="5400000">
              <a:srgbClr val="000000">
                <a:alpha val="44023"/>
              </a:srgbClr>
            </a:outerShdw>
          </a:effectLst>
        </p:spPr>
      </p:pic>
      <p:sp>
        <p:nvSpPr>
          <p:cNvPr id="397" name="Excluded / Unauthorized…"/>
          <p:cNvSpPr txBox="1"/>
          <p:nvPr/>
        </p:nvSpPr>
        <p:spPr>
          <a:xfrm>
            <a:off x="5718472" y="4458904"/>
            <a:ext cx="6893413" cy="3757086"/>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1295400">
              <a:buClr>
                <a:srgbClr val="000000"/>
              </a:buClr>
              <a:defRPr sz="5100">
                <a:solidFill>
                  <a:srgbClr val="F5D328"/>
                </a:solidFill>
                <a:effectLst>
                  <a:outerShdw sx="100000" sy="100000" kx="0" ky="0" algn="b" rotWithShape="0" blurRad="63500" dist="63500" dir="18900000">
                    <a:srgbClr val="000000"/>
                  </a:outerShdw>
                </a:effectLst>
                <a:uFill>
                  <a:solidFill>
                    <a:srgbClr val="000000"/>
                  </a:solidFill>
                </a:uFill>
                <a:latin typeface="Times New Roman"/>
                <a:ea typeface="Times New Roman"/>
                <a:cs typeface="Times New Roman"/>
                <a:sym typeface="Times New Roman"/>
              </a:defRPr>
            </a:pPr>
            <a:r>
              <a:t>Excluded / Unauthorized </a:t>
            </a:r>
          </a:p>
          <a:p>
            <a:pPr defTabSz="1295400">
              <a:buClr>
                <a:srgbClr val="000000"/>
              </a:buClr>
              <a:defRPr sz="5100">
                <a:solidFill>
                  <a:srgbClr val="FFFFFF"/>
                </a:solidFill>
                <a:effectLst>
                  <a:outerShdw sx="100000" sy="100000" kx="0" ky="0" algn="b" rotWithShape="0" blurRad="63500" dist="63500" dir="18900000">
                    <a:srgbClr val="000000"/>
                  </a:outerShdw>
                </a:effectLst>
                <a:uFill>
                  <a:solidFill>
                    <a:srgbClr val="000000"/>
                  </a:solidFill>
                </a:uFill>
                <a:latin typeface="Times New Roman"/>
                <a:ea typeface="Times New Roman"/>
                <a:cs typeface="Times New Roman"/>
                <a:sym typeface="Times New Roman"/>
              </a:defRPr>
            </a:pPr>
            <a:r>
              <a:t>Different wood</a:t>
            </a:r>
          </a:p>
          <a:p>
            <a:pPr defTabSz="1295400">
              <a:buClr>
                <a:srgbClr val="000000"/>
              </a:buClr>
              <a:defRPr sz="5100">
                <a:solidFill>
                  <a:srgbClr val="FFFFFF"/>
                </a:solidFill>
                <a:effectLst>
                  <a:outerShdw sx="100000" sy="100000" kx="0" ky="0" algn="b" rotWithShape="0" blurRad="63500" dist="63500" dir="18900000">
                    <a:srgbClr val="000000"/>
                  </a:outerShdw>
                </a:effectLst>
                <a:uFill>
                  <a:solidFill>
                    <a:srgbClr val="000000"/>
                  </a:solidFill>
                </a:uFill>
                <a:latin typeface="Times New Roman"/>
                <a:ea typeface="Times New Roman"/>
                <a:cs typeface="Times New Roman"/>
                <a:sym typeface="Times New Roman"/>
              </a:defRPr>
            </a:pPr>
            <a:r>
              <a:t>Different size</a:t>
            </a:r>
          </a:p>
          <a:p>
            <a:pPr defTabSz="1295400">
              <a:buClr>
                <a:srgbClr val="000000"/>
              </a:buClr>
              <a:defRPr sz="5100">
                <a:solidFill>
                  <a:srgbClr val="FFFFFF"/>
                </a:solidFill>
                <a:effectLst>
                  <a:outerShdw sx="100000" sy="100000" kx="0" ky="0" algn="b" rotWithShape="0" blurRad="63500" dist="63500" dir="18900000">
                    <a:srgbClr val="000000"/>
                  </a:outerShdw>
                </a:effectLst>
                <a:uFill>
                  <a:solidFill>
                    <a:srgbClr val="000000"/>
                  </a:solidFill>
                </a:uFill>
                <a:latin typeface="Times New Roman"/>
                <a:ea typeface="Times New Roman"/>
                <a:cs typeface="Times New Roman"/>
                <a:sym typeface="Times New Roman"/>
              </a:defRPr>
            </a:pPr>
            <a:r>
              <a:t>Another door</a:t>
            </a:r>
          </a:p>
          <a:p>
            <a:pPr defTabSz="1295400">
              <a:buClr>
                <a:srgbClr val="000000"/>
              </a:buClr>
              <a:defRPr sz="5100">
                <a:solidFill>
                  <a:srgbClr val="FFFFFF"/>
                </a:solidFill>
                <a:effectLst>
                  <a:outerShdw sx="100000" sy="100000" kx="0" ky="0" algn="b" rotWithShape="0" blurRad="63500" dist="63500" dir="18900000">
                    <a:srgbClr val="000000"/>
                  </a:outerShdw>
                </a:effectLst>
                <a:uFill>
                  <a:solidFill>
                    <a:srgbClr val="000000"/>
                  </a:solidFill>
                </a:uFill>
                <a:latin typeface="Times New Roman"/>
                <a:ea typeface="Times New Roman"/>
                <a:cs typeface="Times New Roman"/>
                <a:sym typeface="Times New Roman"/>
              </a:defRPr>
            </a:pPr>
            <a:r>
              <a:t>Additional boats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396"/>
                                        </p:tgtEl>
                                        <p:attrNameLst>
                                          <p:attrName>style.visibility</p:attrName>
                                        </p:attrNameLst>
                                      </p:cBhvr>
                                      <p:to>
                                        <p:strVal val="visible"/>
                                      </p:to>
                                    </p:set>
                                    <p:anim calcmode="lin" valueType="num">
                                      <p:cBhvr>
                                        <p:cTn id="7" dur="1500" fill="hold"/>
                                        <p:tgtEl>
                                          <p:spTgt spid="396"/>
                                        </p:tgtEl>
                                        <p:attrNameLst>
                                          <p:attrName>ppt_x</p:attrName>
                                        </p:attrNameLst>
                                      </p:cBhvr>
                                      <p:tavLst>
                                        <p:tav tm="0">
                                          <p:val>
                                            <p:strVal val="#ppt_x"/>
                                          </p:val>
                                        </p:tav>
                                        <p:tav tm="100000">
                                          <p:val>
                                            <p:strVal val="#ppt_x"/>
                                          </p:val>
                                        </p:tav>
                                      </p:tavLst>
                                    </p:anim>
                                    <p:anim calcmode="lin" valueType="num">
                                      <p:cBhvr>
                                        <p:cTn id="8" dur="1500" fill="hold"/>
                                        <p:tgtEl>
                                          <p:spTgt spid="396"/>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Class="entr" nodeType="afterEffect" presetSubtype="1" presetID="2" grpId="2" fill="hold">
                                  <p:stCondLst>
                                    <p:cond delay="0"/>
                                  </p:stCondLst>
                                  <p:iterate type="el" backwards="0">
                                    <p:tmAbs val="0"/>
                                  </p:iterate>
                                  <p:childTnLst>
                                    <p:set>
                                      <p:cBhvr>
                                        <p:cTn id="11" fill="hold"/>
                                        <p:tgtEl>
                                          <p:spTgt spid="397"/>
                                        </p:tgtEl>
                                        <p:attrNameLst>
                                          <p:attrName>style.visibility</p:attrName>
                                        </p:attrNameLst>
                                      </p:cBhvr>
                                      <p:to>
                                        <p:strVal val="visible"/>
                                      </p:to>
                                    </p:set>
                                    <p:anim calcmode="lin" valueType="num">
                                      <p:cBhvr>
                                        <p:cTn id="12" dur="1500" fill="hold"/>
                                        <p:tgtEl>
                                          <p:spTgt spid="397"/>
                                        </p:tgtEl>
                                        <p:attrNameLst>
                                          <p:attrName>ppt_x</p:attrName>
                                        </p:attrNameLst>
                                      </p:cBhvr>
                                      <p:tavLst>
                                        <p:tav tm="0">
                                          <p:val>
                                            <p:strVal val="#ppt_x"/>
                                          </p:val>
                                        </p:tav>
                                        <p:tav tm="100000">
                                          <p:val>
                                            <p:strVal val="#ppt_x"/>
                                          </p:val>
                                        </p:tav>
                                      </p:tavLst>
                                    </p:anim>
                                    <p:anim calcmode="lin" valueType="num">
                                      <p:cBhvr>
                                        <p:cTn id="13" dur="1500" fill="hold"/>
                                        <p:tgtEl>
                                          <p:spTgt spid="39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96" grpId="1"/>
      <p:bldP build="whole" bldLvl="1" animBg="1" rev="0" advAuto="0" spid="397" grpId="2"/>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9" name="Image" descr="Image"/>
          <p:cNvPicPr>
            <a:picLocks noChangeAspect="1"/>
          </p:cNvPicPr>
          <p:nvPr/>
        </p:nvPicPr>
        <p:blipFill>
          <a:blip r:embed="rId2">
            <a:extLst/>
          </a:blip>
          <a:srcRect l="0" t="0" r="171" b="0"/>
          <a:stretch>
            <a:fillRect/>
          </a:stretch>
        </p:blipFill>
        <p:spPr>
          <a:xfrm>
            <a:off x="-14817" y="-8467"/>
            <a:ext cx="6496845" cy="97705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6964" y="21600"/>
                </a:lnTo>
                <a:cubicBezTo>
                  <a:pt x="10994" y="21600"/>
                  <a:pt x="13912" y="21581"/>
                  <a:pt x="13888" y="21555"/>
                </a:cubicBezTo>
                <a:cubicBezTo>
                  <a:pt x="13865" y="21531"/>
                  <a:pt x="14021" y="21366"/>
                  <a:pt x="14235" y="21190"/>
                </a:cubicBezTo>
                <a:cubicBezTo>
                  <a:pt x="14448" y="21014"/>
                  <a:pt x="14741" y="20700"/>
                  <a:pt x="14886" y="20492"/>
                </a:cubicBezTo>
                <a:cubicBezTo>
                  <a:pt x="15456" y="19680"/>
                  <a:pt x="15889" y="19093"/>
                  <a:pt x="16137" y="18800"/>
                </a:cubicBezTo>
                <a:cubicBezTo>
                  <a:pt x="16280" y="18632"/>
                  <a:pt x="16472" y="18361"/>
                  <a:pt x="16564" y="18197"/>
                </a:cubicBezTo>
                <a:cubicBezTo>
                  <a:pt x="16655" y="18033"/>
                  <a:pt x="16809" y="17785"/>
                  <a:pt x="16908" y="17646"/>
                </a:cubicBezTo>
                <a:cubicBezTo>
                  <a:pt x="17033" y="17469"/>
                  <a:pt x="17104" y="17256"/>
                  <a:pt x="17139" y="16941"/>
                </a:cubicBezTo>
                <a:cubicBezTo>
                  <a:pt x="17182" y="16551"/>
                  <a:pt x="17407" y="15648"/>
                  <a:pt x="17511" y="15448"/>
                </a:cubicBezTo>
                <a:cubicBezTo>
                  <a:pt x="17624" y="15231"/>
                  <a:pt x="17697" y="14175"/>
                  <a:pt x="17623" y="13819"/>
                </a:cubicBezTo>
                <a:cubicBezTo>
                  <a:pt x="17592" y="13672"/>
                  <a:pt x="17580" y="13567"/>
                  <a:pt x="17582" y="13494"/>
                </a:cubicBezTo>
                <a:cubicBezTo>
                  <a:pt x="17517" y="13288"/>
                  <a:pt x="17419" y="13156"/>
                  <a:pt x="17248" y="13039"/>
                </a:cubicBezTo>
                <a:cubicBezTo>
                  <a:pt x="17116" y="12950"/>
                  <a:pt x="16967" y="12755"/>
                  <a:pt x="16872" y="12551"/>
                </a:cubicBezTo>
                <a:cubicBezTo>
                  <a:pt x="16786" y="12364"/>
                  <a:pt x="16633" y="12121"/>
                  <a:pt x="16534" y="12009"/>
                </a:cubicBezTo>
                <a:lnTo>
                  <a:pt x="16354" y="11804"/>
                </a:lnTo>
                <a:lnTo>
                  <a:pt x="16492" y="11544"/>
                </a:lnTo>
                <a:cubicBezTo>
                  <a:pt x="17017" y="10551"/>
                  <a:pt x="20057" y="8517"/>
                  <a:pt x="21297" y="8329"/>
                </a:cubicBezTo>
                <a:lnTo>
                  <a:pt x="21600" y="8283"/>
                </a:lnTo>
                <a:lnTo>
                  <a:pt x="21600" y="8247"/>
                </a:lnTo>
                <a:lnTo>
                  <a:pt x="21414" y="8184"/>
                </a:lnTo>
                <a:cubicBezTo>
                  <a:pt x="21291" y="8142"/>
                  <a:pt x="21125" y="8100"/>
                  <a:pt x="21043" y="8092"/>
                </a:cubicBezTo>
                <a:cubicBezTo>
                  <a:pt x="20962" y="8084"/>
                  <a:pt x="20850" y="8053"/>
                  <a:pt x="20794" y="8024"/>
                </a:cubicBezTo>
                <a:cubicBezTo>
                  <a:pt x="20634" y="7943"/>
                  <a:pt x="19955" y="7762"/>
                  <a:pt x="19469" y="7673"/>
                </a:cubicBezTo>
                <a:cubicBezTo>
                  <a:pt x="19420" y="7664"/>
                  <a:pt x="19362" y="7652"/>
                  <a:pt x="19305" y="7642"/>
                </a:cubicBezTo>
                <a:cubicBezTo>
                  <a:pt x="19246" y="7641"/>
                  <a:pt x="19173" y="7628"/>
                  <a:pt x="19100" y="7604"/>
                </a:cubicBezTo>
                <a:cubicBezTo>
                  <a:pt x="18938" y="7574"/>
                  <a:pt x="18766" y="7543"/>
                  <a:pt x="18654" y="7522"/>
                </a:cubicBezTo>
                <a:cubicBezTo>
                  <a:pt x="18449" y="7484"/>
                  <a:pt x="18117" y="7438"/>
                  <a:pt x="17916" y="7420"/>
                </a:cubicBezTo>
                <a:cubicBezTo>
                  <a:pt x="17836" y="7413"/>
                  <a:pt x="17774" y="7409"/>
                  <a:pt x="17721" y="7408"/>
                </a:cubicBezTo>
                <a:cubicBezTo>
                  <a:pt x="17718" y="7408"/>
                  <a:pt x="17715" y="7408"/>
                  <a:pt x="17713" y="7408"/>
                </a:cubicBezTo>
                <a:cubicBezTo>
                  <a:pt x="17711" y="7408"/>
                  <a:pt x="17712" y="7408"/>
                  <a:pt x="17710" y="7408"/>
                </a:cubicBezTo>
                <a:cubicBezTo>
                  <a:pt x="17551" y="7404"/>
                  <a:pt x="17488" y="7432"/>
                  <a:pt x="17362" y="7523"/>
                </a:cubicBezTo>
                <a:cubicBezTo>
                  <a:pt x="17207" y="7634"/>
                  <a:pt x="17149" y="7648"/>
                  <a:pt x="17023" y="7603"/>
                </a:cubicBezTo>
                <a:cubicBezTo>
                  <a:pt x="16981" y="7588"/>
                  <a:pt x="16942" y="7579"/>
                  <a:pt x="16913" y="7576"/>
                </a:cubicBezTo>
                <a:cubicBezTo>
                  <a:pt x="16884" y="7573"/>
                  <a:pt x="16864" y="7577"/>
                  <a:pt x="16862" y="7588"/>
                </a:cubicBezTo>
                <a:cubicBezTo>
                  <a:pt x="16813" y="7806"/>
                  <a:pt x="16719" y="7903"/>
                  <a:pt x="16465" y="7989"/>
                </a:cubicBezTo>
                <a:cubicBezTo>
                  <a:pt x="16334" y="8034"/>
                  <a:pt x="16106" y="8151"/>
                  <a:pt x="15957" y="8251"/>
                </a:cubicBezTo>
                <a:cubicBezTo>
                  <a:pt x="15933" y="8266"/>
                  <a:pt x="15905" y="8284"/>
                  <a:pt x="15879" y="8301"/>
                </a:cubicBezTo>
                <a:cubicBezTo>
                  <a:pt x="15833" y="8335"/>
                  <a:pt x="15788" y="8365"/>
                  <a:pt x="15736" y="8393"/>
                </a:cubicBezTo>
                <a:cubicBezTo>
                  <a:pt x="15635" y="8458"/>
                  <a:pt x="15527" y="8529"/>
                  <a:pt x="15458" y="8572"/>
                </a:cubicBezTo>
                <a:lnTo>
                  <a:pt x="15232" y="8710"/>
                </a:lnTo>
                <a:lnTo>
                  <a:pt x="15074" y="8596"/>
                </a:lnTo>
                <a:cubicBezTo>
                  <a:pt x="15013" y="8553"/>
                  <a:pt x="14969" y="8495"/>
                  <a:pt x="14933" y="8415"/>
                </a:cubicBezTo>
                <a:cubicBezTo>
                  <a:pt x="14859" y="8321"/>
                  <a:pt x="14824" y="8104"/>
                  <a:pt x="14830" y="7769"/>
                </a:cubicBezTo>
                <a:cubicBezTo>
                  <a:pt x="14815" y="7527"/>
                  <a:pt x="14804" y="7230"/>
                  <a:pt x="14795" y="6797"/>
                </a:cubicBezTo>
                <a:cubicBezTo>
                  <a:pt x="14783" y="6152"/>
                  <a:pt x="14754" y="5741"/>
                  <a:pt x="14686" y="5373"/>
                </a:cubicBezTo>
                <a:cubicBezTo>
                  <a:pt x="14671" y="5301"/>
                  <a:pt x="14654" y="5203"/>
                  <a:pt x="14640" y="5141"/>
                </a:cubicBezTo>
                <a:cubicBezTo>
                  <a:pt x="14546" y="4768"/>
                  <a:pt x="14396" y="4420"/>
                  <a:pt x="14136" y="3898"/>
                </a:cubicBezTo>
                <a:cubicBezTo>
                  <a:pt x="13978" y="3583"/>
                  <a:pt x="13878" y="3403"/>
                  <a:pt x="13770" y="3295"/>
                </a:cubicBezTo>
                <a:cubicBezTo>
                  <a:pt x="13769" y="3293"/>
                  <a:pt x="13768" y="3291"/>
                  <a:pt x="13766" y="3290"/>
                </a:cubicBezTo>
                <a:cubicBezTo>
                  <a:pt x="13766" y="3290"/>
                  <a:pt x="13765" y="3290"/>
                  <a:pt x="13765" y="3289"/>
                </a:cubicBezTo>
                <a:cubicBezTo>
                  <a:pt x="13748" y="3273"/>
                  <a:pt x="13731" y="3260"/>
                  <a:pt x="13713" y="3246"/>
                </a:cubicBezTo>
                <a:cubicBezTo>
                  <a:pt x="13678" y="3219"/>
                  <a:pt x="13637" y="3198"/>
                  <a:pt x="13597" y="3179"/>
                </a:cubicBezTo>
                <a:cubicBezTo>
                  <a:pt x="13594" y="3177"/>
                  <a:pt x="13593" y="3176"/>
                  <a:pt x="13589" y="3174"/>
                </a:cubicBezTo>
                <a:cubicBezTo>
                  <a:pt x="13523" y="3149"/>
                  <a:pt x="13445" y="3135"/>
                  <a:pt x="13351" y="3122"/>
                </a:cubicBezTo>
                <a:cubicBezTo>
                  <a:pt x="13269" y="3110"/>
                  <a:pt x="13019" y="3059"/>
                  <a:pt x="12880" y="3034"/>
                </a:cubicBezTo>
                <a:cubicBezTo>
                  <a:pt x="12696" y="3003"/>
                  <a:pt x="12510" y="2969"/>
                  <a:pt x="12273" y="2922"/>
                </a:cubicBezTo>
                <a:cubicBezTo>
                  <a:pt x="11559" y="2783"/>
                  <a:pt x="10727" y="2613"/>
                  <a:pt x="9986" y="2445"/>
                </a:cubicBezTo>
                <a:cubicBezTo>
                  <a:pt x="9827" y="2409"/>
                  <a:pt x="9454" y="2332"/>
                  <a:pt x="9122" y="2265"/>
                </a:cubicBezTo>
                <a:cubicBezTo>
                  <a:pt x="8982" y="2238"/>
                  <a:pt x="8860" y="2213"/>
                  <a:pt x="8735" y="2182"/>
                </a:cubicBezTo>
                <a:cubicBezTo>
                  <a:pt x="8446" y="2119"/>
                  <a:pt x="8177" y="2051"/>
                  <a:pt x="8095" y="2015"/>
                </a:cubicBezTo>
                <a:cubicBezTo>
                  <a:pt x="7991" y="1970"/>
                  <a:pt x="7769" y="1926"/>
                  <a:pt x="7603" y="1918"/>
                </a:cubicBezTo>
                <a:cubicBezTo>
                  <a:pt x="7518" y="1914"/>
                  <a:pt x="7289" y="1882"/>
                  <a:pt x="7109" y="1862"/>
                </a:cubicBezTo>
                <a:cubicBezTo>
                  <a:pt x="6943" y="1846"/>
                  <a:pt x="6790" y="1828"/>
                  <a:pt x="6637" y="1809"/>
                </a:cubicBezTo>
                <a:cubicBezTo>
                  <a:pt x="6410" y="1781"/>
                  <a:pt x="6208" y="1751"/>
                  <a:pt x="6128" y="1728"/>
                </a:cubicBezTo>
                <a:cubicBezTo>
                  <a:pt x="6065" y="1711"/>
                  <a:pt x="5970" y="1690"/>
                  <a:pt x="5914" y="1683"/>
                </a:cubicBezTo>
                <a:cubicBezTo>
                  <a:pt x="5863" y="1676"/>
                  <a:pt x="5772" y="1640"/>
                  <a:pt x="5702" y="1600"/>
                </a:cubicBezTo>
                <a:cubicBezTo>
                  <a:pt x="5286" y="1470"/>
                  <a:pt x="4864" y="1275"/>
                  <a:pt x="4379" y="1001"/>
                </a:cubicBezTo>
                <a:cubicBezTo>
                  <a:pt x="4373" y="997"/>
                  <a:pt x="4363" y="992"/>
                  <a:pt x="4357" y="989"/>
                </a:cubicBezTo>
                <a:cubicBezTo>
                  <a:pt x="4348" y="984"/>
                  <a:pt x="4348" y="982"/>
                  <a:pt x="4340" y="977"/>
                </a:cubicBezTo>
                <a:cubicBezTo>
                  <a:pt x="4124" y="854"/>
                  <a:pt x="3907" y="727"/>
                  <a:pt x="3656" y="567"/>
                </a:cubicBezTo>
                <a:lnTo>
                  <a:pt x="3041" y="174"/>
                </a:lnTo>
                <a:cubicBezTo>
                  <a:pt x="2990" y="160"/>
                  <a:pt x="2934" y="155"/>
                  <a:pt x="2869" y="151"/>
                </a:cubicBezTo>
                <a:lnTo>
                  <a:pt x="2561" y="151"/>
                </a:lnTo>
                <a:cubicBezTo>
                  <a:pt x="2549" y="151"/>
                  <a:pt x="2546" y="150"/>
                  <a:pt x="2535" y="150"/>
                </a:cubicBezTo>
                <a:cubicBezTo>
                  <a:pt x="2518" y="150"/>
                  <a:pt x="2512" y="148"/>
                  <a:pt x="2496" y="148"/>
                </a:cubicBezTo>
                <a:cubicBezTo>
                  <a:pt x="2230" y="145"/>
                  <a:pt x="2098" y="126"/>
                  <a:pt x="2069" y="75"/>
                </a:cubicBezTo>
                <a:cubicBezTo>
                  <a:pt x="2053" y="47"/>
                  <a:pt x="1997" y="31"/>
                  <a:pt x="1872" y="19"/>
                </a:cubicBezTo>
                <a:cubicBezTo>
                  <a:pt x="1862" y="18"/>
                  <a:pt x="1858" y="16"/>
                  <a:pt x="1847" y="15"/>
                </a:cubicBezTo>
                <a:cubicBezTo>
                  <a:pt x="1683" y="3"/>
                  <a:pt x="1425" y="0"/>
                  <a:pt x="1013" y="0"/>
                </a:cubicBezTo>
                <a:lnTo>
                  <a:pt x="1012" y="0"/>
                </a:lnTo>
                <a:lnTo>
                  <a:pt x="0" y="0"/>
                </a:lnTo>
                <a:close/>
              </a:path>
            </a:pathLst>
          </a:custGeom>
          <a:ln w="12700">
            <a:miter lim="400000"/>
          </a:ln>
          <a:effectLst>
            <a:outerShdw sx="100000" sy="100000" kx="0" ky="0" algn="b" rotWithShape="0" blurRad="203200" dist="136836" dir="2501888">
              <a:srgbClr val="5A5F5E">
                <a:alpha val="50000"/>
              </a:srgbClr>
            </a:outerShdw>
          </a:effectLst>
        </p:spPr>
      </p:pic>
      <p:sp>
        <p:nvSpPr>
          <p:cNvPr id="400" name="GOD’S SILENCE IS NOT PERMISSIVE"/>
          <p:cNvSpPr txBox="1"/>
          <p:nvPr/>
        </p:nvSpPr>
        <p:spPr>
          <a:xfrm>
            <a:off x="325953" y="226441"/>
            <a:ext cx="12352893" cy="884189"/>
          </a:xfrm>
          <a:prstGeom prst="rect">
            <a:avLst/>
          </a:prstGeom>
          <a:gradFill>
            <a:gsLst>
              <a:gs pos="0">
                <a:schemeClr val="accent5">
                  <a:hueOff val="-158059"/>
                  <a:satOff val="-13250"/>
                  <a:lumOff val="10967"/>
                </a:schemeClr>
              </a:gs>
              <a:gs pos="100000">
                <a:schemeClr val="accent5">
                  <a:hueOff val="-53923"/>
                  <a:lumOff val="-6733"/>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457200">
              <a:defRPr i="1" sz="5600">
                <a:gradFill flip="none" rotWithShape="1">
                  <a:gsLst>
                    <a:gs pos="0">
                      <a:srgbClr val="FFFC79"/>
                    </a:gs>
                    <a:gs pos="100000">
                      <a:srgbClr val="FFFFFF"/>
                    </a:gs>
                  </a:gsLst>
                  <a:lin ang="5400000" scaled="0"/>
                </a:gradFill>
                <a:effectLst>
                  <a:outerShdw sx="100000" sy="100000" kx="0" ky="0" algn="b" rotWithShape="0" blurRad="12700" dist="63500" dir="2400000">
                    <a:srgbClr val="000000"/>
                  </a:outerShdw>
                </a:effectLst>
                <a:latin typeface="Times New Roman"/>
                <a:ea typeface="Times New Roman"/>
                <a:cs typeface="Times New Roman"/>
                <a:sym typeface="Times New Roman"/>
              </a:defRPr>
            </a:lvl1pPr>
          </a:lstStyle>
          <a:p>
            <a:pPr/>
            <a:r>
              <a:t>GOD’S SILENCE IS NOT PERMISSIVE</a:t>
            </a:r>
          </a:p>
        </p:txBody>
      </p:sp>
      <p:sp>
        <p:nvSpPr>
          <p:cNvPr id="401" name="MAKING APPLICATION"/>
          <p:cNvSpPr txBox="1"/>
          <p:nvPr/>
        </p:nvSpPr>
        <p:spPr>
          <a:xfrm>
            <a:off x="-115116" y="1339155"/>
            <a:ext cx="13235032" cy="965201"/>
          </a:xfrm>
          <a:prstGeom prst="rect">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a:effectLst>
            <a:outerShdw sx="100000" sy="100000" kx="0" ky="0" algn="b" rotWithShape="0" blurRad="127000" dist="136836" dir="2501888">
              <a:srgbClr val="5A5F5E">
                <a:alpha val="9754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solidFill>
                  <a:srgbClr val="FFFFFF"/>
                </a:solidFill>
                <a:effectLst>
                  <a:outerShdw sx="100000" sy="100000" kx="0" ky="0" algn="b" rotWithShape="0" blurRad="63500" dist="63500" dir="1934455">
                    <a:srgbClr val="000000"/>
                  </a:outerShdw>
                </a:effectLst>
              </a:defRPr>
            </a:lvl1pPr>
          </a:lstStyle>
          <a:p>
            <a:pPr/>
            <a:r>
              <a:t>MAKING APPLICATION</a:t>
            </a:r>
          </a:p>
        </p:txBody>
      </p:sp>
      <p:sp>
        <p:nvSpPr>
          <p:cNvPr id="402" name="The God of the O.T. and the God of the N.T. is the same God (Acts 5:1-11; Col. 3:17; Heb. 10:26-31).…"/>
          <p:cNvSpPr txBox="1"/>
          <p:nvPr/>
        </p:nvSpPr>
        <p:spPr>
          <a:xfrm>
            <a:off x="6442815" y="2805099"/>
            <a:ext cx="6200040" cy="65087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lnSpc>
                <a:spcPct val="90000"/>
              </a:lnSpc>
              <a:spcBef>
                <a:spcPts val="1400"/>
              </a:spcBef>
              <a:buSzPct val="80000"/>
              <a:buBlip>
                <a:blip r:embed="rId3"/>
              </a:buBlip>
              <a:defRPr sz="3700">
                <a:solidFill>
                  <a:srgbClr val="000000"/>
                </a:solidFill>
                <a:latin typeface="Century Gothic"/>
                <a:ea typeface="Century Gothic"/>
                <a:cs typeface="Century Gothic"/>
                <a:sym typeface="Century Gothic"/>
              </a:defRPr>
            </a:pPr>
            <a:r>
              <a:t>The God of the O.T. and the God of the N.T. is the same God (Acts 5:1-11; Col. 3:17; Heb. 10:26-31).</a:t>
            </a:r>
          </a:p>
          <a:p>
            <a:pPr marL="685800" indent="-685800" algn="l">
              <a:lnSpc>
                <a:spcPct val="90000"/>
              </a:lnSpc>
              <a:spcBef>
                <a:spcPts val="1400"/>
              </a:spcBef>
              <a:buSzPct val="80000"/>
              <a:buBlip>
                <a:blip r:embed="rId3"/>
              </a:buBlip>
              <a:defRPr sz="3700">
                <a:solidFill>
                  <a:srgbClr val="000000"/>
                </a:solidFill>
                <a:latin typeface="Century Gothic"/>
                <a:ea typeface="Century Gothic"/>
                <a:cs typeface="Century Gothic"/>
                <a:sym typeface="Century Gothic"/>
              </a:defRPr>
            </a:pPr>
            <a:r>
              <a:t>If we truly respect, love &amp; trust God we will believe, teach and practice only that which HE has said — (John 4:22-24; 2 Tim 3:16,17; 1 Cor. 4:6).</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02">
                                            <p:txEl>
                                              <p:pRg st="1" end="1"/>
                                            </p:txEl>
                                          </p:spTgt>
                                        </p:tgtEl>
                                        <p:attrNameLst>
                                          <p:attrName>style.visibility</p:attrName>
                                        </p:attrNameLst>
                                      </p:cBhvr>
                                      <p:to>
                                        <p:strVal val="visible"/>
                                      </p:to>
                                    </p:set>
                                    <p:animEffect filter="wipe(left)" transition="in">
                                      <p:cBhvr>
                                        <p:cTn id="7" dur="1500"/>
                                        <p:tgtEl>
                                          <p:spTgt spid="402">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02" grpId="1"/>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12" name="Group 6"/>
          <p:cNvGrpSpPr/>
          <p:nvPr/>
        </p:nvGrpSpPr>
        <p:grpSpPr>
          <a:xfrm flipH="1" rot="10800000">
            <a:off x="3967136" y="2914110"/>
            <a:ext cx="5006181" cy="5646382"/>
            <a:chOff x="0" y="0"/>
            <a:chExt cx="5006180" cy="5646380"/>
          </a:xfrm>
        </p:grpSpPr>
        <p:sp>
          <p:nvSpPr>
            <p:cNvPr id="404" name="Freeform 7"/>
            <p:cNvSpPr/>
            <p:nvPr/>
          </p:nvSpPr>
          <p:spPr>
            <a:xfrm>
              <a:off x="3369197" y="1894316"/>
              <a:ext cx="1636984" cy="23258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3449"/>
                  </a:moveTo>
                  <a:lnTo>
                    <a:pt x="21600" y="21600"/>
                  </a:lnTo>
                  <a:lnTo>
                    <a:pt x="68" y="6725"/>
                  </a:lnTo>
                  <a:lnTo>
                    <a:pt x="0" y="7336"/>
                  </a:lnTo>
                  <a:lnTo>
                    <a:pt x="3125" y="0"/>
                  </a:lnTo>
                  <a:lnTo>
                    <a:pt x="21600" y="13449"/>
                  </a:lnTo>
                </a:path>
              </a:pathLst>
            </a:custGeom>
            <a:solidFill>
              <a:srgbClr val="C9C9C9"/>
            </a:solidFill>
            <a:ln w="12700" cap="flat">
              <a:noFill/>
              <a:miter lim="400000"/>
            </a:ln>
            <a:effectLst>
              <a:outerShdw sx="100000" sy="100000" kx="0" ky="0" algn="b" rotWithShape="0" blurRad="152400" dist="81154" dir="5400000">
                <a:srgbClr val="000000">
                  <a:alpha val="97699"/>
                </a:srgbClr>
              </a:outerShdw>
            </a:effectLst>
          </p:spPr>
          <p:txBody>
            <a:bodyPr wrap="square" lIns="65023" tIns="65023" rIns="65023" bIns="65023" numCol="1" anchor="t">
              <a:noAutofit/>
            </a:bodyPr>
            <a:lstStyle/>
            <a:p>
              <a:pPr algn="l" defTabSz="1300480">
                <a:defRPr sz="2400">
                  <a:solidFill>
                    <a:srgbClr val="000000"/>
                  </a:solidFill>
                  <a:latin typeface="Berlin Sans FB Demi Bold"/>
                  <a:ea typeface="Berlin Sans FB Demi Bold"/>
                  <a:cs typeface="Berlin Sans FB Demi Bold"/>
                  <a:sym typeface="Berlin Sans FB Demi Bold"/>
                </a:defRPr>
              </a:pPr>
            </a:p>
          </p:txBody>
        </p:sp>
        <p:sp>
          <p:nvSpPr>
            <p:cNvPr id="405" name="Freeform 8"/>
            <p:cNvSpPr/>
            <p:nvPr/>
          </p:nvSpPr>
          <p:spPr>
            <a:xfrm>
              <a:off x="64346" y="1894316"/>
              <a:ext cx="1636983" cy="23258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3449"/>
                  </a:moveTo>
                  <a:lnTo>
                    <a:pt x="0" y="21600"/>
                  </a:lnTo>
                  <a:lnTo>
                    <a:pt x="21464" y="6725"/>
                  </a:lnTo>
                  <a:lnTo>
                    <a:pt x="21600" y="7336"/>
                  </a:lnTo>
                  <a:lnTo>
                    <a:pt x="18408" y="0"/>
                  </a:lnTo>
                  <a:lnTo>
                    <a:pt x="0" y="13449"/>
                  </a:lnTo>
                </a:path>
              </a:pathLst>
            </a:custGeom>
            <a:solidFill>
              <a:srgbClr val="C9C9C9"/>
            </a:solidFill>
            <a:ln w="12700" cap="flat">
              <a:noFill/>
              <a:miter lim="400000"/>
            </a:ln>
            <a:effectLst>
              <a:outerShdw sx="100000" sy="100000" kx="0" ky="0" algn="b" rotWithShape="0" blurRad="63500" dist="111227" dir="5400000">
                <a:srgbClr val="000000">
                  <a:alpha val="99102"/>
                </a:srgbClr>
              </a:outerShdw>
            </a:effectLst>
          </p:spPr>
          <p:txBody>
            <a:bodyPr wrap="square" lIns="65023" tIns="65023" rIns="65023" bIns="65023" numCol="1" anchor="t">
              <a:noAutofit/>
            </a:bodyPr>
            <a:lstStyle/>
            <a:p>
              <a:pPr algn="l" defTabSz="1300480">
                <a:defRPr sz="2400">
                  <a:solidFill>
                    <a:srgbClr val="000000"/>
                  </a:solidFill>
                  <a:latin typeface="Berlin Sans FB Demi Bold"/>
                  <a:ea typeface="Berlin Sans FB Demi Bold"/>
                  <a:cs typeface="Berlin Sans FB Demi Bold"/>
                  <a:sym typeface="Berlin Sans FB Demi Bold"/>
                </a:defRPr>
              </a:pPr>
            </a:p>
          </p:txBody>
        </p:sp>
        <p:grpSp>
          <p:nvGrpSpPr>
            <p:cNvPr id="410" name="Group 9"/>
            <p:cNvGrpSpPr/>
            <p:nvPr/>
          </p:nvGrpSpPr>
          <p:grpSpPr>
            <a:xfrm>
              <a:off x="352619" y="-1"/>
              <a:ext cx="4231446" cy="5646382"/>
              <a:chOff x="0" y="0"/>
              <a:chExt cx="4231445" cy="5646380"/>
            </a:xfrm>
          </p:grpSpPr>
          <p:sp>
            <p:nvSpPr>
              <p:cNvPr id="406" name="AutoShape 10"/>
              <p:cNvSpPr/>
              <p:nvPr/>
            </p:nvSpPr>
            <p:spPr>
              <a:xfrm flipH="1" rot="10800000">
                <a:off x="0" y="0"/>
                <a:ext cx="4231445" cy="56463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0799" y="0"/>
                    </a:lnTo>
                    <a:lnTo>
                      <a:pt x="21600" y="21600"/>
                    </a:lnTo>
                    <a:close/>
                  </a:path>
                </a:pathLst>
              </a:custGeom>
              <a:solidFill>
                <a:srgbClr val="949494"/>
              </a:solidFill>
              <a:ln w="12700" cap="flat">
                <a:noFill/>
                <a:miter lim="400000"/>
              </a:ln>
              <a:effectLst>
                <a:outerShdw sx="100000" sy="100000" kx="0" ky="0" algn="b" rotWithShape="0" blurRad="63500" dist="38100" dir="5400000">
                  <a:srgbClr val="000000">
                    <a:alpha val="32000"/>
                  </a:srgbClr>
                </a:outerShdw>
              </a:effectLst>
            </p:spPr>
            <p:txBody>
              <a:bodyPr wrap="square" lIns="65023" tIns="65023" rIns="65023" bIns="65023" numCol="1" anchor="t">
                <a:noAutofit/>
              </a:bodyPr>
              <a:lstStyle/>
              <a:p>
                <a:pPr algn="l" defTabSz="1300480">
                  <a:defRPr sz="2400">
                    <a:solidFill>
                      <a:srgbClr val="000000"/>
                    </a:solidFill>
                    <a:latin typeface="Berlin Sans FB Demi Bold"/>
                    <a:ea typeface="Berlin Sans FB Demi Bold"/>
                    <a:cs typeface="Berlin Sans FB Demi Bold"/>
                    <a:sym typeface="Berlin Sans FB Demi Bold"/>
                  </a:defRPr>
                </a:pPr>
              </a:p>
            </p:txBody>
          </p:sp>
          <p:sp>
            <p:nvSpPr>
              <p:cNvPr id="407" name="Freeform 11"/>
              <p:cNvSpPr/>
              <p:nvPr/>
            </p:nvSpPr>
            <p:spPr>
              <a:xfrm>
                <a:off x="0" y="0"/>
                <a:ext cx="2115723" cy="56463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17823"/>
                    </a:lnTo>
                    <a:lnTo>
                      <a:pt x="6674" y="2098"/>
                    </a:lnTo>
                    <a:lnTo>
                      <a:pt x="0" y="0"/>
                    </a:lnTo>
                    <a:lnTo>
                      <a:pt x="21600" y="21600"/>
                    </a:lnTo>
                  </a:path>
                </a:pathLst>
              </a:custGeom>
              <a:solidFill>
                <a:srgbClr val="525252"/>
              </a:solidFill>
              <a:ln w="12700" cap="flat">
                <a:noFill/>
                <a:miter lim="400000"/>
              </a:ln>
              <a:effectLst>
                <a:outerShdw sx="100000" sy="100000" kx="0" ky="0" algn="b" rotWithShape="0" blurRad="63500" dist="38100" dir="5400000">
                  <a:srgbClr val="000000">
                    <a:alpha val="32000"/>
                  </a:srgbClr>
                </a:outerShdw>
              </a:effectLst>
            </p:spPr>
            <p:txBody>
              <a:bodyPr wrap="square" lIns="65023" tIns="65023" rIns="65023" bIns="65023" numCol="1" anchor="t">
                <a:noAutofit/>
              </a:bodyPr>
              <a:lstStyle/>
              <a:p>
                <a:pPr algn="l" defTabSz="1300480">
                  <a:defRPr sz="2400">
                    <a:solidFill>
                      <a:srgbClr val="000000"/>
                    </a:solidFill>
                    <a:latin typeface="Berlin Sans FB Demi Bold"/>
                    <a:ea typeface="Berlin Sans FB Demi Bold"/>
                    <a:cs typeface="Berlin Sans FB Demi Bold"/>
                    <a:sym typeface="Berlin Sans FB Demi Bold"/>
                  </a:defRPr>
                </a:pPr>
              </a:p>
            </p:txBody>
          </p:sp>
          <p:sp>
            <p:nvSpPr>
              <p:cNvPr id="408" name="Freeform 12"/>
              <p:cNvSpPr/>
              <p:nvPr/>
            </p:nvSpPr>
            <p:spPr>
              <a:xfrm>
                <a:off x="0" y="0"/>
                <a:ext cx="4231446" cy="5558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3337" y="21600"/>
                    </a:lnTo>
                    <a:lnTo>
                      <a:pt x="18709" y="21600"/>
                    </a:lnTo>
                    <a:lnTo>
                      <a:pt x="21600" y="0"/>
                    </a:lnTo>
                    <a:lnTo>
                      <a:pt x="0" y="0"/>
                    </a:lnTo>
                  </a:path>
                </a:pathLst>
              </a:custGeom>
              <a:solidFill>
                <a:srgbClr val="525252"/>
              </a:solidFill>
              <a:ln w="12700" cap="flat">
                <a:noFill/>
                <a:miter lim="400000"/>
              </a:ln>
              <a:effectLst>
                <a:outerShdw sx="100000" sy="100000" kx="0" ky="0" algn="b" rotWithShape="0" blurRad="63500" dist="38100" dir="5400000">
                  <a:srgbClr val="000000">
                    <a:alpha val="32000"/>
                  </a:srgbClr>
                </a:outerShdw>
              </a:effectLst>
            </p:spPr>
            <p:txBody>
              <a:bodyPr wrap="square" lIns="65023" tIns="65023" rIns="65023" bIns="65023" numCol="1" anchor="t">
                <a:noAutofit/>
              </a:bodyPr>
              <a:lstStyle/>
              <a:p>
                <a:pPr algn="l" defTabSz="1300480">
                  <a:defRPr sz="2400">
                    <a:solidFill>
                      <a:srgbClr val="000000"/>
                    </a:solidFill>
                    <a:latin typeface="Berlin Sans FB Demi Bold"/>
                    <a:ea typeface="Berlin Sans FB Demi Bold"/>
                    <a:cs typeface="Berlin Sans FB Demi Bold"/>
                    <a:sym typeface="Berlin Sans FB Demi Bold"/>
                  </a:defRPr>
                </a:pPr>
              </a:p>
            </p:txBody>
          </p:sp>
          <p:sp>
            <p:nvSpPr>
              <p:cNvPr id="409" name="Freeform 13"/>
              <p:cNvSpPr/>
              <p:nvPr/>
            </p:nvSpPr>
            <p:spPr>
              <a:xfrm>
                <a:off x="2115722" y="0"/>
                <a:ext cx="2115724" cy="56463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17823"/>
                    </a:lnTo>
                    <a:lnTo>
                      <a:pt x="14873" y="2098"/>
                    </a:lnTo>
                    <a:lnTo>
                      <a:pt x="21600" y="0"/>
                    </a:lnTo>
                    <a:lnTo>
                      <a:pt x="0" y="21600"/>
                    </a:lnTo>
                  </a:path>
                </a:pathLst>
              </a:custGeom>
              <a:solidFill>
                <a:srgbClr val="525252"/>
              </a:solidFill>
              <a:ln w="12700" cap="flat">
                <a:noFill/>
                <a:miter lim="400000"/>
              </a:ln>
              <a:effectLst>
                <a:outerShdw sx="100000" sy="100000" kx="0" ky="0" algn="b" rotWithShape="0" blurRad="63500" dist="38100" dir="5400000">
                  <a:srgbClr val="000000">
                    <a:alpha val="32000"/>
                  </a:srgbClr>
                </a:outerShdw>
              </a:effectLst>
            </p:spPr>
            <p:txBody>
              <a:bodyPr wrap="square" lIns="65023" tIns="65023" rIns="65023" bIns="65023" numCol="1" anchor="t">
                <a:noAutofit/>
              </a:bodyPr>
              <a:lstStyle/>
              <a:p>
                <a:pPr algn="l" defTabSz="1300480">
                  <a:defRPr sz="2400">
                    <a:solidFill>
                      <a:srgbClr val="000000"/>
                    </a:solidFill>
                    <a:latin typeface="Berlin Sans FB Demi Bold"/>
                    <a:ea typeface="Berlin Sans FB Demi Bold"/>
                    <a:cs typeface="Berlin Sans FB Demi Bold"/>
                    <a:sym typeface="Berlin Sans FB Demi Bold"/>
                  </a:defRPr>
                </a:pPr>
              </a:p>
            </p:txBody>
          </p:sp>
        </p:grpSp>
        <p:sp>
          <p:nvSpPr>
            <p:cNvPr id="411" name="Rectangle 14"/>
            <p:cNvSpPr/>
            <p:nvPr/>
          </p:nvSpPr>
          <p:spPr>
            <a:xfrm>
              <a:off x="0" y="3643973"/>
              <a:ext cx="4936686" cy="797222"/>
            </a:xfrm>
            <a:prstGeom prst="rect">
              <a:avLst/>
            </a:prstGeom>
            <a:solidFill>
              <a:srgbClr val="C9C9C9"/>
            </a:solidFill>
            <a:ln w="12700" cap="flat">
              <a:noFill/>
              <a:miter lim="400000"/>
            </a:ln>
            <a:effectLst>
              <a:outerShdw sx="100000" sy="100000" kx="0" ky="0" algn="b" rotWithShape="0" blurRad="177800" dist="105650" dir="5400000">
                <a:srgbClr val="000000">
                  <a:alpha val="70711"/>
                </a:srgbClr>
              </a:outerShdw>
            </a:effectLst>
          </p:spPr>
          <p:txBody>
            <a:bodyPr wrap="square" lIns="65023" tIns="65023" rIns="65023" bIns="65023" numCol="1" anchor="t">
              <a:noAutofit/>
            </a:bodyPr>
            <a:lstStyle/>
            <a:p>
              <a:pPr algn="l" defTabSz="1300480">
                <a:defRPr sz="2400">
                  <a:solidFill>
                    <a:srgbClr val="000000"/>
                  </a:solidFill>
                  <a:latin typeface="Berlin Sans FB Demi Bold"/>
                  <a:ea typeface="Berlin Sans FB Demi Bold"/>
                  <a:cs typeface="Berlin Sans FB Demi Bold"/>
                  <a:sym typeface="Berlin Sans FB Demi Bold"/>
                </a:defRPr>
              </a:pPr>
            </a:p>
          </p:txBody>
        </p:sp>
      </p:grpSp>
      <p:sp>
        <p:nvSpPr>
          <p:cNvPr id="413" name="(God’s silence is NOT permissive!)"/>
          <p:cNvSpPr txBox="1"/>
          <p:nvPr/>
        </p:nvSpPr>
        <p:spPr>
          <a:xfrm>
            <a:off x="378149" y="2391401"/>
            <a:ext cx="12248502" cy="60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3300">
                <a:effectLst>
                  <a:outerShdw sx="100000" sy="100000" kx="0" ky="0" algn="b" rotWithShape="0" blurRad="50800" dist="25400" dir="5400000">
                    <a:srgbClr val="000000"/>
                  </a:outerShdw>
                </a:effectLst>
                <a:latin typeface="Century Gothic"/>
                <a:ea typeface="Century Gothic"/>
                <a:cs typeface="Century Gothic"/>
                <a:sym typeface="Century Gothic"/>
              </a:defRPr>
            </a:lvl1pPr>
          </a:lstStyle>
          <a:p>
            <a:pPr/>
            <a:r>
              <a:t>(God’s silence is NOT permissive!)</a:t>
            </a:r>
          </a:p>
        </p:txBody>
      </p:sp>
      <p:sp>
        <p:nvSpPr>
          <p:cNvPr id="414" name="Round Diagonal Corner Rectangle 31"/>
          <p:cNvSpPr/>
          <p:nvPr/>
        </p:nvSpPr>
        <p:spPr>
          <a:xfrm flipH="1">
            <a:off x="8615680" y="3272890"/>
            <a:ext cx="4118187" cy="52884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600" y="0"/>
                </a:moveTo>
                <a:lnTo>
                  <a:pt x="21600" y="0"/>
                </a:lnTo>
                <a:lnTo>
                  <a:pt x="21600" y="18864"/>
                </a:lnTo>
                <a:cubicBezTo>
                  <a:pt x="21600" y="20375"/>
                  <a:pt x="19988" y="21600"/>
                  <a:pt x="18000" y="21600"/>
                </a:cubicBezTo>
                <a:lnTo>
                  <a:pt x="0" y="21600"/>
                </a:lnTo>
                <a:lnTo>
                  <a:pt x="0" y="2736"/>
                </a:lnTo>
                <a:cubicBezTo>
                  <a:pt x="0" y="1225"/>
                  <a:pt x="1612" y="0"/>
                  <a:pt x="3600" y="0"/>
                </a:cubicBezTo>
                <a:close/>
              </a:path>
            </a:pathLst>
          </a:custGeom>
          <a:gradFill>
            <a:gsLst>
              <a:gs pos="0">
                <a:srgbClr val="EDAC0F"/>
              </a:gs>
              <a:gs pos="100000">
                <a:srgbClr val="CE7123"/>
              </a:gs>
            </a:gsLst>
            <a:lin ang="5400000"/>
          </a:gradFill>
          <a:ln w="12700">
            <a:miter lim="400000"/>
          </a:ln>
          <a:effectLst>
            <a:outerShdw sx="100000" sy="100000" kx="0" ky="0" algn="b" rotWithShape="0" blurRad="203200" dist="126589" dir="8375070">
              <a:srgbClr val="000000"/>
            </a:outerShdw>
          </a:effectLst>
        </p:spPr>
        <p:txBody>
          <a:bodyPr lIns="65023" tIns="65023" rIns="65023" bIns="65023" anchor="ctr"/>
          <a:lstStyle/>
          <a:p>
            <a:pPr defTabSz="1300480">
              <a:defRPr sz="2400">
                <a:solidFill>
                  <a:srgbClr val="000000"/>
                </a:solidFill>
                <a:latin typeface="Berlin Sans FB Demi Bold"/>
                <a:ea typeface="Berlin Sans FB Demi Bold"/>
                <a:cs typeface="Berlin Sans FB Demi Bold"/>
                <a:sym typeface="Berlin Sans FB Demi Bold"/>
              </a:defRPr>
            </a:pPr>
          </a:p>
        </p:txBody>
      </p:sp>
      <p:sp>
        <p:nvSpPr>
          <p:cNvPr id="415" name="Round Diagonal Corner Rectangle 30"/>
          <p:cNvSpPr/>
          <p:nvPr/>
        </p:nvSpPr>
        <p:spPr>
          <a:xfrm>
            <a:off x="270933" y="3272890"/>
            <a:ext cx="4118187" cy="52884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600" y="0"/>
                </a:moveTo>
                <a:lnTo>
                  <a:pt x="21600" y="0"/>
                </a:lnTo>
                <a:lnTo>
                  <a:pt x="21600" y="18864"/>
                </a:lnTo>
                <a:cubicBezTo>
                  <a:pt x="21600" y="20375"/>
                  <a:pt x="19988" y="21600"/>
                  <a:pt x="18000" y="21600"/>
                </a:cubicBezTo>
                <a:lnTo>
                  <a:pt x="0" y="21600"/>
                </a:lnTo>
                <a:lnTo>
                  <a:pt x="0" y="2736"/>
                </a:lnTo>
                <a:cubicBezTo>
                  <a:pt x="0" y="1225"/>
                  <a:pt x="1612" y="0"/>
                  <a:pt x="3600" y="0"/>
                </a:cubicBezTo>
                <a:close/>
              </a:path>
            </a:pathLst>
          </a:custGeom>
          <a:gradFill>
            <a:gsLst>
              <a:gs pos="0">
                <a:srgbClr val="54BFB9"/>
              </a:gs>
              <a:gs pos="100000">
                <a:srgbClr val="008384"/>
              </a:gs>
            </a:gsLst>
            <a:lin ang="5400000"/>
          </a:gradFill>
          <a:ln w="12700">
            <a:miter lim="400000"/>
          </a:ln>
          <a:effectLst>
            <a:outerShdw sx="100000" sy="100000" kx="0" ky="0" algn="b" rotWithShape="0" blurRad="241300" dist="108661" dir="2444624">
              <a:srgbClr val="000000">
                <a:alpha val="99119"/>
              </a:srgbClr>
            </a:outerShdw>
          </a:effectLst>
        </p:spPr>
        <p:txBody>
          <a:bodyPr lIns="65023" tIns="65023" rIns="65023" bIns="65023" anchor="ctr"/>
          <a:lstStyle/>
          <a:p>
            <a:pPr defTabSz="1300480">
              <a:defRPr sz="2400">
                <a:solidFill>
                  <a:srgbClr val="000000"/>
                </a:solidFill>
                <a:latin typeface="Berlin Sans FB Demi Bold"/>
                <a:ea typeface="Berlin Sans FB Demi Bold"/>
                <a:cs typeface="Berlin Sans FB Demi Bold"/>
                <a:sym typeface="Berlin Sans FB Demi Bold"/>
              </a:defRPr>
            </a:pPr>
          </a:p>
        </p:txBody>
      </p:sp>
      <p:sp>
        <p:nvSpPr>
          <p:cNvPr id="416" name="Rectangle 26"/>
          <p:cNvSpPr txBox="1"/>
          <p:nvPr/>
        </p:nvSpPr>
        <p:spPr>
          <a:xfrm>
            <a:off x="4883145" y="4281773"/>
            <a:ext cx="3238510" cy="611222"/>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1300480">
              <a:defRPr sz="3400">
                <a:solidFill>
                  <a:srgbClr val="000000"/>
                </a:solidFill>
                <a:latin typeface="Arial"/>
                <a:ea typeface="Arial"/>
                <a:cs typeface="Arial"/>
                <a:sym typeface="Arial"/>
              </a:defRPr>
            </a:lvl1pPr>
          </a:lstStyle>
          <a:p>
            <a:pPr/>
            <a:r>
              <a:t>ROMANS 10:17</a:t>
            </a:r>
          </a:p>
        </p:txBody>
      </p:sp>
      <p:sp>
        <p:nvSpPr>
          <p:cNvPr id="417" name="TextBox 32"/>
          <p:cNvSpPr txBox="1"/>
          <p:nvPr/>
        </p:nvSpPr>
        <p:spPr>
          <a:xfrm>
            <a:off x="5064546" y="5851998"/>
            <a:ext cx="2811362" cy="20604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1300480">
              <a:defRPr sz="3800">
                <a:solidFill>
                  <a:srgbClr val="FFFFFF"/>
                </a:solidFill>
                <a:effectLst>
                  <a:outerShdw sx="100000" sy="100000" kx="0" ky="0" algn="b" rotWithShape="0" blurRad="63500" dist="0" dir="3600000">
                    <a:srgbClr val="000000">
                      <a:alpha val="70000"/>
                    </a:srgbClr>
                  </a:outerShdw>
                </a:effectLst>
                <a:latin typeface="Century Gothic"/>
                <a:ea typeface="Century Gothic"/>
                <a:cs typeface="Century Gothic"/>
                <a:sym typeface="Century Gothic"/>
              </a:defRPr>
            </a:pPr>
            <a:r>
              <a:rPr b="1" sz="4700"/>
              <a:t>Faith</a:t>
            </a:r>
            <a:r>
              <a:t> </a:t>
            </a:r>
            <a:r>
              <a:rPr sz="3600"/>
              <a:t>comes by </a:t>
            </a:r>
            <a:r>
              <a:rPr b="1" sz="4200"/>
              <a:t>HEARING</a:t>
            </a:r>
          </a:p>
        </p:txBody>
      </p:sp>
      <p:sp>
        <p:nvSpPr>
          <p:cNvPr id="418" name="TextBox 27"/>
          <p:cNvSpPr txBox="1"/>
          <p:nvPr/>
        </p:nvSpPr>
        <p:spPr>
          <a:xfrm>
            <a:off x="270933" y="3692998"/>
            <a:ext cx="4118188" cy="4219449"/>
          </a:xfrm>
          <a:prstGeom prst="rect">
            <a:avLst/>
          </a:prstGeom>
          <a:ln w="12700">
            <a:miter lim="400000"/>
          </a:ln>
          <a:effectLst>
            <a:outerShdw sx="100000" sy="100000" kx="0" ky="0" algn="b" rotWithShape="0" blurRad="63500" dist="63414" dir="3354668">
              <a:srgbClr val="000000"/>
            </a:outerShdw>
          </a:effectLst>
          <a:extLst>
            <a:ext uri="{C572A759-6A51-4108-AA02-DFA0A04FC94B}">
              <ma14:wrappingTextBoxFlag xmlns:ma14="http://schemas.microsoft.com/office/mac/drawingml/2011/main" val="1"/>
            </a:ext>
          </a:extLst>
        </p:spPr>
        <p:txBody>
          <a:bodyPr lIns="65023" tIns="65023" rIns="65023" bIns="65023">
            <a:spAutoFit/>
          </a:bodyPr>
          <a:lstStyle/>
          <a:p>
            <a:pPr defTabSz="1300480">
              <a:defRPr b="1" sz="3800">
                <a:solidFill>
                  <a:srgbClr val="FFFFFF"/>
                </a:solidFill>
                <a:effectLst>
                  <a:outerShdw sx="100000" sy="100000" kx="0" ky="0" algn="b" rotWithShape="0" blurRad="50800" dist="63500" dir="3331144">
                    <a:srgbClr val="000000"/>
                  </a:outerShdw>
                </a:effectLst>
                <a:latin typeface="Century Gothic"/>
                <a:ea typeface="Century Gothic"/>
                <a:cs typeface="Century Gothic"/>
                <a:sym typeface="Century Gothic"/>
              </a:defRPr>
            </a:pPr>
            <a:r>
              <a:t>We cannot know the mind of God except through revelation </a:t>
            </a:r>
          </a:p>
          <a:p>
            <a:pPr defTabSz="1300480">
              <a:defRPr sz="3800">
                <a:solidFill>
                  <a:srgbClr val="FFFFFF"/>
                </a:solidFill>
                <a:effectLst>
                  <a:outerShdw sx="100000" sy="100000" kx="0" ky="0" algn="b" rotWithShape="0" blurRad="50800" dist="63500" dir="3331144">
                    <a:srgbClr val="000000"/>
                  </a:outerShdw>
                </a:effectLst>
                <a:latin typeface="Century Gothic"/>
                <a:ea typeface="Century Gothic"/>
                <a:cs typeface="Century Gothic"/>
                <a:sym typeface="Century Gothic"/>
              </a:defRPr>
            </a:pPr>
            <a:r>
              <a:t>1 Cor 2:10, 11,14</a:t>
            </a:r>
          </a:p>
          <a:p>
            <a:pPr defTabSz="1300480">
              <a:defRPr sz="3800">
                <a:solidFill>
                  <a:srgbClr val="FFFFFF"/>
                </a:solidFill>
                <a:effectLst>
                  <a:outerShdw sx="100000" sy="100000" kx="0" ky="0" algn="b" rotWithShape="0" blurRad="50800" dist="63500" dir="3331144">
                    <a:srgbClr val="000000"/>
                  </a:outerShdw>
                </a:effectLst>
                <a:latin typeface="Century Gothic"/>
                <a:ea typeface="Century Gothic"/>
                <a:cs typeface="Century Gothic"/>
                <a:sym typeface="Century Gothic"/>
              </a:defRPr>
            </a:pPr>
            <a:r>
              <a:t>Eph 3:3-5</a:t>
            </a:r>
          </a:p>
          <a:p>
            <a:pPr defTabSz="1300480">
              <a:defRPr sz="3800">
                <a:solidFill>
                  <a:srgbClr val="FFFFFF"/>
                </a:solidFill>
                <a:effectLst>
                  <a:outerShdw sx="100000" sy="100000" kx="0" ky="0" algn="b" rotWithShape="0" blurRad="50800" dist="63500" dir="3331144">
                    <a:srgbClr val="000000"/>
                  </a:outerShdw>
                </a:effectLst>
                <a:latin typeface="Century Gothic"/>
                <a:ea typeface="Century Gothic"/>
                <a:cs typeface="Century Gothic"/>
                <a:sym typeface="Century Gothic"/>
              </a:defRPr>
            </a:pPr>
            <a:r>
              <a:t>Isaiah 55:8,9</a:t>
            </a:r>
          </a:p>
        </p:txBody>
      </p:sp>
      <p:sp>
        <p:nvSpPr>
          <p:cNvPr id="419" name="TextBox 28"/>
          <p:cNvSpPr txBox="1"/>
          <p:nvPr/>
        </p:nvSpPr>
        <p:spPr>
          <a:xfrm>
            <a:off x="8615680" y="3627577"/>
            <a:ext cx="4118187" cy="4219449"/>
          </a:xfrm>
          <a:prstGeom prst="rect">
            <a:avLst/>
          </a:prstGeom>
          <a:ln w="12700">
            <a:miter lim="400000"/>
          </a:ln>
          <a:effectLst>
            <a:outerShdw sx="100000" sy="100000" kx="0" ky="0" algn="b" rotWithShape="0" blurRad="63500" dist="38100" dir="5400000">
              <a:srgbClr val="000000"/>
            </a:outerShdw>
          </a:effectLst>
          <a:extLst>
            <a:ext uri="{C572A759-6A51-4108-AA02-DFA0A04FC94B}">
              <ma14:wrappingTextBoxFlag xmlns:ma14="http://schemas.microsoft.com/office/mac/drawingml/2011/main" val="1"/>
            </a:ext>
          </a:extLst>
        </p:spPr>
        <p:txBody>
          <a:bodyPr lIns="65023" tIns="65023" rIns="65023" bIns="65023">
            <a:spAutoFit/>
          </a:bodyPr>
          <a:lstStyle/>
          <a:p>
            <a:pPr defTabSz="1300480">
              <a:defRPr b="1" sz="3800">
                <a:solidFill>
                  <a:srgbClr val="FFFFFF"/>
                </a:solidFill>
                <a:effectLst>
                  <a:outerShdw sx="100000" sy="100000" kx="0" ky="0" algn="b" rotWithShape="0" blurRad="63500" dist="63500" dir="2353685">
                    <a:srgbClr val="000000"/>
                  </a:outerShdw>
                </a:effectLst>
                <a:latin typeface="Century Gothic"/>
                <a:ea typeface="Century Gothic"/>
                <a:cs typeface="Century Gothic"/>
                <a:sym typeface="Century Gothic"/>
              </a:defRPr>
            </a:pPr>
            <a:r>
              <a:t>God has revealed everything He wants from us </a:t>
            </a:r>
          </a:p>
          <a:p>
            <a:pPr defTabSz="1300480">
              <a:defRPr sz="3800">
                <a:solidFill>
                  <a:srgbClr val="FFFFFF"/>
                </a:solidFill>
                <a:effectLst>
                  <a:outerShdw sx="100000" sy="100000" kx="0" ky="0" algn="b" rotWithShape="0" blurRad="63500" dist="63500" dir="2353685">
                    <a:srgbClr val="000000"/>
                  </a:outerShdw>
                </a:effectLst>
                <a:latin typeface="Century Gothic"/>
                <a:ea typeface="Century Gothic"/>
                <a:cs typeface="Century Gothic"/>
                <a:sym typeface="Century Gothic"/>
              </a:defRPr>
            </a:pPr>
            <a:r>
              <a:t>2 Pet 1:3; </a:t>
            </a:r>
          </a:p>
          <a:p>
            <a:pPr defTabSz="1300480">
              <a:defRPr sz="3800">
                <a:solidFill>
                  <a:srgbClr val="FFFFFF"/>
                </a:solidFill>
                <a:effectLst>
                  <a:outerShdw sx="100000" sy="100000" kx="0" ky="0" algn="b" rotWithShape="0" blurRad="63500" dist="63500" dir="2353685">
                    <a:srgbClr val="000000"/>
                  </a:outerShdw>
                </a:effectLst>
                <a:latin typeface="Century Gothic"/>
                <a:ea typeface="Century Gothic"/>
                <a:cs typeface="Century Gothic"/>
                <a:sym typeface="Century Gothic"/>
              </a:defRPr>
            </a:pPr>
            <a:r>
              <a:t>2 Tim 3:16,17</a:t>
            </a:r>
          </a:p>
          <a:p>
            <a:pPr defTabSz="1300480">
              <a:defRPr sz="3800">
                <a:solidFill>
                  <a:srgbClr val="FFFFFF"/>
                </a:solidFill>
                <a:effectLst>
                  <a:outerShdw sx="100000" sy="100000" kx="0" ky="0" algn="b" rotWithShape="0" blurRad="63500" dist="63500" dir="2353685">
                    <a:srgbClr val="000000"/>
                  </a:outerShdw>
                </a:effectLst>
                <a:latin typeface="Century Gothic"/>
                <a:ea typeface="Century Gothic"/>
                <a:cs typeface="Century Gothic"/>
                <a:sym typeface="Century Gothic"/>
              </a:defRPr>
            </a:pPr>
            <a:r>
              <a:t>Jude 3</a:t>
            </a:r>
          </a:p>
        </p:txBody>
      </p:sp>
      <p:sp>
        <p:nvSpPr>
          <p:cNvPr id="420" name="TextBox 33"/>
          <p:cNvSpPr txBox="1"/>
          <p:nvPr/>
        </p:nvSpPr>
        <p:spPr>
          <a:xfrm>
            <a:off x="-1" y="8605523"/>
            <a:ext cx="13004801" cy="1234949"/>
          </a:xfrm>
          <a:prstGeom prst="rect">
            <a:avLst/>
          </a:prstGeom>
          <a:ln w="12700">
            <a:miter lim="400000"/>
          </a:ln>
          <a:effectLst>
            <a:outerShdw sx="100000" sy="100000" kx="0" ky="0" algn="b" rotWithShape="0" blurRad="63500" dist="38100" dir="5400000">
              <a:srgbClr val="000000">
                <a:alpha val="32000"/>
              </a:srgbClr>
            </a:outerShdw>
          </a:effectLst>
          <a:extLst>
            <a:ext uri="{C572A759-6A51-4108-AA02-DFA0A04FC94B}">
              <ma14:wrappingTextBoxFlag xmlns:ma14="http://schemas.microsoft.com/office/mac/drawingml/2011/main" val="1"/>
            </a:ext>
          </a:extLst>
        </p:spPr>
        <p:txBody>
          <a:bodyPr lIns="65023" tIns="65023" rIns="65023" bIns="65023">
            <a:spAutoFit/>
          </a:bodyPr>
          <a:lstStyle/>
          <a:p>
            <a:pPr defTabSz="1300480">
              <a:defRPr sz="3800">
                <a:solidFill>
                  <a:srgbClr val="953735"/>
                </a:solidFill>
                <a:latin typeface="Century Gothic"/>
                <a:ea typeface="Century Gothic"/>
                <a:cs typeface="Century Gothic"/>
                <a:sym typeface="Century Gothic"/>
              </a:defRPr>
            </a:pPr>
            <a:r>
              <a:t>Walking by faith means walking by what God has said</a:t>
            </a:r>
          </a:p>
          <a:p>
            <a:pPr defTabSz="1300480">
              <a:defRPr b="1" sz="3400">
                <a:solidFill>
                  <a:srgbClr val="953735"/>
                </a:solidFill>
                <a:latin typeface="Century Gothic"/>
                <a:ea typeface="Century Gothic"/>
                <a:cs typeface="Century Gothic"/>
                <a:sym typeface="Century Gothic"/>
              </a:defRPr>
            </a:pPr>
            <a:r>
              <a:t>2 Cor. 5:7; 1 Cor. 4:6; Gal. 1:6-9</a:t>
            </a:r>
          </a:p>
        </p:txBody>
      </p:sp>
      <p:sp>
        <p:nvSpPr>
          <p:cNvPr id="421" name="GOD’S SILENCE IS NOT PERMISSIVE"/>
          <p:cNvSpPr txBox="1"/>
          <p:nvPr/>
        </p:nvSpPr>
        <p:spPr>
          <a:xfrm>
            <a:off x="325953" y="226441"/>
            <a:ext cx="12352893" cy="884189"/>
          </a:xfrm>
          <a:prstGeom prst="rect">
            <a:avLst/>
          </a:prstGeom>
          <a:gradFill>
            <a:gsLst>
              <a:gs pos="0">
                <a:schemeClr val="accent5">
                  <a:hueOff val="-158059"/>
                  <a:satOff val="-13250"/>
                  <a:lumOff val="10967"/>
                </a:schemeClr>
              </a:gs>
              <a:gs pos="100000">
                <a:schemeClr val="accent5">
                  <a:hueOff val="-53923"/>
                  <a:lumOff val="-6733"/>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457200">
              <a:defRPr i="1" sz="5600">
                <a:gradFill flip="none" rotWithShape="1">
                  <a:gsLst>
                    <a:gs pos="0">
                      <a:srgbClr val="FFFC79"/>
                    </a:gs>
                    <a:gs pos="100000">
                      <a:srgbClr val="FFFFFF"/>
                    </a:gs>
                  </a:gsLst>
                  <a:lin ang="5400000" scaled="0"/>
                </a:gradFill>
                <a:effectLst>
                  <a:outerShdw sx="100000" sy="100000" kx="0" ky="0" algn="b" rotWithShape="0" blurRad="12700" dist="63500" dir="2400000">
                    <a:srgbClr val="000000"/>
                  </a:outerShdw>
                </a:effectLst>
                <a:latin typeface="Times New Roman"/>
                <a:ea typeface="Times New Roman"/>
                <a:cs typeface="Times New Roman"/>
                <a:sym typeface="Times New Roman"/>
              </a:defRPr>
            </a:lvl1pPr>
          </a:lstStyle>
          <a:p>
            <a:pPr/>
            <a:r>
              <a:t>GOD’S SILENCE IS NOT PERMISSIVE</a:t>
            </a:r>
          </a:p>
        </p:txBody>
      </p:sp>
      <p:sp>
        <p:nvSpPr>
          <p:cNvPr id="422" name="MAKING APPLICATION"/>
          <p:cNvSpPr txBox="1"/>
          <p:nvPr/>
        </p:nvSpPr>
        <p:spPr>
          <a:xfrm>
            <a:off x="-115116" y="1339155"/>
            <a:ext cx="13235032" cy="965201"/>
          </a:xfrm>
          <a:prstGeom prst="rect">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a:effectLst>
            <a:outerShdw sx="100000" sy="100000" kx="0" ky="0" algn="b" rotWithShape="0" blurRad="127000" dist="136836" dir="2501888">
              <a:srgbClr val="5A5F5E">
                <a:alpha val="9754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solidFill>
                  <a:srgbClr val="FFFFFF"/>
                </a:solidFill>
                <a:effectLst>
                  <a:outerShdw sx="100000" sy="100000" kx="0" ky="0" algn="b" rotWithShape="0" blurRad="63500" dist="63500" dir="1934455">
                    <a:srgbClr val="000000"/>
                  </a:outerShdw>
                </a:effectLst>
              </a:defRPr>
            </a:lvl1pPr>
          </a:lstStyle>
          <a:p>
            <a:pPr/>
            <a:r>
              <a:t>MAKING APPLICATION</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20"/>
                                        </p:tgtEl>
                                        <p:attrNameLst>
                                          <p:attrName>style.visibility</p:attrName>
                                        </p:attrNameLst>
                                      </p:cBhvr>
                                      <p:to>
                                        <p:strVal val="visible"/>
                                      </p:to>
                                    </p:set>
                                    <p:animEffect filter="fade" transition="in">
                                      <p:cBhvr>
                                        <p:cTn id="7" dur="500"/>
                                        <p:tgtEl>
                                          <p:spTgt spid="4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20" grpId="1"/>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24" name="Image" descr="Image"/>
          <p:cNvPicPr>
            <a:picLocks noChangeAspect="1"/>
          </p:cNvPicPr>
          <p:nvPr/>
        </p:nvPicPr>
        <p:blipFill>
          <a:blip r:embed="rId2">
            <a:extLst/>
          </a:blip>
          <a:srcRect l="0" t="0" r="171" b="0"/>
          <a:stretch>
            <a:fillRect/>
          </a:stretch>
        </p:blipFill>
        <p:spPr>
          <a:xfrm>
            <a:off x="-14817" y="-8467"/>
            <a:ext cx="6496845" cy="97705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6964" y="21600"/>
                </a:lnTo>
                <a:cubicBezTo>
                  <a:pt x="10994" y="21600"/>
                  <a:pt x="13912" y="21581"/>
                  <a:pt x="13888" y="21555"/>
                </a:cubicBezTo>
                <a:cubicBezTo>
                  <a:pt x="13865" y="21531"/>
                  <a:pt x="14021" y="21366"/>
                  <a:pt x="14235" y="21190"/>
                </a:cubicBezTo>
                <a:cubicBezTo>
                  <a:pt x="14448" y="21014"/>
                  <a:pt x="14741" y="20700"/>
                  <a:pt x="14886" y="20492"/>
                </a:cubicBezTo>
                <a:cubicBezTo>
                  <a:pt x="15456" y="19680"/>
                  <a:pt x="15889" y="19093"/>
                  <a:pt x="16137" y="18800"/>
                </a:cubicBezTo>
                <a:cubicBezTo>
                  <a:pt x="16280" y="18632"/>
                  <a:pt x="16472" y="18361"/>
                  <a:pt x="16564" y="18197"/>
                </a:cubicBezTo>
                <a:cubicBezTo>
                  <a:pt x="16655" y="18033"/>
                  <a:pt x="16809" y="17785"/>
                  <a:pt x="16908" y="17646"/>
                </a:cubicBezTo>
                <a:cubicBezTo>
                  <a:pt x="17033" y="17469"/>
                  <a:pt x="17104" y="17256"/>
                  <a:pt x="17139" y="16941"/>
                </a:cubicBezTo>
                <a:cubicBezTo>
                  <a:pt x="17182" y="16551"/>
                  <a:pt x="17407" y="15648"/>
                  <a:pt x="17511" y="15448"/>
                </a:cubicBezTo>
                <a:cubicBezTo>
                  <a:pt x="17624" y="15231"/>
                  <a:pt x="17697" y="14175"/>
                  <a:pt x="17623" y="13819"/>
                </a:cubicBezTo>
                <a:cubicBezTo>
                  <a:pt x="17592" y="13672"/>
                  <a:pt x="17580" y="13567"/>
                  <a:pt x="17582" y="13494"/>
                </a:cubicBezTo>
                <a:cubicBezTo>
                  <a:pt x="17517" y="13288"/>
                  <a:pt x="17419" y="13156"/>
                  <a:pt x="17248" y="13039"/>
                </a:cubicBezTo>
                <a:cubicBezTo>
                  <a:pt x="17116" y="12950"/>
                  <a:pt x="16967" y="12755"/>
                  <a:pt x="16872" y="12551"/>
                </a:cubicBezTo>
                <a:cubicBezTo>
                  <a:pt x="16786" y="12364"/>
                  <a:pt x="16633" y="12121"/>
                  <a:pt x="16534" y="12009"/>
                </a:cubicBezTo>
                <a:lnTo>
                  <a:pt x="16354" y="11804"/>
                </a:lnTo>
                <a:lnTo>
                  <a:pt x="16492" y="11544"/>
                </a:lnTo>
                <a:cubicBezTo>
                  <a:pt x="17017" y="10551"/>
                  <a:pt x="20057" y="8517"/>
                  <a:pt x="21297" y="8329"/>
                </a:cubicBezTo>
                <a:lnTo>
                  <a:pt x="21600" y="8283"/>
                </a:lnTo>
                <a:lnTo>
                  <a:pt x="21600" y="8247"/>
                </a:lnTo>
                <a:lnTo>
                  <a:pt x="21414" y="8184"/>
                </a:lnTo>
                <a:cubicBezTo>
                  <a:pt x="21291" y="8142"/>
                  <a:pt x="21125" y="8100"/>
                  <a:pt x="21043" y="8092"/>
                </a:cubicBezTo>
                <a:cubicBezTo>
                  <a:pt x="20962" y="8084"/>
                  <a:pt x="20850" y="8053"/>
                  <a:pt x="20794" y="8024"/>
                </a:cubicBezTo>
                <a:cubicBezTo>
                  <a:pt x="20634" y="7943"/>
                  <a:pt x="19955" y="7762"/>
                  <a:pt x="19469" y="7673"/>
                </a:cubicBezTo>
                <a:cubicBezTo>
                  <a:pt x="19420" y="7664"/>
                  <a:pt x="19362" y="7652"/>
                  <a:pt x="19305" y="7642"/>
                </a:cubicBezTo>
                <a:cubicBezTo>
                  <a:pt x="19246" y="7641"/>
                  <a:pt x="19173" y="7628"/>
                  <a:pt x="19100" y="7604"/>
                </a:cubicBezTo>
                <a:cubicBezTo>
                  <a:pt x="18938" y="7574"/>
                  <a:pt x="18766" y="7543"/>
                  <a:pt x="18654" y="7522"/>
                </a:cubicBezTo>
                <a:cubicBezTo>
                  <a:pt x="18449" y="7484"/>
                  <a:pt x="18117" y="7438"/>
                  <a:pt x="17916" y="7420"/>
                </a:cubicBezTo>
                <a:cubicBezTo>
                  <a:pt x="17836" y="7413"/>
                  <a:pt x="17774" y="7409"/>
                  <a:pt x="17721" y="7408"/>
                </a:cubicBezTo>
                <a:cubicBezTo>
                  <a:pt x="17718" y="7408"/>
                  <a:pt x="17715" y="7408"/>
                  <a:pt x="17713" y="7408"/>
                </a:cubicBezTo>
                <a:cubicBezTo>
                  <a:pt x="17711" y="7408"/>
                  <a:pt x="17712" y="7408"/>
                  <a:pt x="17710" y="7408"/>
                </a:cubicBezTo>
                <a:cubicBezTo>
                  <a:pt x="17551" y="7404"/>
                  <a:pt x="17488" y="7432"/>
                  <a:pt x="17362" y="7523"/>
                </a:cubicBezTo>
                <a:cubicBezTo>
                  <a:pt x="17207" y="7634"/>
                  <a:pt x="17149" y="7648"/>
                  <a:pt x="17023" y="7603"/>
                </a:cubicBezTo>
                <a:cubicBezTo>
                  <a:pt x="16981" y="7588"/>
                  <a:pt x="16942" y="7579"/>
                  <a:pt x="16913" y="7576"/>
                </a:cubicBezTo>
                <a:cubicBezTo>
                  <a:pt x="16884" y="7573"/>
                  <a:pt x="16864" y="7577"/>
                  <a:pt x="16862" y="7588"/>
                </a:cubicBezTo>
                <a:cubicBezTo>
                  <a:pt x="16813" y="7806"/>
                  <a:pt x="16719" y="7903"/>
                  <a:pt x="16465" y="7989"/>
                </a:cubicBezTo>
                <a:cubicBezTo>
                  <a:pt x="16334" y="8034"/>
                  <a:pt x="16106" y="8151"/>
                  <a:pt x="15957" y="8251"/>
                </a:cubicBezTo>
                <a:cubicBezTo>
                  <a:pt x="15933" y="8266"/>
                  <a:pt x="15905" y="8284"/>
                  <a:pt x="15879" y="8301"/>
                </a:cubicBezTo>
                <a:cubicBezTo>
                  <a:pt x="15833" y="8335"/>
                  <a:pt x="15788" y="8365"/>
                  <a:pt x="15736" y="8393"/>
                </a:cubicBezTo>
                <a:cubicBezTo>
                  <a:pt x="15635" y="8458"/>
                  <a:pt x="15527" y="8529"/>
                  <a:pt x="15458" y="8572"/>
                </a:cubicBezTo>
                <a:lnTo>
                  <a:pt x="15232" y="8710"/>
                </a:lnTo>
                <a:lnTo>
                  <a:pt x="15074" y="8596"/>
                </a:lnTo>
                <a:cubicBezTo>
                  <a:pt x="15013" y="8553"/>
                  <a:pt x="14969" y="8495"/>
                  <a:pt x="14933" y="8415"/>
                </a:cubicBezTo>
                <a:cubicBezTo>
                  <a:pt x="14859" y="8321"/>
                  <a:pt x="14824" y="8104"/>
                  <a:pt x="14830" y="7769"/>
                </a:cubicBezTo>
                <a:cubicBezTo>
                  <a:pt x="14815" y="7527"/>
                  <a:pt x="14804" y="7230"/>
                  <a:pt x="14795" y="6797"/>
                </a:cubicBezTo>
                <a:cubicBezTo>
                  <a:pt x="14783" y="6152"/>
                  <a:pt x="14754" y="5741"/>
                  <a:pt x="14686" y="5373"/>
                </a:cubicBezTo>
                <a:cubicBezTo>
                  <a:pt x="14671" y="5301"/>
                  <a:pt x="14654" y="5203"/>
                  <a:pt x="14640" y="5141"/>
                </a:cubicBezTo>
                <a:cubicBezTo>
                  <a:pt x="14546" y="4768"/>
                  <a:pt x="14396" y="4420"/>
                  <a:pt x="14136" y="3898"/>
                </a:cubicBezTo>
                <a:cubicBezTo>
                  <a:pt x="13978" y="3583"/>
                  <a:pt x="13878" y="3403"/>
                  <a:pt x="13770" y="3295"/>
                </a:cubicBezTo>
                <a:cubicBezTo>
                  <a:pt x="13769" y="3293"/>
                  <a:pt x="13768" y="3291"/>
                  <a:pt x="13766" y="3290"/>
                </a:cubicBezTo>
                <a:cubicBezTo>
                  <a:pt x="13766" y="3290"/>
                  <a:pt x="13765" y="3290"/>
                  <a:pt x="13765" y="3289"/>
                </a:cubicBezTo>
                <a:cubicBezTo>
                  <a:pt x="13748" y="3273"/>
                  <a:pt x="13731" y="3260"/>
                  <a:pt x="13713" y="3246"/>
                </a:cubicBezTo>
                <a:cubicBezTo>
                  <a:pt x="13678" y="3219"/>
                  <a:pt x="13637" y="3198"/>
                  <a:pt x="13597" y="3179"/>
                </a:cubicBezTo>
                <a:cubicBezTo>
                  <a:pt x="13594" y="3177"/>
                  <a:pt x="13593" y="3176"/>
                  <a:pt x="13589" y="3174"/>
                </a:cubicBezTo>
                <a:cubicBezTo>
                  <a:pt x="13523" y="3149"/>
                  <a:pt x="13445" y="3135"/>
                  <a:pt x="13351" y="3122"/>
                </a:cubicBezTo>
                <a:cubicBezTo>
                  <a:pt x="13269" y="3110"/>
                  <a:pt x="13019" y="3059"/>
                  <a:pt x="12880" y="3034"/>
                </a:cubicBezTo>
                <a:cubicBezTo>
                  <a:pt x="12696" y="3003"/>
                  <a:pt x="12510" y="2969"/>
                  <a:pt x="12273" y="2922"/>
                </a:cubicBezTo>
                <a:cubicBezTo>
                  <a:pt x="11559" y="2783"/>
                  <a:pt x="10727" y="2613"/>
                  <a:pt x="9986" y="2445"/>
                </a:cubicBezTo>
                <a:cubicBezTo>
                  <a:pt x="9827" y="2409"/>
                  <a:pt x="9454" y="2332"/>
                  <a:pt x="9122" y="2265"/>
                </a:cubicBezTo>
                <a:cubicBezTo>
                  <a:pt x="8982" y="2238"/>
                  <a:pt x="8860" y="2213"/>
                  <a:pt x="8735" y="2182"/>
                </a:cubicBezTo>
                <a:cubicBezTo>
                  <a:pt x="8446" y="2119"/>
                  <a:pt x="8177" y="2051"/>
                  <a:pt x="8095" y="2015"/>
                </a:cubicBezTo>
                <a:cubicBezTo>
                  <a:pt x="7991" y="1970"/>
                  <a:pt x="7769" y="1926"/>
                  <a:pt x="7603" y="1918"/>
                </a:cubicBezTo>
                <a:cubicBezTo>
                  <a:pt x="7518" y="1914"/>
                  <a:pt x="7289" y="1882"/>
                  <a:pt x="7109" y="1862"/>
                </a:cubicBezTo>
                <a:cubicBezTo>
                  <a:pt x="6943" y="1846"/>
                  <a:pt x="6790" y="1828"/>
                  <a:pt x="6637" y="1809"/>
                </a:cubicBezTo>
                <a:cubicBezTo>
                  <a:pt x="6410" y="1781"/>
                  <a:pt x="6208" y="1751"/>
                  <a:pt x="6128" y="1728"/>
                </a:cubicBezTo>
                <a:cubicBezTo>
                  <a:pt x="6065" y="1711"/>
                  <a:pt x="5970" y="1690"/>
                  <a:pt x="5914" y="1683"/>
                </a:cubicBezTo>
                <a:cubicBezTo>
                  <a:pt x="5863" y="1676"/>
                  <a:pt x="5772" y="1640"/>
                  <a:pt x="5702" y="1600"/>
                </a:cubicBezTo>
                <a:cubicBezTo>
                  <a:pt x="5286" y="1470"/>
                  <a:pt x="4864" y="1275"/>
                  <a:pt x="4379" y="1001"/>
                </a:cubicBezTo>
                <a:cubicBezTo>
                  <a:pt x="4373" y="997"/>
                  <a:pt x="4363" y="992"/>
                  <a:pt x="4357" y="989"/>
                </a:cubicBezTo>
                <a:cubicBezTo>
                  <a:pt x="4348" y="984"/>
                  <a:pt x="4348" y="982"/>
                  <a:pt x="4340" y="977"/>
                </a:cubicBezTo>
                <a:cubicBezTo>
                  <a:pt x="4124" y="854"/>
                  <a:pt x="3907" y="727"/>
                  <a:pt x="3656" y="567"/>
                </a:cubicBezTo>
                <a:lnTo>
                  <a:pt x="3041" y="174"/>
                </a:lnTo>
                <a:cubicBezTo>
                  <a:pt x="2990" y="160"/>
                  <a:pt x="2934" y="155"/>
                  <a:pt x="2869" y="151"/>
                </a:cubicBezTo>
                <a:lnTo>
                  <a:pt x="2561" y="151"/>
                </a:lnTo>
                <a:cubicBezTo>
                  <a:pt x="2549" y="151"/>
                  <a:pt x="2546" y="150"/>
                  <a:pt x="2535" y="150"/>
                </a:cubicBezTo>
                <a:cubicBezTo>
                  <a:pt x="2518" y="150"/>
                  <a:pt x="2512" y="148"/>
                  <a:pt x="2496" y="148"/>
                </a:cubicBezTo>
                <a:cubicBezTo>
                  <a:pt x="2230" y="145"/>
                  <a:pt x="2098" y="126"/>
                  <a:pt x="2069" y="75"/>
                </a:cubicBezTo>
                <a:cubicBezTo>
                  <a:pt x="2053" y="47"/>
                  <a:pt x="1997" y="31"/>
                  <a:pt x="1872" y="19"/>
                </a:cubicBezTo>
                <a:cubicBezTo>
                  <a:pt x="1862" y="18"/>
                  <a:pt x="1858" y="16"/>
                  <a:pt x="1847" y="15"/>
                </a:cubicBezTo>
                <a:cubicBezTo>
                  <a:pt x="1683" y="3"/>
                  <a:pt x="1425" y="0"/>
                  <a:pt x="1013" y="0"/>
                </a:cubicBezTo>
                <a:lnTo>
                  <a:pt x="1012" y="0"/>
                </a:lnTo>
                <a:lnTo>
                  <a:pt x="0" y="0"/>
                </a:lnTo>
                <a:close/>
              </a:path>
            </a:pathLst>
          </a:custGeom>
          <a:ln w="12700">
            <a:miter lim="400000"/>
          </a:ln>
          <a:effectLst>
            <a:outerShdw sx="100000" sy="100000" kx="0" ky="0" algn="b" rotWithShape="0" blurRad="203200" dist="136836" dir="2501888">
              <a:srgbClr val="5A5F5E">
                <a:alpha val="50000"/>
              </a:srgbClr>
            </a:outerShdw>
          </a:effectLst>
        </p:spPr>
      </p:pic>
      <p:sp>
        <p:nvSpPr>
          <p:cNvPr id="425" name="GOD’S SILENCE IS NOT PERMISSIVE"/>
          <p:cNvSpPr txBox="1"/>
          <p:nvPr/>
        </p:nvSpPr>
        <p:spPr>
          <a:xfrm>
            <a:off x="325953" y="226441"/>
            <a:ext cx="12352893" cy="884189"/>
          </a:xfrm>
          <a:prstGeom prst="rect">
            <a:avLst/>
          </a:prstGeom>
          <a:gradFill>
            <a:gsLst>
              <a:gs pos="0">
                <a:schemeClr val="accent5">
                  <a:hueOff val="-158059"/>
                  <a:satOff val="-13250"/>
                  <a:lumOff val="10967"/>
                </a:schemeClr>
              </a:gs>
              <a:gs pos="100000">
                <a:schemeClr val="accent5">
                  <a:hueOff val="-53923"/>
                  <a:lumOff val="-6733"/>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457200">
              <a:defRPr i="1" sz="5600">
                <a:gradFill flip="none" rotWithShape="1">
                  <a:gsLst>
                    <a:gs pos="0">
                      <a:srgbClr val="FFFC79"/>
                    </a:gs>
                    <a:gs pos="100000">
                      <a:srgbClr val="FFFFFF"/>
                    </a:gs>
                  </a:gsLst>
                  <a:lin ang="5400000" scaled="0"/>
                </a:gradFill>
                <a:effectLst>
                  <a:outerShdw sx="100000" sy="100000" kx="0" ky="0" algn="b" rotWithShape="0" blurRad="12700" dist="63500" dir="2400000">
                    <a:srgbClr val="000000"/>
                  </a:outerShdw>
                </a:effectLst>
                <a:latin typeface="Times New Roman"/>
                <a:ea typeface="Times New Roman"/>
                <a:cs typeface="Times New Roman"/>
                <a:sym typeface="Times New Roman"/>
              </a:defRPr>
            </a:lvl1pPr>
          </a:lstStyle>
          <a:p>
            <a:pPr/>
            <a:r>
              <a:t>GOD’S SILENCE IS NOT PERMISSIVE</a:t>
            </a:r>
          </a:p>
        </p:txBody>
      </p:sp>
      <p:sp>
        <p:nvSpPr>
          <p:cNvPr id="426" name="Where does the Bible authorize:…"/>
          <p:cNvSpPr txBox="1"/>
          <p:nvPr/>
        </p:nvSpPr>
        <p:spPr>
          <a:xfrm>
            <a:off x="4897851" y="2539232"/>
            <a:ext cx="7997171" cy="7029078"/>
          </a:xfrm>
          <a:prstGeom prst="rect">
            <a:avLst/>
          </a:prstGeom>
          <a:solidFill>
            <a:srgbClr val="FFFFFF"/>
          </a:solidFill>
          <a:ln w="12700">
            <a:solidFill>
              <a:srgbClr val="000000"/>
            </a:solidFill>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80000"/>
              <a:buBlip>
                <a:blip r:embed="rId3"/>
              </a:buBlip>
              <a:defRPr b="1">
                <a:solidFill>
                  <a:srgbClr val="000000"/>
                </a:solidFill>
                <a:latin typeface="Times New Roman"/>
                <a:ea typeface="Times New Roman"/>
                <a:cs typeface="Times New Roman"/>
                <a:sym typeface="Times New Roman"/>
              </a:defRPr>
            </a:pPr>
            <a:r>
              <a:t>Where does the Bible authorize:</a:t>
            </a:r>
          </a:p>
          <a:p>
            <a:pPr marL="1143000" indent="-685800" algn="l">
              <a:spcBef>
                <a:spcPts val="1200"/>
              </a:spcBef>
              <a:buSzPct val="80000"/>
              <a:buBlip>
                <a:blip r:embed="rId4"/>
              </a:buBlip>
              <a:defRPr>
                <a:solidFill>
                  <a:srgbClr val="000000"/>
                </a:solidFill>
                <a:latin typeface="Times New Roman"/>
                <a:ea typeface="Times New Roman"/>
                <a:cs typeface="Times New Roman"/>
                <a:sym typeface="Times New Roman"/>
              </a:defRPr>
            </a:pPr>
            <a:r>
              <a:t>An earthly universal bishop?</a:t>
            </a:r>
          </a:p>
          <a:p>
            <a:pPr marL="1143000" indent="-685800" algn="l">
              <a:spcBef>
                <a:spcPts val="1200"/>
              </a:spcBef>
              <a:buSzPct val="80000"/>
              <a:buBlip>
                <a:blip r:embed="rId4"/>
              </a:buBlip>
              <a:defRPr>
                <a:solidFill>
                  <a:srgbClr val="000000"/>
                </a:solidFill>
                <a:latin typeface="Times New Roman"/>
                <a:ea typeface="Times New Roman"/>
                <a:cs typeface="Times New Roman"/>
                <a:sym typeface="Times New Roman"/>
              </a:defRPr>
            </a:pPr>
            <a:r>
              <a:t>Denominationalism?</a:t>
            </a:r>
          </a:p>
          <a:p>
            <a:pPr marL="1143000" indent="-685800" algn="l">
              <a:spcBef>
                <a:spcPts val="1200"/>
              </a:spcBef>
              <a:buSzPct val="80000"/>
              <a:buBlip>
                <a:blip r:embed="rId4"/>
              </a:buBlip>
              <a:defRPr>
                <a:solidFill>
                  <a:srgbClr val="000000"/>
                </a:solidFill>
                <a:latin typeface="Times New Roman"/>
                <a:ea typeface="Times New Roman"/>
                <a:cs typeface="Times New Roman"/>
                <a:sym typeface="Times New Roman"/>
              </a:defRPr>
            </a:pPr>
            <a:r>
              <a:t>Sprinkling or pouring for baptism?</a:t>
            </a:r>
          </a:p>
          <a:p>
            <a:pPr marL="1143000" indent="-685800" algn="l">
              <a:spcBef>
                <a:spcPts val="1200"/>
              </a:spcBef>
              <a:buSzPct val="80000"/>
              <a:buBlip>
                <a:blip r:embed="rId4"/>
              </a:buBlip>
              <a:defRPr>
                <a:solidFill>
                  <a:srgbClr val="000000"/>
                </a:solidFill>
                <a:latin typeface="Times New Roman"/>
                <a:ea typeface="Times New Roman"/>
                <a:cs typeface="Times New Roman"/>
                <a:sym typeface="Times New Roman"/>
              </a:defRPr>
            </a:pPr>
            <a:r>
              <a:t>Pagan holiday observances? </a:t>
            </a:r>
          </a:p>
          <a:p>
            <a:pPr marL="1143000" indent="-685800" algn="l">
              <a:spcBef>
                <a:spcPts val="1200"/>
              </a:spcBef>
              <a:buSzPct val="80000"/>
              <a:buBlip>
                <a:blip r:embed="rId4"/>
              </a:buBlip>
              <a:defRPr>
                <a:solidFill>
                  <a:srgbClr val="000000"/>
                </a:solidFill>
                <a:latin typeface="Times New Roman"/>
                <a:ea typeface="Times New Roman"/>
                <a:cs typeface="Times New Roman"/>
                <a:sym typeface="Times New Roman"/>
              </a:defRPr>
            </a:pPr>
            <a:r>
              <a:t>Instrumental music in worship? (Piano - Orchestras - bands - etc)  </a:t>
            </a:r>
          </a:p>
          <a:p>
            <a:pPr marL="1143000" indent="-685800" algn="l">
              <a:spcBef>
                <a:spcPts val="1200"/>
              </a:spcBef>
              <a:buSzPct val="80000"/>
              <a:buBlip>
                <a:blip r:embed="rId4"/>
              </a:buBlip>
              <a:defRPr>
                <a:solidFill>
                  <a:srgbClr val="000000"/>
                </a:solidFill>
                <a:latin typeface="Times New Roman"/>
                <a:ea typeface="Times New Roman"/>
                <a:cs typeface="Times New Roman"/>
                <a:sym typeface="Times New Roman"/>
              </a:defRPr>
            </a:pPr>
            <a:r>
              <a:t>Fund raising campaigns - Social programs – Recreational activities – Entertainment centers . . . .</a:t>
            </a:r>
          </a:p>
          <a:p>
            <a:pPr marL="1143000" indent="-685800" algn="l">
              <a:spcBef>
                <a:spcPts val="1200"/>
              </a:spcBef>
              <a:buSzPct val="80000"/>
              <a:buBlip>
                <a:blip r:embed="rId4"/>
              </a:buBlip>
              <a:defRPr>
                <a:solidFill>
                  <a:srgbClr val="000000"/>
                </a:solidFill>
                <a:latin typeface="Times New Roman"/>
                <a:ea typeface="Times New Roman"/>
                <a:cs typeface="Times New Roman"/>
                <a:sym typeface="Times New Roman"/>
              </a:defRPr>
            </a:pPr>
            <a:r>
              <a:t>Women preachers, deacons, elders? </a:t>
            </a:r>
          </a:p>
        </p:txBody>
      </p:sp>
      <p:sp>
        <p:nvSpPr>
          <p:cNvPr id="427" name="MAKING APPLICATION"/>
          <p:cNvSpPr txBox="1"/>
          <p:nvPr/>
        </p:nvSpPr>
        <p:spPr>
          <a:xfrm>
            <a:off x="-115116" y="1339155"/>
            <a:ext cx="13235032" cy="965201"/>
          </a:xfrm>
          <a:prstGeom prst="rect">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a:effectLst>
            <a:outerShdw sx="100000" sy="100000" kx="0" ky="0" algn="b" rotWithShape="0" blurRad="127000" dist="136836" dir="2501888">
              <a:srgbClr val="5A5F5E">
                <a:alpha val="9754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solidFill>
                  <a:srgbClr val="FFFFFF"/>
                </a:solidFill>
                <a:effectLst>
                  <a:outerShdw sx="100000" sy="100000" kx="0" ky="0" algn="b" rotWithShape="0" blurRad="63500" dist="63500" dir="1934455">
                    <a:srgbClr val="000000"/>
                  </a:outerShdw>
                </a:effectLst>
              </a:defRPr>
            </a:lvl1pPr>
          </a:lstStyle>
          <a:p>
            <a:pPr/>
            <a:r>
              <a:t>MAKING APPLICATION</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26">
                                            <p:txEl>
                                              <p:pRg st="1" end="1"/>
                                            </p:txEl>
                                          </p:spTgt>
                                        </p:tgtEl>
                                        <p:attrNameLst>
                                          <p:attrName>style.visibility</p:attrName>
                                        </p:attrNameLst>
                                      </p:cBhvr>
                                      <p:to>
                                        <p:strVal val="visible"/>
                                      </p:to>
                                    </p:set>
                                    <p:animEffect filter="wipe(left)" transition="in">
                                      <p:cBhvr>
                                        <p:cTn id="7" dur="750"/>
                                        <p:tgtEl>
                                          <p:spTgt spid="42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426">
                                            <p:txEl>
                                              <p:pRg st="2" end="2"/>
                                            </p:txEl>
                                          </p:spTgt>
                                        </p:tgtEl>
                                        <p:attrNameLst>
                                          <p:attrName>style.visibility</p:attrName>
                                        </p:attrNameLst>
                                      </p:cBhvr>
                                      <p:to>
                                        <p:strVal val="visible"/>
                                      </p:to>
                                    </p:set>
                                    <p:animEffect filter="wipe(left)" transition="in">
                                      <p:cBhvr>
                                        <p:cTn id="12" dur="750"/>
                                        <p:tgtEl>
                                          <p:spTgt spid="42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426">
                                            <p:txEl>
                                              <p:pRg st="3" end="3"/>
                                            </p:txEl>
                                          </p:spTgt>
                                        </p:tgtEl>
                                        <p:attrNameLst>
                                          <p:attrName>style.visibility</p:attrName>
                                        </p:attrNameLst>
                                      </p:cBhvr>
                                      <p:to>
                                        <p:strVal val="visible"/>
                                      </p:to>
                                    </p:set>
                                    <p:animEffect filter="wipe(left)" transition="in">
                                      <p:cBhvr>
                                        <p:cTn id="17" dur="750"/>
                                        <p:tgtEl>
                                          <p:spTgt spid="42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426">
                                            <p:txEl>
                                              <p:pRg st="4" end="4"/>
                                            </p:txEl>
                                          </p:spTgt>
                                        </p:tgtEl>
                                        <p:attrNameLst>
                                          <p:attrName>style.visibility</p:attrName>
                                        </p:attrNameLst>
                                      </p:cBhvr>
                                      <p:to>
                                        <p:strVal val="visible"/>
                                      </p:to>
                                    </p:set>
                                    <p:animEffect filter="wipe(left)" transition="in">
                                      <p:cBhvr>
                                        <p:cTn id="22" dur="750"/>
                                        <p:tgtEl>
                                          <p:spTgt spid="42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2" grpId="1" fill="hold">
                                  <p:stCondLst>
                                    <p:cond delay="0"/>
                                  </p:stCondLst>
                                  <p:iterate type="el" backwards="0">
                                    <p:tmAbs val="0"/>
                                  </p:iterate>
                                  <p:childTnLst>
                                    <p:set>
                                      <p:cBhvr>
                                        <p:cTn id="26" fill="hold"/>
                                        <p:tgtEl>
                                          <p:spTgt spid="426">
                                            <p:txEl>
                                              <p:pRg st="5" end="5"/>
                                            </p:txEl>
                                          </p:spTgt>
                                        </p:tgtEl>
                                        <p:attrNameLst>
                                          <p:attrName>style.visibility</p:attrName>
                                        </p:attrNameLst>
                                      </p:cBhvr>
                                      <p:to>
                                        <p:strVal val="visible"/>
                                      </p:to>
                                    </p:set>
                                    <p:animEffect filter="wipe(left)" transition="in">
                                      <p:cBhvr>
                                        <p:cTn id="27" dur="750"/>
                                        <p:tgtEl>
                                          <p:spTgt spid="426">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8" presetID="22" grpId="1" fill="hold">
                                  <p:stCondLst>
                                    <p:cond delay="0"/>
                                  </p:stCondLst>
                                  <p:iterate type="el" backwards="0">
                                    <p:tmAbs val="0"/>
                                  </p:iterate>
                                  <p:childTnLst>
                                    <p:set>
                                      <p:cBhvr>
                                        <p:cTn id="31" fill="hold"/>
                                        <p:tgtEl>
                                          <p:spTgt spid="426">
                                            <p:txEl>
                                              <p:pRg st="6" end="6"/>
                                            </p:txEl>
                                          </p:spTgt>
                                        </p:tgtEl>
                                        <p:attrNameLst>
                                          <p:attrName>style.visibility</p:attrName>
                                        </p:attrNameLst>
                                      </p:cBhvr>
                                      <p:to>
                                        <p:strVal val="visible"/>
                                      </p:to>
                                    </p:set>
                                    <p:animEffect filter="wipe(left)" transition="in">
                                      <p:cBhvr>
                                        <p:cTn id="32" dur="750"/>
                                        <p:tgtEl>
                                          <p:spTgt spid="426">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8" presetID="22" grpId="1" fill="hold">
                                  <p:stCondLst>
                                    <p:cond delay="0"/>
                                  </p:stCondLst>
                                  <p:iterate type="el" backwards="0">
                                    <p:tmAbs val="0"/>
                                  </p:iterate>
                                  <p:childTnLst>
                                    <p:set>
                                      <p:cBhvr>
                                        <p:cTn id="36" fill="hold"/>
                                        <p:tgtEl>
                                          <p:spTgt spid="426">
                                            <p:txEl>
                                              <p:pRg st="7" end="7"/>
                                            </p:txEl>
                                          </p:spTgt>
                                        </p:tgtEl>
                                        <p:attrNameLst>
                                          <p:attrName>style.visibility</p:attrName>
                                        </p:attrNameLst>
                                      </p:cBhvr>
                                      <p:to>
                                        <p:strVal val="visible"/>
                                      </p:to>
                                    </p:set>
                                    <p:animEffect filter="wipe(left)" transition="in">
                                      <p:cBhvr>
                                        <p:cTn id="37" dur="750"/>
                                        <p:tgtEl>
                                          <p:spTgt spid="426">
                                            <p:txEl>
                                              <p:pRg st="7" end="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26" grpId="1"/>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9" name="GOD’S SILENCE IS NOT PERMISSIVE"/>
          <p:cNvSpPr txBox="1"/>
          <p:nvPr/>
        </p:nvSpPr>
        <p:spPr>
          <a:xfrm>
            <a:off x="325953" y="226441"/>
            <a:ext cx="12352893" cy="884189"/>
          </a:xfrm>
          <a:prstGeom prst="rect">
            <a:avLst/>
          </a:prstGeom>
          <a:gradFill>
            <a:gsLst>
              <a:gs pos="0">
                <a:schemeClr val="accent5">
                  <a:hueOff val="-158059"/>
                  <a:satOff val="-13250"/>
                  <a:lumOff val="10967"/>
                </a:schemeClr>
              </a:gs>
              <a:gs pos="100000">
                <a:schemeClr val="accent5">
                  <a:hueOff val="-53923"/>
                  <a:lumOff val="-6733"/>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457200">
              <a:defRPr i="1" sz="5600">
                <a:gradFill flip="none" rotWithShape="1">
                  <a:gsLst>
                    <a:gs pos="0">
                      <a:srgbClr val="FFFC79"/>
                    </a:gs>
                    <a:gs pos="100000">
                      <a:srgbClr val="FFFFFF"/>
                    </a:gs>
                  </a:gsLst>
                  <a:lin ang="5400000" scaled="0"/>
                </a:gradFill>
                <a:effectLst>
                  <a:outerShdw sx="100000" sy="100000" kx="0" ky="0" algn="b" rotWithShape="0" blurRad="12700" dist="63500" dir="2400000">
                    <a:srgbClr val="000000"/>
                  </a:outerShdw>
                </a:effectLst>
                <a:latin typeface="Times New Roman"/>
                <a:ea typeface="Times New Roman"/>
                <a:cs typeface="Times New Roman"/>
                <a:sym typeface="Times New Roman"/>
              </a:defRPr>
            </a:lvl1pPr>
          </a:lstStyle>
          <a:p>
            <a:pPr/>
            <a:r>
              <a:t>GOD’S SILENCE IS NOT PERMISSIVE</a:t>
            </a:r>
          </a:p>
        </p:txBody>
      </p:sp>
      <p:sp>
        <p:nvSpPr>
          <p:cNvPr id="430" name="MAKING APPLICATION"/>
          <p:cNvSpPr txBox="1"/>
          <p:nvPr/>
        </p:nvSpPr>
        <p:spPr>
          <a:xfrm>
            <a:off x="-115116" y="1339155"/>
            <a:ext cx="13235032" cy="965201"/>
          </a:xfrm>
          <a:prstGeom prst="rect">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a:effectLst>
            <a:outerShdw sx="100000" sy="100000" kx="0" ky="0" algn="b" rotWithShape="0" blurRad="127000" dist="136836" dir="2501888">
              <a:srgbClr val="5A5F5E">
                <a:alpha val="9754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solidFill>
                  <a:srgbClr val="FFFFFF"/>
                </a:solidFill>
                <a:effectLst>
                  <a:outerShdw sx="100000" sy="100000" kx="0" ky="0" algn="b" rotWithShape="0" blurRad="63500" dist="63500" dir="1934455">
                    <a:srgbClr val="000000"/>
                  </a:outerShdw>
                </a:effectLst>
              </a:defRPr>
            </a:lvl1pPr>
          </a:lstStyle>
          <a:p>
            <a:pPr/>
            <a:r>
              <a:t>MAKING APPLICATION</a:t>
            </a:r>
          </a:p>
        </p:txBody>
      </p:sp>
      <p:pic>
        <p:nvPicPr>
          <p:cNvPr id="431" name="Minter_Lane_Pic_1.png.webp" descr="Minter_Lane_Pic_1.png.webp"/>
          <p:cNvPicPr>
            <a:picLocks noChangeAspect="1"/>
          </p:cNvPicPr>
          <p:nvPr/>
        </p:nvPicPr>
        <p:blipFill>
          <a:blip r:embed="rId2">
            <a:extLst/>
          </a:blip>
          <a:stretch>
            <a:fillRect/>
          </a:stretch>
        </p:blipFill>
        <p:spPr>
          <a:xfrm>
            <a:off x="624963" y="3190419"/>
            <a:ext cx="11227233" cy="5461734"/>
          </a:xfrm>
          <a:prstGeom prst="rect">
            <a:avLst/>
          </a:prstGeom>
          <a:ln w="12700">
            <a:miter lim="400000"/>
          </a:ln>
        </p:spPr>
      </p:pic>
      <p:sp>
        <p:nvSpPr>
          <p:cNvPr id="432" name="Female Elders in a Church of Christ: Interviews, One Year Later"/>
          <p:cNvSpPr txBox="1"/>
          <p:nvPr/>
        </p:nvSpPr>
        <p:spPr>
          <a:xfrm>
            <a:off x="339526" y="2532882"/>
            <a:ext cx="12325748"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1" sz="3200">
                <a:solidFill>
                  <a:srgbClr val="111111"/>
                </a:solidFill>
                <a:latin typeface="Helvetica"/>
                <a:ea typeface="Helvetica"/>
                <a:cs typeface="Helvetica"/>
                <a:sym typeface="Helvetica"/>
              </a:defRPr>
            </a:lvl1pPr>
          </a:lstStyle>
          <a:p>
            <a:pPr/>
            <a:r>
              <a:t>Female Elders in a Church of Christ: Interviews, One Year Later</a:t>
            </a:r>
          </a:p>
        </p:txBody>
      </p:sp>
      <p:pic>
        <p:nvPicPr>
          <p:cNvPr id="433" name="69f2d02804ec7472aa79ace6aa8138f3.png" descr="69f2d02804ec7472aa79ace6aa8138f3.png"/>
          <p:cNvPicPr>
            <a:picLocks noChangeAspect="1"/>
          </p:cNvPicPr>
          <p:nvPr/>
        </p:nvPicPr>
        <p:blipFill>
          <a:blip r:embed="rId3">
            <a:extLst/>
          </a:blip>
          <a:stretch>
            <a:fillRect/>
          </a:stretch>
        </p:blipFill>
        <p:spPr>
          <a:xfrm>
            <a:off x="359479" y="3122598"/>
            <a:ext cx="2124810" cy="2124810"/>
          </a:xfrm>
          <a:prstGeom prst="rect">
            <a:avLst/>
          </a:prstGeom>
          <a:ln w="12700">
            <a:miter lim="400000"/>
          </a:ln>
        </p:spPr>
      </p:pic>
      <p:sp>
        <p:nvSpPr>
          <p:cNvPr id="434" name="Minter Lane Church of Christ in Abilene, Texas, appointed two female elders…"/>
          <p:cNvSpPr txBox="1"/>
          <p:nvPr/>
        </p:nvSpPr>
        <p:spPr>
          <a:xfrm>
            <a:off x="339526" y="7799800"/>
            <a:ext cx="12325749" cy="17272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2700">
                <a:solidFill>
                  <a:srgbClr val="111111"/>
                </a:solidFill>
                <a:latin typeface="Helvetica"/>
                <a:ea typeface="Helvetica"/>
                <a:cs typeface="Helvetica"/>
                <a:sym typeface="Helvetica"/>
              </a:defRPr>
            </a:pPr>
            <a:r>
              <a:t>Minter Lane Church of Christ in Abilene, Texas, appointed two female elders</a:t>
            </a:r>
          </a:p>
          <a:p>
            <a:pPr defTabSz="457200">
              <a:defRPr sz="2700">
                <a:solidFill>
                  <a:srgbClr val="111111"/>
                </a:solidFill>
                <a:latin typeface="Helvetica"/>
                <a:ea typeface="Helvetica"/>
                <a:cs typeface="Helvetica"/>
                <a:sym typeface="Helvetica"/>
              </a:defRPr>
            </a:pPr>
            <a:r>
              <a:t>Cynthia Litton Cooke and Rendi Young Hahn, both long-time members, were ordained by the congregation during a December 8, 2019, service in which the preaching minister proclaimed, “the love of God is both masculine and feminine.</a:t>
            </a:r>
          </a:p>
        </p:txBody>
      </p:sp>
      <p:sp>
        <p:nvSpPr>
          <p:cNvPr id="435" name="Date: December 8, 2020…"/>
          <p:cNvSpPr txBox="1"/>
          <p:nvPr/>
        </p:nvSpPr>
        <p:spPr>
          <a:xfrm>
            <a:off x="2560215" y="3345608"/>
            <a:ext cx="3661529" cy="863601"/>
          </a:xfrm>
          <a:prstGeom prst="rect">
            <a:avLst/>
          </a:prstGeom>
          <a:ln w="12700">
            <a:miter lim="400000"/>
          </a:ln>
          <a:effectLst>
            <a:outerShdw sx="100000" sy="100000" kx="0" ky="0" algn="b" rotWithShape="0" blurRad="203200" dist="136836" dir="2501888">
              <a:srgbClr val="5A5F5E">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b="1" sz="2487">
                <a:solidFill>
                  <a:srgbClr val="FFFFFF"/>
                </a:solidFill>
                <a:effectLst>
                  <a:outerShdw sx="100000" sy="100000" kx="0" ky="0" algn="b" rotWithShape="0" blurRad="12700" dist="63500" dir="3120000">
                    <a:srgbClr val="000000"/>
                  </a:outerShdw>
                </a:effectLst>
                <a:latin typeface="Helvetica"/>
                <a:ea typeface="Helvetica"/>
                <a:cs typeface="Helvetica"/>
                <a:sym typeface="Helvetica"/>
              </a:defRPr>
            </a:pPr>
            <a:r>
              <a:t>Date: </a:t>
            </a:r>
            <a:r>
              <a:rPr>
                <a:hlinkClick r:id="rId4" invalidUrl="" action="" tgtFrame="" tooltip="" history="1" highlightClick="0" endSnd="0"/>
              </a:rPr>
              <a:t>December 8, 2020</a:t>
            </a:r>
          </a:p>
          <a:p>
            <a:pPr defTabSz="457200">
              <a:defRPr b="1" sz="2487">
                <a:solidFill>
                  <a:srgbClr val="FFFFFF"/>
                </a:solidFill>
                <a:effectLst>
                  <a:outerShdw sx="100000" sy="100000" kx="0" ky="0" algn="b" rotWithShape="0" blurRad="12700" dist="63500" dir="3120000">
                    <a:srgbClr val="000000"/>
                  </a:outerShdw>
                </a:effectLst>
                <a:latin typeface="Helvetica"/>
                <a:ea typeface="Helvetica"/>
                <a:cs typeface="Helvetica"/>
                <a:sym typeface="Helvetica"/>
              </a:defRPr>
            </a:pPr>
            <a:r>
              <a:t>Author: </a:t>
            </a:r>
            <a:r>
              <a:rPr>
                <a:hlinkClick r:id="rId5" invalidUrl="" action="" tgtFrame="" tooltip="" history="1" highlightClick="0" endSnd="0"/>
              </a:rPr>
              <a:t>Steve Gardner</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37" name="Image" descr="Image"/>
          <p:cNvPicPr>
            <a:picLocks noChangeAspect="1"/>
          </p:cNvPicPr>
          <p:nvPr/>
        </p:nvPicPr>
        <p:blipFill>
          <a:blip r:embed="rId2">
            <a:extLst/>
          </a:blip>
          <a:srcRect l="0" t="0" r="171" b="0"/>
          <a:stretch>
            <a:fillRect/>
          </a:stretch>
        </p:blipFill>
        <p:spPr>
          <a:xfrm>
            <a:off x="-14817" y="-8467"/>
            <a:ext cx="6496845" cy="97705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6964" y="21600"/>
                </a:lnTo>
                <a:cubicBezTo>
                  <a:pt x="10994" y="21600"/>
                  <a:pt x="13912" y="21581"/>
                  <a:pt x="13888" y="21555"/>
                </a:cubicBezTo>
                <a:cubicBezTo>
                  <a:pt x="13865" y="21531"/>
                  <a:pt x="14021" y="21366"/>
                  <a:pt x="14235" y="21190"/>
                </a:cubicBezTo>
                <a:cubicBezTo>
                  <a:pt x="14448" y="21014"/>
                  <a:pt x="14741" y="20700"/>
                  <a:pt x="14886" y="20492"/>
                </a:cubicBezTo>
                <a:cubicBezTo>
                  <a:pt x="15456" y="19680"/>
                  <a:pt x="15889" y="19093"/>
                  <a:pt x="16137" y="18800"/>
                </a:cubicBezTo>
                <a:cubicBezTo>
                  <a:pt x="16280" y="18632"/>
                  <a:pt x="16472" y="18361"/>
                  <a:pt x="16564" y="18197"/>
                </a:cubicBezTo>
                <a:cubicBezTo>
                  <a:pt x="16655" y="18033"/>
                  <a:pt x="16809" y="17785"/>
                  <a:pt x="16908" y="17646"/>
                </a:cubicBezTo>
                <a:cubicBezTo>
                  <a:pt x="17033" y="17469"/>
                  <a:pt x="17104" y="17256"/>
                  <a:pt x="17139" y="16941"/>
                </a:cubicBezTo>
                <a:cubicBezTo>
                  <a:pt x="17182" y="16551"/>
                  <a:pt x="17407" y="15648"/>
                  <a:pt x="17511" y="15448"/>
                </a:cubicBezTo>
                <a:cubicBezTo>
                  <a:pt x="17624" y="15231"/>
                  <a:pt x="17697" y="14175"/>
                  <a:pt x="17623" y="13819"/>
                </a:cubicBezTo>
                <a:cubicBezTo>
                  <a:pt x="17592" y="13672"/>
                  <a:pt x="17580" y="13567"/>
                  <a:pt x="17582" y="13494"/>
                </a:cubicBezTo>
                <a:cubicBezTo>
                  <a:pt x="17517" y="13288"/>
                  <a:pt x="17419" y="13156"/>
                  <a:pt x="17248" y="13039"/>
                </a:cubicBezTo>
                <a:cubicBezTo>
                  <a:pt x="17116" y="12950"/>
                  <a:pt x="16967" y="12755"/>
                  <a:pt x="16872" y="12551"/>
                </a:cubicBezTo>
                <a:cubicBezTo>
                  <a:pt x="16786" y="12364"/>
                  <a:pt x="16633" y="12121"/>
                  <a:pt x="16534" y="12009"/>
                </a:cubicBezTo>
                <a:lnTo>
                  <a:pt x="16354" y="11804"/>
                </a:lnTo>
                <a:lnTo>
                  <a:pt x="16492" y="11544"/>
                </a:lnTo>
                <a:cubicBezTo>
                  <a:pt x="17017" y="10551"/>
                  <a:pt x="20057" y="8517"/>
                  <a:pt x="21297" y="8329"/>
                </a:cubicBezTo>
                <a:lnTo>
                  <a:pt x="21600" y="8283"/>
                </a:lnTo>
                <a:lnTo>
                  <a:pt x="21600" y="8247"/>
                </a:lnTo>
                <a:lnTo>
                  <a:pt x="21414" y="8184"/>
                </a:lnTo>
                <a:cubicBezTo>
                  <a:pt x="21291" y="8142"/>
                  <a:pt x="21125" y="8100"/>
                  <a:pt x="21043" y="8092"/>
                </a:cubicBezTo>
                <a:cubicBezTo>
                  <a:pt x="20962" y="8084"/>
                  <a:pt x="20850" y="8053"/>
                  <a:pt x="20794" y="8024"/>
                </a:cubicBezTo>
                <a:cubicBezTo>
                  <a:pt x="20634" y="7943"/>
                  <a:pt x="19955" y="7762"/>
                  <a:pt x="19469" y="7673"/>
                </a:cubicBezTo>
                <a:cubicBezTo>
                  <a:pt x="19420" y="7664"/>
                  <a:pt x="19362" y="7652"/>
                  <a:pt x="19305" y="7642"/>
                </a:cubicBezTo>
                <a:cubicBezTo>
                  <a:pt x="19246" y="7641"/>
                  <a:pt x="19173" y="7628"/>
                  <a:pt x="19100" y="7604"/>
                </a:cubicBezTo>
                <a:cubicBezTo>
                  <a:pt x="18938" y="7574"/>
                  <a:pt x="18766" y="7543"/>
                  <a:pt x="18654" y="7522"/>
                </a:cubicBezTo>
                <a:cubicBezTo>
                  <a:pt x="18449" y="7484"/>
                  <a:pt x="18117" y="7438"/>
                  <a:pt x="17916" y="7420"/>
                </a:cubicBezTo>
                <a:cubicBezTo>
                  <a:pt x="17836" y="7413"/>
                  <a:pt x="17774" y="7409"/>
                  <a:pt x="17721" y="7408"/>
                </a:cubicBezTo>
                <a:cubicBezTo>
                  <a:pt x="17718" y="7408"/>
                  <a:pt x="17715" y="7408"/>
                  <a:pt x="17713" y="7408"/>
                </a:cubicBezTo>
                <a:cubicBezTo>
                  <a:pt x="17711" y="7408"/>
                  <a:pt x="17712" y="7408"/>
                  <a:pt x="17710" y="7408"/>
                </a:cubicBezTo>
                <a:cubicBezTo>
                  <a:pt x="17551" y="7404"/>
                  <a:pt x="17488" y="7432"/>
                  <a:pt x="17362" y="7523"/>
                </a:cubicBezTo>
                <a:cubicBezTo>
                  <a:pt x="17207" y="7634"/>
                  <a:pt x="17149" y="7648"/>
                  <a:pt x="17023" y="7603"/>
                </a:cubicBezTo>
                <a:cubicBezTo>
                  <a:pt x="16981" y="7588"/>
                  <a:pt x="16942" y="7579"/>
                  <a:pt x="16913" y="7576"/>
                </a:cubicBezTo>
                <a:cubicBezTo>
                  <a:pt x="16884" y="7573"/>
                  <a:pt x="16864" y="7577"/>
                  <a:pt x="16862" y="7588"/>
                </a:cubicBezTo>
                <a:cubicBezTo>
                  <a:pt x="16813" y="7806"/>
                  <a:pt x="16719" y="7903"/>
                  <a:pt x="16465" y="7989"/>
                </a:cubicBezTo>
                <a:cubicBezTo>
                  <a:pt x="16334" y="8034"/>
                  <a:pt x="16106" y="8151"/>
                  <a:pt x="15957" y="8251"/>
                </a:cubicBezTo>
                <a:cubicBezTo>
                  <a:pt x="15933" y="8266"/>
                  <a:pt x="15905" y="8284"/>
                  <a:pt x="15879" y="8301"/>
                </a:cubicBezTo>
                <a:cubicBezTo>
                  <a:pt x="15833" y="8335"/>
                  <a:pt x="15788" y="8365"/>
                  <a:pt x="15736" y="8393"/>
                </a:cubicBezTo>
                <a:cubicBezTo>
                  <a:pt x="15635" y="8458"/>
                  <a:pt x="15527" y="8529"/>
                  <a:pt x="15458" y="8572"/>
                </a:cubicBezTo>
                <a:lnTo>
                  <a:pt x="15232" y="8710"/>
                </a:lnTo>
                <a:lnTo>
                  <a:pt x="15074" y="8596"/>
                </a:lnTo>
                <a:cubicBezTo>
                  <a:pt x="15013" y="8553"/>
                  <a:pt x="14969" y="8495"/>
                  <a:pt x="14933" y="8415"/>
                </a:cubicBezTo>
                <a:cubicBezTo>
                  <a:pt x="14859" y="8321"/>
                  <a:pt x="14824" y="8104"/>
                  <a:pt x="14830" y="7769"/>
                </a:cubicBezTo>
                <a:cubicBezTo>
                  <a:pt x="14815" y="7527"/>
                  <a:pt x="14804" y="7230"/>
                  <a:pt x="14795" y="6797"/>
                </a:cubicBezTo>
                <a:cubicBezTo>
                  <a:pt x="14783" y="6152"/>
                  <a:pt x="14754" y="5741"/>
                  <a:pt x="14686" y="5373"/>
                </a:cubicBezTo>
                <a:cubicBezTo>
                  <a:pt x="14671" y="5301"/>
                  <a:pt x="14654" y="5203"/>
                  <a:pt x="14640" y="5141"/>
                </a:cubicBezTo>
                <a:cubicBezTo>
                  <a:pt x="14546" y="4768"/>
                  <a:pt x="14396" y="4420"/>
                  <a:pt x="14136" y="3898"/>
                </a:cubicBezTo>
                <a:cubicBezTo>
                  <a:pt x="13978" y="3583"/>
                  <a:pt x="13878" y="3403"/>
                  <a:pt x="13770" y="3295"/>
                </a:cubicBezTo>
                <a:cubicBezTo>
                  <a:pt x="13769" y="3293"/>
                  <a:pt x="13768" y="3291"/>
                  <a:pt x="13766" y="3290"/>
                </a:cubicBezTo>
                <a:cubicBezTo>
                  <a:pt x="13766" y="3290"/>
                  <a:pt x="13765" y="3290"/>
                  <a:pt x="13765" y="3289"/>
                </a:cubicBezTo>
                <a:cubicBezTo>
                  <a:pt x="13748" y="3273"/>
                  <a:pt x="13731" y="3260"/>
                  <a:pt x="13713" y="3246"/>
                </a:cubicBezTo>
                <a:cubicBezTo>
                  <a:pt x="13678" y="3219"/>
                  <a:pt x="13637" y="3198"/>
                  <a:pt x="13597" y="3179"/>
                </a:cubicBezTo>
                <a:cubicBezTo>
                  <a:pt x="13594" y="3177"/>
                  <a:pt x="13593" y="3176"/>
                  <a:pt x="13589" y="3174"/>
                </a:cubicBezTo>
                <a:cubicBezTo>
                  <a:pt x="13523" y="3149"/>
                  <a:pt x="13445" y="3135"/>
                  <a:pt x="13351" y="3122"/>
                </a:cubicBezTo>
                <a:cubicBezTo>
                  <a:pt x="13269" y="3110"/>
                  <a:pt x="13019" y="3059"/>
                  <a:pt x="12880" y="3034"/>
                </a:cubicBezTo>
                <a:cubicBezTo>
                  <a:pt x="12696" y="3003"/>
                  <a:pt x="12510" y="2969"/>
                  <a:pt x="12273" y="2922"/>
                </a:cubicBezTo>
                <a:cubicBezTo>
                  <a:pt x="11559" y="2783"/>
                  <a:pt x="10727" y="2613"/>
                  <a:pt x="9986" y="2445"/>
                </a:cubicBezTo>
                <a:cubicBezTo>
                  <a:pt x="9827" y="2409"/>
                  <a:pt x="9454" y="2332"/>
                  <a:pt x="9122" y="2265"/>
                </a:cubicBezTo>
                <a:cubicBezTo>
                  <a:pt x="8982" y="2238"/>
                  <a:pt x="8860" y="2213"/>
                  <a:pt x="8735" y="2182"/>
                </a:cubicBezTo>
                <a:cubicBezTo>
                  <a:pt x="8446" y="2119"/>
                  <a:pt x="8177" y="2051"/>
                  <a:pt x="8095" y="2015"/>
                </a:cubicBezTo>
                <a:cubicBezTo>
                  <a:pt x="7991" y="1970"/>
                  <a:pt x="7769" y="1926"/>
                  <a:pt x="7603" y="1918"/>
                </a:cubicBezTo>
                <a:cubicBezTo>
                  <a:pt x="7518" y="1914"/>
                  <a:pt x="7289" y="1882"/>
                  <a:pt x="7109" y="1862"/>
                </a:cubicBezTo>
                <a:cubicBezTo>
                  <a:pt x="6943" y="1846"/>
                  <a:pt x="6790" y="1828"/>
                  <a:pt x="6637" y="1809"/>
                </a:cubicBezTo>
                <a:cubicBezTo>
                  <a:pt x="6410" y="1781"/>
                  <a:pt x="6208" y="1751"/>
                  <a:pt x="6128" y="1728"/>
                </a:cubicBezTo>
                <a:cubicBezTo>
                  <a:pt x="6065" y="1711"/>
                  <a:pt x="5970" y="1690"/>
                  <a:pt x="5914" y="1683"/>
                </a:cubicBezTo>
                <a:cubicBezTo>
                  <a:pt x="5863" y="1676"/>
                  <a:pt x="5772" y="1640"/>
                  <a:pt x="5702" y="1600"/>
                </a:cubicBezTo>
                <a:cubicBezTo>
                  <a:pt x="5286" y="1470"/>
                  <a:pt x="4864" y="1275"/>
                  <a:pt x="4379" y="1001"/>
                </a:cubicBezTo>
                <a:cubicBezTo>
                  <a:pt x="4373" y="997"/>
                  <a:pt x="4363" y="992"/>
                  <a:pt x="4357" y="989"/>
                </a:cubicBezTo>
                <a:cubicBezTo>
                  <a:pt x="4348" y="984"/>
                  <a:pt x="4348" y="982"/>
                  <a:pt x="4340" y="977"/>
                </a:cubicBezTo>
                <a:cubicBezTo>
                  <a:pt x="4124" y="854"/>
                  <a:pt x="3907" y="727"/>
                  <a:pt x="3656" y="567"/>
                </a:cubicBezTo>
                <a:lnTo>
                  <a:pt x="3041" y="174"/>
                </a:lnTo>
                <a:cubicBezTo>
                  <a:pt x="2990" y="160"/>
                  <a:pt x="2934" y="155"/>
                  <a:pt x="2869" y="151"/>
                </a:cubicBezTo>
                <a:lnTo>
                  <a:pt x="2561" y="151"/>
                </a:lnTo>
                <a:cubicBezTo>
                  <a:pt x="2549" y="151"/>
                  <a:pt x="2546" y="150"/>
                  <a:pt x="2535" y="150"/>
                </a:cubicBezTo>
                <a:cubicBezTo>
                  <a:pt x="2518" y="150"/>
                  <a:pt x="2512" y="148"/>
                  <a:pt x="2496" y="148"/>
                </a:cubicBezTo>
                <a:cubicBezTo>
                  <a:pt x="2230" y="145"/>
                  <a:pt x="2098" y="126"/>
                  <a:pt x="2069" y="75"/>
                </a:cubicBezTo>
                <a:cubicBezTo>
                  <a:pt x="2053" y="47"/>
                  <a:pt x="1997" y="31"/>
                  <a:pt x="1872" y="19"/>
                </a:cubicBezTo>
                <a:cubicBezTo>
                  <a:pt x="1862" y="18"/>
                  <a:pt x="1858" y="16"/>
                  <a:pt x="1847" y="15"/>
                </a:cubicBezTo>
                <a:cubicBezTo>
                  <a:pt x="1683" y="3"/>
                  <a:pt x="1425" y="0"/>
                  <a:pt x="1013" y="0"/>
                </a:cubicBezTo>
                <a:lnTo>
                  <a:pt x="1012" y="0"/>
                </a:lnTo>
                <a:lnTo>
                  <a:pt x="0" y="0"/>
                </a:lnTo>
                <a:close/>
              </a:path>
            </a:pathLst>
          </a:custGeom>
          <a:ln w="12700">
            <a:miter lim="400000"/>
          </a:ln>
          <a:effectLst>
            <a:outerShdw sx="100000" sy="100000" kx="0" ky="0" algn="b" rotWithShape="0" blurRad="203200" dist="136836" dir="2501888">
              <a:srgbClr val="5A5F5E">
                <a:alpha val="50000"/>
              </a:srgbClr>
            </a:outerShdw>
          </a:effectLst>
        </p:spPr>
      </p:pic>
      <p:sp>
        <p:nvSpPr>
          <p:cNvPr id="438" name="Aids &amp; Expedients do not change, by either addition or subtraction, that which God commands! Additions do!…"/>
          <p:cNvSpPr txBox="1"/>
          <p:nvPr/>
        </p:nvSpPr>
        <p:spPr>
          <a:xfrm>
            <a:off x="5797518" y="3078982"/>
            <a:ext cx="6965550" cy="631063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lnSpc>
                <a:spcPct val="90000"/>
              </a:lnSpc>
              <a:spcBef>
                <a:spcPts val="1400"/>
              </a:spcBef>
              <a:buSzPct val="80000"/>
              <a:buBlip>
                <a:blip r:embed="rId3"/>
              </a:buBlip>
              <a:defRPr sz="3400">
                <a:solidFill>
                  <a:srgbClr val="000000"/>
                </a:solidFill>
                <a:latin typeface="Century Gothic"/>
                <a:ea typeface="Century Gothic"/>
                <a:cs typeface="Century Gothic"/>
                <a:sym typeface="Century Gothic"/>
              </a:defRPr>
            </a:pPr>
            <a:r>
              <a:t>Aids &amp; Expedients do not change, by either addition or subtraction, that which God commands! Additions do!</a:t>
            </a:r>
          </a:p>
          <a:p>
            <a:pPr marL="1143000" indent="-685800" algn="l">
              <a:lnSpc>
                <a:spcPct val="90000"/>
              </a:lnSpc>
              <a:spcBef>
                <a:spcPts val="1400"/>
              </a:spcBef>
              <a:buSzPct val="80000"/>
              <a:buBlip>
                <a:blip r:embed="rId4"/>
              </a:buBlip>
              <a:defRPr sz="3400">
                <a:solidFill>
                  <a:srgbClr val="000000"/>
                </a:solidFill>
                <a:latin typeface="Century Gothic"/>
                <a:ea typeface="Century Gothic"/>
                <a:cs typeface="Century Gothic"/>
                <a:sym typeface="Century Gothic"/>
              </a:defRPr>
            </a:pPr>
            <a:r>
              <a:t>AIDES: Tools to build ark - (saws / ropes / etc.) Gen 6</a:t>
            </a:r>
          </a:p>
          <a:p>
            <a:pPr marL="1143000" indent="-685800" algn="l">
              <a:lnSpc>
                <a:spcPct val="90000"/>
              </a:lnSpc>
              <a:spcBef>
                <a:spcPts val="1400"/>
              </a:spcBef>
              <a:buSzPct val="80000"/>
              <a:buBlip>
                <a:blip r:embed="rId4"/>
              </a:buBlip>
              <a:defRPr sz="3400">
                <a:solidFill>
                  <a:srgbClr val="000000"/>
                </a:solidFill>
                <a:latin typeface="Century Gothic"/>
                <a:ea typeface="Century Gothic"/>
                <a:cs typeface="Century Gothic"/>
                <a:sym typeface="Century Gothic"/>
              </a:defRPr>
            </a:pPr>
            <a:r>
              <a:t>UNAUTHORIZED: Changes in: size / number of stories / type of wood / more boats</a:t>
            </a:r>
          </a:p>
          <a:p>
            <a:pPr marL="685800" indent="-685800" algn="l">
              <a:lnSpc>
                <a:spcPct val="90000"/>
              </a:lnSpc>
              <a:spcBef>
                <a:spcPts val="1400"/>
              </a:spcBef>
              <a:buSzPct val="80000"/>
              <a:buBlip>
                <a:blip r:embed="rId3"/>
              </a:buBlip>
              <a:defRPr sz="3400">
                <a:solidFill>
                  <a:srgbClr val="000000"/>
                </a:solidFill>
                <a:latin typeface="Century Gothic"/>
                <a:ea typeface="Century Gothic"/>
                <a:cs typeface="Century Gothic"/>
                <a:sym typeface="Century Gothic"/>
              </a:defRPr>
            </a:pPr>
            <a:r>
              <a:t>In order for a thing to be an aide or expedient it must first be lawful!</a:t>
            </a:r>
          </a:p>
        </p:txBody>
      </p:sp>
      <p:sp>
        <p:nvSpPr>
          <p:cNvPr id="439" name="GOD’S SILENCE IS NOT PERMISSIVE"/>
          <p:cNvSpPr txBox="1"/>
          <p:nvPr/>
        </p:nvSpPr>
        <p:spPr>
          <a:xfrm>
            <a:off x="325953" y="226441"/>
            <a:ext cx="12352893" cy="884189"/>
          </a:xfrm>
          <a:prstGeom prst="rect">
            <a:avLst/>
          </a:prstGeom>
          <a:gradFill>
            <a:gsLst>
              <a:gs pos="0">
                <a:schemeClr val="accent5">
                  <a:hueOff val="-158059"/>
                  <a:satOff val="-13250"/>
                  <a:lumOff val="10967"/>
                </a:schemeClr>
              </a:gs>
              <a:gs pos="100000">
                <a:schemeClr val="accent5">
                  <a:hueOff val="-53923"/>
                  <a:lumOff val="-6733"/>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457200">
              <a:defRPr i="1" sz="5600">
                <a:gradFill flip="none" rotWithShape="1">
                  <a:gsLst>
                    <a:gs pos="0">
                      <a:srgbClr val="FFFC79"/>
                    </a:gs>
                    <a:gs pos="100000">
                      <a:srgbClr val="FFFFFF"/>
                    </a:gs>
                  </a:gsLst>
                  <a:lin ang="5400000" scaled="0"/>
                </a:gradFill>
                <a:effectLst>
                  <a:outerShdw sx="100000" sy="100000" kx="0" ky="0" algn="b" rotWithShape="0" blurRad="12700" dist="63500" dir="2400000">
                    <a:srgbClr val="000000"/>
                  </a:outerShdw>
                </a:effectLst>
                <a:latin typeface="Times New Roman"/>
                <a:ea typeface="Times New Roman"/>
                <a:cs typeface="Times New Roman"/>
                <a:sym typeface="Times New Roman"/>
              </a:defRPr>
            </a:lvl1pPr>
          </a:lstStyle>
          <a:p>
            <a:pPr/>
            <a:r>
              <a:t>GOD’S SILENCE IS NOT PERMISSIVE</a:t>
            </a:r>
          </a:p>
        </p:txBody>
      </p:sp>
      <p:sp>
        <p:nvSpPr>
          <p:cNvPr id="440" name="MAKING APPLICATION"/>
          <p:cNvSpPr txBox="1"/>
          <p:nvPr/>
        </p:nvSpPr>
        <p:spPr>
          <a:xfrm>
            <a:off x="-115116" y="1339155"/>
            <a:ext cx="13235032" cy="965201"/>
          </a:xfrm>
          <a:prstGeom prst="rect">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a:effectLst>
            <a:outerShdw sx="100000" sy="100000" kx="0" ky="0" algn="b" rotWithShape="0" blurRad="127000" dist="136836" dir="2501888">
              <a:srgbClr val="5A5F5E">
                <a:alpha val="9754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solidFill>
                  <a:srgbClr val="FFFFFF"/>
                </a:solidFill>
                <a:effectLst>
                  <a:outerShdw sx="100000" sy="100000" kx="0" ky="0" algn="b" rotWithShape="0" blurRad="63500" dist="63500" dir="1934455">
                    <a:srgbClr val="000000"/>
                  </a:outerShdw>
                </a:effectLst>
              </a:defRPr>
            </a:lvl1pPr>
          </a:lstStyle>
          <a:p>
            <a:pPr/>
            <a:r>
              <a:t>MAKING APPLICATION</a:t>
            </a:r>
          </a:p>
        </p:txBody>
      </p:sp>
      <p:sp>
        <p:nvSpPr>
          <p:cNvPr id="441" name="UNDERSTANDING THE DISTINCTION BETWEEN AIDES &amp; ADDITIONS"/>
          <p:cNvSpPr txBox="1"/>
          <p:nvPr/>
        </p:nvSpPr>
        <p:spPr>
          <a:xfrm>
            <a:off x="626244" y="2445222"/>
            <a:ext cx="11752313" cy="49289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indent="6350" defTabSz="1300480">
              <a:spcBef>
                <a:spcPts val="600"/>
              </a:spcBef>
              <a:defRPr b="1" i="1" sz="2800">
                <a:gradFill flip="none" rotWithShape="1">
                  <a:gsLst>
                    <a:gs pos="0">
                      <a:srgbClr val="FD7976"/>
                    </a:gs>
                    <a:gs pos="75000">
                      <a:srgbClr val="CE2C29"/>
                    </a:gs>
                    <a:gs pos="100000">
                      <a:srgbClr val="C40500"/>
                    </a:gs>
                  </a:gsLst>
                  <a:lin ang="5400000" scaled="0"/>
                </a:gradFill>
                <a:effectLst>
                  <a:outerShdw sx="100000" sy="100000" kx="0" ky="0" algn="b" rotWithShape="0" blurRad="165100" dist="139700" dir="2700000">
                    <a:srgbClr val="000000">
                      <a:alpha val="40000"/>
                    </a:srgbClr>
                  </a:outerShdw>
                </a:effectLst>
                <a:latin typeface="Times New Roman"/>
                <a:ea typeface="Times New Roman"/>
                <a:cs typeface="Times New Roman"/>
                <a:sym typeface="Times New Roman"/>
              </a:defRPr>
            </a:pPr>
            <a:r>
              <a:t>UNDERSTANDING THE DISTINCTION BETWEEN AIDES &amp; ADDITIONS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38">
                                            <p:txEl>
                                              <p:pRg st="1" end="1"/>
                                            </p:txEl>
                                          </p:spTgt>
                                        </p:tgtEl>
                                        <p:attrNameLst>
                                          <p:attrName>style.visibility</p:attrName>
                                        </p:attrNameLst>
                                      </p:cBhvr>
                                      <p:to>
                                        <p:strVal val="visible"/>
                                      </p:to>
                                    </p:set>
                                    <p:animEffect filter="wipe(left)" transition="in">
                                      <p:cBhvr>
                                        <p:cTn id="7" dur="1500"/>
                                        <p:tgtEl>
                                          <p:spTgt spid="43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438">
                                            <p:txEl>
                                              <p:pRg st="2" end="2"/>
                                            </p:txEl>
                                          </p:spTgt>
                                        </p:tgtEl>
                                        <p:attrNameLst>
                                          <p:attrName>style.visibility</p:attrName>
                                        </p:attrNameLst>
                                      </p:cBhvr>
                                      <p:to>
                                        <p:strVal val="visible"/>
                                      </p:to>
                                    </p:set>
                                    <p:animEffect filter="wipe(left)" transition="in">
                                      <p:cBhvr>
                                        <p:cTn id="12" dur="1500"/>
                                        <p:tgtEl>
                                          <p:spTgt spid="43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438">
                                            <p:txEl>
                                              <p:pRg st="3" end="3"/>
                                            </p:txEl>
                                          </p:spTgt>
                                        </p:tgtEl>
                                        <p:attrNameLst>
                                          <p:attrName>style.visibility</p:attrName>
                                        </p:attrNameLst>
                                      </p:cBhvr>
                                      <p:to>
                                        <p:strVal val="visible"/>
                                      </p:to>
                                    </p:set>
                                    <p:animEffect filter="wipe(left)" transition="in">
                                      <p:cBhvr>
                                        <p:cTn id="17" dur="1500"/>
                                        <p:tgtEl>
                                          <p:spTgt spid="438">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38" grpId="1"/>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9" name="Most religious divisions arise out of what the Bible does not say., not from what the Bible says."/>
          <p:cNvSpPr txBox="1"/>
          <p:nvPr/>
        </p:nvSpPr>
        <p:spPr>
          <a:xfrm>
            <a:off x="5599334" y="2078561"/>
            <a:ext cx="6980661" cy="19304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4200">
                <a:solidFill>
                  <a:srgbClr val="FFFFFF"/>
                </a:solidFill>
              </a:defRPr>
            </a:lvl1pPr>
          </a:lstStyle>
          <a:p>
            <a:pPr/>
            <a:r>
              <a:t>Most religious divisions arise out of what the Bible does not say., not from what the Bible says.</a:t>
            </a:r>
          </a:p>
        </p:txBody>
      </p:sp>
      <p:pic>
        <p:nvPicPr>
          <p:cNvPr id="240" name="Image" descr="Image"/>
          <p:cNvPicPr>
            <a:picLocks noChangeAspect="0"/>
          </p:cNvPicPr>
          <p:nvPr/>
        </p:nvPicPr>
        <p:blipFill>
          <a:blip r:embed="rId2">
            <a:extLst/>
          </a:blip>
          <a:srcRect l="0" t="0" r="11026" b="0"/>
          <a:stretch>
            <a:fillRect/>
          </a:stretch>
        </p:blipFill>
        <p:spPr>
          <a:xfrm>
            <a:off x="-1016000" y="-21233"/>
            <a:ext cx="11600981" cy="9795934"/>
          </a:xfrm>
          <a:custGeom>
            <a:avLst/>
            <a:gdLst/>
            <a:ahLst/>
            <a:cxnLst>
              <a:cxn ang="0">
                <a:pos x="wd2" y="hd2"/>
              </a:cxn>
              <a:cxn ang="5400000">
                <a:pos x="wd2" y="hd2"/>
              </a:cxn>
              <a:cxn ang="10800000">
                <a:pos x="wd2" y="hd2"/>
              </a:cxn>
              <a:cxn ang="16200000">
                <a:pos x="wd2" y="hd2"/>
              </a:cxn>
            </a:cxnLst>
            <a:rect l="0" t="0" r="r" b="b"/>
            <a:pathLst>
              <a:path w="21592" h="21600" fill="norm" stroke="1" extrusionOk="0">
                <a:moveTo>
                  <a:pt x="0" y="0"/>
                </a:moveTo>
                <a:lnTo>
                  <a:pt x="0" y="10800"/>
                </a:lnTo>
                <a:lnTo>
                  <a:pt x="0" y="21600"/>
                </a:lnTo>
                <a:lnTo>
                  <a:pt x="5638" y="21595"/>
                </a:lnTo>
                <a:cubicBezTo>
                  <a:pt x="7348" y="21593"/>
                  <a:pt x="7965" y="21585"/>
                  <a:pt x="8718" y="21578"/>
                </a:cubicBezTo>
                <a:cubicBezTo>
                  <a:pt x="9136" y="21568"/>
                  <a:pt x="9356" y="21554"/>
                  <a:pt x="9345" y="21533"/>
                </a:cubicBezTo>
                <a:cubicBezTo>
                  <a:pt x="9327" y="21496"/>
                  <a:pt x="9262" y="21214"/>
                  <a:pt x="9203" y="20906"/>
                </a:cubicBezTo>
                <a:cubicBezTo>
                  <a:pt x="9143" y="20598"/>
                  <a:pt x="9075" y="20251"/>
                  <a:pt x="9051" y="20133"/>
                </a:cubicBezTo>
                <a:cubicBezTo>
                  <a:pt x="9027" y="20016"/>
                  <a:pt x="8973" y="19716"/>
                  <a:pt x="8931" y="19467"/>
                </a:cubicBezTo>
                <a:cubicBezTo>
                  <a:pt x="8889" y="19217"/>
                  <a:pt x="8826" y="18859"/>
                  <a:pt x="8792" y="18671"/>
                </a:cubicBezTo>
                <a:cubicBezTo>
                  <a:pt x="8734" y="18358"/>
                  <a:pt x="8733" y="18323"/>
                  <a:pt x="8782" y="18245"/>
                </a:cubicBezTo>
                <a:cubicBezTo>
                  <a:pt x="8812" y="18198"/>
                  <a:pt x="8946" y="17878"/>
                  <a:pt x="9081" y="17532"/>
                </a:cubicBezTo>
                <a:cubicBezTo>
                  <a:pt x="9339" y="16873"/>
                  <a:pt x="9445" y="16660"/>
                  <a:pt x="9539" y="16613"/>
                </a:cubicBezTo>
                <a:cubicBezTo>
                  <a:pt x="9570" y="16597"/>
                  <a:pt x="9616" y="16472"/>
                  <a:pt x="9642" y="16335"/>
                </a:cubicBezTo>
                <a:cubicBezTo>
                  <a:pt x="9681" y="16130"/>
                  <a:pt x="9708" y="16079"/>
                  <a:pt x="9791" y="16045"/>
                </a:cubicBezTo>
                <a:cubicBezTo>
                  <a:pt x="9840" y="16024"/>
                  <a:pt x="9894" y="16027"/>
                  <a:pt x="9944" y="16038"/>
                </a:cubicBezTo>
                <a:cubicBezTo>
                  <a:pt x="9965" y="16016"/>
                  <a:pt x="10001" y="15999"/>
                  <a:pt x="10055" y="15999"/>
                </a:cubicBezTo>
                <a:cubicBezTo>
                  <a:pt x="10116" y="15999"/>
                  <a:pt x="10220" y="15940"/>
                  <a:pt x="10293" y="15861"/>
                </a:cubicBezTo>
                <a:cubicBezTo>
                  <a:pt x="10411" y="15734"/>
                  <a:pt x="10427" y="15729"/>
                  <a:pt x="10476" y="15807"/>
                </a:cubicBezTo>
                <a:cubicBezTo>
                  <a:pt x="10525" y="15885"/>
                  <a:pt x="10524" y="15914"/>
                  <a:pt x="10471" y="16150"/>
                </a:cubicBezTo>
                <a:cubicBezTo>
                  <a:pt x="10422" y="16367"/>
                  <a:pt x="10415" y="16544"/>
                  <a:pt x="10428" y="17283"/>
                </a:cubicBezTo>
                <a:cubicBezTo>
                  <a:pt x="10436" y="17765"/>
                  <a:pt x="10461" y="18279"/>
                  <a:pt x="10483" y="18426"/>
                </a:cubicBezTo>
                <a:cubicBezTo>
                  <a:pt x="10506" y="18573"/>
                  <a:pt x="10528" y="18957"/>
                  <a:pt x="10533" y="19280"/>
                </a:cubicBezTo>
                <a:cubicBezTo>
                  <a:pt x="10538" y="19603"/>
                  <a:pt x="10561" y="19974"/>
                  <a:pt x="10582" y="20106"/>
                </a:cubicBezTo>
                <a:cubicBezTo>
                  <a:pt x="10616" y="20315"/>
                  <a:pt x="10633" y="20347"/>
                  <a:pt x="10716" y="20356"/>
                </a:cubicBezTo>
                <a:cubicBezTo>
                  <a:pt x="10884" y="20375"/>
                  <a:pt x="10920" y="20249"/>
                  <a:pt x="10885" y="19758"/>
                </a:cubicBezTo>
                <a:cubicBezTo>
                  <a:pt x="10869" y="19522"/>
                  <a:pt x="10831" y="19211"/>
                  <a:pt x="10803" y="19065"/>
                </a:cubicBezTo>
                <a:cubicBezTo>
                  <a:pt x="10774" y="18919"/>
                  <a:pt x="10734" y="18455"/>
                  <a:pt x="10713" y="18035"/>
                </a:cubicBezTo>
                <a:cubicBezTo>
                  <a:pt x="10681" y="17373"/>
                  <a:pt x="10682" y="17260"/>
                  <a:pt x="10726" y="17191"/>
                </a:cubicBezTo>
                <a:cubicBezTo>
                  <a:pt x="10770" y="17120"/>
                  <a:pt x="10790" y="17154"/>
                  <a:pt x="10890" y="17477"/>
                </a:cubicBezTo>
                <a:cubicBezTo>
                  <a:pt x="10997" y="17816"/>
                  <a:pt x="11004" y="17875"/>
                  <a:pt x="11004" y="18374"/>
                </a:cubicBezTo>
                <a:cubicBezTo>
                  <a:pt x="11005" y="18899"/>
                  <a:pt x="11007" y="18914"/>
                  <a:pt x="11117" y="19133"/>
                </a:cubicBezTo>
                <a:cubicBezTo>
                  <a:pt x="11215" y="19331"/>
                  <a:pt x="11235" y="19349"/>
                  <a:pt x="11295" y="19291"/>
                </a:cubicBezTo>
                <a:cubicBezTo>
                  <a:pt x="11342" y="19246"/>
                  <a:pt x="11358" y="19180"/>
                  <a:pt x="11351" y="19067"/>
                </a:cubicBezTo>
                <a:cubicBezTo>
                  <a:pt x="11344" y="18940"/>
                  <a:pt x="11315" y="18886"/>
                  <a:pt x="11215" y="18811"/>
                </a:cubicBezTo>
                <a:lnTo>
                  <a:pt x="11087" y="18718"/>
                </a:lnTo>
                <a:lnTo>
                  <a:pt x="11109" y="18092"/>
                </a:lnTo>
                <a:lnTo>
                  <a:pt x="11126" y="17610"/>
                </a:lnTo>
                <a:cubicBezTo>
                  <a:pt x="11123" y="17517"/>
                  <a:pt x="11114" y="17436"/>
                  <a:pt x="11099" y="17353"/>
                </a:cubicBezTo>
                <a:lnTo>
                  <a:pt x="10953" y="16853"/>
                </a:lnTo>
                <a:cubicBezTo>
                  <a:pt x="10800" y="16329"/>
                  <a:pt x="10772" y="16187"/>
                  <a:pt x="10765" y="15877"/>
                </a:cubicBezTo>
                <a:cubicBezTo>
                  <a:pt x="10765" y="15862"/>
                  <a:pt x="10765" y="15856"/>
                  <a:pt x="10765" y="15843"/>
                </a:cubicBezTo>
                <a:cubicBezTo>
                  <a:pt x="10756" y="15711"/>
                  <a:pt x="10758" y="15602"/>
                  <a:pt x="10784" y="15551"/>
                </a:cubicBezTo>
                <a:cubicBezTo>
                  <a:pt x="10784" y="15551"/>
                  <a:pt x="10785" y="15550"/>
                  <a:pt x="10785" y="15550"/>
                </a:cubicBezTo>
                <a:cubicBezTo>
                  <a:pt x="10815" y="15464"/>
                  <a:pt x="10888" y="15431"/>
                  <a:pt x="11076" y="15363"/>
                </a:cubicBezTo>
                <a:cubicBezTo>
                  <a:pt x="11120" y="15347"/>
                  <a:pt x="11158" y="15344"/>
                  <a:pt x="11196" y="15335"/>
                </a:cubicBezTo>
                <a:cubicBezTo>
                  <a:pt x="11212" y="15320"/>
                  <a:pt x="11234" y="15306"/>
                  <a:pt x="11259" y="15306"/>
                </a:cubicBezTo>
                <a:cubicBezTo>
                  <a:pt x="11355" y="15306"/>
                  <a:pt x="11370" y="15122"/>
                  <a:pt x="11337" y="14394"/>
                </a:cubicBezTo>
                <a:cubicBezTo>
                  <a:pt x="11315" y="13921"/>
                  <a:pt x="11318" y="13741"/>
                  <a:pt x="11346" y="13715"/>
                </a:cubicBezTo>
                <a:cubicBezTo>
                  <a:pt x="11368" y="13695"/>
                  <a:pt x="11410" y="13596"/>
                  <a:pt x="11439" y="13493"/>
                </a:cubicBezTo>
                <a:cubicBezTo>
                  <a:pt x="11539" y="13146"/>
                  <a:pt x="11712" y="12829"/>
                  <a:pt x="11817" y="12800"/>
                </a:cubicBezTo>
                <a:cubicBezTo>
                  <a:pt x="11904" y="12776"/>
                  <a:pt x="11916" y="12749"/>
                  <a:pt x="11925" y="12560"/>
                </a:cubicBezTo>
                <a:cubicBezTo>
                  <a:pt x="11938" y="12303"/>
                  <a:pt x="11993" y="12190"/>
                  <a:pt x="12021" y="12362"/>
                </a:cubicBezTo>
                <a:cubicBezTo>
                  <a:pt x="12043" y="12494"/>
                  <a:pt x="12100" y="12523"/>
                  <a:pt x="12100" y="12402"/>
                </a:cubicBezTo>
                <a:cubicBezTo>
                  <a:pt x="12100" y="12359"/>
                  <a:pt x="12133" y="12297"/>
                  <a:pt x="12171" y="12264"/>
                </a:cubicBezTo>
                <a:cubicBezTo>
                  <a:pt x="12260" y="12189"/>
                  <a:pt x="12334" y="11916"/>
                  <a:pt x="12395" y="11440"/>
                </a:cubicBezTo>
                <a:cubicBezTo>
                  <a:pt x="12487" y="10724"/>
                  <a:pt x="12486" y="10627"/>
                  <a:pt x="12390" y="10348"/>
                </a:cubicBezTo>
                <a:cubicBezTo>
                  <a:pt x="12330" y="10172"/>
                  <a:pt x="12303" y="10012"/>
                  <a:pt x="12303" y="9833"/>
                </a:cubicBezTo>
                <a:cubicBezTo>
                  <a:pt x="12303" y="9449"/>
                  <a:pt x="12250" y="9216"/>
                  <a:pt x="12117" y="9013"/>
                </a:cubicBezTo>
                <a:cubicBezTo>
                  <a:pt x="12052" y="8914"/>
                  <a:pt x="11999" y="8804"/>
                  <a:pt x="11999" y="8770"/>
                </a:cubicBezTo>
                <a:cubicBezTo>
                  <a:pt x="11999" y="8705"/>
                  <a:pt x="11872" y="8309"/>
                  <a:pt x="11778" y="8083"/>
                </a:cubicBezTo>
                <a:cubicBezTo>
                  <a:pt x="11742" y="7996"/>
                  <a:pt x="11727" y="7873"/>
                  <a:pt x="11735" y="7737"/>
                </a:cubicBezTo>
                <a:cubicBezTo>
                  <a:pt x="11747" y="7542"/>
                  <a:pt x="11744" y="7532"/>
                  <a:pt x="11692" y="7606"/>
                </a:cubicBezTo>
                <a:cubicBezTo>
                  <a:pt x="11610" y="7723"/>
                  <a:pt x="11582" y="7610"/>
                  <a:pt x="11645" y="7418"/>
                </a:cubicBezTo>
                <a:cubicBezTo>
                  <a:pt x="11673" y="7331"/>
                  <a:pt x="11696" y="7210"/>
                  <a:pt x="11696" y="7151"/>
                </a:cubicBezTo>
                <a:cubicBezTo>
                  <a:pt x="11696" y="7015"/>
                  <a:pt x="11758" y="6954"/>
                  <a:pt x="11784" y="7063"/>
                </a:cubicBezTo>
                <a:cubicBezTo>
                  <a:pt x="11816" y="7192"/>
                  <a:pt x="11855" y="7162"/>
                  <a:pt x="11895" y="6978"/>
                </a:cubicBezTo>
                <a:cubicBezTo>
                  <a:pt x="11975" y="6617"/>
                  <a:pt x="11952" y="6538"/>
                  <a:pt x="11712" y="6345"/>
                </a:cubicBezTo>
                <a:lnTo>
                  <a:pt x="11492" y="6169"/>
                </a:lnTo>
                <a:lnTo>
                  <a:pt x="11439" y="6287"/>
                </a:lnTo>
                <a:cubicBezTo>
                  <a:pt x="11368" y="6448"/>
                  <a:pt x="11313" y="6404"/>
                  <a:pt x="11311" y="6183"/>
                </a:cubicBezTo>
                <a:cubicBezTo>
                  <a:pt x="11309" y="6016"/>
                  <a:pt x="11299" y="5999"/>
                  <a:pt x="11197" y="5983"/>
                </a:cubicBezTo>
                <a:cubicBezTo>
                  <a:pt x="11136" y="5974"/>
                  <a:pt x="11079" y="5938"/>
                  <a:pt x="11072" y="5903"/>
                </a:cubicBezTo>
                <a:cubicBezTo>
                  <a:pt x="11065" y="5869"/>
                  <a:pt x="11043" y="5293"/>
                  <a:pt x="11022" y="4625"/>
                </a:cubicBezTo>
                <a:cubicBezTo>
                  <a:pt x="10983" y="3395"/>
                  <a:pt x="10962" y="3183"/>
                  <a:pt x="10846" y="2920"/>
                </a:cubicBezTo>
                <a:cubicBezTo>
                  <a:pt x="10814" y="2846"/>
                  <a:pt x="10798" y="2770"/>
                  <a:pt x="10804" y="2735"/>
                </a:cubicBezTo>
                <a:cubicBezTo>
                  <a:pt x="10536" y="2149"/>
                  <a:pt x="10006" y="1309"/>
                  <a:pt x="9830" y="1237"/>
                </a:cubicBezTo>
                <a:cubicBezTo>
                  <a:pt x="9735" y="1197"/>
                  <a:pt x="9720" y="1208"/>
                  <a:pt x="9684" y="1340"/>
                </a:cubicBezTo>
                <a:cubicBezTo>
                  <a:pt x="9644" y="1490"/>
                  <a:pt x="9530" y="1606"/>
                  <a:pt x="9299" y="1735"/>
                </a:cubicBezTo>
                <a:cubicBezTo>
                  <a:pt x="9266" y="1754"/>
                  <a:pt x="9242" y="1762"/>
                  <a:pt x="9219" y="1767"/>
                </a:cubicBezTo>
                <a:cubicBezTo>
                  <a:pt x="9218" y="1776"/>
                  <a:pt x="9217" y="1783"/>
                  <a:pt x="9217" y="1793"/>
                </a:cubicBezTo>
                <a:cubicBezTo>
                  <a:pt x="9215" y="1907"/>
                  <a:pt x="9199" y="1944"/>
                  <a:pt x="9155" y="1938"/>
                </a:cubicBezTo>
                <a:cubicBezTo>
                  <a:pt x="9108" y="1932"/>
                  <a:pt x="9098" y="1960"/>
                  <a:pt x="9110" y="2060"/>
                </a:cubicBezTo>
                <a:cubicBezTo>
                  <a:pt x="9119" y="2131"/>
                  <a:pt x="9114" y="2200"/>
                  <a:pt x="9101" y="2213"/>
                </a:cubicBezTo>
                <a:cubicBezTo>
                  <a:pt x="9087" y="2227"/>
                  <a:pt x="8979" y="2186"/>
                  <a:pt x="8861" y="2123"/>
                </a:cubicBezTo>
                <a:cubicBezTo>
                  <a:pt x="8619" y="1994"/>
                  <a:pt x="8227" y="1965"/>
                  <a:pt x="8148" y="2070"/>
                </a:cubicBezTo>
                <a:cubicBezTo>
                  <a:pt x="8112" y="2116"/>
                  <a:pt x="8102" y="2202"/>
                  <a:pt x="8114" y="2372"/>
                </a:cubicBezTo>
                <a:cubicBezTo>
                  <a:pt x="8124" y="2502"/>
                  <a:pt x="8121" y="2652"/>
                  <a:pt x="8109" y="2705"/>
                </a:cubicBezTo>
                <a:cubicBezTo>
                  <a:pt x="8086" y="2797"/>
                  <a:pt x="8083" y="2797"/>
                  <a:pt x="8040" y="2705"/>
                </a:cubicBezTo>
                <a:cubicBezTo>
                  <a:pt x="8015" y="2652"/>
                  <a:pt x="8003" y="2563"/>
                  <a:pt x="8013" y="2505"/>
                </a:cubicBezTo>
                <a:cubicBezTo>
                  <a:pt x="8026" y="2427"/>
                  <a:pt x="8013" y="2400"/>
                  <a:pt x="7961" y="2400"/>
                </a:cubicBezTo>
                <a:cubicBezTo>
                  <a:pt x="7879" y="2400"/>
                  <a:pt x="7836" y="2316"/>
                  <a:pt x="7891" y="2263"/>
                </a:cubicBezTo>
                <a:cubicBezTo>
                  <a:pt x="7918" y="2237"/>
                  <a:pt x="7915" y="2215"/>
                  <a:pt x="7883" y="2183"/>
                </a:cubicBezTo>
                <a:cubicBezTo>
                  <a:pt x="7856" y="2157"/>
                  <a:pt x="7816" y="2169"/>
                  <a:pt x="7783" y="2217"/>
                </a:cubicBezTo>
                <a:cubicBezTo>
                  <a:pt x="7761" y="2248"/>
                  <a:pt x="7729" y="2260"/>
                  <a:pt x="7693" y="2260"/>
                </a:cubicBezTo>
                <a:cubicBezTo>
                  <a:pt x="7637" y="2399"/>
                  <a:pt x="7468" y="2532"/>
                  <a:pt x="7410" y="2475"/>
                </a:cubicBezTo>
                <a:cubicBezTo>
                  <a:pt x="7392" y="2458"/>
                  <a:pt x="7325" y="2484"/>
                  <a:pt x="7259" y="2533"/>
                </a:cubicBezTo>
                <a:cubicBezTo>
                  <a:pt x="7179" y="2593"/>
                  <a:pt x="7110" y="2609"/>
                  <a:pt x="7050" y="2582"/>
                </a:cubicBezTo>
                <a:cubicBezTo>
                  <a:pt x="7001" y="2559"/>
                  <a:pt x="6922" y="2536"/>
                  <a:pt x="6876" y="2530"/>
                </a:cubicBezTo>
                <a:cubicBezTo>
                  <a:pt x="6829" y="2524"/>
                  <a:pt x="6788" y="2512"/>
                  <a:pt x="6783" y="2505"/>
                </a:cubicBezTo>
                <a:cubicBezTo>
                  <a:pt x="6779" y="2499"/>
                  <a:pt x="6761" y="2491"/>
                  <a:pt x="6744" y="2487"/>
                </a:cubicBezTo>
                <a:cubicBezTo>
                  <a:pt x="6743" y="2487"/>
                  <a:pt x="6742" y="2484"/>
                  <a:pt x="6741" y="2484"/>
                </a:cubicBezTo>
                <a:cubicBezTo>
                  <a:pt x="6740" y="2483"/>
                  <a:pt x="6739" y="2484"/>
                  <a:pt x="6739" y="2484"/>
                </a:cubicBezTo>
                <a:cubicBezTo>
                  <a:pt x="6702" y="2484"/>
                  <a:pt x="6655" y="2477"/>
                  <a:pt x="6602" y="2462"/>
                </a:cubicBezTo>
                <a:cubicBezTo>
                  <a:pt x="6309" y="2377"/>
                  <a:pt x="6297" y="2432"/>
                  <a:pt x="6393" y="3445"/>
                </a:cubicBezTo>
                <a:cubicBezTo>
                  <a:pt x="6423" y="3771"/>
                  <a:pt x="6438" y="4080"/>
                  <a:pt x="6425" y="4133"/>
                </a:cubicBezTo>
                <a:cubicBezTo>
                  <a:pt x="6404" y="4222"/>
                  <a:pt x="6397" y="4220"/>
                  <a:pt x="6320" y="4107"/>
                </a:cubicBezTo>
                <a:cubicBezTo>
                  <a:pt x="6275" y="4040"/>
                  <a:pt x="6245" y="3965"/>
                  <a:pt x="6254" y="3941"/>
                </a:cubicBezTo>
                <a:cubicBezTo>
                  <a:pt x="6264" y="3918"/>
                  <a:pt x="6233" y="3859"/>
                  <a:pt x="6186" y="3810"/>
                </a:cubicBezTo>
                <a:cubicBezTo>
                  <a:pt x="6139" y="3762"/>
                  <a:pt x="6101" y="3690"/>
                  <a:pt x="6101" y="3654"/>
                </a:cubicBezTo>
                <a:cubicBezTo>
                  <a:pt x="6101" y="3617"/>
                  <a:pt x="6029" y="3463"/>
                  <a:pt x="5941" y="3313"/>
                </a:cubicBezTo>
                <a:cubicBezTo>
                  <a:pt x="5852" y="3163"/>
                  <a:pt x="5720" y="2934"/>
                  <a:pt x="5646" y="2803"/>
                </a:cubicBezTo>
                <a:cubicBezTo>
                  <a:pt x="5567" y="2663"/>
                  <a:pt x="5499" y="2583"/>
                  <a:pt x="5482" y="2611"/>
                </a:cubicBezTo>
                <a:cubicBezTo>
                  <a:pt x="5464" y="2639"/>
                  <a:pt x="5422" y="2628"/>
                  <a:pt x="5381" y="2585"/>
                </a:cubicBezTo>
                <a:cubicBezTo>
                  <a:pt x="5341" y="2544"/>
                  <a:pt x="5294" y="2511"/>
                  <a:pt x="5275" y="2512"/>
                </a:cubicBezTo>
                <a:cubicBezTo>
                  <a:pt x="5256" y="2512"/>
                  <a:pt x="5237" y="2470"/>
                  <a:pt x="5230" y="2417"/>
                </a:cubicBezTo>
                <a:cubicBezTo>
                  <a:pt x="5223" y="2364"/>
                  <a:pt x="5169" y="2224"/>
                  <a:pt x="5109" y="2106"/>
                </a:cubicBezTo>
                <a:cubicBezTo>
                  <a:pt x="5049" y="1989"/>
                  <a:pt x="4991" y="1828"/>
                  <a:pt x="4981" y="1747"/>
                </a:cubicBezTo>
                <a:cubicBezTo>
                  <a:pt x="4962" y="1585"/>
                  <a:pt x="5012" y="1070"/>
                  <a:pt x="5056" y="986"/>
                </a:cubicBezTo>
                <a:cubicBezTo>
                  <a:pt x="5116" y="868"/>
                  <a:pt x="5162" y="473"/>
                  <a:pt x="5124" y="400"/>
                </a:cubicBezTo>
                <a:cubicBezTo>
                  <a:pt x="5096" y="347"/>
                  <a:pt x="5097" y="318"/>
                  <a:pt x="5129" y="285"/>
                </a:cubicBezTo>
                <a:cubicBezTo>
                  <a:pt x="5154" y="261"/>
                  <a:pt x="5175" y="186"/>
                  <a:pt x="5177" y="120"/>
                </a:cubicBezTo>
                <a:lnTo>
                  <a:pt x="5179" y="13"/>
                </a:lnTo>
                <a:cubicBezTo>
                  <a:pt x="4747" y="7"/>
                  <a:pt x="4274" y="2"/>
                  <a:pt x="3359" y="2"/>
                </a:cubicBezTo>
                <a:lnTo>
                  <a:pt x="0" y="0"/>
                </a:lnTo>
                <a:close/>
                <a:moveTo>
                  <a:pt x="21565" y="9"/>
                </a:moveTo>
                <a:cubicBezTo>
                  <a:pt x="21554" y="15"/>
                  <a:pt x="21540" y="28"/>
                  <a:pt x="21528" y="46"/>
                </a:cubicBezTo>
                <a:cubicBezTo>
                  <a:pt x="21495" y="99"/>
                  <a:pt x="21499" y="106"/>
                  <a:pt x="21548" y="77"/>
                </a:cubicBezTo>
                <a:cubicBezTo>
                  <a:pt x="21581" y="57"/>
                  <a:pt x="21600" y="26"/>
                  <a:pt x="21590" y="10"/>
                </a:cubicBezTo>
                <a:cubicBezTo>
                  <a:pt x="21584" y="1"/>
                  <a:pt x="21575" y="2"/>
                  <a:pt x="21565" y="9"/>
                </a:cubicBezTo>
                <a:close/>
                <a:moveTo>
                  <a:pt x="9269" y="46"/>
                </a:moveTo>
                <a:lnTo>
                  <a:pt x="9269" y="53"/>
                </a:lnTo>
                <a:cubicBezTo>
                  <a:pt x="9276" y="50"/>
                  <a:pt x="9279" y="54"/>
                  <a:pt x="9286" y="50"/>
                </a:cubicBezTo>
                <a:cubicBezTo>
                  <a:pt x="9288" y="48"/>
                  <a:pt x="9272" y="48"/>
                  <a:pt x="9269" y="46"/>
                </a:cubicBezTo>
                <a:close/>
                <a:moveTo>
                  <a:pt x="7568" y="48"/>
                </a:moveTo>
                <a:cubicBezTo>
                  <a:pt x="7568" y="50"/>
                  <a:pt x="7566" y="51"/>
                  <a:pt x="7567" y="53"/>
                </a:cubicBezTo>
                <a:cubicBezTo>
                  <a:pt x="7579" y="83"/>
                  <a:pt x="7593" y="107"/>
                  <a:pt x="7600" y="107"/>
                </a:cubicBezTo>
                <a:cubicBezTo>
                  <a:pt x="7607" y="107"/>
                  <a:pt x="7623" y="83"/>
                  <a:pt x="7634" y="53"/>
                </a:cubicBezTo>
                <a:cubicBezTo>
                  <a:pt x="7635" y="53"/>
                  <a:pt x="7634" y="52"/>
                  <a:pt x="7634" y="52"/>
                </a:cubicBezTo>
                <a:cubicBezTo>
                  <a:pt x="7632" y="50"/>
                  <a:pt x="7573" y="49"/>
                  <a:pt x="7568" y="48"/>
                </a:cubicBezTo>
                <a:close/>
              </a:path>
            </a:pathLst>
          </a:custGeom>
          <a:ln w="12700">
            <a:miter lim="400000"/>
          </a:ln>
          <a:effectLst>
            <a:outerShdw sx="100000" sy="100000" kx="0" ky="0" algn="b" rotWithShape="0" blurRad="88900" dist="105471" dir="3218735">
              <a:srgbClr val="000000"/>
            </a:outerShdw>
          </a:effectLst>
        </p:spPr>
      </p:pic>
      <p:sp>
        <p:nvSpPr>
          <p:cNvPr id="241" name="“The Importance of Respecting God’s Silence”"/>
          <p:cNvSpPr txBox="1"/>
          <p:nvPr/>
        </p:nvSpPr>
        <p:spPr>
          <a:xfrm>
            <a:off x="4969376" y="271337"/>
            <a:ext cx="8240577" cy="16969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457200">
              <a:defRPr i="1" sz="5600">
                <a:solidFill>
                  <a:schemeClr val="accent5">
                    <a:hueOff val="-92222"/>
                    <a:lumOff val="-9871"/>
                  </a:schemeClr>
                </a:solidFill>
                <a:latin typeface="Times New Roman"/>
                <a:ea typeface="Times New Roman"/>
                <a:cs typeface="Times New Roman"/>
                <a:sym typeface="Times New Roman"/>
              </a:defRPr>
            </a:lvl1pPr>
          </a:lstStyle>
          <a:p>
            <a:pPr/>
            <a:r>
              <a:t>“The Importance of Respecting God’s Silence”</a:t>
            </a:r>
          </a:p>
        </p:txBody>
      </p:sp>
      <p:sp>
        <p:nvSpPr>
          <p:cNvPr id="242" name="Most - NOT all (is baptism essential? Mark 16:16; 1 Pet. 3:21; Is division wrong? 1 Cor. 1:10; can women preach? 1 Cor. 14:34-37; 1 Tim 2:12,13; etc.)…"/>
          <p:cNvSpPr txBox="1"/>
          <p:nvPr/>
        </p:nvSpPr>
        <p:spPr>
          <a:xfrm>
            <a:off x="5819628" y="4119198"/>
            <a:ext cx="6980661" cy="536448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lnSpc>
                <a:spcPct val="90000"/>
              </a:lnSpc>
              <a:spcBef>
                <a:spcPts val="1400"/>
              </a:spcBef>
              <a:buSzPct val="80000"/>
              <a:buBlip>
                <a:blip r:embed="rId3"/>
              </a:buBlip>
              <a:defRPr sz="3900">
                <a:solidFill>
                  <a:srgbClr val="000000"/>
                </a:solidFill>
              </a:defRPr>
            </a:pPr>
            <a:r>
              <a:t>Most - NOT all (</a:t>
            </a:r>
            <a:r>
              <a:rPr i="1">
                <a:latin typeface="Gill Sans"/>
                <a:ea typeface="Gill Sans"/>
                <a:cs typeface="Gill Sans"/>
                <a:sym typeface="Gill Sans"/>
              </a:rPr>
              <a:t>is baptism essential? Mark 16:16; 1 Pet. 3:21; Is division wrong? 1 Cor. 1:10; can women preach? 1 Cor. 14:34-37; 1 Tim 2:12,13; etc</a:t>
            </a:r>
            <a:r>
              <a:t>.)</a:t>
            </a:r>
          </a:p>
          <a:p>
            <a:pPr marL="685800" indent="-685800" algn="l">
              <a:lnSpc>
                <a:spcPct val="90000"/>
              </a:lnSpc>
              <a:spcBef>
                <a:spcPts val="1400"/>
              </a:spcBef>
              <a:buSzPct val="80000"/>
              <a:buBlip>
                <a:blip r:embed="rId3"/>
              </a:buBlip>
              <a:defRPr sz="3900">
                <a:solidFill>
                  <a:srgbClr val="000000"/>
                </a:solidFill>
              </a:defRPr>
            </a:pPr>
            <a:r>
              <a:t>For centuries, the matter of whether or not the “silence” of the Scriptures must be respected or ignored has been debated.</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42">
                                            <p:bg/>
                                          </p:spTgt>
                                        </p:tgtEl>
                                        <p:attrNameLst>
                                          <p:attrName>style.visibility</p:attrName>
                                        </p:attrNameLst>
                                      </p:cBhvr>
                                      <p:to>
                                        <p:strVal val="visible"/>
                                      </p:to>
                                    </p:set>
                                    <p:animEffect filter="wipe(left)" transition="in">
                                      <p:cBhvr>
                                        <p:cTn id="7" dur="1500"/>
                                        <p:tgtEl>
                                          <p:spTgt spid="242">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42">
                                            <p:txEl>
                                              <p:pRg st="0" end="0"/>
                                            </p:txEl>
                                          </p:spTgt>
                                        </p:tgtEl>
                                        <p:attrNameLst>
                                          <p:attrName>style.visibility</p:attrName>
                                        </p:attrNameLst>
                                      </p:cBhvr>
                                      <p:to>
                                        <p:strVal val="visible"/>
                                      </p:to>
                                    </p:set>
                                    <p:animEffect filter="wipe(left)" transition="in">
                                      <p:cBhvr>
                                        <p:cTn id="10" dur="1500"/>
                                        <p:tgtEl>
                                          <p:spTgt spid="24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42">
                                            <p:txEl>
                                              <p:pRg st="1" end="1"/>
                                            </p:txEl>
                                          </p:spTgt>
                                        </p:tgtEl>
                                        <p:attrNameLst>
                                          <p:attrName>style.visibility</p:attrName>
                                        </p:attrNameLst>
                                      </p:cBhvr>
                                      <p:to>
                                        <p:strVal val="visible"/>
                                      </p:to>
                                    </p:set>
                                    <p:animEffect filter="wipe(left)" transition="in">
                                      <p:cBhvr>
                                        <p:cTn id="15" dur="1500"/>
                                        <p:tgtEl>
                                          <p:spTgt spid="242">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2" grpId="1"/>
    </p:bldLst>
  </p:timing>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3" name="GOD’S SILENCE IS NOT PERMISSIVE"/>
          <p:cNvSpPr txBox="1"/>
          <p:nvPr/>
        </p:nvSpPr>
        <p:spPr>
          <a:xfrm>
            <a:off x="325953" y="226441"/>
            <a:ext cx="12352893" cy="884189"/>
          </a:xfrm>
          <a:prstGeom prst="rect">
            <a:avLst/>
          </a:prstGeom>
          <a:gradFill>
            <a:gsLst>
              <a:gs pos="0">
                <a:schemeClr val="accent5">
                  <a:hueOff val="-158059"/>
                  <a:satOff val="-13250"/>
                  <a:lumOff val="10967"/>
                </a:schemeClr>
              </a:gs>
              <a:gs pos="100000">
                <a:schemeClr val="accent5">
                  <a:hueOff val="-53923"/>
                  <a:lumOff val="-6733"/>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457200">
              <a:defRPr i="1" sz="5600">
                <a:gradFill flip="none" rotWithShape="1">
                  <a:gsLst>
                    <a:gs pos="0">
                      <a:srgbClr val="FFFC79"/>
                    </a:gs>
                    <a:gs pos="100000">
                      <a:srgbClr val="FFFFFF"/>
                    </a:gs>
                  </a:gsLst>
                  <a:lin ang="5400000" scaled="0"/>
                </a:gradFill>
                <a:effectLst>
                  <a:outerShdw sx="100000" sy="100000" kx="0" ky="0" algn="b" rotWithShape="0" blurRad="12700" dist="63500" dir="2400000">
                    <a:srgbClr val="000000"/>
                  </a:outerShdw>
                </a:effectLst>
                <a:latin typeface="Times New Roman"/>
                <a:ea typeface="Times New Roman"/>
                <a:cs typeface="Times New Roman"/>
                <a:sym typeface="Times New Roman"/>
              </a:defRPr>
            </a:lvl1pPr>
          </a:lstStyle>
          <a:p>
            <a:pPr/>
            <a:r>
              <a:t>GOD’S SILENCE IS NOT PERMISSIVE</a:t>
            </a:r>
          </a:p>
        </p:txBody>
      </p:sp>
      <p:graphicFrame>
        <p:nvGraphicFramePr>
          <p:cNvPr id="444" name="Table"/>
          <p:cNvGraphicFramePr/>
          <p:nvPr/>
        </p:nvGraphicFramePr>
        <p:xfrm>
          <a:off x="167167" y="3085332"/>
          <a:ext cx="12683166" cy="6503434"/>
        </p:xfrm>
        <a:graphic xmlns:a="http://schemas.openxmlformats.org/drawingml/2006/main">
          <a:graphicData uri="http://schemas.openxmlformats.org/drawingml/2006/table">
            <a:tbl>
              <a:tblPr firstCol="1" firstRow="1" lastCol="0" lastRow="0" bandCol="0" bandRow="0" rtl="0">
                <a:tableStyleId>{4C3C2611-4C71-4FC5-86AE-919BDF0F9419}</a:tableStyleId>
              </a:tblPr>
              <a:tblGrid>
                <a:gridCol w="3072701"/>
                <a:gridCol w="2475886"/>
                <a:gridCol w="3468369"/>
                <a:gridCol w="3653507"/>
              </a:tblGrid>
              <a:tr h="654927">
                <a:tc>
                  <a:txBody>
                    <a:bodyPr/>
                    <a:lstStyle/>
                    <a:p>
                      <a:pPr>
                        <a:defRPr>
                          <a:solidFill>
                            <a:srgbClr val="000000"/>
                          </a:solidFill>
                        </a:defRPr>
                      </a:pPr>
                      <a:r>
                        <a:rPr sz="3000">
                          <a:solidFill>
                            <a:srgbClr val="FFFFFF"/>
                          </a:solidFill>
                          <a:effectLst>
                            <a:outerShdw sx="100000" sy="100000" kx="0" ky="0" algn="b" rotWithShape="0" blurRad="12700" dist="63500" dir="2994117">
                              <a:srgbClr val="000000"/>
                            </a:outerShdw>
                          </a:effectLst>
                        </a:rPr>
                        <a:t>Commands</a:t>
                      </a:r>
                    </a:p>
                  </a:txBody>
                  <a:tcPr marL="50800" marR="50800" marT="50800" marB="50800" anchor="ctr" anchorCtr="0" horzOverflow="overflow"/>
                </a:tc>
                <a:tc>
                  <a:txBody>
                    <a:bodyPr/>
                    <a:lstStyle/>
                    <a:p>
                      <a:pPr>
                        <a:defRPr>
                          <a:solidFill>
                            <a:srgbClr val="000000"/>
                          </a:solidFill>
                        </a:defRPr>
                      </a:pPr>
                      <a:r>
                        <a:rPr sz="3000">
                          <a:solidFill>
                            <a:srgbClr val="FFFFFF"/>
                          </a:solidFill>
                          <a:effectLst>
                            <a:outerShdw sx="100000" sy="100000" kx="0" ky="0" algn="b" rotWithShape="0" blurRad="12700" dist="63500" dir="2994117">
                              <a:srgbClr val="000000"/>
                            </a:outerShdw>
                          </a:effectLst>
                        </a:rPr>
                        <a:t>Aids</a:t>
                      </a:r>
                    </a:p>
                  </a:txBody>
                  <a:tcPr marL="50800" marR="50800" marT="50800" marB="50800" anchor="ctr" anchorCtr="0" horzOverflow="overflow"/>
                </a:tc>
                <a:tc>
                  <a:txBody>
                    <a:bodyPr/>
                    <a:lstStyle/>
                    <a:p>
                      <a:pPr>
                        <a:defRPr>
                          <a:solidFill>
                            <a:srgbClr val="000000"/>
                          </a:solidFill>
                        </a:defRPr>
                      </a:pPr>
                      <a:r>
                        <a:rPr sz="3000">
                          <a:solidFill>
                            <a:srgbClr val="FFFFFF"/>
                          </a:solidFill>
                          <a:effectLst>
                            <a:outerShdw sx="100000" sy="100000" kx="0" ky="0" algn="b" rotWithShape="0" blurRad="12700" dist="63500" dir="2994117">
                              <a:srgbClr val="000000"/>
                            </a:outerShdw>
                          </a:effectLst>
                        </a:rPr>
                        <a:t>Expedients</a:t>
                      </a:r>
                    </a:p>
                  </a:txBody>
                  <a:tcPr marL="50800" marR="50800" marT="50800" marB="50800" anchor="ctr" anchorCtr="0" horzOverflow="overflow"/>
                </a:tc>
                <a:tc>
                  <a:txBody>
                    <a:bodyPr/>
                    <a:lstStyle/>
                    <a:p>
                      <a:pPr>
                        <a:defRPr>
                          <a:solidFill>
                            <a:srgbClr val="000000"/>
                          </a:solidFill>
                        </a:defRPr>
                      </a:pPr>
                      <a:r>
                        <a:rPr b="1" sz="3400">
                          <a:solidFill>
                            <a:schemeClr val="accent3">
                              <a:hueOff val="198700"/>
                              <a:satOff val="21248"/>
                              <a:lumOff val="19305"/>
                            </a:schemeClr>
                          </a:solidFill>
                          <a:effectLst>
                            <a:outerShdw sx="100000" sy="100000" kx="0" ky="0" algn="b" rotWithShape="0" blurRad="12700" dist="63500" dir="2994117">
                              <a:srgbClr val="000000"/>
                            </a:outerShdw>
                          </a:effectLst>
                          <a:latin typeface="Gill Sans"/>
                          <a:ea typeface="Gill Sans"/>
                          <a:cs typeface="Gill Sans"/>
                          <a:sym typeface="Gill Sans"/>
                        </a:rPr>
                        <a:t>Additions</a:t>
                      </a:r>
                    </a:p>
                  </a:txBody>
                  <a:tcPr marL="50800" marR="50800" marT="50800" marB="50800" anchor="ctr" anchorCtr="0" horzOverflow="overflow"/>
                </a:tc>
              </a:tr>
              <a:tr h="1056943">
                <a:tc>
                  <a:txBody>
                    <a:bodyPr/>
                    <a:lstStyle/>
                    <a:p>
                      <a:pPr>
                        <a:defRPr sz="3000">
                          <a:effectLst>
                            <a:outerShdw sx="100000" sy="100000" kx="0" ky="0" algn="b" rotWithShape="0" blurRad="12700" dist="63500" dir="2994117">
                              <a:srgbClr val="000000"/>
                            </a:outerShdw>
                          </a:effectLst>
                        </a:defRPr>
                      </a:pPr>
                      <a:r>
                        <a:rPr b="1">
                          <a:latin typeface="Gill Sans"/>
                          <a:ea typeface="Gill Sans"/>
                          <a:cs typeface="Gill Sans"/>
                          <a:sym typeface="Gill Sans"/>
                        </a:rPr>
                        <a:t>Assemble</a:t>
                      </a:r>
                      <a:r>
                        <a:t>  </a:t>
                      </a:r>
                    </a:p>
                    <a:p>
                      <a:pPr>
                        <a:defRPr sz="2600">
                          <a:effectLst>
                            <a:outerShdw sx="100000" sy="100000" kx="0" ky="0" algn="b" rotWithShape="0" blurRad="12700" dist="63500" dir="2994117">
                              <a:srgbClr val="000000"/>
                            </a:outerShdw>
                          </a:effectLst>
                        </a:defRPr>
                      </a:pPr>
                      <a:r>
                        <a:t>(Heb. 10:24-25)</a:t>
                      </a:r>
                    </a:p>
                  </a:txBody>
                  <a:tcPr marL="50800" marR="50800" marT="50800" marB="50800" anchor="ctr" anchorCtr="0" horzOverflow="overflow"/>
                </a:tc>
                <a:tc>
                  <a:txBody>
                    <a:bodyPr/>
                    <a:lstStyle/>
                    <a:p>
                      <a:pPr>
                        <a:defRPr>
                          <a:solidFill>
                            <a:srgbClr val="000000"/>
                          </a:solidFill>
                        </a:defRPr>
                      </a:pPr>
                      <a:r>
                        <a:rPr sz="2800">
                          <a:effectLst>
                            <a:outerShdw sx="100000" sy="100000" kx="0" ky="0" algn="b" rotWithShape="0" blurRad="88900" dist="63500" dir="2994117">
                              <a:srgbClr val="000000">
                                <a:alpha val="30000"/>
                              </a:srgbClr>
                            </a:outerShdw>
                          </a:effectLst>
                        </a:rPr>
                        <a:t>House, Hall, Church Building,</a:t>
                      </a:r>
                    </a:p>
                  </a:txBody>
                  <a:tcPr marL="50800" marR="50800" marT="50800" marB="50800" anchor="ctr" anchorCtr="0" horzOverflow="overflow"/>
                </a:tc>
                <a:tc>
                  <a:txBody>
                    <a:bodyPr/>
                    <a:lstStyle/>
                    <a:p>
                      <a:pPr>
                        <a:defRPr>
                          <a:solidFill>
                            <a:srgbClr val="000000"/>
                          </a:solidFill>
                        </a:defRPr>
                      </a:pPr>
                      <a:r>
                        <a:rPr sz="2800">
                          <a:effectLst>
                            <a:outerShdw sx="100000" sy="100000" kx="0" ky="0" algn="b" rotWithShape="0" blurRad="88900" dist="63500" dir="2994117">
                              <a:srgbClr val="000000">
                                <a:alpha val="30000"/>
                              </a:srgbClr>
                            </a:outerShdw>
                          </a:effectLst>
                        </a:rPr>
                        <a:t>Time on Sunday, , own, rent, how often …</a:t>
                      </a:r>
                    </a:p>
                  </a:txBody>
                  <a:tcPr marL="50800" marR="50800" marT="50800" marB="50800" anchor="ctr" anchorCtr="0" horzOverflow="overflow"/>
                </a:tc>
                <a:tc>
                  <a:txBody>
                    <a:bodyPr/>
                    <a:lstStyle/>
                    <a:p>
                      <a:pPr>
                        <a:defRPr>
                          <a:solidFill>
                            <a:srgbClr val="000000"/>
                          </a:solidFill>
                        </a:defRPr>
                      </a:pPr>
                      <a:r>
                        <a:rPr sz="2800">
                          <a:solidFill>
                            <a:schemeClr val="accent3">
                              <a:hueOff val="198700"/>
                              <a:satOff val="21248"/>
                              <a:lumOff val="19305"/>
                            </a:schemeClr>
                          </a:solidFill>
                          <a:effectLst>
                            <a:outerShdw sx="100000" sy="100000" kx="0" ky="0" algn="b" rotWithShape="0" blurRad="12700" dist="63500" dir="2994117">
                              <a:srgbClr val="000000"/>
                            </a:outerShdw>
                          </a:effectLst>
                        </a:rPr>
                        <a:t>Eat, Drink, be Merry, Social gospel, Politics, </a:t>
                      </a:r>
                    </a:p>
                  </a:txBody>
                  <a:tcPr marL="50800" marR="50800" marT="50800" marB="50800" anchor="ctr" anchorCtr="0" horzOverflow="overflow">
                    <a:solidFill>
                      <a:srgbClr val="5A5F5E"/>
                    </a:solidFill>
                  </a:tcPr>
                </a:tc>
              </a:tr>
              <a:tr h="1143169">
                <a:tc>
                  <a:txBody>
                    <a:bodyPr/>
                    <a:lstStyle/>
                    <a:p>
                      <a:pPr>
                        <a:defRPr sz="3000">
                          <a:effectLst>
                            <a:outerShdw sx="100000" sy="100000" kx="0" ky="0" algn="b" rotWithShape="0" blurRad="12700" dist="63500" dir="2994117">
                              <a:srgbClr val="000000"/>
                            </a:outerShdw>
                          </a:effectLst>
                        </a:defRPr>
                      </a:pPr>
                      <a:r>
                        <a:rPr b="1">
                          <a:latin typeface="Gill Sans"/>
                          <a:ea typeface="Gill Sans"/>
                          <a:cs typeface="Gill Sans"/>
                          <a:sym typeface="Gill Sans"/>
                        </a:rPr>
                        <a:t>Lord’s Supper</a:t>
                      </a:r>
                      <a:r>
                        <a:t>  </a:t>
                      </a:r>
                    </a:p>
                    <a:p>
                      <a:pPr>
                        <a:defRPr sz="2500">
                          <a:effectLst>
                            <a:outerShdw sx="100000" sy="100000" kx="0" ky="0" algn="b" rotWithShape="0" blurRad="12700" dist="63500" dir="2994117">
                              <a:srgbClr val="000000"/>
                            </a:outerShdw>
                          </a:effectLst>
                        </a:defRPr>
                      </a:pPr>
                      <a:r>
                        <a:t>(Mt. 26:26-29; Ac 20:7)</a:t>
                      </a:r>
                    </a:p>
                  </a:txBody>
                  <a:tcPr marL="50800" marR="50800" marT="50800" marB="50800" anchor="ctr" anchorCtr="0" horzOverflow="overflow"/>
                </a:tc>
                <a:tc>
                  <a:txBody>
                    <a:bodyPr/>
                    <a:lstStyle/>
                    <a:p>
                      <a:pPr>
                        <a:defRPr>
                          <a:solidFill>
                            <a:srgbClr val="000000"/>
                          </a:solidFill>
                        </a:defRPr>
                      </a:pPr>
                      <a:r>
                        <a:rPr sz="2800">
                          <a:effectLst>
                            <a:outerShdw sx="100000" sy="100000" kx="0" ky="0" algn="b" rotWithShape="0" blurRad="88900" dist="63500" dir="2994117">
                              <a:srgbClr val="000000">
                                <a:alpha val="30000"/>
                              </a:srgbClr>
                            </a:outerShdw>
                          </a:effectLst>
                        </a:rPr>
                        <a:t>Cups, Plates, Table, Etc.</a:t>
                      </a:r>
                    </a:p>
                  </a:txBody>
                  <a:tcPr marL="50800" marR="50800" marT="50800" marB="50800" anchor="ctr" anchorCtr="0" horzOverflow="overflow"/>
                </a:tc>
                <a:tc>
                  <a:txBody>
                    <a:bodyPr/>
                    <a:lstStyle/>
                    <a:p>
                      <a:pPr>
                        <a:defRPr>
                          <a:solidFill>
                            <a:srgbClr val="000000"/>
                          </a:solidFill>
                        </a:defRPr>
                      </a:pPr>
                      <a:r>
                        <a:rPr sz="2800">
                          <a:effectLst>
                            <a:outerShdw sx="100000" sy="100000" kx="0" ky="0" algn="b" rotWithShape="0" blurRad="88900" dist="63500" dir="2994117">
                              <a:srgbClr val="000000">
                                <a:alpha val="30000"/>
                              </a:srgbClr>
                            </a:outerShdw>
                          </a:effectLst>
                        </a:rPr>
                        <a:t>AM or PM, Homemade? Bought?</a:t>
                      </a:r>
                    </a:p>
                  </a:txBody>
                  <a:tcPr marL="50800" marR="50800" marT="50800" marB="50800" anchor="ctr" anchorCtr="0" horzOverflow="overflow"/>
                </a:tc>
                <a:tc>
                  <a:txBody>
                    <a:bodyPr/>
                    <a:lstStyle/>
                    <a:p>
                      <a:pPr>
                        <a:defRPr>
                          <a:solidFill>
                            <a:srgbClr val="000000"/>
                          </a:solidFill>
                        </a:defRPr>
                      </a:pPr>
                      <a:r>
                        <a:rPr sz="2800">
                          <a:solidFill>
                            <a:schemeClr val="accent3">
                              <a:hueOff val="198700"/>
                              <a:satOff val="21248"/>
                              <a:lumOff val="19305"/>
                            </a:schemeClr>
                          </a:solidFill>
                          <a:effectLst>
                            <a:outerShdw sx="100000" sy="100000" kx="0" ky="0" algn="b" rotWithShape="0" blurRad="12700" dist="63500" dir="2994117">
                              <a:srgbClr val="000000"/>
                            </a:outerShdw>
                          </a:effectLst>
                        </a:rPr>
                        <a:t>Day other than Sunday, Pizza, Coke, …</a:t>
                      </a:r>
                    </a:p>
                  </a:txBody>
                  <a:tcPr marL="50800" marR="50800" marT="50800" marB="50800" anchor="ctr" anchorCtr="0" horzOverflow="overflow">
                    <a:solidFill>
                      <a:srgbClr val="5A5F5E"/>
                    </a:solidFill>
                  </a:tcPr>
                </a:tc>
              </a:tr>
              <a:tr h="1087839">
                <a:tc>
                  <a:txBody>
                    <a:bodyPr/>
                    <a:lstStyle/>
                    <a:p>
                      <a:pPr>
                        <a:defRPr sz="3000">
                          <a:effectLst>
                            <a:outerShdw sx="100000" sy="100000" kx="0" ky="0" algn="b" rotWithShape="0" blurRad="12700" dist="63500" dir="2994117">
                              <a:srgbClr val="000000"/>
                            </a:outerShdw>
                          </a:effectLst>
                        </a:defRPr>
                      </a:pPr>
                      <a:r>
                        <a:rPr b="1">
                          <a:latin typeface="Gill Sans"/>
                          <a:ea typeface="Gill Sans"/>
                          <a:cs typeface="Gill Sans"/>
                          <a:sym typeface="Gill Sans"/>
                        </a:rPr>
                        <a:t>Give</a:t>
                      </a:r>
                      <a:r>
                        <a:t>  </a:t>
                      </a:r>
                    </a:p>
                    <a:p>
                      <a:pPr>
                        <a:defRPr sz="2600">
                          <a:effectLst>
                            <a:outerShdw sx="100000" sy="100000" kx="0" ky="0" algn="b" rotWithShape="0" blurRad="12700" dist="63500" dir="2994117">
                              <a:srgbClr val="000000"/>
                            </a:outerShdw>
                          </a:effectLst>
                        </a:defRPr>
                      </a:pPr>
                      <a:r>
                        <a:t>(1 Cor. 16:1-2)</a:t>
                      </a:r>
                    </a:p>
                  </a:txBody>
                  <a:tcPr marL="50800" marR="50800" marT="50800" marB="50800" anchor="ctr" anchorCtr="0" horzOverflow="overflow"/>
                </a:tc>
                <a:tc>
                  <a:txBody>
                    <a:bodyPr/>
                    <a:lstStyle/>
                    <a:p>
                      <a:pPr>
                        <a:defRPr>
                          <a:solidFill>
                            <a:srgbClr val="000000"/>
                          </a:solidFill>
                        </a:defRPr>
                      </a:pPr>
                      <a:r>
                        <a:rPr sz="2800">
                          <a:effectLst>
                            <a:outerShdw sx="100000" sy="100000" kx="0" ky="0" algn="b" rotWithShape="0" blurRad="88900" dist="63500" dir="2994117">
                              <a:srgbClr val="000000">
                                <a:alpha val="30000"/>
                              </a:srgbClr>
                            </a:outerShdw>
                          </a:effectLst>
                        </a:rPr>
                        <a:t>Collection Baskets</a:t>
                      </a:r>
                    </a:p>
                  </a:txBody>
                  <a:tcPr marL="50800" marR="50800" marT="50800" marB="50800" anchor="ctr" anchorCtr="0" horzOverflow="overflow"/>
                </a:tc>
                <a:tc>
                  <a:txBody>
                    <a:bodyPr/>
                    <a:lstStyle/>
                    <a:p>
                      <a:pPr>
                        <a:defRPr>
                          <a:solidFill>
                            <a:srgbClr val="000000"/>
                          </a:solidFill>
                        </a:defRPr>
                      </a:pPr>
                      <a:r>
                        <a:rPr sz="2800">
                          <a:effectLst>
                            <a:outerShdw sx="100000" sy="100000" kx="0" ky="0" algn="b" rotWithShape="0" blurRad="88900" dist="63500" dir="2994117">
                              <a:srgbClr val="000000">
                                <a:alpha val="30000"/>
                              </a:srgbClr>
                            </a:outerShdw>
                          </a:effectLst>
                        </a:rPr>
                        <a:t>Order in service, cash, checks, …</a:t>
                      </a:r>
                    </a:p>
                  </a:txBody>
                  <a:tcPr marL="50800" marR="50800" marT="50800" marB="50800" anchor="ctr" anchorCtr="0" horzOverflow="overflow"/>
                </a:tc>
                <a:tc>
                  <a:txBody>
                    <a:bodyPr/>
                    <a:lstStyle/>
                    <a:p>
                      <a:pPr>
                        <a:defRPr>
                          <a:solidFill>
                            <a:srgbClr val="000000"/>
                          </a:solidFill>
                        </a:defRPr>
                      </a:pPr>
                      <a:r>
                        <a:rPr sz="2800">
                          <a:solidFill>
                            <a:schemeClr val="accent3">
                              <a:hueOff val="198700"/>
                              <a:satOff val="21248"/>
                              <a:lumOff val="19305"/>
                            </a:schemeClr>
                          </a:solidFill>
                          <a:effectLst>
                            <a:outerShdw sx="100000" sy="100000" kx="0" ky="0" algn="b" rotWithShape="0" blurRad="12700" dist="63500" dir="2994117">
                              <a:srgbClr val="000000"/>
                            </a:outerShdw>
                          </a:effectLst>
                        </a:rPr>
                        <a:t>Raffles, Chili Suppers, Cake Walks, Etc.</a:t>
                      </a:r>
                    </a:p>
                  </a:txBody>
                  <a:tcPr marL="50800" marR="50800" marT="50800" marB="50800" anchor="ctr" anchorCtr="0" horzOverflow="overflow">
                    <a:solidFill>
                      <a:srgbClr val="5A5F5E"/>
                    </a:solidFill>
                  </a:tcPr>
                </a:tc>
              </a:tr>
              <a:tr h="1199287">
                <a:tc>
                  <a:txBody>
                    <a:bodyPr/>
                    <a:lstStyle/>
                    <a:p>
                      <a:pPr>
                        <a:defRPr b="1" sz="3000">
                          <a:effectLst>
                            <a:outerShdw sx="100000" sy="100000" kx="0" ky="0" algn="b" rotWithShape="0" blurRad="12700" dist="63500" dir="2994117">
                              <a:srgbClr val="000000"/>
                            </a:outerShdw>
                          </a:effectLst>
                          <a:latin typeface="Gill Sans"/>
                          <a:ea typeface="Gill Sans"/>
                          <a:cs typeface="Gill Sans"/>
                          <a:sym typeface="Gill Sans"/>
                        </a:defRPr>
                      </a:pPr>
                      <a:r>
                        <a:t>Preaching</a:t>
                      </a:r>
                    </a:p>
                    <a:p>
                      <a:pPr>
                        <a:defRPr sz="2600">
                          <a:effectLst>
                            <a:outerShdw sx="100000" sy="100000" kx="0" ky="0" algn="b" rotWithShape="0" blurRad="12700" dist="63500" dir="2994117">
                              <a:srgbClr val="000000"/>
                            </a:outerShdw>
                          </a:effectLst>
                        </a:defRPr>
                      </a:pPr>
                      <a:r>
                        <a:t>(2 Tim. 4:2)</a:t>
                      </a:r>
                    </a:p>
                  </a:txBody>
                  <a:tcPr marL="50800" marR="50800" marT="50800" marB="50800" anchor="ctr" anchorCtr="0" horzOverflow="overflow"/>
                </a:tc>
                <a:tc>
                  <a:txBody>
                    <a:bodyPr/>
                    <a:lstStyle/>
                    <a:p>
                      <a:pPr>
                        <a:defRPr>
                          <a:solidFill>
                            <a:srgbClr val="000000"/>
                          </a:solidFill>
                        </a:defRPr>
                      </a:pPr>
                      <a:r>
                        <a:rPr sz="2800">
                          <a:effectLst>
                            <a:outerShdw sx="100000" sy="100000" kx="0" ky="0" algn="b" rotWithShape="0" blurRad="88900" dist="63500" dir="2994117">
                              <a:srgbClr val="000000">
                                <a:alpha val="30000"/>
                              </a:srgbClr>
                            </a:outerShdw>
                          </a:effectLst>
                        </a:rPr>
                        <a:t>Mics, projectors, chalk boards …</a:t>
                      </a:r>
                    </a:p>
                  </a:txBody>
                  <a:tcPr marL="50800" marR="50800" marT="50800" marB="50800" anchor="ctr" anchorCtr="0" horzOverflow="overflow"/>
                </a:tc>
                <a:tc>
                  <a:txBody>
                    <a:bodyPr/>
                    <a:lstStyle/>
                    <a:p>
                      <a:pPr>
                        <a:defRPr>
                          <a:solidFill>
                            <a:srgbClr val="000000"/>
                          </a:solidFill>
                        </a:defRPr>
                      </a:pPr>
                      <a:r>
                        <a:rPr sz="2800">
                          <a:effectLst>
                            <a:outerShdw sx="100000" sy="100000" kx="0" ky="0" algn="b" rotWithShape="0" blurRad="88900" dist="63500" dir="2994117">
                              <a:srgbClr val="000000">
                                <a:alpha val="30000"/>
                              </a:srgbClr>
                            </a:outerShdw>
                          </a:effectLst>
                        </a:rPr>
                        <a:t>Which Biblical subject, order in service …</a:t>
                      </a:r>
                    </a:p>
                  </a:txBody>
                  <a:tcPr marL="50800" marR="50800" marT="50800" marB="50800" anchor="ctr" anchorCtr="0" horzOverflow="overflow"/>
                </a:tc>
                <a:tc>
                  <a:txBody>
                    <a:bodyPr/>
                    <a:lstStyle/>
                    <a:p>
                      <a:pPr>
                        <a:defRPr>
                          <a:solidFill>
                            <a:srgbClr val="000000"/>
                          </a:solidFill>
                        </a:defRPr>
                      </a:pPr>
                      <a:r>
                        <a:rPr sz="2800">
                          <a:solidFill>
                            <a:schemeClr val="accent3">
                              <a:hueOff val="198700"/>
                              <a:satOff val="21248"/>
                              <a:lumOff val="19305"/>
                            </a:schemeClr>
                          </a:solidFill>
                          <a:effectLst>
                            <a:outerShdw sx="100000" sy="100000" kx="0" ky="0" algn="b" rotWithShape="0" blurRad="12700" dist="63500" dir="2994117">
                              <a:srgbClr val="000000"/>
                            </a:outerShdw>
                          </a:effectLst>
                        </a:rPr>
                        <a:t>Doctrines of men / Politics  / Entertainers …</a:t>
                      </a:r>
                    </a:p>
                  </a:txBody>
                  <a:tcPr marL="50800" marR="50800" marT="50800" marB="50800" anchor="ctr" anchorCtr="0" horzOverflow="overflow">
                    <a:solidFill>
                      <a:srgbClr val="5A5F5E"/>
                    </a:solidFill>
                  </a:tcPr>
                </a:tc>
              </a:tr>
              <a:tr h="1348566">
                <a:tc>
                  <a:txBody>
                    <a:bodyPr/>
                    <a:lstStyle/>
                    <a:p>
                      <a:pPr>
                        <a:defRPr sz="3000">
                          <a:effectLst>
                            <a:outerShdw sx="100000" sy="100000" kx="0" ky="0" algn="b" rotWithShape="0" blurRad="12700" dist="63500" dir="2994117">
                              <a:srgbClr val="000000"/>
                            </a:outerShdw>
                          </a:effectLst>
                        </a:defRPr>
                      </a:pPr>
                      <a:r>
                        <a:rPr b="1">
                          <a:latin typeface="Gill Sans"/>
                          <a:ea typeface="Gill Sans"/>
                          <a:cs typeface="Gill Sans"/>
                          <a:sym typeface="Gill Sans"/>
                        </a:rPr>
                        <a:t>Sing</a:t>
                      </a:r>
                      <a:r>
                        <a:t> </a:t>
                      </a:r>
                    </a:p>
                    <a:p>
                      <a:pPr>
                        <a:defRPr sz="2600">
                          <a:effectLst>
                            <a:outerShdw sx="100000" sy="100000" kx="0" ky="0" algn="b" rotWithShape="0" blurRad="12700" dist="63500" dir="2994117">
                              <a:srgbClr val="000000"/>
                            </a:outerShdw>
                          </a:effectLst>
                        </a:defRPr>
                      </a:pPr>
                      <a:r>
                        <a:t>(Eph. 5:19; etc.)</a:t>
                      </a:r>
                    </a:p>
                  </a:txBody>
                  <a:tcPr marL="50800" marR="50800" marT="50800" marB="50800" anchor="ctr" anchorCtr="0" horzOverflow="overflow"/>
                </a:tc>
                <a:tc>
                  <a:txBody>
                    <a:bodyPr/>
                    <a:lstStyle/>
                    <a:p>
                      <a:pPr>
                        <a:defRPr>
                          <a:solidFill>
                            <a:srgbClr val="000000"/>
                          </a:solidFill>
                        </a:defRPr>
                      </a:pPr>
                      <a:r>
                        <a:rPr sz="2800">
                          <a:effectLst>
                            <a:outerShdw sx="100000" sy="100000" kx="0" ky="0" algn="b" rotWithShape="0" blurRad="88900" dist="63500" dir="2994117">
                              <a:srgbClr val="000000">
                                <a:alpha val="30000"/>
                              </a:srgbClr>
                            </a:outerShdw>
                          </a:effectLst>
                        </a:rPr>
                        <a:t>Song Book, PPT Leader, Pitch Pipe,</a:t>
                      </a:r>
                    </a:p>
                  </a:txBody>
                  <a:tcPr marL="50800" marR="50800" marT="50800" marB="50800" anchor="ctr" anchorCtr="0" horzOverflow="overflow"/>
                </a:tc>
                <a:tc>
                  <a:txBody>
                    <a:bodyPr/>
                    <a:lstStyle/>
                    <a:p>
                      <a:pPr>
                        <a:defRPr>
                          <a:solidFill>
                            <a:srgbClr val="000000"/>
                          </a:solidFill>
                        </a:defRPr>
                      </a:pPr>
                      <a:r>
                        <a:rPr sz="2800">
                          <a:effectLst>
                            <a:outerShdw sx="100000" sy="100000" kx="0" ky="0" algn="b" rotWithShape="0" blurRad="88900" dist="63500" dir="2994117">
                              <a:srgbClr val="000000">
                                <a:alpha val="30000"/>
                              </a:srgbClr>
                            </a:outerShdw>
                          </a:effectLst>
                        </a:rPr>
                        <a:t># of songs, which songs,  On screen, book, memory / stand, sit …</a:t>
                      </a:r>
                    </a:p>
                  </a:txBody>
                  <a:tcPr marL="50800" marR="50800" marT="50800" marB="50800" anchor="ctr" anchorCtr="0" horzOverflow="overflow"/>
                </a:tc>
                <a:tc>
                  <a:txBody>
                    <a:bodyPr/>
                    <a:lstStyle/>
                    <a:p>
                      <a:pPr>
                        <a:defRPr>
                          <a:solidFill>
                            <a:srgbClr val="000000"/>
                          </a:solidFill>
                        </a:defRPr>
                      </a:pPr>
                      <a:r>
                        <a:rPr sz="2800">
                          <a:solidFill>
                            <a:schemeClr val="accent3">
                              <a:hueOff val="198700"/>
                              <a:satOff val="21248"/>
                              <a:lumOff val="19305"/>
                            </a:schemeClr>
                          </a:solidFill>
                          <a:effectLst>
                            <a:outerShdw sx="100000" sy="100000" kx="0" ky="0" algn="b" rotWithShape="0" blurRad="12700" dist="63500" dir="2994117">
                              <a:srgbClr val="000000"/>
                            </a:outerShdw>
                          </a:effectLst>
                        </a:rPr>
                        <a:t>Man made instruments / Praise bands / Clapping</a:t>
                      </a:r>
                    </a:p>
                  </a:txBody>
                  <a:tcPr marL="50800" marR="50800" marT="50800" marB="50800" anchor="ctr" anchorCtr="0" horzOverflow="overflow">
                    <a:solidFill>
                      <a:srgbClr val="5A5F5E"/>
                    </a:solidFill>
                  </a:tcPr>
                </a:tc>
              </a:tr>
            </a:tbl>
          </a:graphicData>
        </a:graphic>
      </p:graphicFrame>
      <p:sp>
        <p:nvSpPr>
          <p:cNvPr id="445" name="MAKING APPLICATION"/>
          <p:cNvSpPr txBox="1"/>
          <p:nvPr/>
        </p:nvSpPr>
        <p:spPr>
          <a:xfrm>
            <a:off x="-115116" y="1339155"/>
            <a:ext cx="13235032" cy="965201"/>
          </a:xfrm>
          <a:prstGeom prst="rect">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a:effectLst>
            <a:outerShdw sx="100000" sy="100000" kx="0" ky="0" algn="b" rotWithShape="0" blurRad="127000" dist="136836" dir="2501888">
              <a:srgbClr val="5A5F5E">
                <a:alpha val="9754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solidFill>
                  <a:srgbClr val="FFFFFF"/>
                </a:solidFill>
                <a:effectLst>
                  <a:outerShdw sx="100000" sy="100000" kx="0" ky="0" algn="b" rotWithShape="0" blurRad="63500" dist="63500" dir="1934455">
                    <a:srgbClr val="000000"/>
                  </a:outerShdw>
                </a:effectLst>
              </a:defRPr>
            </a:lvl1pPr>
          </a:lstStyle>
          <a:p>
            <a:pPr/>
            <a:r>
              <a:t>MAKING APPLICATION</a:t>
            </a:r>
          </a:p>
        </p:txBody>
      </p:sp>
      <p:sp>
        <p:nvSpPr>
          <p:cNvPr id="446" name="UNDERSTANDING THE DISTINCTION BETWEEN AIDES &amp; ADDITIONS"/>
          <p:cNvSpPr txBox="1"/>
          <p:nvPr/>
        </p:nvSpPr>
        <p:spPr>
          <a:xfrm>
            <a:off x="626244" y="2445222"/>
            <a:ext cx="11752313" cy="49289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indent="6350" defTabSz="1300480">
              <a:spcBef>
                <a:spcPts val="600"/>
              </a:spcBef>
              <a:defRPr b="1" i="1" sz="2800">
                <a:gradFill flip="none" rotWithShape="1">
                  <a:gsLst>
                    <a:gs pos="0">
                      <a:srgbClr val="FD7976"/>
                    </a:gs>
                    <a:gs pos="75000">
                      <a:srgbClr val="CE2C29"/>
                    </a:gs>
                    <a:gs pos="100000">
                      <a:srgbClr val="C40500"/>
                    </a:gs>
                  </a:gsLst>
                  <a:lin ang="5400000" scaled="0"/>
                </a:gradFill>
                <a:effectLst>
                  <a:outerShdw sx="100000" sy="100000" kx="0" ky="0" algn="b" rotWithShape="0" blurRad="165100" dist="139700" dir="2700000">
                    <a:srgbClr val="000000">
                      <a:alpha val="40000"/>
                    </a:srgbClr>
                  </a:outerShdw>
                </a:effectLst>
                <a:latin typeface="Times New Roman"/>
                <a:ea typeface="Times New Roman"/>
                <a:cs typeface="Times New Roman"/>
                <a:sym typeface="Times New Roman"/>
              </a:defRPr>
            </a:pPr>
            <a:r>
              <a:t>UNDERSTANDING THE DISTINCTION BETWEEN AIDES &amp; ADDITIONS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44"/>
                                        </p:tgtEl>
                                        <p:attrNameLst>
                                          <p:attrName>style.visibility</p:attrName>
                                        </p:attrNameLst>
                                      </p:cBhvr>
                                      <p:to>
                                        <p:strVal val="visible"/>
                                      </p:to>
                                    </p:set>
                                    <p:animEffect filter="wipe(left)" transition="in">
                                      <p:cBhvr>
                                        <p:cTn id="7" dur="1000"/>
                                        <p:tgtEl>
                                          <p:spTgt spid="44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44" grpId="1"/>
    </p:bldLst>
  </p:timing>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48" name="Image" descr="Image"/>
          <p:cNvPicPr>
            <a:picLocks noChangeAspect="1"/>
          </p:cNvPicPr>
          <p:nvPr/>
        </p:nvPicPr>
        <p:blipFill>
          <a:blip r:embed="rId2">
            <a:extLst/>
          </a:blip>
          <a:srcRect l="0" t="0" r="171" b="0"/>
          <a:stretch>
            <a:fillRect/>
          </a:stretch>
        </p:blipFill>
        <p:spPr>
          <a:xfrm>
            <a:off x="-14817" y="-8467"/>
            <a:ext cx="6496845" cy="97705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6964" y="21600"/>
                </a:lnTo>
                <a:cubicBezTo>
                  <a:pt x="10994" y="21600"/>
                  <a:pt x="13912" y="21581"/>
                  <a:pt x="13888" y="21555"/>
                </a:cubicBezTo>
                <a:cubicBezTo>
                  <a:pt x="13865" y="21531"/>
                  <a:pt x="14021" y="21366"/>
                  <a:pt x="14235" y="21190"/>
                </a:cubicBezTo>
                <a:cubicBezTo>
                  <a:pt x="14448" y="21014"/>
                  <a:pt x="14741" y="20700"/>
                  <a:pt x="14886" y="20492"/>
                </a:cubicBezTo>
                <a:cubicBezTo>
                  <a:pt x="15456" y="19680"/>
                  <a:pt x="15889" y="19093"/>
                  <a:pt x="16137" y="18800"/>
                </a:cubicBezTo>
                <a:cubicBezTo>
                  <a:pt x="16280" y="18632"/>
                  <a:pt x="16472" y="18361"/>
                  <a:pt x="16564" y="18197"/>
                </a:cubicBezTo>
                <a:cubicBezTo>
                  <a:pt x="16655" y="18033"/>
                  <a:pt x="16809" y="17785"/>
                  <a:pt x="16908" y="17646"/>
                </a:cubicBezTo>
                <a:cubicBezTo>
                  <a:pt x="17033" y="17469"/>
                  <a:pt x="17104" y="17256"/>
                  <a:pt x="17139" y="16941"/>
                </a:cubicBezTo>
                <a:cubicBezTo>
                  <a:pt x="17182" y="16551"/>
                  <a:pt x="17407" y="15648"/>
                  <a:pt x="17511" y="15448"/>
                </a:cubicBezTo>
                <a:cubicBezTo>
                  <a:pt x="17624" y="15231"/>
                  <a:pt x="17697" y="14175"/>
                  <a:pt x="17623" y="13819"/>
                </a:cubicBezTo>
                <a:cubicBezTo>
                  <a:pt x="17592" y="13672"/>
                  <a:pt x="17580" y="13567"/>
                  <a:pt x="17582" y="13494"/>
                </a:cubicBezTo>
                <a:cubicBezTo>
                  <a:pt x="17517" y="13288"/>
                  <a:pt x="17419" y="13156"/>
                  <a:pt x="17248" y="13039"/>
                </a:cubicBezTo>
                <a:cubicBezTo>
                  <a:pt x="17116" y="12950"/>
                  <a:pt x="16967" y="12755"/>
                  <a:pt x="16872" y="12551"/>
                </a:cubicBezTo>
                <a:cubicBezTo>
                  <a:pt x="16786" y="12364"/>
                  <a:pt x="16633" y="12121"/>
                  <a:pt x="16534" y="12009"/>
                </a:cubicBezTo>
                <a:lnTo>
                  <a:pt x="16354" y="11804"/>
                </a:lnTo>
                <a:lnTo>
                  <a:pt x="16492" y="11544"/>
                </a:lnTo>
                <a:cubicBezTo>
                  <a:pt x="17017" y="10551"/>
                  <a:pt x="20057" y="8517"/>
                  <a:pt x="21297" y="8329"/>
                </a:cubicBezTo>
                <a:lnTo>
                  <a:pt x="21600" y="8283"/>
                </a:lnTo>
                <a:lnTo>
                  <a:pt x="21600" y="8247"/>
                </a:lnTo>
                <a:lnTo>
                  <a:pt x="21414" y="8184"/>
                </a:lnTo>
                <a:cubicBezTo>
                  <a:pt x="21291" y="8142"/>
                  <a:pt x="21125" y="8100"/>
                  <a:pt x="21043" y="8092"/>
                </a:cubicBezTo>
                <a:cubicBezTo>
                  <a:pt x="20962" y="8084"/>
                  <a:pt x="20850" y="8053"/>
                  <a:pt x="20794" y="8024"/>
                </a:cubicBezTo>
                <a:cubicBezTo>
                  <a:pt x="20634" y="7943"/>
                  <a:pt x="19955" y="7762"/>
                  <a:pt x="19469" y="7673"/>
                </a:cubicBezTo>
                <a:cubicBezTo>
                  <a:pt x="19420" y="7664"/>
                  <a:pt x="19362" y="7652"/>
                  <a:pt x="19305" y="7642"/>
                </a:cubicBezTo>
                <a:cubicBezTo>
                  <a:pt x="19246" y="7641"/>
                  <a:pt x="19173" y="7628"/>
                  <a:pt x="19100" y="7604"/>
                </a:cubicBezTo>
                <a:cubicBezTo>
                  <a:pt x="18938" y="7574"/>
                  <a:pt x="18766" y="7543"/>
                  <a:pt x="18654" y="7522"/>
                </a:cubicBezTo>
                <a:cubicBezTo>
                  <a:pt x="18449" y="7484"/>
                  <a:pt x="18117" y="7438"/>
                  <a:pt x="17916" y="7420"/>
                </a:cubicBezTo>
                <a:cubicBezTo>
                  <a:pt x="17836" y="7413"/>
                  <a:pt x="17774" y="7409"/>
                  <a:pt x="17721" y="7408"/>
                </a:cubicBezTo>
                <a:cubicBezTo>
                  <a:pt x="17718" y="7408"/>
                  <a:pt x="17715" y="7408"/>
                  <a:pt x="17713" y="7408"/>
                </a:cubicBezTo>
                <a:cubicBezTo>
                  <a:pt x="17711" y="7408"/>
                  <a:pt x="17712" y="7408"/>
                  <a:pt x="17710" y="7408"/>
                </a:cubicBezTo>
                <a:cubicBezTo>
                  <a:pt x="17551" y="7404"/>
                  <a:pt x="17488" y="7432"/>
                  <a:pt x="17362" y="7523"/>
                </a:cubicBezTo>
                <a:cubicBezTo>
                  <a:pt x="17207" y="7634"/>
                  <a:pt x="17149" y="7648"/>
                  <a:pt x="17023" y="7603"/>
                </a:cubicBezTo>
                <a:cubicBezTo>
                  <a:pt x="16981" y="7588"/>
                  <a:pt x="16942" y="7579"/>
                  <a:pt x="16913" y="7576"/>
                </a:cubicBezTo>
                <a:cubicBezTo>
                  <a:pt x="16884" y="7573"/>
                  <a:pt x="16864" y="7577"/>
                  <a:pt x="16862" y="7588"/>
                </a:cubicBezTo>
                <a:cubicBezTo>
                  <a:pt x="16813" y="7806"/>
                  <a:pt x="16719" y="7903"/>
                  <a:pt x="16465" y="7989"/>
                </a:cubicBezTo>
                <a:cubicBezTo>
                  <a:pt x="16334" y="8034"/>
                  <a:pt x="16106" y="8151"/>
                  <a:pt x="15957" y="8251"/>
                </a:cubicBezTo>
                <a:cubicBezTo>
                  <a:pt x="15933" y="8266"/>
                  <a:pt x="15905" y="8284"/>
                  <a:pt x="15879" y="8301"/>
                </a:cubicBezTo>
                <a:cubicBezTo>
                  <a:pt x="15833" y="8335"/>
                  <a:pt x="15788" y="8365"/>
                  <a:pt x="15736" y="8393"/>
                </a:cubicBezTo>
                <a:cubicBezTo>
                  <a:pt x="15635" y="8458"/>
                  <a:pt x="15527" y="8529"/>
                  <a:pt x="15458" y="8572"/>
                </a:cubicBezTo>
                <a:lnTo>
                  <a:pt x="15232" y="8710"/>
                </a:lnTo>
                <a:lnTo>
                  <a:pt x="15074" y="8596"/>
                </a:lnTo>
                <a:cubicBezTo>
                  <a:pt x="15013" y="8553"/>
                  <a:pt x="14969" y="8495"/>
                  <a:pt x="14933" y="8415"/>
                </a:cubicBezTo>
                <a:cubicBezTo>
                  <a:pt x="14859" y="8321"/>
                  <a:pt x="14824" y="8104"/>
                  <a:pt x="14830" y="7769"/>
                </a:cubicBezTo>
                <a:cubicBezTo>
                  <a:pt x="14815" y="7527"/>
                  <a:pt x="14804" y="7230"/>
                  <a:pt x="14795" y="6797"/>
                </a:cubicBezTo>
                <a:cubicBezTo>
                  <a:pt x="14783" y="6152"/>
                  <a:pt x="14754" y="5741"/>
                  <a:pt x="14686" y="5373"/>
                </a:cubicBezTo>
                <a:cubicBezTo>
                  <a:pt x="14671" y="5301"/>
                  <a:pt x="14654" y="5203"/>
                  <a:pt x="14640" y="5141"/>
                </a:cubicBezTo>
                <a:cubicBezTo>
                  <a:pt x="14546" y="4768"/>
                  <a:pt x="14396" y="4420"/>
                  <a:pt x="14136" y="3898"/>
                </a:cubicBezTo>
                <a:cubicBezTo>
                  <a:pt x="13978" y="3583"/>
                  <a:pt x="13878" y="3403"/>
                  <a:pt x="13770" y="3295"/>
                </a:cubicBezTo>
                <a:cubicBezTo>
                  <a:pt x="13769" y="3293"/>
                  <a:pt x="13768" y="3291"/>
                  <a:pt x="13766" y="3290"/>
                </a:cubicBezTo>
                <a:cubicBezTo>
                  <a:pt x="13766" y="3290"/>
                  <a:pt x="13765" y="3290"/>
                  <a:pt x="13765" y="3289"/>
                </a:cubicBezTo>
                <a:cubicBezTo>
                  <a:pt x="13748" y="3273"/>
                  <a:pt x="13731" y="3260"/>
                  <a:pt x="13713" y="3246"/>
                </a:cubicBezTo>
                <a:cubicBezTo>
                  <a:pt x="13678" y="3219"/>
                  <a:pt x="13637" y="3198"/>
                  <a:pt x="13597" y="3179"/>
                </a:cubicBezTo>
                <a:cubicBezTo>
                  <a:pt x="13594" y="3177"/>
                  <a:pt x="13593" y="3176"/>
                  <a:pt x="13589" y="3174"/>
                </a:cubicBezTo>
                <a:cubicBezTo>
                  <a:pt x="13523" y="3149"/>
                  <a:pt x="13445" y="3135"/>
                  <a:pt x="13351" y="3122"/>
                </a:cubicBezTo>
                <a:cubicBezTo>
                  <a:pt x="13269" y="3110"/>
                  <a:pt x="13019" y="3059"/>
                  <a:pt x="12880" y="3034"/>
                </a:cubicBezTo>
                <a:cubicBezTo>
                  <a:pt x="12696" y="3003"/>
                  <a:pt x="12510" y="2969"/>
                  <a:pt x="12273" y="2922"/>
                </a:cubicBezTo>
                <a:cubicBezTo>
                  <a:pt x="11559" y="2783"/>
                  <a:pt x="10727" y="2613"/>
                  <a:pt x="9986" y="2445"/>
                </a:cubicBezTo>
                <a:cubicBezTo>
                  <a:pt x="9827" y="2409"/>
                  <a:pt x="9454" y="2332"/>
                  <a:pt x="9122" y="2265"/>
                </a:cubicBezTo>
                <a:cubicBezTo>
                  <a:pt x="8982" y="2238"/>
                  <a:pt x="8860" y="2213"/>
                  <a:pt x="8735" y="2182"/>
                </a:cubicBezTo>
                <a:cubicBezTo>
                  <a:pt x="8446" y="2119"/>
                  <a:pt x="8177" y="2051"/>
                  <a:pt x="8095" y="2015"/>
                </a:cubicBezTo>
                <a:cubicBezTo>
                  <a:pt x="7991" y="1970"/>
                  <a:pt x="7769" y="1926"/>
                  <a:pt x="7603" y="1918"/>
                </a:cubicBezTo>
                <a:cubicBezTo>
                  <a:pt x="7518" y="1914"/>
                  <a:pt x="7289" y="1882"/>
                  <a:pt x="7109" y="1862"/>
                </a:cubicBezTo>
                <a:cubicBezTo>
                  <a:pt x="6943" y="1846"/>
                  <a:pt x="6790" y="1828"/>
                  <a:pt x="6637" y="1809"/>
                </a:cubicBezTo>
                <a:cubicBezTo>
                  <a:pt x="6410" y="1781"/>
                  <a:pt x="6208" y="1751"/>
                  <a:pt x="6128" y="1728"/>
                </a:cubicBezTo>
                <a:cubicBezTo>
                  <a:pt x="6065" y="1711"/>
                  <a:pt x="5970" y="1690"/>
                  <a:pt x="5914" y="1683"/>
                </a:cubicBezTo>
                <a:cubicBezTo>
                  <a:pt x="5863" y="1676"/>
                  <a:pt x="5772" y="1640"/>
                  <a:pt x="5702" y="1600"/>
                </a:cubicBezTo>
                <a:cubicBezTo>
                  <a:pt x="5286" y="1470"/>
                  <a:pt x="4864" y="1275"/>
                  <a:pt x="4379" y="1001"/>
                </a:cubicBezTo>
                <a:cubicBezTo>
                  <a:pt x="4373" y="997"/>
                  <a:pt x="4363" y="992"/>
                  <a:pt x="4357" y="989"/>
                </a:cubicBezTo>
                <a:cubicBezTo>
                  <a:pt x="4348" y="984"/>
                  <a:pt x="4348" y="982"/>
                  <a:pt x="4340" y="977"/>
                </a:cubicBezTo>
                <a:cubicBezTo>
                  <a:pt x="4124" y="854"/>
                  <a:pt x="3907" y="727"/>
                  <a:pt x="3656" y="567"/>
                </a:cubicBezTo>
                <a:lnTo>
                  <a:pt x="3041" y="174"/>
                </a:lnTo>
                <a:cubicBezTo>
                  <a:pt x="2990" y="160"/>
                  <a:pt x="2934" y="155"/>
                  <a:pt x="2869" y="151"/>
                </a:cubicBezTo>
                <a:lnTo>
                  <a:pt x="2561" y="151"/>
                </a:lnTo>
                <a:cubicBezTo>
                  <a:pt x="2549" y="151"/>
                  <a:pt x="2546" y="150"/>
                  <a:pt x="2535" y="150"/>
                </a:cubicBezTo>
                <a:cubicBezTo>
                  <a:pt x="2518" y="150"/>
                  <a:pt x="2512" y="148"/>
                  <a:pt x="2496" y="148"/>
                </a:cubicBezTo>
                <a:cubicBezTo>
                  <a:pt x="2230" y="145"/>
                  <a:pt x="2098" y="126"/>
                  <a:pt x="2069" y="75"/>
                </a:cubicBezTo>
                <a:cubicBezTo>
                  <a:pt x="2053" y="47"/>
                  <a:pt x="1997" y="31"/>
                  <a:pt x="1872" y="19"/>
                </a:cubicBezTo>
                <a:cubicBezTo>
                  <a:pt x="1862" y="18"/>
                  <a:pt x="1858" y="16"/>
                  <a:pt x="1847" y="15"/>
                </a:cubicBezTo>
                <a:cubicBezTo>
                  <a:pt x="1683" y="3"/>
                  <a:pt x="1425" y="0"/>
                  <a:pt x="1013" y="0"/>
                </a:cubicBezTo>
                <a:lnTo>
                  <a:pt x="1012" y="0"/>
                </a:lnTo>
                <a:lnTo>
                  <a:pt x="0" y="0"/>
                </a:lnTo>
                <a:close/>
              </a:path>
            </a:pathLst>
          </a:custGeom>
          <a:ln w="12700">
            <a:miter lim="400000"/>
          </a:ln>
          <a:effectLst>
            <a:outerShdw sx="100000" sy="100000" kx="0" ky="0" algn="b" rotWithShape="0" blurRad="203200" dist="136836" dir="2501888">
              <a:srgbClr val="5A5F5E">
                <a:alpha val="50000"/>
              </a:srgbClr>
            </a:outerShdw>
          </a:effectLst>
        </p:spPr>
      </p:pic>
      <p:sp>
        <p:nvSpPr>
          <p:cNvPr id="449" name="The organization of the church - Acts 14:23; 20:14,28; Phili 1:1; 1 Tim 3:1-8; etc.…"/>
          <p:cNvSpPr txBox="1"/>
          <p:nvPr/>
        </p:nvSpPr>
        <p:spPr>
          <a:xfrm>
            <a:off x="5797518" y="2701508"/>
            <a:ext cx="7099369" cy="640969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lnSpc>
                <a:spcPct val="90000"/>
              </a:lnSpc>
              <a:spcBef>
                <a:spcPts val="1400"/>
              </a:spcBef>
              <a:buSzPct val="80000"/>
              <a:buBlip>
                <a:blip r:embed="rId3"/>
              </a:buBlip>
              <a:defRPr sz="3500">
                <a:solidFill>
                  <a:srgbClr val="000000"/>
                </a:solidFill>
                <a:latin typeface="Century Gothic"/>
                <a:ea typeface="Century Gothic"/>
                <a:cs typeface="Century Gothic"/>
                <a:sym typeface="Century Gothic"/>
              </a:defRPr>
            </a:pPr>
            <a:r>
              <a:t>The organization of the church - Acts 14:23; 20:14,28; Phili 1:1; 1 Tim 3:1-8; etc.</a:t>
            </a:r>
          </a:p>
          <a:p>
            <a:pPr marL="685800" indent="-685800" algn="l">
              <a:lnSpc>
                <a:spcPct val="90000"/>
              </a:lnSpc>
              <a:spcBef>
                <a:spcPts val="1400"/>
              </a:spcBef>
              <a:buSzPct val="80000"/>
              <a:buBlip>
                <a:blip r:embed="rId3"/>
              </a:buBlip>
              <a:defRPr sz="3500">
                <a:solidFill>
                  <a:srgbClr val="000000"/>
                </a:solidFill>
                <a:latin typeface="Century Gothic"/>
                <a:ea typeface="Century Gothic"/>
                <a:cs typeface="Century Gothic"/>
                <a:sym typeface="Century Gothic"/>
              </a:defRPr>
            </a:pPr>
            <a:r>
              <a:t>The work of the church - (evangelism - 1 Thes. 1:8; edification - Eph. 4:11-16; Benevolence - Acts 11:29)</a:t>
            </a:r>
          </a:p>
          <a:p>
            <a:pPr marL="685800" indent="-685800" algn="l">
              <a:lnSpc>
                <a:spcPct val="90000"/>
              </a:lnSpc>
              <a:spcBef>
                <a:spcPts val="1400"/>
              </a:spcBef>
              <a:buSzPct val="80000"/>
              <a:buBlip>
                <a:blip r:embed="rId3"/>
              </a:buBlip>
              <a:defRPr sz="3500">
                <a:solidFill>
                  <a:srgbClr val="000000"/>
                </a:solidFill>
                <a:latin typeface="Century Gothic"/>
                <a:ea typeface="Century Gothic"/>
                <a:cs typeface="Century Gothic"/>
                <a:sym typeface="Century Gothic"/>
              </a:defRPr>
            </a:pPr>
            <a:r>
              <a:t>Worship of the church - (Praying - Acts 4:23-31; L.S. - Acts 20:7; Giving - 1 Cor. 16:1,2; Preaching - Acts 20:7; Singing - Eph 5:19; Col. 3:16)</a:t>
            </a:r>
          </a:p>
        </p:txBody>
      </p:sp>
      <p:sp>
        <p:nvSpPr>
          <p:cNvPr id="450" name="GOD’S SILENCE IS NOT PERMISSIVE"/>
          <p:cNvSpPr txBox="1"/>
          <p:nvPr/>
        </p:nvSpPr>
        <p:spPr>
          <a:xfrm>
            <a:off x="325953" y="226441"/>
            <a:ext cx="12352893" cy="884189"/>
          </a:xfrm>
          <a:prstGeom prst="rect">
            <a:avLst/>
          </a:prstGeom>
          <a:gradFill>
            <a:gsLst>
              <a:gs pos="0">
                <a:schemeClr val="accent5">
                  <a:hueOff val="-158059"/>
                  <a:satOff val="-13250"/>
                  <a:lumOff val="10967"/>
                </a:schemeClr>
              </a:gs>
              <a:gs pos="100000">
                <a:schemeClr val="accent5">
                  <a:hueOff val="-53923"/>
                  <a:lumOff val="-6733"/>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457200">
              <a:defRPr i="1" sz="5600">
                <a:gradFill flip="none" rotWithShape="1">
                  <a:gsLst>
                    <a:gs pos="0">
                      <a:srgbClr val="FFFC79"/>
                    </a:gs>
                    <a:gs pos="100000">
                      <a:srgbClr val="FFFFFF"/>
                    </a:gs>
                  </a:gsLst>
                  <a:lin ang="5400000" scaled="0"/>
                </a:gradFill>
                <a:effectLst>
                  <a:outerShdw sx="100000" sy="100000" kx="0" ky="0" algn="b" rotWithShape="0" blurRad="12700" dist="63500" dir="2400000">
                    <a:srgbClr val="000000"/>
                  </a:outerShdw>
                </a:effectLst>
                <a:latin typeface="Times New Roman"/>
                <a:ea typeface="Times New Roman"/>
                <a:cs typeface="Times New Roman"/>
                <a:sym typeface="Times New Roman"/>
              </a:defRPr>
            </a:lvl1pPr>
          </a:lstStyle>
          <a:p>
            <a:pPr/>
            <a:r>
              <a:t>GOD’S SILENCE IS NOT PERMISSIVE</a:t>
            </a:r>
          </a:p>
        </p:txBody>
      </p:sp>
      <p:sp>
        <p:nvSpPr>
          <p:cNvPr id="451" name="MAKING APPLICATION"/>
          <p:cNvSpPr txBox="1"/>
          <p:nvPr/>
        </p:nvSpPr>
        <p:spPr>
          <a:xfrm>
            <a:off x="-115116" y="1339155"/>
            <a:ext cx="13235032" cy="965201"/>
          </a:xfrm>
          <a:prstGeom prst="rect">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a:effectLst>
            <a:outerShdw sx="100000" sy="100000" kx="0" ky="0" algn="b" rotWithShape="0" blurRad="127000" dist="136836" dir="2501888">
              <a:srgbClr val="5A5F5E">
                <a:alpha val="9754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solidFill>
                  <a:srgbClr val="FFFFFF"/>
                </a:solidFill>
                <a:effectLst>
                  <a:outerShdw sx="100000" sy="100000" kx="0" ky="0" algn="b" rotWithShape="0" blurRad="63500" dist="63500" dir="1934455">
                    <a:srgbClr val="000000"/>
                  </a:outerShdw>
                </a:effectLst>
              </a:defRPr>
            </a:lvl1pPr>
          </a:lstStyle>
          <a:p>
            <a:pPr/>
            <a:r>
              <a:t>MAKING APPLICATION</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49">
                                            <p:txEl>
                                              <p:pRg st="1" end="1"/>
                                            </p:txEl>
                                          </p:spTgt>
                                        </p:tgtEl>
                                        <p:attrNameLst>
                                          <p:attrName>style.visibility</p:attrName>
                                        </p:attrNameLst>
                                      </p:cBhvr>
                                      <p:to>
                                        <p:strVal val="visible"/>
                                      </p:to>
                                    </p:set>
                                    <p:animEffect filter="wipe(left)" transition="in">
                                      <p:cBhvr>
                                        <p:cTn id="7" dur="1500"/>
                                        <p:tgtEl>
                                          <p:spTgt spid="44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449">
                                            <p:txEl>
                                              <p:pRg st="2" end="2"/>
                                            </p:txEl>
                                          </p:spTgt>
                                        </p:tgtEl>
                                        <p:attrNameLst>
                                          <p:attrName>style.visibility</p:attrName>
                                        </p:attrNameLst>
                                      </p:cBhvr>
                                      <p:to>
                                        <p:strVal val="visible"/>
                                      </p:to>
                                    </p:set>
                                    <p:animEffect filter="wipe(left)" transition="in">
                                      <p:cBhvr>
                                        <p:cTn id="12" dur="1500"/>
                                        <p:tgtEl>
                                          <p:spTgt spid="449">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49" grpId="1"/>
    </p:bldLst>
  </p:timing>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53" name="Image" descr="Image"/>
          <p:cNvPicPr>
            <a:picLocks noChangeAspect="1"/>
          </p:cNvPicPr>
          <p:nvPr/>
        </p:nvPicPr>
        <p:blipFill>
          <a:blip r:embed="rId2">
            <a:extLst/>
          </a:blip>
          <a:srcRect l="0" t="0" r="171" b="0"/>
          <a:stretch>
            <a:fillRect/>
          </a:stretch>
        </p:blipFill>
        <p:spPr>
          <a:xfrm>
            <a:off x="-14817" y="-8467"/>
            <a:ext cx="6496845" cy="97705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6964" y="21600"/>
                </a:lnTo>
                <a:cubicBezTo>
                  <a:pt x="10994" y="21600"/>
                  <a:pt x="13912" y="21581"/>
                  <a:pt x="13888" y="21555"/>
                </a:cubicBezTo>
                <a:cubicBezTo>
                  <a:pt x="13865" y="21531"/>
                  <a:pt x="14021" y="21366"/>
                  <a:pt x="14235" y="21190"/>
                </a:cubicBezTo>
                <a:cubicBezTo>
                  <a:pt x="14448" y="21014"/>
                  <a:pt x="14741" y="20700"/>
                  <a:pt x="14886" y="20492"/>
                </a:cubicBezTo>
                <a:cubicBezTo>
                  <a:pt x="15456" y="19680"/>
                  <a:pt x="15889" y="19093"/>
                  <a:pt x="16137" y="18800"/>
                </a:cubicBezTo>
                <a:cubicBezTo>
                  <a:pt x="16280" y="18632"/>
                  <a:pt x="16472" y="18361"/>
                  <a:pt x="16564" y="18197"/>
                </a:cubicBezTo>
                <a:cubicBezTo>
                  <a:pt x="16655" y="18033"/>
                  <a:pt x="16809" y="17785"/>
                  <a:pt x="16908" y="17646"/>
                </a:cubicBezTo>
                <a:cubicBezTo>
                  <a:pt x="17033" y="17469"/>
                  <a:pt x="17104" y="17256"/>
                  <a:pt x="17139" y="16941"/>
                </a:cubicBezTo>
                <a:cubicBezTo>
                  <a:pt x="17182" y="16551"/>
                  <a:pt x="17407" y="15648"/>
                  <a:pt x="17511" y="15448"/>
                </a:cubicBezTo>
                <a:cubicBezTo>
                  <a:pt x="17624" y="15231"/>
                  <a:pt x="17697" y="14175"/>
                  <a:pt x="17623" y="13819"/>
                </a:cubicBezTo>
                <a:cubicBezTo>
                  <a:pt x="17592" y="13672"/>
                  <a:pt x="17580" y="13567"/>
                  <a:pt x="17582" y="13494"/>
                </a:cubicBezTo>
                <a:cubicBezTo>
                  <a:pt x="17517" y="13288"/>
                  <a:pt x="17419" y="13156"/>
                  <a:pt x="17248" y="13039"/>
                </a:cubicBezTo>
                <a:cubicBezTo>
                  <a:pt x="17116" y="12950"/>
                  <a:pt x="16967" y="12755"/>
                  <a:pt x="16872" y="12551"/>
                </a:cubicBezTo>
                <a:cubicBezTo>
                  <a:pt x="16786" y="12364"/>
                  <a:pt x="16633" y="12121"/>
                  <a:pt x="16534" y="12009"/>
                </a:cubicBezTo>
                <a:lnTo>
                  <a:pt x="16354" y="11804"/>
                </a:lnTo>
                <a:lnTo>
                  <a:pt x="16492" y="11544"/>
                </a:lnTo>
                <a:cubicBezTo>
                  <a:pt x="17017" y="10551"/>
                  <a:pt x="20057" y="8517"/>
                  <a:pt x="21297" y="8329"/>
                </a:cubicBezTo>
                <a:lnTo>
                  <a:pt x="21600" y="8283"/>
                </a:lnTo>
                <a:lnTo>
                  <a:pt x="21600" y="8247"/>
                </a:lnTo>
                <a:lnTo>
                  <a:pt x="21414" y="8184"/>
                </a:lnTo>
                <a:cubicBezTo>
                  <a:pt x="21291" y="8142"/>
                  <a:pt x="21125" y="8100"/>
                  <a:pt x="21043" y="8092"/>
                </a:cubicBezTo>
                <a:cubicBezTo>
                  <a:pt x="20962" y="8084"/>
                  <a:pt x="20850" y="8053"/>
                  <a:pt x="20794" y="8024"/>
                </a:cubicBezTo>
                <a:cubicBezTo>
                  <a:pt x="20634" y="7943"/>
                  <a:pt x="19955" y="7762"/>
                  <a:pt x="19469" y="7673"/>
                </a:cubicBezTo>
                <a:cubicBezTo>
                  <a:pt x="19420" y="7664"/>
                  <a:pt x="19362" y="7652"/>
                  <a:pt x="19305" y="7642"/>
                </a:cubicBezTo>
                <a:cubicBezTo>
                  <a:pt x="19246" y="7641"/>
                  <a:pt x="19173" y="7628"/>
                  <a:pt x="19100" y="7604"/>
                </a:cubicBezTo>
                <a:cubicBezTo>
                  <a:pt x="18938" y="7574"/>
                  <a:pt x="18766" y="7543"/>
                  <a:pt x="18654" y="7522"/>
                </a:cubicBezTo>
                <a:cubicBezTo>
                  <a:pt x="18449" y="7484"/>
                  <a:pt x="18117" y="7438"/>
                  <a:pt x="17916" y="7420"/>
                </a:cubicBezTo>
                <a:cubicBezTo>
                  <a:pt x="17836" y="7413"/>
                  <a:pt x="17774" y="7409"/>
                  <a:pt x="17721" y="7408"/>
                </a:cubicBezTo>
                <a:cubicBezTo>
                  <a:pt x="17718" y="7408"/>
                  <a:pt x="17715" y="7408"/>
                  <a:pt x="17713" y="7408"/>
                </a:cubicBezTo>
                <a:cubicBezTo>
                  <a:pt x="17711" y="7408"/>
                  <a:pt x="17712" y="7408"/>
                  <a:pt x="17710" y="7408"/>
                </a:cubicBezTo>
                <a:cubicBezTo>
                  <a:pt x="17551" y="7404"/>
                  <a:pt x="17488" y="7432"/>
                  <a:pt x="17362" y="7523"/>
                </a:cubicBezTo>
                <a:cubicBezTo>
                  <a:pt x="17207" y="7634"/>
                  <a:pt x="17149" y="7648"/>
                  <a:pt x="17023" y="7603"/>
                </a:cubicBezTo>
                <a:cubicBezTo>
                  <a:pt x="16981" y="7588"/>
                  <a:pt x="16942" y="7579"/>
                  <a:pt x="16913" y="7576"/>
                </a:cubicBezTo>
                <a:cubicBezTo>
                  <a:pt x="16884" y="7573"/>
                  <a:pt x="16864" y="7577"/>
                  <a:pt x="16862" y="7588"/>
                </a:cubicBezTo>
                <a:cubicBezTo>
                  <a:pt x="16813" y="7806"/>
                  <a:pt x="16719" y="7903"/>
                  <a:pt x="16465" y="7989"/>
                </a:cubicBezTo>
                <a:cubicBezTo>
                  <a:pt x="16334" y="8034"/>
                  <a:pt x="16106" y="8151"/>
                  <a:pt x="15957" y="8251"/>
                </a:cubicBezTo>
                <a:cubicBezTo>
                  <a:pt x="15933" y="8266"/>
                  <a:pt x="15905" y="8284"/>
                  <a:pt x="15879" y="8301"/>
                </a:cubicBezTo>
                <a:cubicBezTo>
                  <a:pt x="15833" y="8335"/>
                  <a:pt x="15788" y="8365"/>
                  <a:pt x="15736" y="8393"/>
                </a:cubicBezTo>
                <a:cubicBezTo>
                  <a:pt x="15635" y="8458"/>
                  <a:pt x="15527" y="8529"/>
                  <a:pt x="15458" y="8572"/>
                </a:cubicBezTo>
                <a:lnTo>
                  <a:pt x="15232" y="8710"/>
                </a:lnTo>
                <a:lnTo>
                  <a:pt x="15074" y="8596"/>
                </a:lnTo>
                <a:cubicBezTo>
                  <a:pt x="15013" y="8553"/>
                  <a:pt x="14969" y="8495"/>
                  <a:pt x="14933" y="8415"/>
                </a:cubicBezTo>
                <a:cubicBezTo>
                  <a:pt x="14859" y="8321"/>
                  <a:pt x="14824" y="8104"/>
                  <a:pt x="14830" y="7769"/>
                </a:cubicBezTo>
                <a:cubicBezTo>
                  <a:pt x="14815" y="7527"/>
                  <a:pt x="14804" y="7230"/>
                  <a:pt x="14795" y="6797"/>
                </a:cubicBezTo>
                <a:cubicBezTo>
                  <a:pt x="14783" y="6152"/>
                  <a:pt x="14754" y="5741"/>
                  <a:pt x="14686" y="5373"/>
                </a:cubicBezTo>
                <a:cubicBezTo>
                  <a:pt x="14671" y="5301"/>
                  <a:pt x="14654" y="5203"/>
                  <a:pt x="14640" y="5141"/>
                </a:cubicBezTo>
                <a:cubicBezTo>
                  <a:pt x="14546" y="4768"/>
                  <a:pt x="14396" y="4420"/>
                  <a:pt x="14136" y="3898"/>
                </a:cubicBezTo>
                <a:cubicBezTo>
                  <a:pt x="13978" y="3583"/>
                  <a:pt x="13878" y="3403"/>
                  <a:pt x="13770" y="3295"/>
                </a:cubicBezTo>
                <a:cubicBezTo>
                  <a:pt x="13769" y="3293"/>
                  <a:pt x="13768" y="3291"/>
                  <a:pt x="13766" y="3290"/>
                </a:cubicBezTo>
                <a:cubicBezTo>
                  <a:pt x="13766" y="3290"/>
                  <a:pt x="13765" y="3290"/>
                  <a:pt x="13765" y="3289"/>
                </a:cubicBezTo>
                <a:cubicBezTo>
                  <a:pt x="13748" y="3273"/>
                  <a:pt x="13731" y="3260"/>
                  <a:pt x="13713" y="3246"/>
                </a:cubicBezTo>
                <a:cubicBezTo>
                  <a:pt x="13678" y="3219"/>
                  <a:pt x="13637" y="3198"/>
                  <a:pt x="13597" y="3179"/>
                </a:cubicBezTo>
                <a:cubicBezTo>
                  <a:pt x="13594" y="3177"/>
                  <a:pt x="13593" y="3176"/>
                  <a:pt x="13589" y="3174"/>
                </a:cubicBezTo>
                <a:cubicBezTo>
                  <a:pt x="13523" y="3149"/>
                  <a:pt x="13445" y="3135"/>
                  <a:pt x="13351" y="3122"/>
                </a:cubicBezTo>
                <a:cubicBezTo>
                  <a:pt x="13269" y="3110"/>
                  <a:pt x="13019" y="3059"/>
                  <a:pt x="12880" y="3034"/>
                </a:cubicBezTo>
                <a:cubicBezTo>
                  <a:pt x="12696" y="3003"/>
                  <a:pt x="12510" y="2969"/>
                  <a:pt x="12273" y="2922"/>
                </a:cubicBezTo>
                <a:cubicBezTo>
                  <a:pt x="11559" y="2783"/>
                  <a:pt x="10727" y="2613"/>
                  <a:pt x="9986" y="2445"/>
                </a:cubicBezTo>
                <a:cubicBezTo>
                  <a:pt x="9827" y="2409"/>
                  <a:pt x="9454" y="2332"/>
                  <a:pt x="9122" y="2265"/>
                </a:cubicBezTo>
                <a:cubicBezTo>
                  <a:pt x="8982" y="2238"/>
                  <a:pt x="8860" y="2213"/>
                  <a:pt x="8735" y="2182"/>
                </a:cubicBezTo>
                <a:cubicBezTo>
                  <a:pt x="8446" y="2119"/>
                  <a:pt x="8177" y="2051"/>
                  <a:pt x="8095" y="2015"/>
                </a:cubicBezTo>
                <a:cubicBezTo>
                  <a:pt x="7991" y="1970"/>
                  <a:pt x="7769" y="1926"/>
                  <a:pt x="7603" y="1918"/>
                </a:cubicBezTo>
                <a:cubicBezTo>
                  <a:pt x="7518" y="1914"/>
                  <a:pt x="7289" y="1882"/>
                  <a:pt x="7109" y="1862"/>
                </a:cubicBezTo>
                <a:cubicBezTo>
                  <a:pt x="6943" y="1846"/>
                  <a:pt x="6790" y="1828"/>
                  <a:pt x="6637" y="1809"/>
                </a:cubicBezTo>
                <a:cubicBezTo>
                  <a:pt x="6410" y="1781"/>
                  <a:pt x="6208" y="1751"/>
                  <a:pt x="6128" y="1728"/>
                </a:cubicBezTo>
                <a:cubicBezTo>
                  <a:pt x="6065" y="1711"/>
                  <a:pt x="5970" y="1690"/>
                  <a:pt x="5914" y="1683"/>
                </a:cubicBezTo>
                <a:cubicBezTo>
                  <a:pt x="5863" y="1676"/>
                  <a:pt x="5772" y="1640"/>
                  <a:pt x="5702" y="1600"/>
                </a:cubicBezTo>
                <a:cubicBezTo>
                  <a:pt x="5286" y="1470"/>
                  <a:pt x="4864" y="1275"/>
                  <a:pt x="4379" y="1001"/>
                </a:cubicBezTo>
                <a:cubicBezTo>
                  <a:pt x="4373" y="997"/>
                  <a:pt x="4363" y="992"/>
                  <a:pt x="4357" y="989"/>
                </a:cubicBezTo>
                <a:cubicBezTo>
                  <a:pt x="4348" y="984"/>
                  <a:pt x="4348" y="982"/>
                  <a:pt x="4340" y="977"/>
                </a:cubicBezTo>
                <a:cubicBezTo>
                  <a:pt x="4124" y="854"/>
                  <a:pt x="3907" y="727"/>
                  <a:pt x="3656" y="567"/>
                </a:cubicBezTo>
                <a:lnTo>
                  <a:pt x="3041" y="174"/>
                </a:lnTo>
                <a:cubicBezTo>
                  <a:pt x="2990" y="160"/>
                  <a:pt x="2934" y="155"/>
                  <a:pt x="2869" y="151"/>
                </a:cubicBezTo>
                <a:lnTo>
                  <a:pt x="2561" y="151"/>
                </a:lnTo>
                <a:cubicBezTo>
                  <a:pt x="2549" y="151"/>
                  <a:pt x="2546" y="150"/>
                  <a:pt x="2535" y="150"/>
                </a:cubicBezTo>
                <a:cubicBezTo>
                  <a:pt x="2518" y="150"/>
                  <a:pt x="2512" y="148"/>
                  <a:pt x="2496" y="148"/>
                </a:cubicBezTo>
                <a:cubicBezTo>
                  <a:pt x="2230" y="145"/>
                  <a:pt x="2098" y="126"/>
                  <a:pt x="2069" y="75"/>
                </a:cubicBezTo>
                <a:cubicBezTo>
                  <a:pt x="2053" y="47"/>
                  <a:pt x="1997" y="31"/>
                  <a:pt x="1872" y="19"/>
                </a:cubicBezTo>
                <a:cubicBezTo>
                  <a:pt x="1862" y="18"/>
                  <a:pt x="1858" y="16"/>
                  <a:pt x="1847" y="15"/>
                </a:cubicBezTo>
                <a:cubicBezTo>
                  <a:pt x="1683" y="3"/>
                  <a:pt x="1425" y="0"/>
                  <a:pt x="1013" y="0"/>
                </a:cubicBezTo>
                <a:lnTo>
                  <a:pt x="1012" y="0"/>
                </a:lnTo>
                <a:lnTo>
                  <a:pt x="0" y="0"/>
                </a:lnTo>
                <a:close/>
              </a:path>
            </a:pathLst>
          </a:custGeom>
          <a:ln w="12700">
            <a:miter lim="400000"/>
          </a:ln>
          <a:effectLst>
            <a:outerShdw sx="100000" sy="100000" kx="0" ky="0" algn="b" rotWithShape="0" blurRad="203200" dist="136836" dir="2501888">
              <a:srgbClr val="5A5F5E">
                <a:alpha val="50000"/>
              </a:srgbClr>
            </a:outerShdw>
          </a:effectLst>
        </p:spPr>
      </p:pic>
      <p:sp>
        <p:nvSpPr>
          <p:cNvPr id="454" name="What is OUR attitude towards the need to establish authority for all that we do?…"/>
          <p:cNvSpPr txBox="1"/>
          <p:nvPr/>
        </p:nvSpPr>
        <p:spPr>
          <a:xfrm>
            <a:off x="5797518" y="2780976"/>
            <a:ext cx="7099369" cy="6172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lnSpc>
                <a:spcPct val="90000"/>
              </a:lnSpc>
              <a:spcBef>
                <a:spcPts val="1400"/>
              </a:spcBef>
              <a:buSzPct val="80000"/>
              <a:buBlip>
                <a:blip r:embed="rId3"/>
              </a:buBlip>
              <a:defRPr sz="3300">
                <a:solidFill>
                  <a:srgbClr val="000000"/>
                </a:solidFill>
                <a:latin typeface="Century Gothic"/>
                <a:ea typeface="Century Gothic"/>
                <a:cs typeface="Century Gothic"/>
                <a:sym typeface="Century Gothic"/>
              </a:defRPr>
            </a:pPr>
            <a:r>
              <a:t>What is OUR attitude towards the need to establish authority for all that we do? </a:t>
            </a:r>
          </a:p>
          <a:p>
            <a:pPr marL="685800" indent="-685800" algn="l">
              <a:lnSpc>
                <a:spcPct val="90000"/>
              </a:lnSpc>
              <a:spcBef>
                <a:spcPts val="1400"/>
              </a:spcBef>
              <a:buSzPct val="80000"/>
              <a:buBlip>
                <a:blip r:embed="rId3"/>
              </a:buBlip>
              <a:defRPr sz="3300">
                <a:solidFill>
                  <a:srgbClr val="000000"/>
                </a:solidFill>
                <a:latin typeface="Century Gothic"/>
                <a:ea typeface="Century Gothic"/>
                <a:cs typeface="Century Gothic"/>
                <a:sym typeface="Century Gothic"/>
              </a:defRPr>
            </a:pPr>
            <a:r>
              <a:t>Is the NT the ONLY source for our faith, teaching &amp; practice? </a:t>
            </a:r>
          </a:p>
          <a:p>
            <a:pPr marL="685800" indent="-685800" algn="l">
              <a:lnSpc>
                <a:spcPct val="90000"/>
              </a:lnSpc>
              <a:spcBef>
                <a:spcPts val="1400"/>
              </a:spcBef>
              <a:buSzPct val="80000"/>
              <a:buBlip>
                <a:blip r:embed="rId3"/>
              </a:buBlip>
              <a:defRPr sz="3300">
                <a:solidFill>
                  <a:srgbClr val="000000"/>
                </a:solidFill>
                <a:latin typeface="Century Gothic"/>
                <a:ea typeface="Century Gothic"/>
                <a:cs typeface="Century Gothic"/>
                <a:sym typeface="Century Gothic"/>
              </a:defRPr>
            </a:pPr>
            <a:r>
              <a:t>If we add to or take away from the teaching of the NT, are we walking by faith? </a:t>
            </a:r>
          </a:p>
          <a:p>
            <a:pPr marL="685800" indent="-685800" algn="l">
              <a:lnSpc>
                <a:spcPct val="90000"/>
              </a:lnSpc>
              <a:spcBef>
                <a:spcPts val="1400"/>
              </a:spcBef>
              <a:buSzPct val="80000"/>
              <a:buBlip>
                <a:blip r:embed="rId3"/>
              </a:buBlip>
              <a:defRPr sz="3300">
                <a:solidFill>
                  <a:srgbClr val="000000"/>
                </a:solidFill>
                <a:latin typeface="Century Gothic"/>
                <a:ea typeface="Century Gothic"/>
                <a:cs typeface="Century Gothic"/>
                <a:sym typeface="Century Gothic"/>
              </a:defRPr>
            </a:pPr>
            <a:r>
              <a:t>If we do only those things we know are authorized in the NT, how confident can we be that we are doing what is right?</a:t>
            </a:r>
          </a:p>
        </p:txBody>
      </p:sp>
      <p:sp>
        <p:nvSpPr>
          <p:cNvPr id="455" name="GOD’S SILENCE IS NOT PERMISSIVE"/>
          <p:cNvSpPr txBox="1"/>
          <p:nvPr/>
        </p:nvSpPr>
        <p:spPr>
          <a:xfrm>
            <a:off x="325953" y="226441"/>
            <a:ext cx="12352893" cy="884189"/>
          </a:xfrm>
          <a:prstGeom prst="rect">
            <a:avLst/>
          </a:prstGeom>
          <a:gradFill>
            <a:gsLst>
              <a:gs pos="0">
                <a:schemeClr val="accent5">
                  <a:hueOff val="-158059"/>
                  <a:satOff val="-13250"/>
                  <a:lumOff val="10967"/>
                </a:schemeClr>
              </a:gs>
              <a:gs pos="100000">
                <a:schemeClr val="accent5">
                  <a:hueOff val="-53923"/>
                  <a:lumOff val="-6733"/>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457200">
              <a:defRPr i="1" sz="5600">
                <a:gradFill flip="none" rotWithShape="1">
                  <a:gsLst>
                    <a:gs pos="0">
                      <a:srgbClr val="FFFC79"/>
                    </a:gs>
                    <a:gs pos="100000">
                      <a:srgbClr val="FFFFFF"/>
                    </a:gs>
                  </a:gsLst>
                  <a:lin ang="5400000" scaled="0"/>
                </a:gradFill>
                <a:effectLst>
                  <a:outerShdw sx="100000" sy="100000" kx="0" ky="0" algn="b" rotWithShape="0" blurRad="12700" dist="63500" dir="2400000">
                    <a:srgbClr val="000000"/>
                  </a:outerShdw>
                </a:effectLst>
                <a:latin typeface="Times New Roman"/>
                <a:ea typeface="Times New Roman"/>
                <a:cs typeface="Times New Roman"/>
                <a:sym typeface="Times New Roman"/>
              </a:defRPr>
            </a:lvl1pPr>
          </a:lstStyle>
          <a:p>
            <a:pPr/>
            <a:r>
              <a:t>GOD’S SILENCE IS NOT PERMISSIVE</a:t>
            </a:r>
          </a:p>
        </p:txBody>
      </p:sp>
      <p:sp>
        <p:nvSpPr>
          <p:cNvPr id="456" name="MAKING APPLICATION"/>
          <p:cNvSpPr txBox="1"/>
          <p:nvPr/>
        </p:nvSpPr>
        <p:spPr>
          <a:xfrm>
            <a:off x="-115116" y="1339155"/>
            <a:ext cx="13235032" cy="965201"/>
          </a:xfrm>
          <a:prstGeom prst="rect">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a:effectLst>
            <a:outerShdw sx="100000" sy="100000" kx="0" ky="0" algn="b" rotWithShape="0" blurRad="127000" dist="136836" dir="2501888">
              <a:srgbClr val="5A5F5E">
                <a:alpha val="9754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solidFill>
                  <a:srgbClr val="FFFFFF"/>
                </a:solidFill>
                <a:effectLst>
                  <a:outerShdw sx="100000" sy="100000" kx="0" ky="0" algn="b" rotWithShape="0" blurRad="63500" dist="63500" dir="1934455">
                    <a:srgbClr val="000000"/>
                  </a:outerShdw>
                </a:effectLst>
              </a:defRPr>
            </a:lvl1pPr>
          </a:lstStyle>
          <a:p>
            <a:pPr/>
            <a:r>
              <a:t>MAKING APPLICATION</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54">
                                            <p:txEl>
                                              <p:pRg st="1" end="1"/>
                                            </p:txEl>
                                          </p:spTgt>
                                        </p:tgtEl>
                                        <p:attrNameLst>
                                          <p:attrName>style.visibility</p:attrName>
                                        </p:attrNameLst>
                                      </p:cBhvr>
                                      <p:to>
                                        <p:strVal val="visible"/>
                                      </p:to>
                                    </p:set>
                                    <p:animEffect filter="wipe(left)" transition="in">
                                      <p:cBhvr>
                                        <p:cTn id="7" dur="1500"/>
                                        <p:tgtEl>
                                          <p:spTgt spid="45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454">
                                            <p:txEl>
                                              <p:pRg st="2" end="2"/>
                                            </p:txEl>
                                          </p:spTgt>
                                        </p:tgtEl>
                                        <p:attrNameLst>
                                          <p:attrName>style.visibility</p:attrName>
                                        </p:attrNameLst>
                                      </p:cBhvr>
                                      <p:to>
                                        <p:strVal val="visible"/>
                                      </p:to>
                                    </p:set>
                                    <p:animEffect filter="wipe(left)" transition="in">
                                      <p:cBhvr>
                                        <p:cTn id="12" dur="1500"/>
                                        <p:tgtEl>
                                          <p:spTgt spid="45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454">
                                            <p:txEl>
                                              <p:pRg st="3" end="3"/>
                                            </p:txEl>
                                          </p:spTgt>
                                        </p:tgtEl>
                                        <p:attrNameLst>
                                          <p:attrName>style.visibility</p:attrName>
                                        </p:attrNameLst>
                                      </p:cBhvr>
                                      <p:to>
                                        <p:strVal val="visible"/>
                                      </p:to>
                                    </p:set>
                                    <p:animEffect filter="wipe(left)" transition="in">
                                      <p:cBhvr>
                                        <p:cTn id="17" dur="1500"/>
                                        <p:tgtEl>
                                          <p:spTgt spid="454">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54" grpId="1"/>
    </p:bldLst>
  </p:timing>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58" name="Image" descr="Image"/>
          <p:cNvPicPr>
            <a:picLocks noChangeAspect="1"/>
          </p:cNvPicPr>
          <p:nvPr/>
        </p:nvPicPr>
        <p:blipFill>
          <a:blip r:embed="rId2">
            <a:extLst/>
          </a:blip>
          <a:srcRect l="0" t="0" r="171" b="0"/>
          <a:stretch>
            <a:fillRect/>
          </a:stretch>
        </p:blipFill>
        <p:spPr>
          <a:xfrm>
            <a:off x="-14817" y="-8467"/>
            <a:ext cx="6496845" cy="97705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6964" y="21600"/>
                </a:lnTo>
                <a:cubicBezTo>
                  <a:pt x="10994" y="21600"/>
                  <a:pt x="13912" y="21581"/>
                  <a:pt x="13888" y="21555"/>
                </a:cubicBezTo>
                <a:cubicBezTo>
                  <a:pt x="13865" y="21531"/>
                  <a:pt x="14021" y="21366"/>
                  <a:pt x="14235" y="21190"/>
                </a:cubicBezTo>
                <a:cubicBezTo>
                  <a:pt x="14448" y="21014"/>
                  <a:pt x="14741" y="20700"/>
                  <a:pt x="14886" y="20492"/>
                </a:cubicBezTo>
                <a:cubicBezTo>
                  <a:pt x="15456" y="19680"/>
                  <a:pt x="15889" y="19093"/>
                  <a:pt x="16137" y="18800"/>
                </a:cubicBezTo>
                <a:cubicBezTo>
                  <a:pt x="16280" y="18632"/>
                  <a:pt x="16472" y="18361"/>
                  <a:pt x="16564" y="18197"/>
                </a:cubicBezTo>
                <a:cubicBezTo>
                  <a:pt x="16655" y="18033"/>
                  <a:pt x="16809" y="17785"/>
                  <a:pt x="16908" y="17646"/>
                </a:cubicBezTo>
                <a:cubicBezTo>
                  <a:pt x="17033" y="17469"/>
                  <a:pt x="17104" y="17256"/>
                  <a:pt x="17139" y="16941"/>
                </a:cubicBezTo>
                <a:cubicBezTo>
                  <a:pt x="17182" y="16551"/>
                  <a:pt x="17407" y="15648"/>
                  <a:pt x="17511" y="15448"/>
                </a:cubicBezTo>
                <a:cubicBezTo>
                  <a:pt x="17624" y="15231"/>
                  <a:pt x="17697" y="14175"/>
                  <a:pt x="17623" y="13819"/>
                </a:cubicBezTo>
                <a:cubicBezTo>
                  <a:pt x="17592" y="13672"/>
                  <a:pt x="17580" y="13567"/>
                  <a:pt x="17582" y="13494"/>
                </a:cubicBezTo>
                <a:cubicBezTo>
                  <a:pt x="17517" y="13288"/>
                  <a:pt x="17419" y="13156"/>
                  <a:pt x="17248" y="13039"/>
                </a:cubicBezTo>
                <a:cubicBezTo>
                  <a:pt x="17116" y="12950"/>
                  <a:pt x="16967" y="12755"/>
                  <a:pt x="16872" y="12551"/>
                </a:cubicBezTo>
                <a:cubicBezTo>
                  <a:pt x="16786" y="12364"/>
                  <a:pt x="16633" y="12121"/>
                  <a:pt x="16534" y="12009"/>
                </a:cubicBezTo>
                <a:lnTo>
                  <a:pt x="16354" y="11804"/>
                </a:lnTo>
                <a:lnTo>
                  <a:pt x="16492" y="11544"/>
                </a:lnTo>
                <a:cubicBezTo>
                  <a:pt x="17017" y="10551"/>
                  <a:pt x="20057" y="8517"/>
                  <a:pt x="21297" y="8329"/>
                </a:cubicBezTo>
                <a:lnTo>
                  <a:pt x="21600" y="8283"/>
                </a:lnTo>
                <a:lnTo>
                  <a:pt x="21600" y="8247"/>
                </a:lnTo>
                <a:lnTo>
                  <a:pt x="21414" y="8184"/>
                </a:lnTo>
                <a:cubicBezTo>
                  <a:pt x="21291" y="8142"/>
                  <a:pt x="21125" y="8100"/>
                  <a:pt x="21043" y="8092"/>
                </a:cubicBezTo>
                <a:cubicBezTo>
                  <a:pt x="20962" y="8084"/>
                  <a:pt x="20850" y="8053"/>
                  <a:pt x="20794" y="8024"/>
                </a:cubicBezTo>
                <a:cubicBezTo>
                  <a:pt x="20634" y="7943"/>
                  <a:pt x="19955" y="7762"/>
                  <a:pt x="19469" y="7673"/>
                </a:cubicBezTo>
                <a:cubicBezTo>
                  <a:pt x="19420" y="7664"/>
                  <a:pt x="19362" y="7652"/>
                  <a:pt x="19305" y="7642"/>
                </a:cubicBezTo>
                <a:cubicBezTo>
                  <a:pt x="19246" y="7641"/>
                  <a:pt x="19173" y="7628"/>
                  <a:pt x="19100" y="7604"/>
                </a:cubicBezTo>
                <a:cubicBezTo>
                  <a:pt x="18938" y="7574"/>
                  <a:pt x="18766" y="7543"/>
                  <a:pt x="18654" y="7522"/>
                </a:cubicBezTo>
                <a:cubicBezTo>
                  <a:pt x="18449" y="7484"/>
                  <a:pt x="18117" y="7438"/>
                  <a:pt x="17916" y="7420"/>
                </a:cubicBezTo>
                <a:cubicBezTo>
                  <a:pt x="17836" y="7413"/>
                  <a:pt x="17774" y="7409"/>
                  <a:pt x="17721" y="7408"/>
                </a:cubicBezTo>
                <a:cubicBezTo>
                  <a:pt x="17718" y="7408"/>
                  <a:pt x="17715" y="7408"/>
                  <a:pt x="17713" y="7408"/>
                </a:cubicBezTo>
                <a:cubicBezTo>
                  <a:pt x="17711" y="7408"/>
                  <a:pt x="17712" y="7408"/>
                  <a:pt x="17710" y="7408"/>
                </a:cubicBezTo>
                <a:cubicBezTo>
                  <a:pt x="17551" y="7404"/>
                  <a:pt x="17488" y="7432"/>
                  <a:pt x="17362" y="7523"/>
                </a:cubicBezTo>
                <a:cubicBezTo>
                  <a:pt x="17207" y="7634"/>
                  <a:pt x="17149" y="7648"/>
                  <a:pt x="17023" y="7603"/>
                </a:cubicBezTo>
                <a:cubicBezTo>
                  <a:pt x="16981" y="7588"/>
                  <a:pt x="16942" y="7579"/>
                  <a:pt x="16913" y="7576"/>
                </a:cubicBezTo>
                <a:cubicBezTo>
                  <a:pt x="16884" y="7573"/>
                  <a:pt x="16864" y="7577"/>
                  <a:pt x="16862" y="7588"/>
                </a:cubicBezTo>
                <a:cubicBezTo>
                  <a:pt x="16813" y="7806"/>
                  <a:pt x="16719" y="7903"/>
                  <a:pt x="16465" y="7989"/>
                </a:cubicBezTo>
                <a:cubicBezTo>
                  <a:pt x="16334" y="8034"/>
                  <a:pt x="16106" y="8151"/>
                  <a:pt x="15957" y="8251"/>
                </a:cubicBezTo>
                <a:cubicBezTo>
                  <a:pt x="15933" y="8266"/>
                  <a:pt x="15905" y="8284"/>
                  <a:pt x="15879" y="8301"/>
                </a:cubicBezTo>
                <a:cubicBezTo>
                  <a:pt x="15833" y="8335"/>
                  <a:pt x="15788" y="8365"/>
                  <a:pt x="15736" y="8393"/>
                </a:cubicBezTo>
                <a:cubicBezTo>
                  <a:pt x="15635" y="8458"/>
                  <a:pt x="15527" y="8529"/>
                  <a:pt x="15458" y="8572"/>
                </a:cubicBezTo>
                <a:lnTo>
                  <a:pt x="15232" y="8710"/>
                </a:lnTo>
                <a:lnTo>
                  <a:pt x="15074" y="8596"/>
                </a:lnTo>
                <a:cubicBezTo>
                  <a:pt x="15013" y="8553"/>
                  <a:pt x="14969" y="8495"/>
                  <a:pt x="14933" y="8415"/>
                </a:cubicBezTo>
                <a:cubicBezTo>
                  <a:pt x="14859" y="8321"/>
                  <a:pt x="14824" y="8104"/>
                  <a:pt x="14830" y="7769"/>
                </a:cubicBezTo>
                <a:cubicBezTo>
                  <a:pt x="14815" y="7527"/>
                  <a:pt x="14804" y="7230"/>
                  <a:pt x="14795" y="6797"/>
                </a:cubicBezTo>
                <a:cubicBezTo>
                  <a:pt x="14783" y="6152"/>
                  <a:pt x="14754" y="5741"/>
                  <a:pt x="14686" y="5373"/>
                </a:cubicBezTo>
                <a:cubicBezTo>
                  <a:pt x="14671" y="5301"/>
                  <a:pt x="14654" y="5203"/>
                  <a:pt x="14640" y="5141"/>
                </a:cubicBezTo>
                <a:cubicBezTo>
                  <a:pt x="14546" y="4768"/>
                  <a:pt x="14396" y="4420"/>
                  <a:pt x="14136" y="3898"/>
                </a:cubicBezTo>
                <a:cubicBezTo>
                  <a:pt x="13978" y="3583"/>
                  <a:pt x="13878" y="3403"/>
                  <a:pt x="13770" y="3295"/>
                </a:cubicBezTo>
                <a:cubicBezTo>
                  <a:pt x="13769" y="3293"/>
                  <a:pt x="13768" y="3291"/>
                  <a:pt x="13766" y="3290"/>
                </a:cubicBezTo>
                <a:cubicBezTo>
                  <a:pt x="13766" y="3290"/>
                  <a:pt x="13765" y="3290"/>
                  <a:pt x="13765" y="3289"/>
                </a:cubicBezTo>
                <a:cubicBezTo>
                  <a:pt x="13748" y="3273"/>
                  <a:pt x="13731" y="3260"/>
                  <a:pt x="13713" y="3246"/>
                </a:cubicBezTo>
                <a:cubicBezTo>
                  <a:pt x="13678" y="3219"/>
                  <a:pt x="13637" y="3198"/>
                  <a:pt x="13597" y="3179"/>
                </a:cubicBezTo>
                <a:cubicBezTo>
                  <a:pt x="13594" y="3177"/>
                  <a:pt x="13593" y="3176"/>
                  <a:pt x="13589" y="3174"/>
                </a:cubicBezTo>
                <a:cubicBezTo>
                  <a:pt x="13523" y="3149"/>
                  <a:pt x="13445" y="3135"/>
                  <a:pt x="13351" y="3122"/>
                </a:cubicBezTo>
                <a:cubicBezTo>
                  <a:pt x="13269" y="3110"/>
                  <a:pt x="13019" y="3059"/>
                  <a:pt x="12880" y="3034"/>
                </a:cubicBezTo>
                <a:cubicBezTo>
                  <a:pt x="12696" y="3003"/>
                  <a:pt x="12510" y="2969"/>
                  <a:pt x="12273" y="2922"/>
                </a:cubicBezTo>
                <a:cubicBezTo>
                  <a:pt x="11559" y="2783"/>
                  <a:pt x="10727" y="2613"/>
                  <a:pt x="9986" y="2445"/>
                </a:cubicBezTo>
                <a:cubicBezTo>
                  <a:pt x="9827" y="2409"/>
                  <a:pt x="9454" y="2332"/>
                  <a:pt x="9122" y="2265"/>
                </a:cubicBezTo>
                <a:cubicBezTo>
                  <a:pt x="8982" y="2238"/>
                  <a:pt x="8860" y="2213"/>
                  <a:pt x="8735" y="2182"/>
                </a:cubicBezTo>
                <a:cubicBezTo>
                  <a:pt x="8446" y="2119"/>
                  <a:pt x="8177" y="2051"/>
                  <a:pt x="8095" y="2015"/>
                </a:cubicBezTo>
                <a:cubicBezTo>
                  <a:pt x="7991" y="1970"/>
                  <a:pt x="7769" y="1926"/>
                  <a:pt x="7603" y="1918"/>
                </a:cubicBezTo>
                <a:cubicBezTo>
                  <a:pt x="7518" y="1914"/>
                  <a:pt x="7289" y="1882"/>
                  <a:pt x="7109" y="1862"/>
                </a:cubicBezTo>
                <a:cubicBezTo>
                  <a:pt x="6943" y="1846"/>
                  <a:pt x="6790" y="1828"/>
                  <a:pt x="6637" y="1809"/>
                </a:cubicBezTo>
                <a:cubicBezTo>
                  <a:pt x="6410" y="1781"/>
                  <a:pt x="6208" y="1751"/>
                  <a:pt x="6128" y="1728"/>
                </a:cubicBezTo>
                <a:cubicBezTo>
                  <a:pt x="6065" y="1711"/>
                  <a:pt x="5970" y="1690"/>
                  <a:pt x="5914" y="1683"/>
                </a:cubicBezTo>
                <a:cubicBezTo>
                  <a:pt x="5863" y="1676"/>
                  <a:pt x="5772" y="1640"/>
                  <a:pt x="5702" y="1600"/>
                </a:cubicBezTo>
                <a:cubicBezTo>
                  <a:pt x="5286" y="1470"/>
                  <a:pt x="4864" y="1275"/>
                  <a:pt x="4379" y="1001"/>
                </a:cubicBezTo>
                <a:cubicBezTo>
                  <a:pt x="4373" y="997"/>
                  <a:pt x="4363" y="992"/>
                  <a:pt x="4357" y="989"/>
                </a:cubicBezTo>
                <a:cubicBezTo>
                  <a:pt x="4348" y="984"/>
                  <a:pt x="4348" y="982"/>
                  <a:pt x="4340" y="977"/>
                </a:cubicBezTo>
                <a:cubicBezTo>
                  <a:pt x="4124" y="854"/>
                  <a:pt x="3907" y="727"/>
                  <a:pt x="3656" y="567"/>
                </a:cubicBezTo>
                <a:lnTo>
                  <a:pt x="3041" y="174"/>
                </a:lnTo>
                <a:cubicBezTo>
                  <a:pt x="2990" y="160"/>
                  <a:pt x="2934" y="155"/>
                  <a:pt x="2869" y="151"/>
                </a:cubicBezTo>
                <a:lnTo>
                  <a:pt x="2561" y="151"/>
                </a:lnTo>
                <a:cubicBezTo>
                  <a:pt x="2549" y="151"/>
                  <a:pt x="2546" y="150"/>
                  <a:pt x="2535" y="150"/>
                </a:cubicBezTo>
                <a:cubicBezTo>
                  <a:pt x="2518" y="150"/>
                  <a:pt x="2512" y="148"/>
                  <a:pt x="2496" y="148"/>
                </a:cubicBezTo>
                <a:cubicBezTo>
                  <a:pt x="2230" y="145"/>
                  <a:pt x="2098" y="126"/>
                  <a:pt x="2069" y="75"/>
                </a:cubicBezTo>
                <a:cubicBezTo>
                  <a:pt x="2053" y="47"/>
                  <a:pt x="1997" y="31"/>
                  <a:pt x="1872" y="19"/>
                </a:cubicBezTo>
                <a:cubicBezTo>
                  <a:pt x="1862" y="18"/>
                  <a:pt x="1858" y="16"/>
                  <a:pt x="1847" y="15"/>
                </a:cubicBezTo>
                <a:cubicBezTo>
                  <a:pt x="1683" y="3"/>
                  <a:pt x="1425" y="0"/>
                  <a:pt x="1013" y="0"/>
                </a:cubicBezTo>
                <a:lnTo>
                  <a:pt x="1012" y="0"/>
                </a:lnTo>
                <a:lnTo>
                  <a:pt x="0" y="0"/>
                </a:lnTo>
                <a:close/>
              </a:path>
            </a:pathLst>
          </a:custGeom>
          <a:ln w="12700">
            <a:miter lim="400000"/>
          </a:ln>
          <a:effectLst>
            <a:outerShdw sx="100000" sy="100000" kx="0" ky="0" algn="b" rotWithShape="0" blurRad="203200" dist="136836" dir="2501888">
              <a:srgbClr val="5A5F5E">
                <a:alpha val="50000"/>
              </a:srgbClr>
            </a:outerShdw>
          </a:effectLst>
        </p:spPr>
      </p:pic>
      <p:sp>
        <p:nvSpPr>
          <p:cNvPr id="459" name="GOD’S SILENCE IS NOT PERMISSIVE"/>
          <p:cNvSpPr txBox="1"/>
          <p:nvPr/>
        </p:nvSpPr>
        <p:spPr>
          <a:xfrm>
            <a:off x="325953" y="226441"/>
            <a:ext cx="12352893" cy="884189"/>
          </a:xfrm>
          <a:prstGeom prst="rect">
            <a:avLst/>
          </a:prstGeom>
          <a:gradFill>
            <a:gsLst>
              <a:gs pos="0">
                <a:schemeClr val="accent5">
                  <a:hueOff val="-158059"/>
                  <a:satOff val="-13250"/>
                  <a:lumOff val="10967"/>
                </a:schemeClr>
              </a:gs>
              <a:gs pos="100000">
                <a:schemeClr val="accent5">
                  <a:hueOff val="-53923"/>
                  <a:lumOff val="-6733"/>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457200">
              <a:defRPr i="1" sz="5600">
                <a:gradFill flip="none" rotWithShape="1">
                  <a:gsLst>
                    <a:gs pos="0">
                      <a:srgbClr val="FFFC79"/>
                    </a:gs>
                    <a:gs pos="100000">
                      <a:srgbClr val="FFFFFF"/>
                    </a:gs>
                  </a:gsLst>
                  <a:lin ang="5400000" scaled="0"/>
                </a:gradFill>
                <a:effectLst>
                  <a:outerShdw sx="100000" sy="100000" kx="0" ky="0" algn="b" rotWithShape="0" blurRad="12700" dist="63500" dir="2400000">
                    <a:srgbClr val="000000"/>
                  </a:outerShdw>
                </a:effectLst>
                <a:latin typeface="Times New Roman"/>
                <a:ea typeface="Times New Roman"/>
                <a:cs typeface="Times New Roman"/>
                <a:sym typeface="Times New Roman"/>
              </a:defRPr>
            </a:lvl1pPr>
          </a:lstStyle>
          <a:p>
            <a:pPr/>
            <a:r>
              <a:t>GOD’S SILENCE IS NOT PERMISSIVE</a:t>
            </a:r>
          </a:p>
        </p:txBody>
      </p:sp>
      <p:sp>
        <p:nvSpPr>
          <p:cNvPr id="460" name="MAKING APPLICATION"/>
          <p:cNvSpPr txBox="1"/>
          <p:nvPr/>
        </p:nvSpPr>
        <p:spPr>
          <a:xfrm>
            <a:off x="-115116" y="1339155"/>
            <a:ext cx="13235032" cy="965201"/>
          </a:xfrm>
          <a:prstGeom prst="rect">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a:effectLst>
            <a:outerShdw sx="100000" sy="100000" kx="0" ky="0" algn="b" rotWithShape="0" blurRad="127000" dist="136836" dir="2501888">
              <a:srgbClr val="5A5F5E">
                <a:alpha val="9754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solidFill>
                  <a:srgbClr val="FFFFFF"/>
                </a:solidFill>
                <a:effectLst>
                  <a:outerShdw sx="100000" sy="100000" kx="0" ky="0" algn="b" rotWithShape="0" blurRad="63500" dist="63500" dir="1934455">
                    <a:srgbClr val="000000"/>
                  </a:outerShdw>
                </a:effectLst>
              </a:defRPr>
            </a:lvl1pPr>
          </a:lstStyle>
          <a:p>
            <a:pPr/>
            <a:r>
              <a:t>MAKING APPLICATION</a:t>
            </a:r>
          </a:p>
        </p:txBody>
      </p:sp>
      <p:sp>
        <p:nvSpPr>
          <p:cNvPr id="461" name="When our wants &amp; desires are the standard for what we believe, teach and practice, we divert our service and worship away from God &amp; to ourselves.…"/>
          <p:cNvSpPr txBox="1"/>
          <p:nvPr/>
        </p:nvSpPr>
        <p:spPr>
          <a:xfrm>
            <a:off x="6272511" y="2791153"/>
            <a:ext cx="6496845" cy="65087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lnSpc>
                <a:spcPct val="90000"/>
              </a:lnSpc>
              <a:spcBef>
                <a:spcPts val="1400"/>
              </a:spcBef>
              <a:buSzPct val="80000"/>
              <a:buBlip>
                <a:blip r:embed="rId3"/>
              </a:buBlip>
              <a:defRPr sz="3700">
                <a:solidFill>
                  <a:srgbClr val="000000"/>
                </a:solidFill>
                <a:latin typeface="Century Gothic"/>
                <a:ea typeface="Century Gothic"/>
                <a:cs typeface="Century Gothic"/>
                <a:sym typeface="Century Gothic"/>
              </a:defRPr>
            </a:pPr>
            <a:r>
              <a:t>When our wants &amp; desires are the standard for what we believe, teach and practice, we divert our service and worship away from God &amp; to ourselves. </a:t>
            </a:r>
          </a:p>
          <a:p>
            <a:pPr marL="685800" indent="-685800" algn="l">
              <a:lnSpc>
                <a:spcPct val="90000"/>
              </a:lnSpc>
              <a:spcBef>
                <a:spcPts val="1400"/>
              </a:spcBef>
              <a:buSzPct val="80000"/>
              <a:buBlip>
                <a:blip r:embed="rId3"/>
              </a:buBlip>
              <a:defRPr sz="3700">
                <a:solidFill>
                  <a:srgbClr val="000000"/>
                </a:solidFill>
                <a:latin typeface="Century Gothic"/>
                <a:ea typeface="Century Gothic"/>
                <a:cs typeface="Century Gothic"/>
                <a:sym typeface="Century Gothic"/>
              </a:defRPr>
            </a:pPr>
            <a:r>
              <a:t>When we believe, teach and practice ONLY what is taught in the Bible, we KNOW we are pleasing to God!</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61">
                                            <p:txEl>
                                              <p:pRg st="1" end="1"/>
                                            </p:txEl>
                                          </p:spTgt>
                                        </p:tgtEl>
                                        <p:attrNameLst>
                                          <p:attrName>style.visibility</p:attrName>
                                        </p:attrNameLst>
                                      </p:cBhvr>
                                      <p:to>
                                        <p:strVal val="visible"/>
                                      </p:to>
                                    </p:set>
                                    <p:animEffect filter="wipe(left)" transition="in">
                                      <p:cBhvr>
                                        <p:cTn id="7" dur="1500"/>
                                        <p:tgtEl>
                                          <p:spTgt spid="461">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61" grpId="1"/>
    </p:bldLst>
  </p:timing>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63" name="Image" descr="Image"/>
          <p:cNvPicPr>
            <a:picLocks noChangeAspect="1"/>
          </p:cNvPicPr>
          <p:nvPr/>
        </p:nvPicPr>
        <p:blipFill>
          <a:blip r:embed="rId2">
            <a:extLst/>
          </a:blip>
          <a:srcRect l="0" t="0" r="171" b="0"/>
          <a:stretch>
            <a:fillRect/>
          </a:stretch>
        </p:blipFill>
        <p:spPr>
          <a:xfrm>
            <a:off x="-14817" y="-8467"/>
            <a:ext cx="6496845" cy="97705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6964" y="21600"/>
                </a:lnTo>
                <a:cubicBezTo>
                  <a:pt x="10994" y="21600"/>
                  <a:pt x="13912" y="21581"/>
                  <a:pt x="13888" y="21555"/>
                </a:cubicBezTo>
                <a:cubicBezTo>
                  <a:pt x="13865" y="21531"/>
                  <a:pt x="14021" y="21366"/>
                  <a:pt x="14235" y="21190"/>
                </a:cubicBezTo>
                <a:cubicBezTo>
                  <a:pt x="14448" y="21014"/>
                  <a:pt x="14741" y="20700"/>
                  <a:pt x="14886" y="20492"/>
                </a:cubicBezTo>
                <a:cubicBezTo>
                  <a:pt x="15456" y="19680"/>
                  <a:pt x="15889" y="19093"/>
                  <a:pt x="16137" y="18800"/>
                </a:cubicBezTo>
                <a:cubicBezTo>
                  <a:pt x="16280" y="18632"/>
                  <a:pt x="16472" y="18361"/>
                  <a:pt x="16564" y="18197"/>
                </a:cubicBezTo>
                <a:cubicBezTo>
                  <a:pt x="16655" y="18033"/>
                  <a:pt x="16809" y="17785"/>
                  <a:pt x="16908" y="17646"/>
                </a:cubicBezTo>
                <a:cubicBezTo>
                  <a:pt x="17033" y="17469"/>
                  <a:pt x="17104" y="17256"/>
                  <a:pt x="17139" y="16941"/>
                </a:cubicBezTo>
                <a:cubicBezTo>
                  <a:pt x="17182" y="16551"/>
                  <a:pt x="17407" y="15648"/>
                  <a:pt x="17511" y="15448"/>
                </a:cubicBezTo>
                <a:cubicBezTo>
                  <a:pt x="17624" y="15231"/>
                  <a:pt x="17697" y="14175"/>
                  <a:pt x="17623" y="13819"/>
                </a:cubicBezTo>
                <a:cubicBezTo>
                  <a:pt x="17592" y="13672"/>
                  <a:pt x="17580" y="13567"/>
                  <a:pt x="17582" y="13494"/>
                </a:cubicBezTo>
                <a:cubicBezTo>
                  <a:pt x="17517" y="13288"/>
                  <a:pt x="17419" y="13156"/>
                  <a:pt x="17248" y="13039"/>
                </a:cubicBezTo>
                <a:cubicBezTo>
                  <a:pt x="17116" y="12950"/>
                  <a:pt x="16967" y="12755"/>
                  <a:pt x="16872" y="12551"/>
                </a:cubicBezTo>
                <a:cubicBezTo>
                  <a:pt x="16786" y="12364"/>
                  <a:pt x="16633" y="12121"/>
                  <a:pt x="16534" y="12009"/>
                </a:cubicBezTo>
                <a:lnTo>
                  <a:pt x="16354" y="11804"/>
                </a:lnTo>
                <a:lnTo>
                  <a:pt x="16492" y="11544"/>
                </a:lnTo>
                <a:cubicBezTo>
                  <a:pt x="17017" y="10551"/>
                  <a:pt x="20057" y="8517"/>
                  <a:pt x="21297" y="8329"/>
                </a:cubicBezTo>
                <a:lnTo>
                  <a:pt x="21600" y="8283"/>
                </a:lnTo>
                <a:lnTo>
                  <a:pt x="21600" y="8247"/>
                </a:lnTo>
                <a:lnTo>
                  <a:pt x="21414" y="8184"/>
                </a:lnTo>
                <a:cubicBezTo>
                  <a:pt x="21291" y="8142"/>
                  <a:pt x="21125" y="8100"/>
                  <a:pt x="21043" y="8092"/>
                </a:cubicBezTo>
                <a:cubicBezTo>
                  <a:pt x="20962" y="8084"/>
                  <a:pt x="20850" y="8053"/>
                  <a:pt x="20794" y="8024"/>
                </a:cubicBezTo>
                <a:cubicBezTo>
                  <a:pt x="20634" y="7943"/>
                  <a:pt x="19955" y="7762"/>
                  <a:pt x="19469" y="7673"/>
                </a:cubicBezTo>
                <a:cubicBezTo>
                  <a:pt x="19420" y="7664"/>
                  <a:pt x="19362" y="7652"/>
                  <a:pt x="19305" y="7642"/>
                </a:cubicBezTo>
                <a:cubicBezTo>
                  <a:pt x="19246" y="7641"/>
                  <a:pt x="19173" y="7628"/>
                  <a:pt x="19100" y="7604"/>
                </a:cubicBezTo>
                <a:cubicBezTo>
                  <a:pt x="18938" y="7574"/>
                  <a:pt x="18766" y="7543"/>
                  <a:pt x="18654" y="7522"/>
                </a:cubicBezTo>
                <a:cubicBezTo>
                  <a:pt x="18449" y="7484"/>
                  <a:pt x="18117" y="7438"/>
                  <a:pt x="17916" y="7420"/>
                </a:cubicBezTo>
                <a:cubicBezTo>
                  <a:pt x="17836" y="7413"/>
                  <a:pt x="17774" y="7409"/>
                  <a:pt x="17721" y="7408"/>
                </a:cubicBezTo>
                <a:cubicBezTo>
                  <a:pt x="17718" y="7408"/>
                  <a:pt x="17715" y="7408"/>
                  <a:pt x="17713" y="7408"/>
                </a:cubicBezTo>
                <a:cubicBezTo>
                  <a:pt x="17711" y="7408"/>
                  <a:pt x="17712" y="7408"/>
                  <a:pt x="17710" y="7408"/>
                </a:cubicBezTo>
                <a:cubicBezTo>
                  <a:pt x="17551" y="7404"/>
                  <a:pt x="17488" y="7432"/>
                  <a:pt x="17362" y="7523"/>
                </a:cubicBezTo>
                <a:cubicBezTo>
                  <a:pt x="17207" y="7634"/>
                  <a:pt x="17149" y="7648"/>
                  <a:pt x="17023" y="7603"/>
                </a:cubicBezTo>
                <a:cubicBezTo>
                  <a:pt x="16981" y="7588"/>
                  <a:pt x="16942" y="7579"/>
                  <a:pt x="16913" y="7576"/>
                </a:cubicBezTo>
                <a:cubicBezTo>
                  <a:pt x="16884" y="7573"/>
                  <a:pt x="16864" y="7577"/>
                  <a:pt x="16862" y="7588"/>
                </a:cubicBezTo>
                <a:cubicBezTo>
                  <a:pt x="16813" y="7806"/>
                  <a:pt x="16719" y="7903"/>
                  <a:pt x="16465" y="7989"/>
                </a:cubicBezTo>
                <a:cubicBezTo>
                  <a:pt x="16334" y="8034"/>
                  <a:pt x="16106" y="8151"/>
                  <a:pt x="15957" y="8251"/>
                </a:cubicBezTo>
                <a:cubicBezTo>
                  <a:pt x="15933" y="8266"/>
                  <a:pt x="15905" y="8284"/>
                  <a:pt x="15879" y="8301"/>
                </a:cubicBezTo>
                <a:cubicBezTo>
                  <a:pt x="15833" y="8335"/>
                  <a:pt x="15788" y="8365"/>
                  <a:pt x="15736" y="8393"/>
                </a:cubicBezTo>
                <a:cubicBezTo>
                  <a:pt x="15635" y="8458"/>
                  <a:pt x="15527" y="8529"/>
                  <a:pt x="15458" y="8572"/>
                </a:cubicBezTo>
                <a:lnTo>
                  <a:pt x="15232" y="8710"/>
                </a:lnTo>
                <a:lnTo>
                  <a:pt x="15074" y="8596"/>
                </a:lnTo>
                <a:cubicBezTo>
                  <a:pt x="15013" y="8553"/>
                  <a:pt x="14969" y="8495"/>
                  <a:pt x="14933" y="8415"/>
                </a:cubicBezTo>
                <a:cubicBezTo>
                  <a:pt x="14859" y="8321"/>
                  <a:pt x="14824" y="8104"/>
                  <a:pt x="14830" y="7769"/>
                </a:cubicBezTo>
                <a:cubicBezTo>
                  <a:pt x="14815" y="7527"/>
                  <a:pt x="14804" y="7230"/>
                  <a:pt x="14795" y="6797"/>
                </a:cubicBezTo>
                <a:cubicBezTo>
                  <a:pt x="14783" y="6152"/>
                  <a:pt x="14754" y="5741"/>
                  <a:pt x="14686" y="5373"/>
                </a:cubicBezTo>
                <a:cubicBezTo>
                  <a:pt x="14671" y="5301"/>
                  <a:pt x="14654" y="5203"/>
                  <a:pt x="14640" y="5141"/>
                </a:cubicBezTo>
                <a:cubicBezTo>
                  <a:pt x="14546" y="4768"/>
                  <a:pt x="14396" y="4420"/>
                  <a:pt x="14136" y="3898"/>
                </a:cubicBezTo>
                <a:cubicBezTo>
                  <a:pt x="13978" y="3583"/>
                  <a:pt x="13878" y="3403"/>
                  <a:pt x="13770" y="3295"/>
                </a:cubicBezTo>
                <a:cubicBezTo>
                  <a:pt x="13769" y="3293"/>
                  <a:pt x="13768" y="3291"/>
                  <a:pt x="13766" y="3290"/>
                </a:cubicBezTo>
                <a:cubicBezTo>
                  <a:pt x="13766" y="3290"/>
                  <a:pt x="13765" y="3290"/>
                  <a:pt x="13765" y="3289"/>
                </a:cubicBezTo>
                <a:cubicBezTo>
                  <a:pt x="13748" y="3273"/>
                  <a:pt x="13731" y="3260"/>
                  <a:pt x="13713" y="3246"/>
                </a:cubicBezTo>
                <a:cubicBezTo>
                  <a:pt x="13678" y="3219"/>
                  <a:pt x="13637" y="3198"/>
                  <a:pt x="13597" y="3179"/>
                </a:cubicBezTo>
                <a:cubicBezTo>
                  <a:pt x="13594" y="3177"/>
                  <a:pt x="13593" y="3176"/>
                  <a:pt x="13589" y="3174"/>
                </a:cubicBezTo>
                <a:cubicBezTo>
                  <a:pt x="13523" y="3149"/>
                  <a:pt x="13445" y="3135"/>
                  <a:pt x="13351" y="3122"/>
                </a:cubicBezTo>
                <a:cubicBezTo>
                  <a:pt x="13269" y="3110"/>
                  <a:pt x="13019" y="3059"/>
                  <a:pt x="12880" y="3034"/>
                </a:cubicBezTo>
                <a:cubicBezTo>
                  <a:pt x="12696" y="3003"/>
                  <a:pt x="12510" y="2969"/>
                  <a:pt x="12273" y="2922"/>
                </a:cubicBezTo>
                <a:cubicBezTo>
                  <a:pt x="11559" y="2783"/>
                  <a:pt x="10727" y="2613"/>
                  <a:pt x="9986" y="2445"/>
                </a:cubicBezTo>
                <a:cubicBezTo>
                  <a:pt x="9827" y="2409"/>
                  <a:pt x="9454" y="2332"/>
                  <a:pt x="9122" y="2265"/>
                </a:cubicBezTo>
                <a:cubicBezTo>
                  <a:pt x="8982" y="2238"/>
                  <a:pt x="8860" y="2213"/>
                  <a:pt x="8735" y="2182"/>
                </a:cubicBezTo>
                <a:cubicBezTo>
                  <a:pt x="8446" y="2119"/>
                  <a:pt x="8177" y="2051"/>
                  <a:pt x="8095" y="2015"/>
                </a:cubicBezTo>
                <a:cubicBezTo>
                  <a:pt x="7991" y="1970"/>
                  <a:pt x="7769" y="1926"/>
                  <a:pt x="7603" y="1918"/>
                </a:cubicBezTo>
                <a:cubicBezTo>
                  <a:pt x="7518" y="1914"/>
                  <a:pt x="7289" y="1882"/>
                  <a:pt x="7109" y="1862"/>
                </a:cubicBezTo>
                <a:cubicBezTo>
                  <a:pt x="6943" y="1846"/>
                  <a:pt x="6790" y="1828"/>
                  <a:pt x="6637" y="1809"/>
                </a:cubicBezTo>
                <a:cubicBezTo>
                  <a:pt x="6410" y="1781"/>
                  <a:pt x="6208" y="1751"/>
                  <a:pt x="6128" y="1728"/>
                </a:cubicBezTo>
                <a:cubicBezTo>
                  <a:pt x="6065" y="1711"/>
                  <a:pt x="5970" y="1690"/>
                  <a:pt x="5914" y="1683"/>
                </a:cubicBezTo>
                <a:cubicBezTo>
                  <a:pt x="5863" y="1676"/>
                  <a:pt x="5772" y="1640"/>
                  <a:pt x="5702" y="1600"/>
                </a:cubicBezTo>
                <a:cubicBezTo>
                  <a:pt x="5286" y="1470"/>
                  <a:pt x="4864" y="1275"/>
                  <a:pt x="4379" y="1001"/>
                </a:cubicBezTo>
                <a:cubicBezTo>
                  <a:pt x="4373" y="997"/>
                  <a:pt x="4363" y="992"/>
                  <a:pt x="4357" y="989"/>
                </a:cubicBezTo>
                <a:cubicBezTo>
                  <a:pt x="4348" y="984"/>
                  <a:pt x="4348" y="982"/>
                  <a:pt x="4340" y="977"/>
                </a:cubicBezTo>
                <a:cubicBezTo>
                  <a:pt x="4124" y="854"/>
                  <a:pt x="3907" y="727"/>
                  <a:pt x="3656" y="567"/>
                </a:cubicBezTo>
                <a:lnTo>
                  <a:pt x="3041" y="174"/>
                </a:lnTo>
                <a:cubicBezTo>
                  <a:pt x="2990" y="160"/>
                  <a:pt x="2934" y="155"/>
                  <a:pt x="2869" y="151"/>
                </a:cubicBezTo>
                <a:lnTo>
                  <a:pt x="2561" y="151"/>
                </a:lnTo>
                <a:cubicBezTo>
                  <a:pt x="2549" y="151"/>
                  <a:pt x="2546" y="150"/>
                  <a:pt x="2535" y="150"/>
                </a:cubicBezTo>
                <a:cubicBezTo>
                  <a:pt x="2518" y="150"/>
                  <a:pt x="2512" y="148"/>
                  <a:pt x="2496" y="148"/>
                </a:cubicBezTo>
                <a:cubicBezTo>
                  <a:pt x="2230" y="145"/>
                  <a:pt x="2098" y="126"/>
                  <a:pt x="2069" y="75"/>
                </a:cubicBezTo>
                <a:cubicBezTo>
                  <a:pt x="2053" y="47"/>
                  <a:pt x="1997" y="31"/>
                  <a:pt x="1872" y="19"/>
                </a:cubicBezTo>
                <a:cubicBezTo>
                  <a:pt x="1862" y="18"/>
                  <a:pt x="1858" y="16"/>
                  <a:pt x="1847" y="15"/>
                </a:cubicBezTo>
                <a:cubicBezTo>
                  <a:pt x="1683" y="3"/>
                  <a:pt x="1425" y="0"/>
                  <a:pt x="1013" y="0"/>
                </a:cubicBezTo>
                <a:lnTo>
                  <a:pt x="1012" y="0"/>
                </a:lnTo>
                <a:lnTo>
                  <a:pt x="0" y="0"/>
                </a:lnTo>
                <a:close/>
              </a:path>
            </a:pathLst>
          </a:custGeom>
          <a:ln w="12700">
            <a:miter lim="400000"/>
          </a:ln>
          <a:effectLst>
            <a:outerShdw sx="100000" sy="100000" kx="0" ky="0" algn="b" rotWithShape="0" blurRad="203200" dist="136836" dir="2501888">
              <a:srgbClr val="5A5F5E">
                <a:alpha val="50000"/>
              </a:srgbClr>
            </a:outerShdw>
          </a:effectLst>
        </p:spPr>
      </p:pic>
      <p:sp>
        <p:nvSpPr>
          <p:cNvPr id="464" name="GOD’S SILENCE IS NOT PERMISSIVE"/>
          <p:cNvSpPr txBox="1"/>
          <p:nvPr/>
        </p:nvSpPr>
        <p:spPr>
          <a:xfrm>
            <a:off x="325953" y="226441"/>
            <a:ext cx="12352893" cy="884189"/>
          </a:xfrm>
          <a:prstGeom prst="rect">
            <a:avLst/>
          </a:prstGeom>
          <a:gradFill>
            <a:gsLst>
              <a:gs pos="0">
                <a:schemeClr val="accent5">
                  <a:hueOff val="-158059"/>
                  <a:satOff val="-13250"/>
                  <a:lumOff val="10967"/>
                </a:schemeClr>
              </a:gs>
              <a:gs pos="100000">
                <a:schemeClr val="accent5">
                  <a:hueOff val="-53923"/>
                  <a:lumOff val="-6733"/>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457200">
              <a:defRPr i="1" sz="5600">
                <a:gradFill flip="none" rotWithShape="1">
                  <a:gsLst>
                    <a:gs pos="0">
                      <a:srgbClr val="FFFC79"/>
                    </a:gs>
                    <a:gs pos="100000">
                      <a:srgbClr val="FFFFFF"/>
                    </a:gs>
                  </a:gsLst>
                  <a:lin ang="5400000" scaled="0"/>
                </a:gradFill>
                <a:effectLst>
                  <a:outerShdw sx="100000" sy="100000" kx="0" ky="0" algn="b" rotWithShape="0" blurRad="12700" dist="63500" dir="2400000">
                    <a:srgbClr val="000000"/>
                  </a:outerShdw>
                </a:effectLst>
                <a:latin typeface="Times New Roman"/>
                <a:ea typeface="Times New Roman"/>
                <a:cs typeface="Times New Roman"/>
                <a:sym typeface="Times New Roman"/>
              </a:defRPr>
            </a:lvl1pPr>
          </a:lstStyle>
          <a:p>
            <a:pPr/>
            <a:r>
              <a:t>GOD’S SILENCE IS NOT PERMISSIVE</a:t>
            </a:r>
          </a:p>
        </p:txBody>
      </p:sp>
      <p:sp>
        <p:nvSpPr>
          <p:cNvPr id="465" name="We cannot GO BEYOND what is written (1 Cor. 4:6; 2 Jn. 9-11)…"/>
          <p:cNvSpPr txBox="1"/>
          <p:nvPr/>
        </p:nvSpPr>
        <p:spPr>
          <a:xfrm>
            <a:off x="5978180" y="2769902"/>
            <a:ext cx="6787296" cy="678777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80000"/>
              <a:buBlip>
                <a:blip r:embed="rId3"/>
              </a:buBlip>
              <a:defRPr>
                <a:solidFill>
                  <a:srgbClr val="000000"/>
                </a:solidFill>
                <a:latin typeface="Times New Roman"/>
                <a:ea typeface="Times New Roman"/>
                <a:cs typeface="Times New Roman"/>
                <a:sym typeface="Times New Roman"/>
              </a:defRPr>
            </a:pPr>
            <a:r>
              <a:t>We cannot GO BEYOND what is written (1 Cor. 4:6; 2 Jn. 9-11)</a:t>
            </a:r>
          </a:p>
          <a:p>
            <a:pPr marL="685800" indent="-685800" algn="l">
              <a:spcBef>
                <a:spcPts val="1200"/>
              </a:spcBef>
              <a:buSzPct val="80000"/>
              <a:buBlip>
                <a:blip r:embed="rId3"/>
              </a:buBlip>
              <a:defRPr>
                <a:solidFill>
                  <a:srgbClr val="000000"/>
                </a:solidFill>
                <a:latin typeface="Times New Roman"/>
                <a:ea typeface="Times New Roman"/>
                <a:cs typeface="Times New Roman"/>
                <a:sym typeface="Times New Roman"/>
              </a:defRPr>
            </a:pPr>
            <a:r>
              <a:t>We cannot ADD TO or TAKE FROM God’s revelation (Deut. 4:2; 12:32; Pr. 30:5-6; Gal. 3:15; Rev. 22:18-19; 1 Pet. 4:11)</a:t>
            </a:r>
          </a:p>
          <a:p>
            <a:pPr marL="685800" indent="-685800" algn="l">
              <a:spcBef>
                <a:spcPts val="1200"/>
              </a:spcBef>
              <a:buSzPct val="80000"/>
              <a:buBlip>
                <a:blip r:embed="rId3"/>
              </a:buBlip>
              <a:defRPr>
                <a:solidFill>
                  <a:srgbClr val="000000"/>
                </a:solidFill>
                <a:latin typeface="Times New Roman"/>
                <a:ea typeface="Times New Roman"/>
                <a:cs typeface="Times New Roman"/>
                <a:sym typeface="Times New Roman"/>
              </a:defRPr>
            </a:pPr>
            <a:r>
              <a:t>We CANNOT believe, teach or practice that which God has NOT authorized by His revelation, (</a:t>
            </a:r>
            <a:r>
              <a:rPr i="1"/>
              <a:t>God’s silence is not permissive</a:t>
            </a:r>
            <a:r>
              <a:t>) (Col. 3:17; Rom. 10:17; 2 Cor. 5:7; Heb 7:11-14)</a:t>
            </a:r>
          </a:p>
        </p:txBody>
      </p:sp>
      <p:sp>
        <p:nvSpPr>
          <p:cNvPr id="466" name="MAKING APPLICATION"/>
          <p:cNvSpPr txBox="1"/>
          <p:nvPr/>
        </p:nvSpPr>
        <p:spPr>
          <a:xfrm>
            <a:off x="-115116" y="1339155"/>
            <a:ext cx="13235032" cy="965201"/>
          </a:xfrm>
          <a:prstGeom prst="rect">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a:effectLst>
            <a:outerShdw sx="100000" sy="100000" kx="0" ky="0" algn="b" rotWithShape="0" blurRad="127000" dist="136836" dir="2501888">
              <a:srgbClr val="5A5F5E">
                <a:alpha val="9754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solidFill>
                  <a:srgbClr val="FFFFFF"/>
                </a:solidFill>
                <a:effectLst>
                  <a:outerShdw sx="100000" sy="100000" kx="0" ky="0" algn="b" rotWithShape="0" blurRad="63500" dist="63500" dir="1934455">
                    <a:srgbClr val="000000"/>
                  </a:outerShdw>
                </a:effectLst>
              </a:defRPr>
            </a:lvl1pPr>
          </a:lstStyle>
          <a:p>
            <a:pPr/>
            <a:r>
              <a:t>MAKING APPLICATION</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65">
                                            <p:txEl>
                                              <p:pRg st="1" end="1"/>
                                            </p:txEl>
                                          </p:spTgt>
                                        </p:tgtEl>
                                        <p:attrNameLst>
                                          <p:attrName>style.visibility</p:attrName>
                                        </p:attrNameLst>
                                      </p:cBhvr>
                                      <p:to>
                                        <p:strVal val="visible"/>
                                      </p:to>
                                    </p:set>
                                    <p:animEffect filter="wipe(left)" transition="in">
                                      <p:cBhvr>
                                        <p:cTn id="7" dur="750"/>
                                        <p:tgtEl>
                                          <p:spTgt spid="46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465">
                                            <p:txEl>
                                              <p:pRg st="2" end="2"/>
                                            </p:txEl>
                                          </p:spTgt>
                                        </p:tgtEl>
                                        <p:attrNameLst>
                                          <p:attrName>style.visibility</p:attrName>
                                        </p:attrNameLst>
                                      </p:cBhvr>
                                      <p:to>
                                        <p:strVal val="visible"/>
                                      </p:to>
                                    </p:set>
                                    <p:animEffect filter="wipe(left)" transition="in">
                                      <p:cBhvr>
                                        <p:cTn id="12" dur="750"/>
                                        <p:tgtEl>
                                          <p:spTgt spid="465">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65" grpId="1"/>
    </p:bldLst>
  </p:timing>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68" name="Image" descr="Image"/>
          <p:cNvPicPr>
            <a:picLocks noChangeAspect="0"/>
          </p:cNvPicPr>
          <p:nvPr/>
        </p:nvPicPr>
        <p:blipFill>
          <a:blip r:embed="rId2">
            <a:extLst/>
          </a:blip>
          <a:srcRect l="0" t="0" r="11026" b="0"/>
          <a:stretch>
            <a:fillRect/>
          </a:stretch>
        </p:blipFill>
        <p:spPr>
          <a:xfrm>
            <a:off x="-1016000" y="-21233"/>
            <a:ext cx="11600981" cy="9795934"/>
          </a:xfrm>
          <a:custGeom>
            <a:avLst/>
            <a:gdLst/>
            <a:ahLst/>
            <a:cxnLst>
              <a:cxn ang="0">
                <a:pos x="wd2" y="hd2"/>
              </a:cxn>
              <a:cxn ang="5400000">
                <a:pos x="wd2" y="hd2"/>
              </a:cxn>
              <a:cxn ang="10800000">
                <a:pos x="wd2" y="hd2"/>
              </a:cxn>
              <a:cxn ang="16200000">
                <a:pos x="wd2" y="hd2"/>
              </a:cxn>
            </a:cxnLst>
            <a:rect l="0" t="0" r="r" b="b"/>
            <a:pathLst>
              <a:path w="21592" h="21600" fill="norm" stroke="1" extrusionOk="0">
                <a:moveTo>
                  <a:pt x="0" y="0"/>
                </a:moveTo>
                <a:lnTo>
                  <a:pt x="0" y="10800"/>
                </a:lnTo>
                <a:lnTo>
                  <a:pt x="0" y="21600"/>
                </a:lnTo>
                <a:lnTo>
                  <a:pt x="5638" y="21595"/>
                </a:lnTo>
                <a:cubicBezTo>
                  <a:pt x="7348" y="21593"/>
                  <a:pt x="7965" y="21585"/>
                  <a:pt x="8718" y="21578"/>
                </a:cubicBezTo>
                <a:cubicBezTo>
                  <a:pt x="9136" y="21568"/>
                  <a:pt x="9356" y="21554"/>
                  <a:pt x="9345" y="21533"/>
                </a:cubicBezTo>
                <a:cubicBezTo>
                  <a:pt x="9327" y="21496"/>
                  <a:pt x="9262" y="21214"/>
                  <a:pt x="9203" y="20906"/>
                </a:cubicBezTo>
                <a:cubicBezTo>
                  <a:pt x="9143" y="20598"/>
                  <a:pt x="9075" y="20251"/>
                  <a:pt x="9051" y="20133"/>
                </a:cubicBezTo>
                <a:cubicBezTo>
                  <a:pt x="9027" y="20016"/>
                  <a:pt x="8973" y="19716"/>
                  <a:pt x="8931" y="19467"/>
                </a:cubicBezTo>
                <a:cubicBezTo>
                  <a:pt x="8889" y="19217"/>
                  <a:pt x="8826" y="18859"/>
                  <a:pt x="8792" y="18671"/>
                </a:cubicBezTo>
                <a:cubicBezTo>
                  <a:pt x="8734" y="18358"/>
                  <a:pt x="8733" y="18323"/>
                  <a:pt x="8782" y="18245"/>
                </a:cubicBezTo>
                <a:cubicBezTo>
                  <a:pt x="8812" y="18198"/>
                  <a:pt x="8946" y="17878"/>
                  <a:pt x="9081" y="17532"/>
                </a:cubicBezTo>
                <a:cubicBezTo>
                  <a:pt x="9339" y="16873"/>
                  <a:pt x="9445" y="16660"/>
                  <a:pt x="9539" y="16613"/>
                </a:cubicBezTo>
                <a:cubicBezTo>
                  <a:pt x="9570" y="16597"/>
                  <a:pt x="9616" y="16472"/>
                  <a:pt x="9642" y="16335"/>
                </a:cubicBezTo>
                <a:cubicBezTo>
                  <a:pt x="9681" y="16130"/>
                  <a:pt x="9708" y="16079"/>
                  <a:pt x="9791" y="16045"/>
                </a:cubicBezTo>
                <a:cubicBezTo>
                  <a:pt x="9840" y="16024"/>
                  <a:pt x="9894" y="16027"/>
                  <a:pt x="9944" y="16038"/>
                </a:cubicBezTo>
                <a:cubicBezTo>
                  <a:pt x="9965" y="16016"/>
                  <a:pt x="10001" y="15999"/>
                  <a:pt x="10055" y="15999"/>
                </a:cubicBezTo>
                <a:cubicBezTo>
                  <a:pt x="10116" y="15999"/>
                  <a:pt x="10220" y="15940"/>
                  <a:pt x="10293" y="15861"/>
                </a:cubicBezTo>
                <a:cubicBezTo>
                  <a:pt x="10411" y="15734"/>
                  <a:pt x="10427" y="15729"/>
                  <a:pt x="10476" y="15807"/>
                </a:cubicBezTo>
                <a:cubicBezTo>
                  <a:pt x="10525" y="15885"/>
                  <a:pt x="10524" y="15914"/>
                  <a:pt x="10471" y="16150"/>
                </a:cubicBezTo>
                <a:cubicBezTo>
                  <a:pt x="10422" y="16367"/>
                  <a:pt x="10415" y="16544"/>
                  <a:pt x="10428" y="17283"/>
                </a:cubicBezTo>
                <a:cubicBezTo>
                  <a:pt x="10436" y="17765"/>
                  <a:pt x="10461" y="18279"/>
                  <a:pt x="10483" y="18426"/>
                </a:cubicBezTo>
                <a:cubicBezTo>
                  <a:pt x="10506" y="18573"/>
                  <a:pt x="10528" y="18957"/>
                  <a:pt x="10533" y="19280"/>
                </a:cubicBezTo>
                <a:cubicBezTo>
                  <a:pt x="10538" y="19603"/>
                  <a:pt x="10561" y="19974"/>
                  <a:pt x="10582" y="20106"/>
                </a:cubicBezTo>
                <a:cubicBezTo>
                  <a:pt x="10616" y="20315"/>
                  <a:pt x="10633" y="20347"/>
                  <a:pt x="10716" y="20356"/>
                </a:cubicBezTo>
                <a:cubicBezTo>
                  <a:pt x="10884" y="20375"/>
                  <a:pt x="10920" y="20249"/>
                  <a:pt x="10885" y="19758"/>
                </a:cubicBezTo>
                <a:cubicBezTo>
                  <a:pt x="10869" y="19522"/>
                  <a:pt x="10831" y="19211"/>
                  <a:pt x="10803" y="19065"/>
                </a:cubicBezTo>
                <a:cubicBezTo>
                  <a:pt x="10774" y="18919"/>
                  <a:pt x="10734" y="18455"/>
                  <a:pt x="10713" y="18035"/>
                </a:cubicBezTo>
                <a:cubicBezTo>
                  <a:pt x="10681" y="17373"/>
                  <a:pt x="10682" y="17260"/>
                  <a:pt x="10726" y="17191"/>
                </a:cubicBezTo>
                <a:cubicBezTo>
                  <a:pt x="10770" y="17120"/>
                  <a:pt x="10790" y="17154"/>
                  <a:pt x="10890" y="17477"/>
                </a:cubicBezTo>
                <a:cubicBezTo>
                  <a:pt x="10997" y="17816"/>
                  <a:pt x="11004" y="17875"/>
                  <a:pt x="11004" y="18374"/>
                </a:cubicBezTo>
                <a:cubicBezTo>
                  <a:pt x="11005" y="18899"/>
                  <a:pt x="11007" y="18914"/>
                  <a:pt x="11117" y="19133"/>
                </a:cubicBezTo>
                <a:cubicBezTo>
                  <a:pt x="11215" y="19331"/>
                  <a:pt x="11235" y="19349"/>
                  <a:pt x="11295" y="19291"/>
                </a:cubicBezTo>
                <a:cubicBezTo>
                  <a:pt x="11342" y="19246"/>
                  <a:pt x="11358" y="19180"/>
                  <a:pt x="11351" y="19067"/>
                </a:cubicBezTo>
                <a:cubicBezTo>
                  <a:pt x="11344" y="18940"/>
                  <a:pt x="11315" y="18886"/>
                  <a:pt x="11215" y="18811"/>
                </a:cubicBezTo>
                <a:lnTo>
                  <a:pt x="11087" y="18718"/>
                </a:lnTo>
                <a:lnTo>
                  <a:pt x="11109" y="18092"/>
                </a:lnTo>
                <a:lnTo>
                  <a:pt x="11126" y="17610"/>
                </a:lnTo>
                <a:cubicBezTo>
                  <a:pt x="11123" y="17517"/>
                  <a:pt x="11114" y="17436"/>
                  <a:pt x="11099" y="17353"/>
                </a:cubicBezTo>
                <a:lnTo>
                  <a:pt x="10953" y="16853"/>
                </a:lnTo>
                <a:cubicBezTo>
                  <a:pt x="10800" y="16329"/>
                  <a:pt x="10772" y="16187"/>
                  <a:pt x="10765" y="15877"/>
                </a:cubicBezTo>
                <a:cubicBezTo>
                  <a:pt x="10765" y="15862"/>
                  <a:pt x="10765" y="15856"/>
                  <a:pt x="10765" y="15843"/>
                </a:cubicBezTo>
                <a:cubicBezTo>
                  <a:pt x="10756" y="15711"/>
                  <a:pt x="10758" y="15602"/>
                  <a:pt x="10784" y="15551"/>
                </a:cubicBezTo>
                <a:cubicBezTo>
                  <a:pt x="10784" y="15551"/>
                  <a:pt x="10785" y="15550"/>
                  <a:pt x="10785" y="15550"/>
                </a:cubicBezTo>
                <a:cubicBezTo>
                  <a:pt x="10815" y="15464"/>
                  <a:pt x="10888" y="15431"/>
                  <a:pt x="11076" y="15363"/>
                </a:cubicBezTo>
                <a:cubicBezTo>
                  <a:pt x="11120" y="15347"/>
                  <a:pt x="11158" y="15344"/>
                  <a:pt x="11196" y="15335"/>
                </a:cubicBezTo>
                <a:cubicBezTo>
                  <a:pt x="11212" y="15320"/>
                  <a:pt x="11234" y="15306"/>
                  <a:pt x="11259" y="15306"/>
                </a:cubicBezTo>
                <a:cubicBezTo>
                  <a:pt x="11355" y="15306"/>
                  <a:pt x="11370" y="15122"/>
                  <a:pt x="11337" y="14394"/>
                </a:cubicBezTo>
                <a:cubicBezTo>
                  <a:pt x="11315" y="13921"/>
                  <a:pt x="11318" y="13741"/>
                  <a:pt x="11346" y="13715"/>
                </a:cubicBezTo>
                <a:cubicBezTo>
                  <a:pt x="11368" y="13695"/>
                  <a:pt x="11410" y="13596"/>
                  <a:pt x="11439" y="13493"/>
                </a:cubicBezTo>
                <a:cubicBezTo>
                  <a:pt x="11539" y="13146"/>
                  <a:pt x="11712" y="12829"/>
                  <a:pt x="11817" y="12800"/>
                </a:cubicBezTo>
                <a:cubicBezTo>
                  <a:pt x="11904" y="12776"/>
                  <a:pt x="11916" y="12749"/>
                  <a:pt x="11925" y="12560"/>
                </a:cubicBezTo>
                <a:cubicBezTo>
                  <a:pt x="11938" y="12303"/>
                  <a:pt x="11993" y="12190"/>
                  <a:pt x="12021" y="12362"/>
                </a:cubicBezTo>
                <a:cubicBezTo>
                  <a:pt x="12043" y="12494"/>
                  <a:pt x="12100" y="12523"/>
                  <a:pt x="12100" y="12402"/>
                </a:cubicBezTo>
                <a:cubicBezTo>
                  <a:pt x="12100" y="12359"/>
                  <a:pt x="12133" y="12297"/>
                  <a:pt x="12171" y="12264"/>
                </a:cubicBezTo>
                <a:cubicBezTo>
                  <a:pt x="12260" y="12189"/>
                  <a:pt x="12334" y="11916"/>
                  <a:pt x="12395" y="11440"/>
                </a:cubicBezTo>
                <a:cubicBezTo>
                  <a:pt x="12487" y="10724"/>
                  <a:pt x="12486" y="10627"/>
                  <a:pt x="12390" y="10348"/>
                </a:cubicBezTo>
                <a:cubicBezTo>
                  <a:pt x="12330" y="10172"/>
                  <a:pt x="12303" y="10012"/>
                  <a:pt x="12303" y="9833"/>
                </a:cubicBezTo>
                <a:cubicBezTo>
                  <a:pt x="12303" y="9449"/>
                  <a:pt x="12250" y="9216"/>
                  <a:pt x="12117" y="9013"/>
                </a:cubicBezTo>
                <a:cubicBezTo>
                  <a:pt x="12052" y="8914"/>
                  <a:pt x="11999" y="8804"/>
                  <a:pt x="11999" y="8770"/>
                </a:cubicBezTo>
                <a:cubicBezTo>
                  <a:pt x="11999" y="8705"/>
                  <a:pt x="11872" y="8309"/>
                  <a:pt x="11778" y="8083"/>
                </a:cubicBezTo>
                <a:cubicBezTo>
                  <a:pt x="11742" y="7996"/>
                  <a:pt x="11727" y="7873"/>
                  <a:pt x="11735" y="7737"/>
                </a:cubicBezTo>
                <a:cubicBezTo>
                  <a:pt x="11747" y="7542"/>
                  <a:pt x="11744" y="7532"/>
                  <a:pt x="11692" y="7606"/>
                </a:cubicBezTo>
                <a:cubicBezTo>
                  <a:pt x="11610" y="7723"/>
                  <a:pt x="11582" y="7610"/>
                  <a:pt x="11645" y="7418"/>
                </a:cubicBezTo>
                <a:cubicBezTo>
                  <a:pt x="11673" y="7331"/>
                  <a:pt x="11696" y="7210"/>
                  <a:pt x="11696" y="7151"/>
                </a:cubicBezTo>
                <a:cubicBezTo>
                  <a:pt x="11696" y="7015"/>
                  <a:pt x="11758" y="6954"/>
                  <a:pt x="11784" y="7063"/>
                </a:cubicBezTo>
                <a:cubicBezTo>
                  <a:pt x="11816" y="7192"/>
                  <a:pt x="11855" y="7162"/>
                  <a:pt x="11895" y="6978"/>
                </a:cubicBezTo>
                <a:cubicBezTo>
                  <a:pt x="11975" y="6617"/>
                  <a:pt x="11952" y="6538"/>
                  <a:pt x="11712" y="6345"/>
                </a:cubicBezTo>
                <a:lnTo>
                  <a:pt x="11492" y="6169"/>
                </a:lnTo>
                <a:lnTo>
                  <a:pt x="11439" y="6287"/>
                </a:lnTo>
                <a:cubicBezTo>
                  <a:pt x="11368" y="6448"/>
                  <a:pt x="11313" y="6404"/>
                  <a:pt x="11311" y="6183"/>
                </a:cubicBezTo>
                <a:cubicBezTo>
                  <a:pt x="11309" y="6016"/>
                  <a:pt x="11299" y="5999"/>
                  <a:pt x="11197" y="5983"/>
                </a:cubicBezTo>
                <a:cubicBezTo>
                  <a:pt x="11136" y="5974"/>
                  <a:pt x="11079" y="5938"/>
                  <a:pt x="11072" y="5903"/>
                </a:cubicBezTo>
                <a:cubicBezTo>
                  <a:pt x="11065" y="5869"/>
                  <a:pt x="11043" y="5293"/>
                  <a:pt x="11022" y="4625"/>
                </a:cubicBezTo>
                <a:cubicBezTo>
                  <a:pt x="10983" y="3395"/>
                  <a:pt x="10962" y="3183"/>
                  <a:pt x="10846" y="2920"/>
                </a:cubicBezTo>
                <a:cubicBezTo>
                  <a:pt x="10814" y="2846"/>
                  <a:pt x="10798" y="2770"/>
                  <a:pt x="10804" y="2735"/>
                </a:cubicBezTo>
                <a:cubicBezTo>
                  <a:pt x="10536" y="2149"/>
                  <a:pt x="10006" y="1309"/>
                  <a:pt x="9830" y="1237"/>
                </a:cubicBezTo>
                <a:cubicBezTo>
                  <a:pt x="9735" y="1197"/>
                  <a:pt x="9720" y="1208"/>
                  <a:pt x="9684" y="1340"/>
                </a:cubicBezTo>
                <a:cubicBezTo>
                  <a:pt x="9644" y="1490"/>
                  <a:pt x="9530" y="1606"/>
                  <a:pt x="9299" y="1735"/>
                </a:cubicBezTo>
                <a:cubicBezTo>
                  <a:pt x="9266" y="1754"/>
                  <a:pt x="9242" y="1762"/>
                  <a:pt x="9219" y="1767"/>
                </a:cubicBezTo>
                <a:cubicBezTo>
                  <a:pt x="9218" y="1776"/>
                  <a:pt x="9217" y="1783"/>
                  <a:pt x="9217" y="1793"/>
                </a:cubicBezTo>
                <a:cubicBezTo>
                  <a:pt x="9215" y="1907"/>
                  <a:pt x="9199" y="1944"/>
                  <a:pt x="9155" y="1938"/>
                </a:cubicBezTo>
                <a:cubicBezTo>
                  <a:pt x="9108" y="1932"/>
                  <a:pt x="9098" y="1960"/>
                  <a:pt x="9110" y="2060"/>
                </a:cubicBezTo>
                <a:cubicBezTo>
                  <a:pt x="9119" y="2131"/>
                  <a:pt x="9114" y="2200"/>
                  <a:pt x="9101" y="2213"/>
                </a:cubicBezTo>
                <a:cubicBezTo>
                  <a:pt x="9087" y="2227"/>
                  <a:pt x="8979" y="2186"/>
                  <a:pt x="8861" y="2123"/>
                </a:cubicBezTo>
                <a:cubicBezTo>
                  <a:pt x="8619" y="1994"/>
                  <a:pt x="8227" y="1965"/>
                  <a:pt x="8148" y="2070"/>
                </a:cubicBezTo>
                <a:cubicBezTo>
                  <a:pt x="8112" y="2116"/>
                  <a:pt x="8102" y="2202"/>
                  <a:pt x="8114" y="2372"/>
                </a:cubicBezTo>
                <a:cubicBezTo>
                  <a:pt x="8124" y="2502"/>
                  <a:pt x="8121" y="2652"/>
                  <a:pt x="8109" y="2705"/>
                </a:cubicBezTo>
                <a:cubicBezTo>
                  <a:pt x="8086" y="2797"/>
                  <a:pt x="8083" y="2797"/>
                  <a:pt x="8040" y="2705"/>
                </a:cubicBezTo>
                <a:cubicBezTo>
                  <a:pt x="8015" y="2652"/>
                  <a:pt x="8003" y="2563"/>
                  <a:pt x="8013" y="2505"/>
                </a:cubicBezTo>
                <a:cubicBezTo>
                  <a:pt x="8026" y="2427"/>
                  <a:pt x="8013" y="2400"/>
                  <a:pt x="7961" y="2400"/>
                </a:cubicBezTo>
                <a:cubicBezTo>
                  <a:pt x="7879" y="2400"/>
                  <a:pt x="7836" y="2316"/>
                  <a:pt x="7891" y="2263"/>
                </a:cubicBezTo>
                <a:cubicBezTo>
                  <a:pt x="7918" y="2237"/>
                  <a:pt x="7915" y="2215"/>
                  <a:pt x="7883" y="2183"/>
                </a:cubicBezTo>
                <a:cubicBezTo>
                  <a:pt x="7856" y="2157"/>
                  <a:pt x="7816" y="2169"/>
                  <a:pt x="7783" y="2217"/>
                </a:cubicBezTo>
                <a:cubicBezTo>
                  <a:pt x="7761" y="2248"/>
                  <a:pt x="7729" y="2260"/>
                  <a:pt x="7693" y="2260"/>
                </a:cubicBezTo>
                <a:cubicBezTo>
                  <a:pt x="7637" y="2399"/>
                  <a:pt x="7468" y="2532"/>
                  <a:pt x="7410" y="2475"/>
                </a:cubicBezTo>
                <a:cubicBezTo>
                  <a:pt x="7392" y="2458"/>
                  <a:pt x="7325" y="2484"/>
                  <a:pt x="7259" y="2533"/>
                </a:cubicBezTo>
                <a:cubicBezTo>
                  <a:pt x="7179" y="2593"/>
                  <a:pt x="7110" y="2609"/>
                  <a:pt x="7050" y="2582"/>
                </a:cubicBezTo>
                <a:cubicBezTo>
                  <a:pt x="7001" y="2559"/>
                  <a:pt x="6922" y="2536"/>
                  <a:pt x="6876" y="2530"/>
                </a:cubicBezTo>
                <a:cubicBezTo>
                  <a:pt x="6829" y="2524"/>
                  <a:pt x="6788" y="2512"/>
                  <a:pt x="6783" y="2505"/>
                </a:cubicBezTo>
                <a:cubicBezTo>
                  <a:pt x="6779" y="2499"/>
                  <a:pt x="6761" y="2491"/>
                  <a:pt x="6744" y="2487"/>
                </a:cubicBezTo>
                <a:cubicBezTo>
                  <a:pt x="6743" y="2487"/>
                  <a:pt x="6742" y="2484"/>
                  <a:pt x="6741" y="2484"/>
                </a:cubicBezTo>
                <a:cubicBezTo>
                  <a:pt x="6740" y="2483"/>
                  <a:pt x="6739" y="2484"/>
                  <a:pt x="6739" y="2484"/>
                </a:cubicBezTo>
                <a:cubicBezTo>
                  <a:pt x="6702" y="2484"/>
                  <a:pt x="6655" y="2477"/>
                  <a:pt x="6602" y="2462"/>
                </a:cubicBezTo>
                <a:cubicBezTo>
                  <a:pt x="6309" y="2377"/>
                  <a:pt x="6297" y="2432"/>
                  <a:pt x="6393" y="3445"/>
                </a:cubicBezTo>
                <a:cubicBezTo>
                  <a:pt x="6423" y="3771"/>
                  <a:pt x="6438" y="4080"/>
                  <a:pt x="6425" y="4133"/>
                </a:cubicBezTo>
                <a:cubicBezTo>
                  <a:pt x="6404" y="4222"/>
                  <a:pt x="6397" y="4220"/>
                  <a:pt x="6320" y="4107"/>
                </a:cubicBezTo>
                <a:cubicBezTo>
                  <a:pt x="6275" y="4040"/>
                  <a:pt x="6245" y="3965"/>
                  <a:pt x="6254" y="3941"/>
                </a:cubicBezTo>
                <a:cubicBezTo>
                  <a:pt x="6264" y="3918"/>
                  <a:pt x="6233" y="3859"/>
                  <a:pt x="6186" y="3810"/>
                </a:cubicBezTo>
                <a:cubicBezTo>
                  <a:pt x="6139" y="3762"/>
                  <a:pt x="6101" y="3690"/>
                  <a:pt x="6101" y="3654"/>
                </a:cubicBezTo>
                <a:cubicBezTo>
                  <a:pt x="6101" y="3617"/>
                  <a:pt x="6029" y="3463"/>
                  <a:pt x="5941" y="3313"/>
                </a:cubicBezTo>
                <a:cubicBezTo>
                  <a:pt x="5852" y="3163"/>
                  <a:pt x="5720" y="2934"/>
                  <a:pt x="5646" y="2803"/>
                </a:cubicBezTo>
                <a:cubicBezTo>
                  <a:pt x="5567" y="2663"/>
                  <a:pt x="5499" y="2583"/>
                  <a:pt x="5482" y="2611"/>
                </a:cubicBezTo>
                <a:cubicBezTo>
                  <a:pt x="5464" y="2639"/>
                  <a:pt x="5422" y="2628"/>
                  <a:pt x="5381" y="2585"/>
                </a:cubicBezTo>
                <a:cubicBezTo>
                  <a:pt x="5341" y="2544"/>
                  <a:pt x="5294" y="2511"/>
                  <a:pt x="5275" y="2512"/>
                </a:cubicBezTo>
                <a:cubicBezTo>
                  <a:pt x="5256" y="2512"/>
                  <a:pt x="5237" y="2470"/>
                  <a:pt x="5230" y="2417"/>
                </a:cubicBezTo>
                <a:cubicBezTo>
                  <a:pt x="5223" y="2364"/>
                  <a:pt x="5169" y="2224"/>
                  <a:pt x="5109" y="2106"/>
                </a:cubicBezTo>
                <a:cubicBezTo>
                  <a:pt x="5049" y="1989"/>
                  <a:pt x="4991" y="1828"/>
                  <a:pt x="4981" y="1747"/>
                </a:cubicBezTo>
                <a:cubicBezTo>
                  <a:pt x="4962" y="1585"/>
                  <a:pt x="5012" y="1070"/>
                  <a:pt x="5056" y="986"/>
                </a:cubicBezTo>
                <a:cubicBezTo>
                  <a:pt x="5116" y="868"/>
                  <a:pt x="5162" y="473"/>
                  <a:pt x="5124" y="400"/>
                </a:cubicBezTo>
                <a:cubicBezTo>
                  <a:pt x="5096" y="347"/>
                  <a:pt x="5097" y="318"/>
                  <a:pt x="5129" y="285"/>
                </a:cubicBezTo>
                <a:cubicBezTo>
                  <a:pt x="5154" y="261"/>
                  <a:pt x="5175" y="186"/>
                  <a:pt x="5177" y="120"/>
                </a:cubicBezTo>
                <a:lnTo>
                  <a:pt x="5179" y="13"/>
                </a:lnTo>
                <a:cubicBezTo>
                  <a:pt x="4747" y="7"/>
                  <a:pt x="4274" y="2"/>
                  <a:pt x="3359" y="2"/>
                </a:cubicBezTo>
                <a:lnTo>
                  <a:pt x="0" y="0"/>
                </a:lnTo>
                <a:close/>
                <a:moveTo>
                  <a:pt x="21565" y="9"/>
                </a:moveTo>
                <a:cubicBezTo>
                  <a:pt x="21554" y="15"/>
                  <a:pt x="21540" y="28"/>
                  <a:pt x="21528" y="46"/>
                </a:cubicBezTo>
                <a:cubicBezTo>
                  <a:pt x="21495" y="99"/>
                  <a:pt x="21499" y="106"/>
                  <a:pt x="21548" y="77"/>
                </a:cubicBezTo>
                <a:cubicBezTo>
                  <a:pt x="21581" y="57"/>
                  <a:pt x="21600" y="26"/>
                  <a:pt x="21590" y="10"/>
                </a:cubicBezTo>
                <a:cubicBezTo>
                  <a:pt x="21584" y="1"/>
                  <a:pt x="21575" y="2"/>
                  <a:pt x="21565" y="9"/>
                </a:cubicBezTo>
                <a:close/>
                <a:moveTo>
                  <a:pt x="9269" y="46"/>
                </a:moveTo>
                <a:lnTo>
                  <a:pt x="9269" y="53"/>
                </a:lnTo>
                <a:cubicBezTo>
                  <a:pt x="9276" y="50"/>
                  <a:pt x="9279" y="54"/>
                  <a:pt x="9286" y="50"/>
                </a:cubicBezTo>
                <a:cubicBezTo>
                  <a:pt x="9288" y="48"/>
                  <a:pt x="9272" y="48"/>
                  <a:pt x="9269" y="46"/>
                </a:cubicBezTo>
                <a:close/>
                <a:moveTo>
                  <a:pt x="7568" y="48"/>
                </a:moveTo>
                <a:cubicBezTo>
                  <a:pt x="7568" y="50"/>
                  <a:pt x="7566" y="51"/>
                  <a:pt x="7567" y="53"/>
                </a:cubicBezTo>
                <a:cubicBezTo>
                  <a:pt x="7579" y="83"/>
                  <a:pt x="7593" y="107"/>
                  <a:pt x="7600" y="107"/>
                </a:cubicBezTo>
                <a:cubicBezTo>
                  <a:pt x="7607" y="107"/>
                  <a:pt x="7623" y="83"/>
                  <a:pt x="7634" y="53"/>
                </a:cubicBezTo>
                <a:cubicBezTo>
                  <a:pt x="7635" y="53"/>
                  <a:pt x="7634" y="52"/>
                  <a:pt x="7634" y="52"/>
                </a:cubicBezTo>
                <a:cubicBezTo>
                  <a:pt x="7632" y="50"/>
                  <a:pt x="7573" y="49"/>
                  <a:pt x="7568" y="48"/>
                </a:cubicBezTo>
                <a:close/>
              </a:path>
            </a:pathLst>
          </a:custGeom>
          <a:ln w="12700">
            <a:miter lim="400000"/>
          </a:ln>
          <a:effectLst>
            <a:outerShdw sx="100000" sy="100000" kx="0" ky="0" algn="b" rotWithShape="0" blurRad="88900" dist="105471" dir="3218735">
              <a:srgbClr val="000000"/>
            </a:outerShdw>
          </a:effectLst>
        </p:spPr>
      </p:pic>
      <p:sp>
        <p:nvSpPr>
          <p:cNvPr id="469" name="WHAT MUST I DO TO BE SAVED?"/>
          <p:cNvSpPr txBox="1"/>
          <p:nvPr/>
        </p:nvSpPr>
        <p:spPr>
          <a:xfrm>
            <a:off x="279329" y="2150844"/>
            <a:ext cx="12446141" cy="952501"/>
          </a:xfrm>
          <a:prstGeom prst="rect">
            <a:avLst/>
          </a:prstGeom>
          <a:gradFill>
            <a:gsLst>
              <a:gs pos="0">
                <a:schemeClr val="accent3"/>
              </a:gs>
              <a:gs pos="100000">
                <a:schemeClr val="accent3">
                  <a:satOff val="2194"/>
                  <a:lumOff val="-10817"/>
                </a:schemeClr>
              </a:gs>
            </a:gsLst>
            <a:lin ang="5400000"/>
          </a:gradFill>
          <a:ln w="12700">
            <a:miter lim="400000"/>
          </a:ln>
          <a:effectLst>
            <a:outerShdw sx="100000" sy="100000" kx="0" ky="0" algn="b" rotWithShape="0" blurRad="127000" dist="136836" dir="2501888">
              <a:srgbClr val="5A5F5E">
                <a:alpha val="9754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900">
                <a:solidFill>
                  <a:srgbClr val="FFFFFF"/>
                </a:solidFill>
                <a:effectLst>
                  <a:outerShdw sx="100000" sy="100000" kx="0" ky="0" algn="b" rotWithShape="0" blurRad="63500" dist="63500" dir="1934455">
                    <a:srgbClr val="000000"/>
                  </a:outerShdw>
                </a:effectLst>
              </a:defRPr>
            </a:lvl1pPr>
          </a:lstStyle>
          <a:p>
            <a:pPr/>
            <a:r>
              <a:t>WHAT MUST I DO TO BE SAVED?</a:t>
            </a:r>
          </a:p>
        </p:txBody>
      </p:sp>
      <p:pic>
        <p:nvPicPr>
          <p:cNvPr id="470" name="image75.png" descr="image75.png"/>
          <p:cNvPicPr>
            <a:picLocks noChangeAspect="1"/>
          </p:cNvPicPr>
          <p:nvPr/>
        </p:nvPicPr>
        <p:blipFill>
          <a:blip r:embed="rId3">
            <a:extLst/>
          </a:blip>
          <a:stretch>
            <a:fillRect/>
          </a:stretch>
        </p:blipFill>
        <p:spPr>
          <a:xfrm>
            <a:off x="6593485" y="4475896"/>
            <a:ext cx="5032562" cy="5292498"/>
          </a:xfrm>
          <a:prstGeom prst="rect">
            <a:avLst/>
          </a:prstGeom>
          <a:ln w="12700">
            <a:miter lim="400000"/>
          </a:ln>
        </p:spPr>
      </p:pic>
      <p:sp>
        <p:nvSpPr>
          <p:cNvPr id="471" name="Luke 8:11; Rom. 10:17…"/>
          <p:cNvSpPr txBox="1"/>
          <p:nvPr/>
        </p:nvSpPr>
        <p:spPr>
          <a:xfrm>
            <a:off x="-206541" y="5950290"/>
            <a:ext cx="5502970" cy="3660649"/>
          </a:xfrm>
          <a:prstGeom prst="rect">
            <a:avLst/>
          </a:prstGeom>
          <a:ln w="12700">
            <a:miter lim="400000"/>
          </a:ln>
          <a:effectLst>
            <a:outerShdw sx="100000" sy="100000" kx="0" ky="0" algn="b" rotWithShape="0" blurRad="76200" dist="76200" dir="3142916">
              <a:srgbClr val="000000"/>
            </a:outerShdw>
          </a:effectLst>
          <a:extLst>
            <a:ext uri="{C572A759-6A51-4108-AA02-DFA0A04FC94B}">
              <ma14:wrappingTextBoxFlag xmlns:ma14="http://schemas.microsoft.com/office/mac/drawingml/2011/main" val="1"/>
            </a:ext>
          </a:extLst>
        </p:spPr>
        <p:txBody>
          <a:bodyPr lIns="65023" tIns="65023" rIns="65023" bIns="65023" anchor="ctr">
            <a:spAutoFit/>
          </a:bodyPr>
          <a:lstStyle/>
          <a:p>
            <a:pPr defTabSz="914400">
              <a:spcBef>
                <a:spcPts val="1000"/>
              </a:spcBef>
              <a:defRPr sz="3300">
                <a:solidFill>
                  <a:srgbClr val="DCDDE0"/>
                </a:solidFill>
                <a:effectLst>
                  <a:outerShdw sx="100000" sy="100000" kx="0" ky="0" algn="b" rotWithShape="0" blurRad="63500" dist="63500" dir="1710148">
                    <a:srgbClr val="000000"/>
                  </a:outerShdw>
                </a:effectLst>
                <a:latin typeface="Gill Sans"/>
                <a:ea typeface="Gill Sans"/>
                <a:cs typeface="Gill Sans"/>
                <a:sym typeface="Gill Sans"/>
              </a:defRPr>
            </a:pPr>
            <a:r>
              <a:t>Luke 8:11; Rom. 10:17</a:t>
            </a:r>
          </a:p>
          <a:p>
            <a:pPr defTabSz="914400">
              <a:spcBef>
                <a:spcPts val="1000"/>
              </a:spcBef>
              <a:defRPr sz="3300">
                <a:solidFill>
                  <a:srgbClr val="DCDDE0"/>
                </a:solidFill>
                <a:effectLst>
                  <a:outerShdw sx="100000" sy="100000" kx="0" ky="0" algn="b" rotWithShape="0" blurRad="63500" dist="63500" dir="1710148">
                    <a:srgbClr val="000000"/>
                  </a:outerShdw>
                </a:effectLst>
                <a:latin typeface="Gill Sans"/>
                <a:ea typeface="Gill Sans"/>
                <a:cs typeface="Gill Sans"/>
                <a:sym typeface="Gill Sans"/>
              </a:defRPr>
            </a:pPr>
            <a:r>
              <a:t>John 8:24; Heb 11:6</a:t>
            </a:r>
          </a:p>
          <a:p>
            <a:pPr defTabSz="914400">
              <a:spcBef>
                <a:spcPts val="1000"/>
              </a:spcBef>
              <a:defRPr sz="3300">
                <a:solidFill>
                  <a:srgbClr val="DCDDE0"/>
                </a:solidFill>
                <a:effectLst>
                  <a:outerShdw sx="100000" sy="100000" kx="0" ky="0" algn="b" rotWithShape="0" blurRad="63500" dist="63500" dir="1710148">
                    <a:srgbClr val="000000"/>
                  </a:outerShdw>
                </a:effectLst>
                <a:latin typeface="Gill Sans"/>
                <a:ea typeface="Gill Sans"/>
                <a:cs typeface="Gill Sans"/>
                <a:sym typeface="Gill Sans"/>
              </a:defRPr>
            </a:pPr>
            <a:r>
              <a:t>Luke 13:3,5; Acts 17:30</a:t>
            </a:r>
          </a:p>
          <a:p>
            <a:pPr defTabSz="914400">
              <a:spcBef>
                <a:spcPts val="1000"/>
              </a:spcBef>
              <a:defRPr sz="3300">
                <a:solidFill>
                  <a:srgbClr val="DCDDE0"/>
                </a:solidFill>
                <a:effectLst>
                  <a:outerShdw sx="100000" sy="100000" kx="0" ky="0" algn="b" rotWithShape="0" blurRad="63500" dist="63500" dir="1710148">
                    <a:srgbClr val="000000"/>
                  </a:outerShdw>
                </a:effectLst>
                <a:latin typeface="Gill Sans"/>
                <a:ea typeface="Gill Sans"/>
                <a:cs typeface="Gill Sans"/>
                <a:sym typeface="Gill Sans"/>
              </a:defRPr>
            </a:pPr>
            <a:r>
              <a:t>Mat. 10:32,33; Rom 10:9</a:t>
            </a:r>
          </a:p>
          <a:p>
            <a:pPr defTabSz="914400">
              <a:spcBef>
                <a:spcPts val="1000"/>
              </a:spcBef>
              <a:defRPr sz="3300">
                <a:solidFill>
                  <a:srgbClr val="DCDDE0"/>
                </a:solidFill>
                <a:effectLst>
                  <a:outerShdw sx="100000" sy="100000" kx="0" ky="0" algn="b" rotWithShape="0" blurRad="63500" dist="63500" dir="1710148">
                    <a:srgbClr val="000000"/>
                  </a:outerShdw>
                </a:effectLst>
                <a:latin typeface="Gill Sans"/>
                <a:ea typeface="Gill Sans"/>
                <a:cs typeface="Gill Sans"/>
                <a:sym typeface="Gill Sans"/>
              </a:defRPr>
            </a:pPr>
            <a:r>
              <a:t>Acts 2:38; 22:16; 1 Pet 3:21</a:t>
            </a:r>
          </a:p>
          <a:p>
            <a:pPr defTabSz="914400">
              <a:spcBef>
                <a:spcPts val="1000"/>
              </a:spcBef>
              <a:defRPr sz="3300">
                <a:solidFill>
                  <a:srgbClr val="DCDDE0"/>
                </a:solidFill>
                <a:effectLst>
                  <a:outerShdw sx="100000" sy="100000" kx="0" ky="0" algn="b" rotWithShape="0" blurRad="63500" dist="63500" dir="1710148">
                    <a:srgbClr val="000000"/>
                  </a:outerShdw>
                </a:effectLst>
                <a:latin typeface="Gill Sans"/>
                <a:ea typeface="Gill Sans"/>
                <a:cs typeface="Gill Sans"/>
                <a:sym typeface="Gill Sans"/>
              </a:defRPr>
            </a:pPr>
            <a:r>
              <a:t>Heb 4:11; Col 1:23</a:t>
            </a:r>
          </a:p>
        </p:txBody>
      </p:sp>
      <p:pic>
        <p:nvPicPr>
          <p:cNvPr id="472" name="Image" descr="Image"/>
          <p:cNvPicPr>
            <a:picLocks noChangeAspect="1"/>
          </p:cNvPicPr>
          <p:nvPr/>
        </p:nvPicPr>
        <p:blipFill>
          <a:blip r:embed="rId4">
            <a:extLst/>
          </a:blip>
          <a:stretch>
            <a:fillRect/>
          </a:stretch>
        </p:blipFill>
        <p:spPr>
          <a:xfrm>
            <a:off x="4742876" y="5298868"/>
            <a:ext cx="2167573" cy="1024129"/>
          </a:xfrm>
          <a:prstGeom prst="rect">
            <a:avLst/>
          </a:prstGeom>
          <a:ln w="12700">
            <a:miter lim="400000"/>
          </a:ln>
        </p:spPr>
      </p:pic>
      <p:pic>
        <p:nvPicPr>
          <p:cNvPr id="473" name="Image" descr="Image"/>
          <p:cNvPicPr>
            <a:picLocks noChangeAspect="1"/>
          </p:cNvPicPr>
          <p:nvPr/>
        </p:nvPicPr>
        <p:blipFill>
          <a:blip r:embed="rId5">
            <a:extLst/>
          </a:blip>
          <a:stretch>
            <a:fillRect/>
          </a:stretch>
        </p:blipFill>
        <p:spPr>
          <a:xfrm>
            <a:off x="5565311" y="4183390"/>
            <a:ext cx="2167573" cy="1024129"/>
          </a:xfrm>
          <a:prstGeom prst="rect">
            <a:avLst/>
          </a:prstGeom>
          <a:ln w="12700">
            <a:miter lim="400000"/>
          </a:ln>
        </p:spPr>
      </p:pic>
      <p:pic>
        <p:nvPicPr>
          <p:cNvPr id="474" name="Image" descr="Image"/>
          <p:cNvPicPr>
            <a:picLocks noChangeAspect="1"/>
          </p:cNvPicPr>
          <p:nvPr/>
        </p:nvPicPr>
        <p:blipFill>
          <a:blip r:embed="rId6">
            <a:extLst/>
          </a:blip>
          <a:stretch>
            <a:fillRect/>
          </a:stretch>
        </p:blipFill>
        <p:spPr>
          <a:xfrm>
            <a:off x="8025980" y="3647709"/>
            <a:ext cx="2167573" cy="1024129"/>
          </a:xfrm>
          <a:prstGeom prst="rect">
            <a:avLst/>
          </a:prstGeom>
          <a:ln w="12700">
            <a:miter lim="400000"/>
          </a:ln>
        </p:spPr>
      </p:pic>
      <p:pic>
        <p:nvPicPr>
          <p:cNvPr id="475" name="Image" descr="Image"/>
          <p:cNvPicPr>
            <a:picLocks noChangeAspect="1"/>
          </p:cNvPicPr>
          <p:nvPr/>
        </p:nvPicPr>
        <p:blipFill>
          <a:blip r:embed="rId7">
            <a:extLst/>
          </a:blip>
          <a:stretch>
            <a:fillRect/>
          </a:stretch>
        </p:blipFill>
        <p:spPr>
          <a:xfrm>
            <a:off x="10000422" y="4458521"/>
            <a:ext cx="2273262" cy="1021926"/>
          </a:xfrm>
          <a:prstGeom prst="rect">
            <a:avLst/>
          </a:prstGeom>
          <a:ln w="12700">
            <a:miter lim="400000"/>
          </a:ln>
        </p:spPr>
      </p:pic>
      <p:pic>
        <p:nvPicPr>
          <p:cNvPr id="476" name="Image" descr="Image"/>
          <p:cNvPicPr>
            <a:picLocks noChangeAspect="1"/>
          </p:cNvPicPr>
          <p:nvPr/>
        </p:nvPicPr>
        <p:blipFill>
          <a:blip r:embed="rId8">
            <a:extLst/>
          </a:blip>
          <a:stretch>
            <a:fillRect/>
          </a:stretch>
        </p:blipFill>
        <p:spPr>
          <a:xfrm>
            <a:off x="10280397" y="6219802"/>
            <a:ext cx="2505634" cy="1024129"/>
          </a:xfrm>
          <a:prstGeom prst="rect">
            <a:avLst/>
          </a:prstGeom>
          <a:ln w="12700">
            <a:miter lim="400000"/>
          </a:ln>
        </p:spPr>
      </p:pic>
      <p:pic>
        <p:nvPicPr>
          <p:cNvPr id="477" name="Image" descr="Image"/>
          <p:cNvPicPr>
            <a:picLocks noChangeAspect="1"/>
          </p:cNvPicPr>
          <p:nvPr/>
        </p:nvPicPr>
        <p:blipFill>
          <a:blip r:embed="rId9">
            <a:extLst/>
          </a:blip>
          <a:stretch>
            <a:fillRect/>
          </a:stretch>
        </p:blipFill>
        <p:spPr>
          <a:xfrm>
            <a:off x="7484087" y="8730930"/>
            <a:ext cx="3251359" cy="1024129"/>
          </a:xfrm>
          <a:prstGeom prst="rect">
            <a:avLst/>
          </a:prstGeom>
          <a:ln w="12700">
            <a:miter lim="400000"/>
          </a:ln>
        </p:spPr>
      </p:pic>
      <p:sp>
        <p:nvSpPr>
          <p:cNvPr id="478" name="“The Importance of Respecting God’s Silence”"/>
          <p:cNvSpPr txBox="1"/>
          <p:nvPr/>
        </p:nvSpPr>
        <p:spPr>
          <a:xfrm>
            <a:off x="4969376" y="271337"/>
            <a:ext cx="8240577" cy="16969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457200">
              <a:defRPr i="1" sz="5600">
                <a:solidFill>
                  <a:schemeClr val="accent5">
                    <a:hueOff val="-92222"/>
                    <a:lumOff val="-9871"/>
                  </a:schemeClr>
                </a:solidFill>
                <a:latin typeface="Times New Roman"/>
                <a:ea typeface="Times New Roman"/>
                <a:cs typeface="Times New Roman"/>
                <a:sym typeface="Times New Roman"/>
              </a:defRPr>
            </a:lvl1pPr>
          </a:lstStyle>
          <a:p>
            <a:pPr/>
            <a:r>
              <a:t>“The Importance of Respecting God’s Silence”</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71">
                                            <p:bg/>
                                          </p:spTgt>
                                        </p:tgtEl>
                                        <p:attrNameLst>
                                          <p:attrName>style.visibility</p:attrName>
                                        </p:attrNameLst>
                                      </p:cBhvr>
                                      <p:to>
                                        <p:strVal val="visible"/>
                                      </p:to>
                                    </p:set>
                                    <p:animEffect filter="wipe(left)" transition="in">
                                      <p:cBhvr>
                                        <p:cTn id="7" dur="2000"/>
                                        <p:tgtEl>
                                          <p:spTgt spid="471">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471">
                                            <p:txEl>
                                              <p:pRg st="0" end="0"/>
                                            </p:txEl>
                                          </p:spTgt>
                                        </p:tgtEl>
                                        <p:attrNameLst>
                                          <p:attrName>style.visibility</p:attrName>
                                        </p:attrNameLst>
                                      </p:cBhvr>
                                      <p:to>
                                        <p:strVal val="visible"/>
                                      </p:to>
                                    </p:set>
                                    <p:animEffect filter="wipe(left)" transition="in">
                                      <p:cBhvr>
                                        <p:cTn id="10" dur="2000"/>
                                        <p:tgtEl>
                                          <p:spTgt spid="471">
                                            <p:txEl>
                                              <p:pRg st="0" end="0"/>
                                            </p:txEl>
                                          </p:spTgt>
                                        </p:tgtEl>
                                      </p:cBhvr>
                                    </p:animEffect>
                                  </p:childTnLst>
                                </p:cTn>
                              </p:par>
                            </p:childTnLst>
                          </p:cTn>
                        </p:par>
                        <p:par>
                          <p:cTn id="11" fill="hold">
                            <p:stCondLst>
                              <p:cond delay="2000"/>
                            </p:stCondLst>
                            <p:childTnLst>
                              <p:par>
                                <p:cTn id="12" presetClass="entr" nodeType="afterEffect" presetSubtype="16" presetID="23" grpId="2" fill="hold">
                                  <p:stCondLst>
                                    <p:cond delay="0"/>
                                  </p:stCondLst>
                                  <p:iterate type="el" backwards="0">
                                    <p:tmAbs val="0"/>
                                  </p:iterate>
                                  <p:childTnLst>
                                    <p:set>
                                      <p:cBhvr>
                                        <p:cTn id="13" fill="hold"/>
                                        <p:tgtEl>
                                          <p:spTgt spid="472"/>
                                        </p:tgtEl>
                                        <p:attrNameLst>
                                          <p:attrName>style.visibility</p:attrName>
                                        </p:attrNameLst>
                                      </p:cBhvr>
                                      <p:to>
                                        <p:strVal val="visible"/>
                                      </p:to>
                                    </p:set>
                                    <p:anim calcmode="lin" valueType="num">
                                      <p:cBhvr>
                                        <p:cTn id="14" dur="750" fill="hold"/>
                                        <p:tgtEl>
                                          <p:spTgt spid="472"/>
                                        </p:tgtEl>
                                        <p:attrNameLst>
                                          <p:attrName>ppt_w</p:attrName>
                                        </p:attrNameLst>
                                      </p:cBhvr>
                                      <p:tavLst>
                                        <p:tav tm="0">
                                          <p:val>
                                            <p:fltVal val="0"/>
                                          </p:val>
                                        </p:tav>
                                        <p:tav tm="100000">
                                          <p:val>
                                            <p:strVal val="#ppt_w"/>
                                          </p:val>
                                        </p:tav>
                                      </p:tavLst>
                                    </p:anim>
                                    <p:anim calcmode="lin" valueType="num">
                                      <p:cBhvr>
                                        <p:cTn id="15" dur="750" fill="hold"/>
                                        <p:tgtEl>
                                          <p:spTgt spid="472"/>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471">
                                            <p:txEl>
                                              <p:pRg st="1" end="1"/>
                                            </p:txEl>
                                          </p:spTgt>
                                        </p:tgtEl>
                                        <p:attrNameLst>
                                          <p:attrName>style.visibility</p:attrName>
                                        </p:attrNameLst>
                                      </p:cBhvr>
                                      <p:to>
                                        <p:strVal val="visible"/>
                                      </p:to>
                                    </p:set>
                                    <p:animEffect filter="wipe(left)" transition="in">
                                      <p:cBhvr>
                                        <p:cTn id="20" dur="2000"/>
                                        <p:tgtEl>
                                          <p:spTgt spid="471">
                                            <p:txEl>
                                              <p:pRg st="1" end="1"/>
                                            </p:txEl>
                                          </p:spTgt>
                                        </p:tgtEl>
                                      </p:cBhvr>
                                    </p:animEffect>
                                  </p:childTnLst>
                                </p:cTn>
                              </p:par>
                            </p:childTnLst>
                          </p:cTn>
                        </p:par>
                        <p:par>
                          <p:cTn id="21" fill="hold">
                            <p:stCondLst>
                              <p:cond delay="2000"/>
                            </p:stCondLst>
                            <p:childTnLst>
                              <p:par>
                                <p:cTn id="22" presetClass="entr" nodeType="afterEffect" presetSubtype="16" presetID="23" grpId="3" fill="hold">
                                  <p:stCondLst>
                                    <p:cond delay="0"/>
                                  </p:stCondLst>
                                  <p:iterate type="el" backwards="0">
                                    <p:tmAbs val="0"/>
                                  </p:iterate>
                                  <p:childTnLst>
                                    <p:set>
                                      <p:cBhvr>
                                        <p:cTn id="23" fill="hold"/>
                                        <p:tgtEl>
                                          <p:spTgt spid="473"/>
                                        </p:tgtEl>
                                        <p:attrNameLst>
                                          <p:attrName>style.visibility</p:attrName>
                                        </p:attrNameLst>
                                      </p:cBhvr>
                                      <p:to>
                                        <p:strVal val="visible"/>
                                      </p:to>
                                    </p:set>
                                    <p:anim calcmode="lin" valueType="num">
                                      <p:cBhvr>
                                        <p:cTn id="24" dur="750" fill="hold"/>
                                        <p:tgtEl>
                                          <p:spTgt spid="473"/>
                                        </p:tgtEl>
                                        <p:attrNameLst>
                                          <p:attrName>ppt_w</p:attrName>
                                        </p:attrNameLst>
                                      </p:cBhvr>
                                      <p:tavLst>
                                        <p:tav tm="0">
                                          <p:val>
                                            <p:fltVal val="0"/>
                                          </p:val>
                                        </p:tav>
                                        <p:tav tm="100000">
                                          <p:val>
                                            <p:strVal val="#ppt_w"/>
                                          </p:val>
                                        </p:tav>
                                      </p:tavLst>
                                    </p:anim>
                                    <p:anim calcmode="lin" valueType="num">
                                      <p:cBhvr>
                                        <p:cTn id="25" dur="750" fill="hold"/>
                                        <p:tgtEl>
                                          <p:spTgt spid="473"/>
                                        </p:tgtEl>
                                        <p:attrNameLst>
                                          <p:attrName>ppt_h</p:attrName>
                                        </p:attrNameLst>
                                      </p:cBhvr>
                                      <p:tavLst>
                                        <p:tav tm="0">
                                          <p:val>
                                            <p:flt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471">
                                            <p:txEl>
                                              <p:pRg st="2" end="2"/>
                                            </p:txEl>
                                          </p:spTgt>
                                        </p:tgtEl>
                                        <p:attrNameLst>
                                          <p:attrName>style.visibility</p:attrName>
                                        </p:attrNameLst>
                                      </p:cBhvr>
                                      <p:to>
                                        <p:strVal val="visible"/>
                                      </p:to>
                                    </p:set>
                                    <p:animEffect filter="wipe(left)" transition="in">
                                      <p:cBhvr>
                                        <p:cTn id="30" dur="2000"/>
                                        <p:tgtEl>
                                          <p:spTgt spid="471">
                                            <p:txEl>
                                              <p:pRg st="2" end="2"/>
                                            </p:txEl>
                                          </p:spTgt>
                                        </p:tgtEl>
                                      </p:cBhvr>
                                    </p:animEffect>
                                  </p:childTnLst>
                                </p:cTn>
                              </p:par>
                            </p:childTnLst>
                          </p:cTn>
                        </p:par>
                        <p:par>
                          <p:cTn id="31" fill="hold">
                            <p:stCondLst>
                              <p:cond delay="2000"/>
                            </p:stCondLst>
                            <p:childTnLst>
                              <p:par>
                                <p:cTn id="32" presetClass="entr" nodeType="afterEffect" presetSubtype="16" presetID="23" grpId="4" fill="hold">
                                  <p:stCondLst>
                                    <p:cond delay="0"/>
                                  </p:stCondLst>
                                  <p:iterate type="el" backwards="0">
                                    <p:tmAbs val="0"/>
                                  </p:iterate>
                                  <p:childTnLst>
                                    <p:set>
                                      <p:cBhvr>
                                        <p:cTn id="33" fill="hold"/>
                                        <p:tgtEl>
                                          <p:spTgt spid="474"/>
                                        </p:tgtEl>
                                        <p:attrNameLst>
                                          <p:attrName>style.visibility</p:attrName>
                                        </p:attrNameLst>
                                      </p:cBhvr>
                                      <p:to>
                                        <p:strVal val="visible"/>
                                      </p:to>
                                    </p:set>
                                    <p:anim calcmode="lin" valueType="num">
                                      <p:cBhvr>
                                        <p:cTn id="34" dur="750" fill="hold"/>
                                        <p:tgtEl>
                                          <p:spTgt spid="474"/>
                                        </p:tgtEl>
                                        <p:attrNameLst>
                                          <p:attrName>ppt_w</p:attrName>
                                        </p:attrNameLst>
                                      </p:cBhvr>
                                      <p:tavLst>
                                        <p:tav tm="0">
                                          <p:val>
                                            <p:fltVal val="0"/>
                                          </p:val>
                                        </p:tav>
                                        <p:tav tm="100000">
                                          <p:val>
                                            <p:strVal val="#ppt_w"/>
                                          </p:val>
                                        </p:tav>
                                      </p:tavLst>
                                    </p:anim>
                                    <p:anim calcmode="lin" valueType="num">
                                      <p:cBhvr>
                                        <p:cTn id="35" dur="750" fill="hold"/>
                                        <p:tgtEl>
                                          <p:spTgt spid="474"/>
                                        </p:tgtEl>
                                        <p:attrNameLst>
                                          <p:attrName>ppt_h</p:attrName>
                                        </p:attrNameLst>
                                      </p:cBhvr>
                                      <p:tavLst>
                                        <p:tav tm="0">
                                          <p:val>
                                            <p:fltVal val="0"/>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Class="entr" nodeType="clickEffect" presetSubtype="8" presetID="22" grpId="1" fill="hold">
                                  <p:stCondLst>
                                    <p:cond delay="0"/>
                                  </p:stCondLst>
                                  <p:iterate type="el" backwards="0">
                                    <p:tmAbs val="0"/>
                                  </p:iterate>
                                  <p:childTnLst>
                                    <p:set>
                                      <p:cBhvr>
                                        <p:cTn id="39" fill="hold"/>
                                        <p:tgtEl>
                                          <p:spTgt spid="471">
                                            <p:txEl>
                                              <p:pRg st="3" end="3"/>
                                            </p:txEl>
                                          </p:spTgt>
                                        </p:tgtEl>
                                        <p:attrNameLst>
                                          <p:attrName>style.visibility</p:attrName>
                                        </p:attrNameLst>
                                      </p:cBhvr>
                                      <p:to>
                                        <p:strVal val="visible"/>
                                      </p:to>
                                    </p:set>
                                    <p:animEffect filter="wipe(left)" transition="in">
                                      <p:cBhvr>
                                        <p:cTn id="40" dur="2000"/>
                                        <p:tgtEl>
                                          <p:spTgt spid="471">
                                            <p:txEl>
                                              <p:pRg st="3" end="3"/>
                                            </p:txEl>
                                          </p:spTgt>
                                        </p:tgtEl>
                                      </p:cBhvr>
                                    </p:animEffect>
                                  </p:childTnLst>
                                </p:cTn>
                              </p:par>
                            </p:childTnLst>
                          </p:cTn>
                        </p:par>
                        <p:par>
                          <p:cTn id="41" fill="hold">
                            <p:stCondLst>
                              <p:cond delay="2000"/>
                            </p:stCondLst>
                            <p:childTnLst>
                              <p:par>
                                <p:cTn id="42" presetClass="entr" nodeType="afterEffect" presetSubtype="16" presetID="23" grpId="5" fill="hold">
                                  <p:stCondLst>
                                    <p:cond delay="0"/>
                                  </p:stCondLst>
                                  <p:iterate type="el" backwards="0">
                                    <p:tmAbs val="0"/>
                                  </p:iterate>
                                  <p:childTnLst>
                                    <p:set>
                                      <p:cBhvr>
                                        <p:cTn id="43" fill="hold"/>
                                        <p:tgtEl>
                                          <p:spTgt spid="475"/>
                                        </p:tgtEl>
                                        <p:attrNameLst>
                                          <p:attrName>style.visibility</p:attrName>
                                        </p:attrNameLst>
                                      </p:cBhvr>
                                      <p:to>
                                        <p:strVal val="visible"/>
                                      </p:to>
                                    </p:set>
                                    <p:anim calcmode="lin" valueType="num">
                                      <p:cBhvr>
                                        <p:cTn id="44" dur="750" fill="hold"/>
                                        <p:tgtEl>
                                          <p:spTgt spid="475"/>
                                        </p:tgtEl>
                                        <p:attrNameLst>
                                          <p:attrName>ppt_w</p:attrName>
                                        </p:attrNameLst>
                                      </p:cBhvr>
                                      <p:tavLst>
                                        <p:tav tm="0">
                                          <p:val>
                                            <p:fltVal val="0"/>
                                          </p:val>
                                        </p:tav>
                                        <p:tav tm="100000">
                                          <p:val>
                                            <p:strVal val="#ppt_w"/>
                                          </p:val>
                                        </p:tav>
                                      </p:tavLst>
                                    </p:anim>
                                    <p:anim calcmode="lin" valueType="num">
                                      <p:cBhvr>
                                        <p:cTn id="45" dur="750" fill="hold"/>
                                        <p:tgtEl>
                                          <p:spTgt spid="475"/>
                                        </p:tgtEl>
                                        <p:attrNameLst>
                                          <p:attrName>ppt_h</p:attrName>
                                        </p:attrNameLst>
                                      </p:cBhvr>
                                      <p:tavLst>
                                        <p:tav tm="0">
                                          <p:val>
                                            <p:fltVal val="0"/>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Class="entr" nodeType="clickEffect" presetSubtype="8" presetID="22" grpId="1" fill="hold">
                                  <p:stCondLst>
                                    <p:cond delay="0"/>
                                  </p:stCondLst>
                                  <p:iterate type="el" backwards="0">
                                    <p:tmAbs val="0"/>
                                  </p:iterate>
                                  <p:childTnLst>
                                    <p:set>
                                      <p:cBhvr>
                                        <p:cTn id="49" fill="hold"/>
                                        <p:tgtEl>
                                          <p:spTgt spid="471">
                                            <p:txEl>
                                              <p:pRg st="4" end="4"/>
                                            </p:txEl>
                                          </p:spTgt>
                                        </p:tgtEl>
                                        <p:attrNameLst>
                                          <p:attrName>style.visibility</p:attrName>
                                        </p:attrNameLst>
                                      </p:cBhvr>
                                      <p:to>
                                        <p:strVal val="visible"/>
                                      </p:to>
                                    </p:set>
                                    <p:animEffect filter="wipe(left)" transition="in">
                                      <p:cBhvr>
                                        <p:cTn id="50" dur="2000"/>
                                        <p:tgtEl>
                                          <p:spTgt spid="471">
                                            <p:txEl>
                                              <p:pRg st="4" end="4"/>
                                            </p:txEl>
                                          </p:spTgt>
                                        </p:tgtEl>
                                      </p:cBhvr>
                                    </p:animEffect>
                                  </p:childTnLst>
                                </p:cTn>
                              </p:par>
                            </p:childTnLst>
                          </p:cTn>
                        </p:par>
                        <p:par>
                          <p:cTn id="51" fill="hold">
                            <p:stCondLst>
                              <p:cond delay="2000"/>
                            </p:stCondLst>
                            <p:childTnLst>
                              <p:par>
                                <p:cTn id="52" presetClass="entr" nodeType="afterEffect" presetSubtype="16" presetID="23" grpId="6" fill="hold">
                                  <p:stCondLst>
                                    <p:cond delay="0"/>
                                  </p:stCondLst>
                                  <p:iterate type="el" backwards="0">
                                    <p:tmAbs val="0"/>
                                  </p:iterate>
                                  <p:childTnLst>
                                    <p:set>
                                      <p:cBhvr>
                                        <p:cTn id="53" fill="hold"/>
                                        <p:tgtEl>
                                          <p:spTgt spid="476"/>
                                        </p:tgtEl>
                                        <p:attrNameLst>
                                          <p:attrName>style.visibility</p:attrName>
                                        </p:attrNameLst>
                                      </p:cBhvr>
                                      <p:to>
                                        <p:strVal val="visible"/>
                                      </p:to>
                                    </p:set>
                                    <p:anim calcmode="lin" valueType="num">
                                      <p:cBhvr>
                                        <p:cTn id="54" dur="750" fill="hold"/>
                                        <p:tgtEl>
                                          <p:spTgt spid="476"/>
                                        </p:tgtEl>
                                        <p:attrNameLst>
                                          <p:attrName>ppt_w</p:attrName>
                                        </p:attrNameLst>
                                      </p:cBhvr>
                                      <p:tavLst>
                                        <p:tav tm="0">
                                          <p:val>
                                            <p:fltVal val="0"/>
                                          </p:val>
                                        </p:tav>
                                        <p:tav tm="100000">
                                          <p:val>
                                            <p:strVal val="#ppt_w"/>
                                          </p:val>
                                        </p:tav>
                                      </p:tavLst>
                                    </p:anim>
                                    <p:anim calcmode="lin" valueType="num">
                                      <p:cBhvr>
                                        <p:cTn id="55" dur="750" fill="hold"/>
                                        <p:tgtEl>
                                          <p:spTgt spid="476"/>
                                        </p:tgtEl>
                                        <p:attrNameLst>
                                          <p:attrName>ppt_h</p:attrName>
                                        </p:attrNameLst>
                                      </p:cBhvr>
                                      <p:tavLst>
                                        <p:tav tm="0">
                                          <p:val>
                                            <p:fltVal val="0"/>
                                          </p:val>
                                        </p:tav>
                                        <p:tav tm="100000">
                                          <p:val>
                                            <p:strVal val="#ppt_h"/>
                                          </p:val>
                                        </p:tav>
                                      </p:tavLst>
                                    </p:anim>
                                  </p:childTnLst>
                                </p:cTn>
                              </p:par>
                            </p:childTnLst>
                          </p:cTn>
                        </p:par>
                      </p:childTnLst>
                    </p:cTn>
                  </p:par>
                  <p:par>
                    <p:cTn id="56" fill="hold">
                      <p:stCondLst>
                        <p:cond delay="indefinite"/>
                      </p:stCondLst>
                      <p:childTnLst>
                        <p:par>
                          <p:cTn id="57" fill="hold">
                            <p:stCondLst>
                              <p:cond delay="0"/>
                            </p:stCondLst>
                            <p:childTnLst>
                              <p:par>
                                <p:cTn id="58" presetClass="entr" nodeType="clickEffect" presetSubtype="8" presetID="22" grpId="1" fill="hold">
                                  <p:stCondLst>
                                    <p:cond delay="0"/>
                                  </p:stCondLst>
                                  <p:iterate type="el" backwards="0">
                                    <p:tmAbs val="0"/>
                                  </p:iterate>
                                  <p:childTnLst>
                                    <p:set>
                                      <p:cBhvr>
                                        <p:cTn id="59" fill="hold"/>
                                        <p:tgtEl>
                                          <p:spTgt spid="471">
                                            <p:txEl>
                                              <p:pRg st="5" end="5"/>
                                            </p:txEl>
                                          </p:spTgt>
                                        </p:tgtEl>
                                        <p:attrNameLst>
                                          <p:attrName>style.visibility</p:attrName>
                                        </p:attrNameLst>
                                      </p:cBhvr>
                                      <p:to>
                                        <p:strVal val="visible"/>
                                      </p:to>
                                    </p:set>
                                    <p:animEffect filter="wipe(left)" transition="in">
                                      <p:cBhvr>
                                        <p:cTn id="60" dur="2000"/>
                                        <p:tgtEl>
                                          <p:spTgt spid="471">
                                            <p:txEl>
                                              <p:pRg st="5" end="5"/>
                                            </p:txEl>
                                          </p:spTgt>
                                        </p:tgtEl>
                                      </p:cBhvr>
                                    </p:animEffect>
                                  </p:childTnLst>
                                </p:cTn>
                              </p:par>
                            </p:childTnLst>
                          </p:cTn>
                        </p:par>
                        <p:par>
                          <p:cTn id="61" fill="hold">
                            <p:stCondLst>
                              <p:cond delay="2000"/>
                            </p:stCondLst>
                            <p:childTnLst>
                              <p:par>
                                <p:cTn id="62" presetClass="entr" nodeType="afterEffect" presetSubtype="16" presetID="23" grpId="7" fill="hold">
                                  <p:stCondLst>
                                    <p:cond delay="0"/>
                                  </p:stCondLst>
                                  <p:iterate type="el" backwards="0">
                                    <p:tmAbs val="0"/>
                                  </p:iterate>
                                  <p:childTnLst>
                                    <p:set>
                                      <p:cBhvr>
                                        <p:cTn id="63" fill="hold"/>
                                        <p:tgtEl>
                                          <p:spTgt spid="477"/>
                                        </p:tgtEl>
                                        <p:attrNameLst>
                                          <p:attrName>style.visibility</p:attrName>
                                        </p:attrNameLst>
                                      </p:cBhvr>
                                      <p:to>
                                        <p:strVal val="visible"/>
                                      </p:to>
                                    </p:set>
                                    <p:anim calcmode="lin" valueType="num">
                                      <p:cBhvr>
                                        <p:cTn id="64" dur="750" fill="hold"/>
                                        <p:tgtEl>
                                          <p:spTgt spid="477"/>
                                        </p:tgtEl>
                                        <p:attrNameLst>
                                          <p:attrName>ppt_w</p:attrName>
                                        </p:attrNameLst>
                                      </p:cBhvr>
                                      <p:tavLst>
                                        <p:tav tm="0">
                                          <p:val>
                                            <p:fltVal val="0"/>
                                          </p:val>
                                        </p:tav>
                                        <p:tav tm="100000">
                                          <p:val>
                                            <p:strVal val="#ppt_w"/>
                                          </p:val>
                                        </p:tav>
                                      </p:tavLst>
                                    </p:anim>
                                    <p:anim calcmode="lin" valueType="num">
                                      <p:cBhvr>
                                        <p:cTn id="65" dur="750" fill="hold"/>
                                        <p:tgtEl>
                                          <p:spTgt spid="47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74" grpId="4"/>
      <p:bldP build="whole" bldLvl="1" animBg="1" rev="0" advAuto="0" spid="472" grpId="2"/>
      <p:bldP build="whole" bldLvl="1" animBg="1" rev="0" advAuto="0" spid="476" grpId="6"/>
      <p:bldP build="p" bldLvl="5" animBg="1" rev="0" advAuto="0" spid="471" grpId="1"/>
      <p:bldP build="whole" bldLvl="1" animBg="1" rev="0" advAuto="0" spid="475" grpId="5"/>
      <p:bldP build="whole" bldLvl="1" animBg="1" rev="0" advAuto="0" spid="473" grpId="3"/>
      <p:bldP build="whole" bldLvl="1" animBg="1" rev="0" advAuto="0" spid="477" grpId="7"/>
    </p:bldLst>
  </p:timing>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0" name="Footer Placeholder 2"/>
          <p:cNvSpPr txBox="1"/>
          <p:nvPr/>
        </p:nvSpPr>
        <p:spPr>
          <a:xfrm>
            <a:off x="6459050" y="9411716"/>
            <a:ext cx="6480727" cy="3586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algn="r" defTabSz="1300480">
              <a:defRPr sz="1600">
                <a:solidFill>
                  <a:srgbClr val="888888"/>
                </a:solidFill>
                <a:latin typeface="Berlin Sans FB Demi Bold"/>
                <a:ea typeface="Berlin Sans FB Demi Bold"/>
                <a:cs typeface="Berlin Sans FB Demi Bold"/>
                <a:sym typeface="Berlin Sans FB Demi Bold"/>
              </a:defRPr>
            </a:lvl1pPr>
          </a:lstStyle>
          <a:p>
            <a:pPr/>
            <a:r>
              <a:t>W 65th St church of Christ / October 19, 2008</a:t>
            </a:r>
          </a:p>
        </p:txBody>
      </p:sp>
      <p:sp>
        <p:nvSpPr>
          <p:cNvPr id="481" name="Date Placeholder 1"/>
          <p:cNvSpPr txBox="1"/>
          <p:nvPr/>
        </p:nvSpPr>
        <p:spPr>
          <a:xfrm>
            <a:off x="65023" y="9411716"/>
            <a:ext cx="3988140" cy="3586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algn="l" defTabSz="1300480">
              <a:defRPr sz="1600">
                <a:solidFill>
                  <a:srgbClr val="888888"/>
                </a:solidFill>
                <a:latin typeface="Berlin Sans FB Demi Bold"/>
                <a:ea typeface="Berlin Sans FB Demi Bold"/>
                <a:cs typeface="Berlin Sans FB Demi Bold"/>
                <a:sym typeface="Berlin Sans FB Demi Bold"/>
              </a:defRPr>
            </a:lvl1pPr>
          </a:lstStyle>
          <a:p>
            <a:pPr/>
            <a:r>
              <a:t>Don McClain</a:t>
            </a:r>
          </a:p>
        </p:txBody>
      </p:sp>
      <p:sp>
        <p:nvSpPr>
          <p:cNvPr id="482" name="Slide Number Placeholder 3"/>
          <p:cNvSpPr txBox="1"/>
          <p:nvPr>
            <p:ph type="sldNum" sz="quarter" idx="2"/>
          </p:nvPr>
        </p:nvSpPr>
        <p:spPr>
          <a:xfrm>
            <a:off x="12650319" y="80320"/>
            <a:ext cx="354482" cy="35864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83" name="Rectangle 4"/>
          <p:cNvSpPr/>
          <p:nvPr/>
        </p:nvSpPr>
        <p:spPr>
          <a:xfrm>
            <a:off x="-1" y="-1"/>
            <a:ext cx="13004802" cy="9753602"/>
          </a:xfrm>
          <a:prstGeom prst="rect">
            <a:avLst/>
          </a:prstGeom>
          <a:solidFill>
            <a:srgbClr val="000000"/>
          </a:solidFill>
          <a:ln w="25400">
            <a:solidFill>
              <a:srgbClr val="000000"/>
            </a:solidFill>
          </a:ln>
        </p:spPr>
        <p:txBody>
          <a:bodyPr lIns="65023" tIns="65023" rIns="65023" bIns="65023" anchor="ctr"/>
          <a:lstStyle/>
          <a:p>
            <a:pPr defTabSz="1300480">
              <a:defRPr sz="2400">
                <a:solidFill>
                  <a:srgbClr val="FFFFFF"/>
                </a:solidFill>
                <a:latin typeface="Berlin Sans FB Demi Bold"/>
                <a:ea typeface="Berlin Sans FB Demi Bold"/>
                <a:cs typeface="Berlin Sans FB Demi Bold"/>
                <a:sym typeface="Berlin Sans FB Demi Bold"/>
              </a:defRPr>
            </a:pP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6">
                <a:hueOff val="-193447"/>
                <a:satOff val="3713"/>
                <a:lumOff val="11329"/>
              </a:schemeClr>
            </a:gs>
            <a:gs pos="100000">
              <a:schemeClr val="accent6">
                <a:satOff val="1848"/>
                <a:lumOff val="-15262"/>
              </a:schemeClr>
            </a:gs>
          </a:gsLst>
          <a:lin ang="5400000" scaled="0"/>
        </a:gradFill>
      </p:bgPr>
    </p:bg>
    <p:spTree>
      <p:nvGrpSpPr>
        <p:cNvPr id="1" name=""/>
        <p:cNvGrpSpPr/>
        <p:nvPr/>
      </p:nvGrpSpPr>
      <p:grpSpPr>
        <a:xfrm>
          <a:off x="0" y="0"/>
          <a:ext cx="0" cy="0"/>
          <a:chOff x="0" y="0"/>
          <a:chExt cx="0" cy="0"/>
        </a:xfrm>
      </p:grpSpPr>
      <p:sp>
        <p:nvSpPr>
          <p:cNvPr id="485" name="The Importance of…"/>
          <p:cNvSpPr txBox="1"/>
          <p:nvPr/>
        </p:nvSpPr>
        <p:spPr>
          <a:xfrm>
            <a:off x="5248329" y="310066"/>
            <a:ext cx="7448583" cy="3835401"/>
          </a:xfrm>
          <a:prstGeom prst="rect">
            <a:avLst/>
          </a:prstGeom>
          <a:ln w="12700">
            <a:miter lim="400000"/>
          </a:ln>
          <a:effectLst>
            <a:outerShdw sx="100000" sy="100000" kx="0" ky="0" algn="b" rotWithShape="0" blurRad="203200" dist="136836" dir="2501888">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6300">
                <a:solidFill>
                  <a:srgbClr val="FFFFFF"/>
                </a:solidFill>
                <a:effectLst>
                  <a:outerShdw sx="100000" sy="100000" kx="0" ky="0" algn="b" rotWithShape="0" blurRad="50800" dist="63500" dir="2400000">
                    <a:srgbClr val="000000"/>
                  </a:outerShdw>
                </a:effectLst>
                <a:latin typeface="Century Gothic"/>
                <a:ea typeface="Century Gothic"/>
                <a:cs typeface="Century Gothic"/>
                <a:sym typeface="Century Gothic"/>
              </a:defRPr>
            </a:pPr>
            <a:r>
              <a:t>The Importance of </a:t>
            </a:r>
          </a:p>
          <a:p>
            <a:pPr defTabSz="457200">
              <a:defRPr sz="8100">
                <a:solidFill>
                  <a:srgbClr val="FFFFFF"/>
                </a:solidFill>
                <a:effectLst>
                  <a:outerShdw sx="100000" sy="100000" kx="0" ky="0" algn="b" rotWithShape="0" blurRad="50800" dist="63500" dir="2400000">
                    <a:srgbClr val="000000"/>
                  </a:outerShdw>
                </a:effectLst>
                <a:latin typeface="Times New Roman"/>
                <a:ea typeface="Times New Roman"/>
                <a:cs typeface="Times New Roman"/>
                <a:sym typeface="Times New Roman"/>
              </a:defRPr>
            </a:pPr>
            <a:r>
              <a:rPr sz="6000"/>
              <a:t>RESPECTING GOD’S</a:t>
            </a:r>
            <a:r>
              <a:t> </a:t>
            </a:r>
            <a:br/>
            <a:r>
              <a:rPr b="1" sz="10700">
                <a:ln w="50800" cap="flat">
                  <a:solidFill>
                    <a:srgbClr val="000000"/>
                  </a:solidFill>
                  <a:prstDash val="solid"/>
                  <a:miter lim="400000"/>
                </a:ln>
                <a:solidFill>
                  <a:schemeClr val="accent3">
                    <a:hueOff val="198700"/>
                    <a:satOff val="21248"/>
                    <a:lumOff val="19305"/>
                  </a:schemeClr>
                </a:solidFill>
                <a:effectLst>
                  <a:outerShdw sx="100000" sy="100000" kx="0" ky="0" algn="b" rotWithShape="0" blurRad="63500" dist="63500" dir="2400000">
                    <a:srgbClr val="000000"/>
                  </a:outerShdw>
                </a:effectLst>
                <a:latin typeface="Gill Sans"/>
                <a:ea typeface="Gill Sans"/>
                <a:cs typeface="Gill Sans"/>
                <a:sym typeface="Gill Sans"/>
              </a:rPr>
              <a:t>SILENCE</a:t>
            </a:r>
          </a:p>
        </p:txBody>
      </p:sp>
      <p:sp>
        <p:nvSpPr>
          <p:cNvPr id="486" name="(1 Corinthians 4:6)"/>
          <p:cNvSpPr txBox="1"/>
          <p:nvPr/>
        </p:nvSpPr>
        <p:spPr>
          <a:xfrm>
            <a:off x="7231274" y="6188206"/>
            <a:ext cx="4200228" cy="723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200">
                <a:solidFill>
                  <a:srgbClr val="FFFFFF"/>
                </a:solidFill>
                <a:effectLst>
                  <a:outerShdw sx="100000" sy="100000" kx="0" ky="0" algn="b" rotWithShape="0" blurRad="63500" dist="63500" dir="18900000">
                    <a:srgbClr val="000000"/>
                  </a:outerShdw>
                </a:effectLst>
                <a:latin typeface="Gill Sans"/>
                <a:ea typeface="Gill Sans"/>
                <a:cs typeface="Gill Sans"/>
                <a:sym typeface="Gill Sans"/>
              </a:defRPr>
            </a:lvl1pPr>
          </a:lstStyle>
          <a:p>
            <a:pPr/>
            <a:r>
              <a:t>(1 Corinthians 4:6)</a:t>
            </a:r>
          </a:p>
        </p:txBody>
      </p:sp>
      <p:pic>
        <p:nvPicPr>
          <p:cNvPr id="487" name="Image" descr="Image"/>
          <p:cNvPicPr>
            <a:picLocks noChangeAspect="0"/>
          </p:cNvPicPr>
          <p:nvPr/>
        </p:nvPicPr>
        <p:blipFill>
          <a:blip r:embed="rId2">
            <a:extLst/>
          </a:blip>
          <a:srcRect l="0" t="0" r="11026" b="0"/>
          <a:stretch>
            <a:fillRect/>
          </a:stretch>
        </p:blipFill>
        <p:spPr>
          <a:xfrm>
            <a:off x="-1016000" y="-21233"/>
            <a:ext cx="11600981" cy="9795934"/>
          </a:xfrm>
          <a:custGeom>
            <a:avLst/>
            <a:gdLst/>
            <a:ahLst/>
            <a:cxnLst>
              <a:cxn ang="0">
                <a:pos x="wd2" y="hd2"/>
              </a:cxn>
              <a:cxn ang="5400000">
                <a:pos x="wd2" y="hd2"/>
              </a:cxn>
              <a:cxn ang="10800000">
                <a:pos x="wd2" y="hd2"/>
              </a:cxn>
              <a:cxn ang="16200000">
                <a:pos x="wd2" y="hd2"/>
              </a:cxn>
            </a:cxnLst>
            <a:rect l="0" t="0" r="r" b="b"/>
            <a:pathLst>
              <a:path w="21592" h="21600" fill="norm" stroke="1" extrusionOk="0">
                <a:moveTo>
                  <a:pt x="0" y="0"/>
                </a:moveTo>
                <a:lnTo>
                  <a:pt x="0" y="10800"/>
                </a:lnTo>
                <a:lnTo>
                  <a:pt x="0" y="21600"/>
                </a:lnTo>
                <a:lnTo>
                  <a:pt x="5638" y="21595"/>
                </a:lnTo>
                <a:cubicBezTo>
                  <a:pt x="7348" y="21593"/>
                  <a:pt x="7965" y="21585"/>
                  <a:pt x="8718" y="21578"/>
                </a:cubicBezTo>
                <a:cubicBezTo>
                  <a:pt x="9136" y="21568"/>
                  <a:pt x="9356" y="21554"/>
                  <a:pt x="9345" y="21533"/>
                </a:cubicBezTo>
                <a:cubicBezTo>
                  <a:pt x="9327" y="21496"/>
                  <a:pt x="9262" y="21214"/>
                  <a:pt x="9203" y="20906"/>
                </a:cubicBezTo>
                <a:cubicBezTo>
                  <a:pt x="9143" y="20598"/>
                  <a:pt x="9075" y="20251"/>
                  <a:pt x="9051" y="20133"/>
                </a:cubicBezTo>
                <a:cubicBezTo>
                  <a:pt x="9027" y="20016"/>
                  <a:pt x="8973" y="19716"/>
                  <a:pt x="8931" y="19467"/>
                </a:cubicBezTo>
                <a:cubicBezTo>
                  <a:pt x="8889" y="19217"/>
                  <a:pt x="8826" y="18859"/>
                  <a:pt x="8792" y="18671"/>
                </a:cubicBezTo>
                <a:cubicBezTo>
                  <a:pt x="8734" y="18358"/>
                  <a:pt x="8733" y="18323"/>
                  <a:pt x="8782" y="18245"/>
                </a:cubicBezTo>
                <a:cubicBezTo>
                  <a:pt x="8812" y="18198"/>
                  <a:pt x="8946" y="17878"/>
                  <a:pt x="9081" y="17532"/>
                </a:cubicBezTo>
                <a:cubicBezTo>
                  <a:pt x="9339" y="16873"/>
                  <a:pt x="9445" y="16660"/>
                  <a:pt x="9539" y="16613"/>
                </a:cubicBezTo>
                <a:cubicBezTo>
                  <a:pt x="9570" y="16597"/>
                  <a:pt x="9616" y="16472"/>
                  <a:pt x="9642" y="16335"/>
                </a:cubicBezTo>
                <a:cubicBezTo>
                  <a:pt x="9681" y="16130"/>
                  <a:pt x="9708" y="16079"/>
                  <a:pt x="9791" y="16045"/>
                </a:cubicBezTo>
                <a:cubicBezTo>
                  <a:pt x="9840" y="16024"/>
                  <a:pt x="9894" y="16027"/>
                  <a:pt x="9944" y="16038"/>
                </a:cubicBezTo>
                <a:cubicBezTo>
                  <a:pt x="9965" y="16016"/>
                  <a:pt x="10001" y="15999"/>
                  <a:pt x="10055" y="15999"/>
                </a:cubicBezTo>
                <a:cubicBezTo>
                  <a:pt x="10116" y="15999"/>
                  <a:pt x="10220" y="15940"/>
                  <a:pt x="10293" y="15861"/>
                </a:cubicBezTo>
                <a:cubicBezTo>
                  <a:pt x="10411" y="15734"/>
                  <a:pt x="10427" y="15729"/>
                  <a:pt x="10476" y="15807"/>
                </a:cubicBezTo>
                <a:cubicBezTo>
                  <a:pt x="10525" y="15885"/>
                  <a:pt x="10524" y="15914"/>
                  <a:pt x="10471" y="16150"/>
                </a:cubicBezTo>
                <a:cubicBezTo>
                  <a:pt x="10422" y="16367"/>
                  <a:pt x="10415" y="16544"/>
                  <a:pt x="10428" y="17283"/>
                </a:cubicBezTo>
                <a:cubicBezTo>
                  <a:pt x="10436" y="17765"/>
                  <a:pt x="10461" y="18279"/>
                  <a:pt x="10483" y="18426"/>
                </a:cubicBezTo>
                <a:cubicBezTo>
                  <a:pt x="10506" y="18573"/>
                  <a:pt x="10528" y="18957"/>
                  <a:pt x="10533" y="19280"/>
                </a:cubicBezTo>
                <a:cubicBezTo>
                  <a:pt x="10538" y="19603"/>
                  <a:pt x="10561" y="19974"/>
                  <a:pt x="10582" y="20106"/>
                </a:cubicBezTo>
                <a:cubicBezTo>
                  <a:pt x="10616" y="20315"/>
                  <a:pt x="10633" y="20347"/>
                  <a:pt x="10716" y="20356"/>
                </a:cubicBezTo>
                <a:cubicBezTo>
                  <a:pt x="10884" y="20375"/>
                  <a:pt x="10920" y="20249"/>
                  <a:pt x="10885" y="19758"/>
                </a:cubicBezTo>
                <a:cubicBezTo>
                  <a:pt x="10869" y="19522"/>
                  <a:pt x="10831" y="19211"/>
                  <a:pt x="10803" y="19065"/>
                </a:cubicBezTo>
                <a:cubicBezTo>
                  <a:pt x="10774" y="18919"/>
                  <a:pt x="10734" y="18455"/>
                  <a:pt x="10713" y="18035"/>
                </a:cubicBezTo>
                <a:cubicBezTo>
                  <a:pt x="10681" y="17373"/>
                  <a:pt x="10682" y="17260"/>
                  <a:pt x="10726" y="17191"/>
                </a:cubicBezTo>
                <a:cubicBezTo>
                  <a:pt x="10770" y="17120"/>
                  <a:pt x="10790" y="17154"/>
                  <a:pt x="10890" y="17477"/>
                </a:cubicBezTo>
                <a:cubicBezTo>
                  <a:pt x="10997" y="17816"/>
                  <a:pt x="11004" y="17875"/>
                  <a:pt x="11004" y="18374"/>
                </a:cubicBezTo>
                <a:cubicBezTo>
                  <a:pt x="11005" y="18899"/>
                  <a:pt x="11007" y="18914"/>
                  <a:pt x="11117" y="19133"/>
                </a:cubicBezTo>
                <a:cubicBezTo>
                  <a:pt x="11215" y="19331"/>
                  <a:pt x="11235" y="19349"/>
                  <a:pt x="11295" y="19291"/>
                </a:cubicBezTo>
                <a:cubicBezTo>
                  <a:pt x="11342" y="19246"/>
                  <a:pt x="11358" y="19180"/>
                  <a:pt x="11351" y="19067"/>
                </a:cubicBezTo>
                <a:cubicBezTo>
                  <a:pt x="11344" y="18940"/>
                  <a:pt x="11315" y="18886"/>
                  <a:pt x="11215" y="18811"/>
                </a:cubicBezTo>
                <a:lnTo>
                  <a:pt x="11087" y="18718"/>
                </a:lnTo>
                <a:lnTo>
                  <a:pt x="11109" y="18092"/>
                </a:lnTo>
                <a:lnTo>
                  <a:pt x="11126" y="17610"/>
                </a:lnTo>
                <a:cubicBezTo>
                  <a:pt x="11123" y="17517"/>
                  <a:pt x="11114" y="17436"/>
                  <a:pt x="11099" y="17353"/>
                </a:cubicBezTo>
                <a:lnTo>
                  <a:pt x="10953" y="16853"/>
                </a:lnTo>
                <a:cubicBezTo>
                  <a:pt x="10800" y="16329"/>
                  <a:pt x="10772" y="16187"/>
                  <a:pt x="10765" y="15877"/>
                </a:cubicBezTo>
                <a:cubicBezTo>
                  <a:pt x="10765" y="15862"/>
                  <a:pt x="10765" y="15856"/>
                  <a:pt x="10765" y="15843"/>
                </a:cubicBezTo>
                <a:cubicBezTo>
                  <a:pt x="10756" y="15711"/>
                  <a:pt x="10758" y="15602"/>
                  <a:pt x="10784" y="15551"/>
                </a:cubicBezTo>
                <a:cubicBezTo>
                  <a:pt x="10784" y="15551"/>
                  <a:pt x="10785" y="15550"/>
                  <a:pt x="10785" y="15550"/>
                </a:cubicBezTo>
                <a:cubicBezTo>
                  <a:pt x="10815" y="15464"/>
                  <a:pt x="10888" y="15431"/>
                  <a:pt x="11076" y="15363"/>
                </a:cubicBezTo>
                <a:cubicBezTo>
                  <a:pt x="11120" y="15347"/>
                  <a:pt x="11158" y="15344"/>
                  <a:pt x="11196" y="15335"/>
                </a:cubicBezTo>
                <a:cubicBezTo>
                  <a:pt x="11212" y="15320"/>
                  <a:pt x="11234" y="15306"/>
                  <a:pt x="11259" y="15306"/>
                </a:cubicBezTo>
                <a:cubicBezTo>
                  <a:pt x="11355" y="15306"/>
                  <a:pt x="11370" y="15122"/>
                  <a:pt x="11337" y="14394"/>
                </a:cubicBezTo>
                <a:cubicBezTo>
                  <a:pt x="11315" y="13921"/>
                  <a:pt x="11318" y="13741"/>
                  <a:pt x="11346" y="13715"/>
                </a:cubicBezTo>
                <a:cubicBezTo>
                  <a:pt x="11368" y="13695"/>
                  <a:pt x="11410" y="13596"/>
                  <a:pt x="11439" y="13493"/>
                </a:cubicBezTo>
                <a:cubicBezTo>
                  <a:pt x="11539" y="13146"/>
                  <a:pt x="11712" y="12829"/>
                  <a:pt x="11817" y="12800"/>
                </a:cubicBezTo>
                <a:cubicBezTo>
                  <a:pt x="11904" y="12776"/>
                  <a:pt x="11916" y="12749"/>
                  <a:pt x="11925" y="12560"/>
                </a:cubicBezTo>
                <a:cubicBezTo>
                  <a:pt x="11938" y="12303"/>
                  <a:pt x="11993" y="12190"/>
                  <a:pt x="12021" y="12362"/>
                </a:cubicBezTo>
                <a:cubicBezTo>
                  <a:pt x="12043" y="12494"/>
                  <a:pt x="12100" y="12523"/>
                  <a:pt x="12100" y="12402"/>
                </a:cubicBezTo>
                <a:cubicBezTo>
                  <a:pt x="12100" y="12359"/>
                  <a:pt x="12133" y="12297"/>
                  <a:pt x="12171" y="12264"/>
                </a:cubicBezTo>
                <a:cubicBezTo>
                  <a:pt x="12260" y="12189"/>
                  <a:pt x="12334" y="11916"/>
                  <a:pt x="12395" y="11440"/>
                </a:cubicBezTo>
                <a:cubicBezTo>
                  <a:pt x="12487" y="10724"/>
                  <a:pt x="12486" y="10627"/>
                  <a:pt x="12390" y="10348"/>
                </a:cubicBezTo>
                <a:cubicBezTo>
                  <a:pt x="12330" y="10172"/>
                  <a:pt x="12303" y="10012"/>
                  <a:pt x="12303" y="9833"/>
                </a:cubicBezTo>
                <a:cubicBezTo>
                  <a:pt x="12303" y="9449"/>
                  <a:pt x="12250" y="9216"/>
                  <a:pt x="12117" y="9013"/>
                </a:cubicBezTo>
                <a:cubicBezTo>
                  <a:pt x="12052" y="8914"/>
                  <a:pt x="11999" y="8804"/>
                  <a:pt x="11999" y="8770"/>
                </a:cubicBezTo>
                <a:cubicBezTo>
                  <a:pt x="11999" y="8705"/>
                  <a:pt x="11872" y="8309"/>
                  <a:pt x="11778" y="8083"/>
                </a:cubicBezTo>
                <a:cubicBezTo>
                  <a:pt x="11742" y="7996"/>
                  <a:pt x="11727" y="7873"/>
                  <a:pt x="11735" y="7737"/>
                </a:cubicBezTo>
                <a:cubicBezTo>
                  <a:pt x="11747" y="7542"/>
                  <a:pt x="11744" y="7532"/>
                  <a:pt x="11692" y="7606"/>
                </a:cubicBezTo>
                <a:cubicBezTo>
                  <a:pt x="11610" y="7723"/>
                  <a:pt x="11582" y="7610"/>
                  <a:pt x="11645" y="7418"/>
                </a:cubicBezTo>
                <a:cubicBezTo>
                  <a:pt x="11673" y="7331"/>
                  <a:pt x="11696" y="7210"/>
                  <a:pt x="11696" y="7151"/>
                </a:cubicBezTo>
                <a:cubicBezTo>
                  <a:pt x="11696" y="7015"/>
                  <a:pt x="11758" y="6954"/>
                  <a:pt x="11784" y="7063"/>
                </a:cubicBezTo>
                <a:cubicBezTo>
                  <a:pt x="11816" y="7192"/>
                  <a:pt x="11855" y="7162"/>
                  <a:pt x="11895" y="6978"/>
                </a:cubicBezTo>
                <a:cubicBezTo>
                  <a:pt x="11975" y="6617"/>
                  <a:pt x="11952" y="6538"/>
                  <a:pt x="11712" y="6345"/>
                </a:cubicBezTo>
                <a:lnTo>
                  <a:pt x="11492" y="6169"/>
                </a:lnTo>
                <a:lnTo>
                  <a:pt x="11439" y="6287"/>
                </a:lnTo>
                <a:cubicBezTo>
                  <a:pt x="11368" y="6448"/>
                  <a:pt x="11313" y="6404"/>
                  <a:pt x="11311" y="6183"/>
                </a:cubicBezTo>
                <a:cubicBezTo>
                  <a:pt x="11309" y="6016"/>
                  <a:pt x="11299" y="5999"/>
                  <a:pt x="11197" y="5983"/>
                </a:cubicBezTo>
                <a:cubicBezTo>
                  <a:pt x="11136" y="5974"/>
                  <a:pt x="11079" y="5938"/>
                  <a:pt x="11072" y="5903"/>
                </a:cubicBezTo>
                <a:cubicBezTo>
                  <a:pt x="11065" y="5869"/>
                  <a:pt x="11043" y="5293"/>
                  <a:pt x="11022" y="4625"/>
                </a:cubicBezTo>
                <a:cubicBezTo>
                  <a:pt x="10983" y="3395"/>
                  <a:pt x="10962" y="3183"/>
                  <a:pt x="10846" y="2920"/>
                </a:cubicBezTo>
                <a:cubicBezTo>
                  <a:pt x="10814" y="2846"/>
                  <a:pt x="10798" y="2770"/>
                  <a:pt x="10804" y="2735"/>
                </a:cubicBezTo>
                <a:cubicBezTo>
                  <a:pt x="10536" y="2149"/>
                  <a:pt x="10006" y="1309"/>
                  <a:pt x="9830" y="1237"/>
                </a:cubicBezTo>
                <a:cubicBezTo>
                  <a:pt x="9735" y="1197"/>
                  <a:pt x="9720" y="1208"/>
                  <a:pt x="9684" y="1340"/>
                </a:cubicBezTo>
                <a:cubicBezTo>
                  <a:pt x="9644" y="1490"/>
                  <a:pt x="9530" y="1606"/>
                  <a:pt x="9299" y="1735"/>
                </a:cubicBezTo>
                <a:cubicBezTo>
                  <a:pt x="9266" y="1754"/>
                  <a:pt x="9242" y="1762"/>
                  <a:pt x="9219" y="1767"/>
                </a:cubicBezTo>
                <a:cubicBezTo>
                  <a:pt x="9218" y="1776"/>
                  <a:pt x="9217" y="1783"/>
                  <a:pt x="9217" y="1793"/>
                </a:cubicBezTo>
                <a:cubicBezTo>
                  <a:pt x="9215" y="1907"/>
                  <a:pt x="9199" y="1944"/>
                  <a:pt x="9155" y="1938"/>
                </a:cubicBezTo>
                <a:cubicBezTo>
                  <a:pt x="9108" y="1932"/>
                  <a:pt x="9098" y="1960"/>
                  <a:pt x="9110" y="2060"/>
                </a:cubicBezTo>
                <a:cubicBezTo>
                  <a:pt x="9119" y="2131"/>
                  <a:pt x="9114" y="2200"/>
                  <a:pt x="9101" y="2213"/>
                </a:cubicBezTo>
                <a:cubicBezTo>
                  <a:pt x="9087" y="2227"/>
                  <a:pt x="8979" y="2186"/>
                  <a:pt x="8861" y="2123"/>
                </a:cubicBezTo>
                <a:cubicBezTo>
                  <a:pt x="8619" y="1994"/>
                  <a:pt x="8227" y="1965"/>
                  <a:pt x="8148" y="2070"/>
                </a:cubicBezTo>
                <a:cubicBezTo>
                  <a:pt x="8112" y="2116"/>
                  <a:pt x="8102" y="2202"/>
                  <a:pt x="8114" y="2372"/>
                </a:cubicBezTo>
                <a:cubicBezTo>
                  <a:pt x="8124" y="2502"/>
                  <a:pt x="8121" y="2652"/>
                  <a:pt x="8109" y="2705"/>
                </a:cubicBezTo>
                <a:cubicBezTo>
                  <a:pt x="8086" y="2797"/>
                  <a:pt x="8083" y="2797"/>
                  <a:pt x="8040" y="2705"/>
                </a:cubicBezTo>
                <a:cubicBezTo>
                  <a:pt x="8015" y="2652"/>
                  <a:pt x="8003" y="2563"/>
                  <a:pt x="8013" y="2505"/>
                </a:cubicBezTo>
                <a:cubicBezTo>
                  <a:pt x="8026" y="2427"/>
                  <a:pt x="8013" y="2400"/>
                  <a:pt x="7961" y="2400"/>
                </a:cubicBezTo>
                <a:cubicBezTo>
                  <a:pt x="7879" y="2400"/>
                  <a:pt x="7836" y="2316"/>
                  <a:pt x="7891" y="2263"/>
                </a:cubicBezTo>
                <a:cubicBezTo>
                  <a:pt x="7918" y="2237"/>
                  <a:pt x="7915" y="2215"/>
                  <a:pt x="7883" y="2183"/>
                </a:cubicBezTo>
                <a:cubicBezTo>
                  <a:pt x="7856" y="2157"/>
                  <a:pt x="7816" y="2169"/>
                  <a:pt x="7783" y="2217"/>
                </a:cubicBezTo>
                <a:cubicBezTo>
                  <a:pt x="7761" y="2248"/>
                  <a:pt x="7729" y="2260"/>
                  <a:pt x="7693" y="2260"/>
                </a:cubicBezTo>
                <a:cubicBezTo>
                  <a:pt x="7637" y="2399"/>
                  <a:pt x="7468" y="2532"/>
                  <a:pt x="7410" y="2475"/>
                </a:cubicBezTo>
                <a:cubicBezTo>
                  <a:pt x="7392" y="2458"/>
                  <a:pt x="7325" y="2484"/>
                  <a:pt x="7259" y="2533"/>
                </a:cubicBezTo>
                <a:cubicBezTo>
                  <a:pt x="7179" y="2593"/>
                  <a:pt x="7110" y="2609"/>
                  <a:pt x="7050" y="2582"/>
                </a:cubicBezTo>
                <a:cubicBezTo>
                  <a:pt x="7001" y="2559"/>
                  <a:pt x="6922" y="2536"/>
                  <a:pt x="6876" y="2530"/>
                </a:cubicBezTo>
                <a:cubicBezTo>
                  <a:pt x="6829" y="2524"/>
                  <a:pt x="6788" y="2512"/>
                  <a:pt x="6783" y="2505"/>
                </a:cubicBezTo>
                <a:cubicBezTo>
                  <a:pt x="6779" y="2499"/>
                  <a:pt x="6761" y="2491"/>
                  <a:pt x="6744" y="2487"/>
                </a:cubicBezTo>
                <a:cubicBezTo>
                  <a:pt x="6743" y="2487"/>
                  <a:pt x="6742" y="2484"/>
                  <a:pt x="6741" y="2484"/>
                </a:cubicBezTo>
                <a:cubicBezTo>
                  <a:pt x="6740" y="2483"/>
                  <a:pt x="6739" y="2484"/>
                  <a:pt x="6739" y="2484"/>
                </a:cubicBezTo>
                <a:cubicBezTo>
                  <a:pt x="6702" y="2484"/>
                  <a:pt x="6655" y="2477"/>
                  <a:pt x="6602" y="2462"/>
                </a:cubicBezTo>
                <a:cubicBezTo>
                  <a:pt x="6309" y="2377"/>
                  <a:pt x="6297" y="2432"/>
                  <a:pt x="6393" y="3445"/>
                </a:cubicBezTo>
                <a:cubicBezTo>
                  <a:pt x="6423" y="3771"/>
                  <a:pt x="6438" y="4080"/>
                  <a:pt x="6425" y="4133"/>
                </a:cubicBezTo>
                <a:cubicBezTo>
                  <a:pt x="6404" y="4222"/>
                  <a:pt x="6397" y="4220"/>
                  <a:pt x="6320" y="4107"/>
                </a:cubicBezTo>
                <a:cubicBezTo>
                  <a:pt x="6275" y="4040"/>
                  <a:pt x="6245" y="3965"/>
                  <a:pt x="6254" y="3941"/>
                </a:cubicBezTo>
                <a:cubicBezTo>
                  <a:pt x="6264" y="3918"/>
                  <a:pt x="6233" y="3859"/>
                  <a:pt x="6186" y="3810"/>
                </a:cubicBezTo>
                <a:cubicBezTo>
                  <a:pt x="6139" y="3762"/>
                  <a:pt x="6101" y="3690"/>
                  <a:pt x="6101" y="3654"/>
                </a:cubicBezTo>
                <a:cubicBezTo>
                  <a:pt x="6101" y="3617"/>
                  <a:pt x="6029" y="3463"/>
                  <a:pt x="5941" y="3313"/>
                </a:cubicBezTo>
                <a:cubicBezTo>
                  <a:pt x="5852" y="3163"/>
                  <a:pt x="5720" y="2934"/>
                  <a:pt x="5646" y="2803"/>
                </a:cubicBezTo>
                <a:cubicBezTo>
                  <a:pt x="5567" y="2663"/>
                  <a:pt x="5499" y="2583"/>
                  <a:pt x="5482" y="2611"/>
                </a:cubicBezTo>
                <a:cubicBezTo>
                  <a:pt x="5464" y="2639"/>
                  <a:pt x="5422" y="2628"/>
                  <a:pt x="5381" y="2585"/>
                </a:cubicBezTo>
                <a:cubicBezTo>
                  <a:pt x="5341" y="2544"/>
                  <a:pt x="5294" y="2511"/>
                  <a:pt x="5275" y="2512"/>
                </a:cubicBezTo>
                <a:cubicBezTo>
                  <a:pt x="5256" y="2512"/>
                  <a:pt x="5237" y="2470"/>
                  <a:pt x="5230" y="2417"/>
                </a:cubicBezTo>
                <a:cubicBezTo>
                  <a:pt x="5223" y="2364"/>
                  <a:pt x="5169" y="2224"/>
                  <a:pt x="5109" y="2106"/>
                </a:cubicBezTo>
                <a:cubicBezTo>
                  <a:pt x="5049" y="1989"/>
                  <a:pt x="4991" y="1828"/>
                  <a:pt x="4981" y="1747"/>
                </a:cubicBezTo>
                <a:cubicBezTo>
                  <a:pt x="4962" y="1585"/>
                  <a:pt x="5012" y="1070"/>
                  <a:pt x="5056" y="986"/>
                </a:cubicBezTo>
                <a:cubicBezTo>
                  <a:pt x="5116" y="868"/>
                  <a:pt x="5162" y="473"/>
                  <a:pt x="5124" y="400"/>
                </a:cubicBezTo>
                <a:cubicBezTo>
                  <a:pt x="5096" y="347"/>
                  <a:pt x="5097" y="318"/>
                  <a:pt x="5129" y="285"/>
                </a:cubicBezTo>
                <a:cubicBezTo>
                  <a:pt x="5154" y="261"/>
                  <a:pt x="5175" y="186"/>
                  <a:pt x="5177" y="120"/>
                </a:cubicBezTo>
                <a:lnTo>
                  <a:pt x="5179" y="13"/>
                </a:lnTo>
                <a:cubicBezTo>
                  <a:pt x="4747" y="7"/>
                  <a:pt x="4274" y="2"/>
                  <a:pt x="3359" y="2"/>
                </a:cubicBezTo>
                <a:lnTo>
                  <a:pt x="0" y="0"/>
                </a:lnTo>
                <a:close/>
                <a:moveTo>
                  <a:pt x="21565" y="9"/>
                </a:moveTo>
                <a:cubicBezTo>
                  <a:pt x="21554" y="15"/>
                  <a:pt x="21540" y="28"/>
                  <a:pt x="21528" y="46"/>
                </a:cubicBezTo>
                <a:cubicBezTo>
                  <a:pt x="21495" y="99"/>
                  <a:pt x="21499" y="106"/>
                  <a:pt x="21548" y="77"/>
                </a:cubicBezTo>
                <a:cubicBezTo>
                  <a:pt x="21581" y="57"/>
                  <a:pt x="21600" y="26"/>
                  <a:pt x="21590" y="10"/>
                </a:cubicBezTo>
                <a:cubicBezTo>
                  <a:pt x="21584" y="1"/>
                  <a:pt x="21575" y="2"/>
                  <a:pt x="21565" y="9"/>
                </a:cubicBezTo>
                <a:close/>
                <a:moveTo>
                  <a:pt x="9269" y="46"/>
                </a:moveTo>
                <a:lnTo>
                  <a:pt x="9269" y="53"/>
                </a:lnTo>
                <a:cubicBezTo>
                  <a:pt x="9276" y="50"/>
                  <a:pt x="9279" y="54"/>
                  <a:pt x="9286" y="50"/>
                </a:cubicBezTo>
                <a:cubicBezTo>
                  <a:pt x="9288" y="48"/>
                  <a:pt x="9272" y="48"/>
                  <a:pt x="9269" y="46"/>
                </a:cubicBezTo>
                <a:close/>
                <a:moveTo>
                  <a:pt x="7568" y="48"/>
                </a:moveTo>
                <a:cubicBezTo>
                  <a:pt x="7568" y="50"/>
                  <a:pt x="7566" y="51"/>
                  <a:pt x="7567" y="53"/>
                </a:cubicBezTo>
                <a:cubicBezTo>
                  <a:pt x="7579" y="83"/>
                  <a:pt x="7593" y="107"/>
                  <a:pt x="7600" y="107"/>
                </a:cubicBezTo>
                <a:cubicBezTo>
                  <a:pt x="7607" y="107"/>
                  <a:pt x="7623" y="83"/>
                  <a:pt x="7634" y="53"/>
                </a:cubicBezTo>
                <a:cubicBezTo>
                  <a:pt x="7635" y="53"/>
                  <a:pt x="7634" y="52"/>
                  <a:pt x="7634" y="52"/>
                </a:cubicBezTo>
                <a:cubicBezTo>
                  <a:pt x="7632" y="50"/>
                  <a:pt x="7573" y="49"/>
                  <a:pt x="7568" y="48"/>
                </a:cubicBezTo>
                <a:close/>
              </a:path>
            </a:pathLst>
          </a:custGeom>
          <a:ln w="12700">
            <a:miter lim="400000"/>
          </a:ln>
          <a:effectLst>
            <a:outerShdw sx="100000" sy="100000" kx="0" ky="0" algn="b" rotWithShape="0" blurRad="88900" dist="105471" dir="3218735">
              <a:srgbClr val="000000"/>
            </a:outerShdw>
          </a:effectLst>
        </p:spPr>
      </p:pic>
      <p:sp>
        <p:nvSpPr>
          <p:cNvPr id="488" name="Charts by Don McClain…"/>
          <p:cNvSpPr txBox="1"/>
          <p:nvPr/>
        </p:nvSpPr>
        <p:spPr>
          <a:xfrm>
            <a:off x="304805" y="6351980"/>
            <a:ext cx="12395190" cy="3106617"/>
          </a:xfrm>
          <a:prstGeom prst="rect">
            <a:avLst/>
          </a:prstGeom>
          <a:gradFill>
            <a:gsLst>
              <a:gs pos="0">
                <a:srgbClr val="212121">
                  <a:alpha val="43000"/>
                </a:srgbClr>
              </a:gs>
              <a:gs pos="100000">
                <a:srgbClr val="58596B">
                  <a:alpha val="39000"/>
                </a:srgb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200">
                <a:solidFill>
                  <a:srgbClr val="FFD9A8"/>
                </a:solidFill>
                <a:effectLst>
                  <a:outerShdw sx="100000" sy="100000" kx="0" ky="0" algn="b" rotWithShape="0" blurRad="152400" dist="76200" dir="2460000">
                    <a:srgbClr val="000000"/>
                  </a:outerShdw>
                </a:effectLst>
                <a:latin typeface="Charcoal CY"/>
                <a:ea typeface="Charcoal CY"/>
                <a:cs typeface="Charcoal CY"/>
                <a:sym typeface="Charcoal CY"/>
              </a:defRPr>
            </a:pPr>
            <a:r>
              <a:t>Charts by Don McClain</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Preached December 13, 2020 AM</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West 65th Street church of Christ - P.O. Box 190062 - Little Rock AR 72219 - Phone — 501-568-1062 — Email – </a:t>
            </a:r>
            <a:r>
              <a:rPr u="sng">
                <a:solidFill>
                  <a:srgbClr val="0000FF"/>
                </a:solidFill>
                <a:uFill>
                  <a:solidFill>
                    <a:srgbClr val="0000FF"/>
                  </a:solidFill>
                </a:uFill>
                <a:hlinkClick r:id="rId3" invalidUrl="" action="" tgtFrame="" tooltip="" history="1" highlightClick="0" endSnd="0"/>
              </a:rPr>
              <a:t>donmcclain@sbcglobal.net</a:t>
            </a:r>
            <a:r>
              <a:t>  </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Prepared using Keynote</a:t>
            </a:r>
            <a:r>
              <a:t> / </a:t>
            </a:r>
            <a:r>
              <a:t>More Keynote, PPT &amp; Audio Sermons:</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rPr u="sng">
                <a:hlinkClick r:id="rId4" invalidUrl="" action="" tgtFrame="" tooltip="" history="1" highlightClick="0" endSnd="0"/>
              </a:rPr>
              <a:t>www.w65stchurchofchrist.com</a:t>
            </a:r>
            <a:r>
              <a:t>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4" name="Image" descr="Image"/>
          <p:cNvPicPr>
            <a:picLocks noChangeAspect="0"/>
          </p:cNvPicPr>
          <p:nvPr/>
        </p:nvPicPr>
        <p:blipFill>
          <a:blip r:embed="rId2">
            <a:extLst/>
          </a:blip>
          <a:srcRect l="0" t="0" r="11026" b="0"/>
          <a:stretch>
            <a:fillRect/>
          </a:stretch>
        </p:blipFill>
        <p:spPr>
          <a:xfrm>
            <a:off x="-1016000" y="-21233"/>
            <a:ext cx="11600981" cy="9795934"/>
          </a:xfrm>
          <a:custGeom>
            <a:avLst/>
            <a:gdLst/>
            <a:ahLst/>
            <a:cxnLst>
              <a:cxn ang="0">
                <a:pos x="wd2" y="hd2"/>
              </a:cxn>
              <a:cxn ang="5400000">
                <a:pos x="wd2" y="hd2"/>
              </a:cxn>
              <a:cxn ang="10800000">
                <a:pos x="wd2" y="hd2"/>
              </a:cxn>
              <a:cxn ang="16200000">
                <a:pos x="wd2" y="hd2"/>
              </a:cxn>
            </a:cxnLst>
            <a:rect l="0" t="0" r="r" b="b"/>
            <a:pathLst>
              <a:path w="21592" h="21600" fill="norm" stroke="1" extrusionOk="0">
                <a:moveTo>
                  <a:pt x="0" y="0"/>
                </a:moveTo>
                <a:lnTo>
                  <a:pt x="0" y="10800"/>
                </a:lnTo>
                <a:lnTo>
                  <a:pt x="0" y="21600"/>
                </a:lnTo>
                <a:lnTo>
                  <a:pt x="5638" y="21595"/>
                </a:lnTo>
                <a:cubicBezTo>
                  <a:pt x="7348" y="21593"/>
                  <a:pt x="7965" y="21585"/>
                  <a:pt x="8718" y="21578"/>
                </a:cubicBezTo>
                <a:cubicBezTo>
                  <a:pt x="9136" y="21568"/>
                  <a:pt x="9356" y="21554"/>
                  <a:pt x="9345" y="21533"/>
                </a:cubicBezTo>
                <a:cubicBezTo>
                  <a:pt x="9327" y="21496"/>
                  <a:pt x="9262" y="21214"/>
                  <a:pt x="9203" y="20906"/>
                </a:cubicBezTo>
                <a:cubicBezTo>
                  <a:pt x="9143" y="20598"/>
                  <a:pt x="9075" y="20251"/>
                  <a:pt x="9051" y="20133"/>
                </a:cubicBezTo>
                <a:cubicBezTo>
                  <a:pt x="9027" y="20016"/>
                  <a:pt x="8973" y="19716"/>
                  <a:pt x="8931" y="19467"/>
                </a:cubicBezTo>
                <a:cubicBezTo>
                  <a:pt x="8889" y="19217"/>
                  <a:pt x="8826" y="18859"/>
                  <a:pt x="8792" y="18671"/>
                </a:cubicBezTo>
                <a:cubicBezTo>
                  <a:pt x="8734" y="18358"/>
                  <a:pt x="8733" y="18323"/>
                  <a:pt x="8782" y="18245"/>
                </a:cubicBezTo>
                <a:cubicBezTo>
                  <a:pt x="8812" y="18198"/>
                  <a:pt x="8946" y="17878"/>
                  <a:pt x="9081" y="17532"/>
                </a:cubicBezTo>
                <a:cubicBezTo>
                  <a:pt x="9339" y="16873"/>
                  <a:pt x="9445" y="16660"/>
                  <a:pt x="9539" y="16613"/>
                </a:cubicBezTo>
                <a:cubicBezTo>
                  <a:pt x="9570" y="16597"/>
                  <a:pt x="9616" y="16472"/>
                  <a:pt x="9642" y="16335"/>
                </a:cubicBezTo>
                <a:cubicBezTo>
                  <a:pt x="9681" y="16130"/>
                  <a:pt x="9708" y="16079"/>
                  <a:pt x="9791" y="16045"/>
                </a:cubicBezTo>
                <a:cubicBezTo>
                  <a:pt x="9840" y="16024"/>
                  <a:pt x="9894" y="16027"/>
                  <a:pt x="9944" y="16038"/>
                </a:cubicBezTo>
                <a:cubicBezTo>
                  <a:pt x="9965" y="16016"/>
                  <a:pt x="10001" y="15999"/>
                  <a:pt x="10055" y="15999"/>
                </a:cubicBezTo>
                <a:cubicBezTo>
                  <a:pt x="10116" y="15999"/>
                  <a:pt x="10220" y="15940"/>
                  <a:pt x="10293" y="15861"/>
                </a:cubicBezTo>
                <a:cubicBezTo>
                  <a:pt x="10411" y="15734"/>
                  <a:pt x="10427" y="15729"/>
                  <a:pt x="10476" y="15807"/>
                </a:cubicBezTo>
                <a:cubicBezTo>
                  <a:pt x="10525" y="15885"/>
                  <a:pt x="10524" y="15914"/>
                  <a:pt x="10471" y="16150"/>
                </a:cubicBezTo>
                <a:cubicBezTo>
                  <a:pt x="10422" y="16367"/>
                  <a:pt x="10415" y="16544"/>
                  <a:pt x="10428" y="17283"/>
                </a:cubicBezTo>
                <a:cubicBezTo>
                  <a:pt x="10436" y="17765"/>
                  <a:pt x="10461" y="18279"/>
                  <a:pt x="10483" y="18426"/>
                </a:cubicBezTo>
                <a:cubicBezTo>
                  <a:pt x="10506" y="18573"/>
                  <a:pt x="10528" y="18957"/>
                  <a:pt x="10533" y="19280"/>
                </a:cubicBezTo>
                <a:cubicBezTo>
                  <a:pt x="10538" y="19603"/>
                  <a:pt x="10561" y="19974"/>
                  <a:pt x="10582" y="20106"/>
                </a:cubicBezTo>
                <a:cubicBezTo>
                  <a:pt x="10616" y="20315"/>
                  <a:pt x="10633" y="20347"/>
                  <a:pt x="10716" y="20356"/>
                </a:cubicBezTo>
                <a:cubicBezTo>
                  <a:pt x="10884" y="20375"/>
                  <a:pt x="10920" y="20249"/>
                  <a:pt x="10885" y="19758"/>
                </a:cubicBezTo>
                <a:cubicBezTo>
                  <a:pt x="10869" y="19522"/>
                  <a:pt x="10831" y="19211"/>
                  <a:pt x="10803" y="19065"/>
                </a:cubicBezTo>
                <a:cubicBezTo>
                  <a:pt x="10774" y="18919"/>
                  <a:pt x="10734" y="18455"/>
                  <a:pt x="10713" y="18035"/>
                </a:cubicBezTo>
                <a:cubicBezTo>
                  <a:pt x="10681" y="17373"/>
                  <a:pt x="10682" y="17260"/>
                  <a:pt x="10726" y="17191"/>
                </a:cubicBezTo>
                <a:cubicBezTo>
                  <a:pt x="10770" y="17120"/>
                  <a:pt x="10790" y="17154"/>
                  <a:pt x="10890" y="17477"/>
                </a:cubicBezTo>
                <a:cubicBezTo>
                  <a:pt x="10997" y="17816"/>
                  <a:pt x="11004" y="17875"/>
                  <a:pt x="11004" y="18374"/>
                </a:cubicBezTo>
                <a:cubicBezTo>
                  <a:pt x="11005" y="18899"/>
                  <a:pt x="11007" y="18914"/>
                  <a:pt x="11117" y="19133"/>
                </a:cubicBezTo>
                <a:cubicBezTo>
                  <a:pt x="11215" y="19331"/>
                  <a:pt x="11235" y="19349"/>
                  <a:pt x="11295" y="19291"/>
                </a:cubicBezTo>
                <a:cubicBezTo>
                  <a:pt x="11342" y="19246"/>
                  <a:pt x="11358" y="19180"/>
                  <a:pt x="11351" y="19067"/>
                </a:cubicBezTo>
                <a:cubicBezTo>
                  <a:pt x="11344" y="18940"/>
                  <a:pt x="11315" y="18886"/>
                  <a:pt x="11215" y="18811"/>
                </a:cubicBezTo>
                <a:lnTo>
                  <a:pt x="11087" y="18718"/>
                </a:lnTo>
                <a:lnTo>
                  <a:pt x="11109" y="18092"/>
                </a:lnTo>
                <a:lnTo>
                  <a:pt x="11126" y="17610"/>
                </a:lnTo>
                <a:cubicBezTo>
                  <a:pt x="11123" y="17517"/>
                  <a:pt x="11114" y="17436"/>
                  <a:pt x="11099" y="17353"/>
                </a:cubicBezTo>
                <a:lnTo>
                  <a:pt x="10953" y="16853"/>
                </a:lnTo>
                <a:cubicBezTo>
                  <a:pt x="10800" y="16329"/>
                  <a:pt x="10772" y="16187"/>
                  <a:pt x="10765" y="15877"/>
                </a:cubicBezTo>
                <a:cubicBezTo>
                  <a:pt x="10765" y="15862"/>
                  <a:pt x="10765" y="15856"/>
                  <a:pt x="10765" y="15843"/>
                </a:cubicBezTo>
                <a:cubicBezTo>
                  <a:pt x="10756" y="15711"/>
                  <a:pt x="10758" y="15602"/>
                  <a:pt x="10784" y="15551"/>
                </a:cubicBezTo>
                <a:cubicBezTo>
                  <a:pt x="10784" y="15551"/>
                  <a:pt x="10785" y="15550"/>
                  <a:pt x="10785" y="15550"/>
                </a:cubicBezTo>
                <a:cubicBezTo>
                  <a:pt x="10815" y="15464"/>
                  <a:pt x="10888" y="15431"/>
                  <a:pt x="11076" y="15363"/>
                </a:cubicBezTo>
                <a:cubicBezTo>
                  <a:pt x="11120" y="15347"/>
                  <a:pt x="11158" y="15344"/>
                  <a:pt x="11196" y="15335"/>
                </a:cubicBezTo>
                <a:cubicBezTo>
                  <a:pt x="11212" y="15320"/>
                  <a:pt x="11234" y="15306"/>
                  <a:pt x="11259" y="15306"/>
                </a:cubicBezTo>
                <a:cubicBezTo>
                  <a:pt x="11355" y="15306"/>
                  <a:pt x="11370" y="15122"/>
                  <a:pt x="11337" y="14394"/>
                </a:cubicBezTo>
                <a:cubicBezTo>
                  <a:pt x="11315" y="13921"/>
                  <a:pt x="11318" y="13741"/>
                  <a:pt x="11346" y="13715"/>
                </a:cubicBezTo>
                <a:cubicBezTo>
                  <a:pt x="11368" y="13695"/>
                  <a:pt x="11410" y="13596"/>
                  <a:pt x="11439" y="13493"/>
                </a:cubicBezTo>
                <a:cubicBezTo>
                  <a:pt x="11539" y="13146"/>
                  <a:pt x="11712" y="12829"/>
                  <a:pt x="11817" y="12800"/>
                </a:cubicBezTo>
                <a:cubicBezTo>
                  <a:pt x="11904" y="12776"/>
                  <a:pt x="11916" y="12749"/>
                  <a:pt x="11925" y="12560"/>
                </a:cubicBezTo>
                <a:cubicBezTo>
                  <a:pt x="11938" y="12303"/>
                  <a:pt x="11993" y="12190"/>
                  <a:pt x="12021" y="12362"/>
                </a:cubicBezTo>
                <a:cubicBezTo>
                  <a:pt x="12043" y="12494"/>
                  <a:pt x="12100" y="12523"/>
                  <a:pt x="12100" y="12402"/>
                </a:cubicBezTo>
                <a:cubicBezTo>
                  <a:pt x="12100" y="12359"/>
                  <a:pt x="12133" y="12297"/>
                  <a:pt x="12171" y="12264"/>
                </a:cubicBezTo>
                <a:cubicBezTo>
                  <a:pt x="12260" y="12189"/>
                  <a:pt x="12334" y="11916"/>
                  <a:pt x="12395" y="11440"/>
                </a:cubicBezTo>
                <a:cubicBezTo>
                  <a:pt x="12487" y="10724"/>
                  <a:pt x="12486" y="10627"/>
                  <a:pt x="12390" y="10348"/>
                </a:cubicBezTo>
                <a:cubicBezTo>
                  <a:pt x="12330" y="10172"/>
                  <a:pt x="12303" y="10012"/>
                  <a:pt x="12303" y="9833"/>
                </a:cubicBezTo>
                <a:cubicBezTo>
                  <a:pt x="12303" y="9449"/>
                  <a:pt x="12250" y="9216"/>
                  <a:pt x="12117" y="9013"/>
                </a:cubicBezTo>
                <a:cubicBezTo>
                  <a:pt x="12052" y="8914"/>
                  <a:pt x="11999" y="8804"/>
                  <a:pt x="11999" y="8770"/>
                </a:cubicBezTo>
                <a:cubicBezTo>
                  <a:pt x="11999" y="8705"/>
                  <a:pt x="11872" y="8309"/>
                  <a:pt x="11778" y="8083"/>
                </a:cubicBezTo>
                <a:cubicBezTo>
                  <a:pt x="11742" y="7996"/>
                  <a:pt x="11727" y="7873"/>
                  <a:pt x="11735" y="7737"/>
                </a:cubicBezTo>
                <a:cubicBezTo>
                  <a:pt x="11747" y="7542"/>
                  <a:pt x="11744" y="7532"/>
                  <a:pt x="11692" y="7606"/>
                </a:cubicBezTo>
                <a:cubicBezTo>
                  <a:pt x="11610" y="7723"/>
                  <a:pt x="11582" y="7610"/>
                  <a:pt x="11645" y="7418"/>
                </a:cubicBezTo>
                <a:cubicBezTo>
                  <a:pt x="11673" y="7331"/>
                  <a:pt x="11696" y="7210"/>
                  <a:pt x="11696" y="7151"/>
                </a:cubicBezTo>
                <a:cubicBezTo>
                  <a:pt x="11696" y="7015"/>
                  <a:pt x="11758" y="6954"/>
                  <a:pt x="11784" y="7063"/>
                </a:cubicBezTo>
                <a:cubicBezTo>
                  <a:pt x="11816" y="7192"/>
                  <a:pt x="11855" y="7162"/>
                  <a:pt x="11895" y="6978"/>
                </a:cubicBezTo>
                <a:cubicBezTo>
                  <a:pt x="11975" y="6617"/>
                  <a:pt x="11952" y="6538"/>
                  <a:pt x="11712" y="6345"/>
                </a:cubicBezTo>
                <a:lnTo>
                  <a:pt x="11492" y="6169"/>
                </a:lnTo>
                <a:lnTo>
                  <a:pt x="11439" y="6287"/>
                </a:lnTo>
                <a:cubicBezTo>
                  <a:pt x="11368" y="6448"/>
                  <a:pt x="11313" y="6404"/>
                  <a:pt x="11311" y="6183"/>
                </a:cubicBezTo>
                <a:cubicBezTo>
                  <a:pt x="11309" y="6016"/>
                  <a:pt x="11299" y="5999"/>
                  <a:pt x="11197" y="5983"/>
                </a:cubicBezTo>
                <a:cubicBezTo>
                  <a:pt x="11136" y="5974"/>
                  <a:pt x="11079" y="5938"/>
                  <a:pt x="11072" y="5903"/>
                </a:cubicBezTo>
                <a:cubicBezTo>
                  <a:pt x="11065" y="5869"/>
                  <a:pt x="11043" y="5293"/>
                  <a:pt x="11022" y="4625"/>
                </a:cubicBezTo>
                <a:cubicBezTo>
                  <a:pt x="10983" y="3395"/>
                  <a:pt x="10962" y="3183"/>
                  <a:pt x="10846" y="2920"/>
                </a:cubicBezTo>
                <a:cubicBezTo>
                  <a:pt x="10814" y="2846"/>
                  <a:pt x="10798" y="2770"/>
                  <a:pt x="10804" y="2735"/>
                </a:cubicBezTo>
                <a:cubicBezTo>
                  <a:pt x="10536" y="2149"/>
                  <a:pt x="10006" y="1309"/>
                  <a:pt x="9830" y="1237"/>
                </a:cubicBezTo>
                <a:cubicBezTo>
                  <a:pt x="9735" y="1197"/>
                  <a:pt x="9720" y="1208"/>
                  <a:pt x="9684" y="1340"/>
                </a:cubicBezTo>
                <a:cubicBezTo>
                  <a:pt x="9644" y="1490"/>
                  <a:pt x="9530" y="1606"/>
                  <a:pt x="9299" y="1735"/>
                </a:cubicBezTo>
                <a:cubicBezTo>
                  <a:pt x="9266" y="1754"/>
                  <a:pt x="9242" y="1762"/>
                  <a:pt x="9219" y="1767"/>
                </a:cubicBezTo>
                <a:cubicBezTo>
                  <a:pt x="9218" y="1776"/>
                  <a:pt x="9217" y="1783"/>
                  <a:pt x="9217" y="1793"/>
                </a:cubicBezTo>
                <a:cubicBezTo>
                  <a:pt x="9215" y="1907"/>
                  <a:pt x="9199" y="1944"/>
                  <a:pt x="9155" y="1938"/>
                </a:cubicBezTo>
                <a:cubicBezTo>
                  <a:pt x="9108" y="1932"/>
                  <a:pt x="9098" y="1960"/>
                  <a:pt x="9110" y="2060"/>
                </a:cubicBezTo>
                <a:cubicBezTo>
                  <a:pt x="9119" y="2131"/>
                  <a:pt x="9114" y="2200"/>
                  <a:pt x="9101" y="2213"/>
                </a:cubicBezTo>
                <a:cubicBezTo>
                  <a:pt x="9087" y="2227"/>
                  <a:pt x="8979" y="2186"/>
                  <a:pt x="8861" y="2123"/>
                </a:cubicBezTo>
                <a:cubicBezTo>
                  <a:pt x="8619" y="1994"/>
                  <a:pt x="8227" y="1965"/>
                  <a:pt x="8148" y="2070"/>
                </a:cubicBezTo>
                <a:cubicBezTo>
                  <a:pt x="8112" y="2116"/>
                  <a:pt x="8102" y="2202"/>
                  <a:pt x="8114" y="2372"/>
                </a:cubicBezTo>
                <a:cubicBezTo>
                  <a:pt x="8124" y="2502"/>
                  <a:pt x="8121" y="2652"/>
                  <a:pt x="8109" y="2705"/>
                </a:cubicBezTo>
                <a:cubicBezTo>
                  <a:pt x="8086" y="2797"/>
                  <a:pt x="8083" y="2797"/>
                  <a:pt x="8040" y="2705"/>
                </a:cubicBezTo>
                <a:cubicBezTo>
                  <a:pt x="8015" y="2652"/>
                  <a:pt x="8003" y="2563"/>
                  <a:pt x="8013" y="2505"/>
                </a:cubicBezTo>
                <a:cubicBezTo>
                  <a:pt x="8026" y="2427"/>
                  <a:pt x="8013" y="2400"/>
                  <a:pt x="7961" y="2400"/>
                </a:cubicBezTo>
                <a:cubicBezTo>
                  <a:pt x="7879" y="2400"/>
                  <a:pt x="7836" y="2316"/>
                  <a:pt x="7891" y="2263"/>
                </a:cubicBezTo>
                <a:cubicBezTo>
                  <a:pt x="7918" y="2237"/>
                  <a:pt x="7915" y="2215"/>
                  <a:pt x="7883" y="2183"/>
                </a:cubicBezTo>
                <a:cubicBezTo>
                  <a:pt x="7856" y="2157"/>
                  <a:pt x="7816" y="2169"/>
                  <a:pt x="7783" y="2217"/>
                </a:cubicBezTo>
                <a:cubicBezTo>
                  <a:pt x="7761" y="2248"/>
                  <a:pt x="7729" y="2260"/>
                  <a:pt x="7693" y="2260"/>
                </a:cubicBezTo>
                <a:cubicBezTo>
                  <a:pt x="7637" y="2399"/>
                  <a:pt x="7468" y="2532"/>
                  <a:pt x="7410" y="2475"/>
                </a:cubicBezTo>
                <a:cubicBezTo>
                  <a:pt x="7392" y="2458"/>
                  <a:pt x="7325" y="2484"/>
                  <a:pt x="7259" y="2533"/>
                </a:cubicBezTo>
                <a:cubicBezTo>
                  <a:pt x="7179" y="2593"/>
                  <a:pt x="7110" y="2609"/>
                  <a:pt x="7050" y="2582"/>
                </a:cubicBezTo>
                <a:cubicBezTo>
                  <a:pt x="7001" y="2559"/>
                  <a:pt x="6922" y="2536"/>
                  <a:pt x="6876" y="2530"/>
                </a:cubicBezTo>
                <a:cubicBezTo>
                  <a:pt x="6829" y="2524"/>
                  <a:pt x="6788" y="2512"/>
                  <a:pt x="6783" y="2505"/>
                </a:cubicBezTo>
                <a:cubicBezTo>
                  <a:pt x="6779" y="2499"/>
                  <a:pt x="6761" y="2491"/>
                  <a:pt x="6744" y="2487"/>
                </a:cubicBezTo>
                <a:cubicBezTo>
                  <a:pt x="6743" y="2487"/>
                  <a:pt x="6742" y="2484"/>
                  <a:pt x="6741" y="2484"/>
                </a:cubicBezTo>
                <a:cubicBezTo>
                  <a:pt x="6740" y="2483"/>
                  <a:pt x="6739" y="2484"/>
                  <a:pt x="6739" y="2484"/>
                </a:cubicBezTo>
                <a:cubicBezTo>
                  <a:pt x="6702" y="2484"/>
                  <a:pt x="6655" y="2477"/>
                  <a:pt x="6602" y="2462"/>
                </a:cubicBezTo>
                <a:cubicBezTo>
                  <a:pt x="6309" y="2377"/>
                  <a:pt x="6297" y="2432"/>
                  <a:pt x="6393" y="3445"/>
                </a:cubicBezTo>
                <a:cubicBezTo>
                  <a:pt x="6423" y="3771"/>
                  <a:pt x="6438" y="4080"/>
                  <a:pt x="6425" y="4133"/>
                </a:cubicBezTo>
                <a:cubicBezTo>
                  <a:pt x="6404" y="4222"/>
                  <a:pt x="6397" y="4220"/>
                  <a:pt x="6320" y="4107"/>
                </a:cubicBezTo>
                <a:cubicBezTo>
                  <a:pt x="6275" y="4040"/>
                  <a:pt x="6245" y="3965"/>
                  <a:pt x="6254" y="3941"/>
                </a:cubicBezTo>
                <a:cubicBezTo>
                  <a:pt x="6264" y="3918"/>
                  <a:pt x="6233" y="3859"/>
                  <a:pt x="6186" y="3810"/>
                </a:cubicBezTo>
                <a:cubicBezTo>
                  <a:pt x="6139" y="3762"/>
                  <a:pt x="6101" y="3690"/>
                  <a:pt x="6101" y="3654"/>
                </a:cubicBezTo>
                <a:cubicBezTo>
                  <a:pt x="6101" y="3617"/>
                  <a:pt x="6029" y="3463"/>
                  <a:pt x="5941" y="3313"/>
                </a:cubicBezTo>
                <a:cubicBezTo>
                  <a:pt x="5852" y="3163"/>
                  <a:pt x="5720" y="2934"/>
                  <a:pt x="5646" y="2803"/>
                </a:cubicBezTo>
                <a:cubicBezTo>
                  <a:pt x="5567" y="2663"/>
                  <a:pt x="5499" y="2583"/>
                  <a:pt x="5482" y="2611"/>
                </a:cubicBezTo>
                <a:cubicBezTo>
                  <a:pt x="5464" y="2639"/>
                  <a:pt x="5422" y="2628"/>
                  <a:pt x="5381" y="2585"/>
                </a:cubicBezTo>
                <a:cubicBezTo>
                  <a:pt x="5341" y="2544"/>
                  <a:pt x="5294" y="2511"/>
                  <a:pt x="5275" y="2512"/>
                </a:cubicBezTo>
                <a:cubicBezTo>
                  <a:pt x="5256" y="2512"/>
                  <a:pt x="5237" y="2470"/>
                  <a:pt x="5230" y="2417"/>
                </a:cubicBezTo>
                <a:cubicBezTo>
                  <a:pt x="5223" y="2364"/>
                  <a:pt x="5169" y="2224"/>
                  <a:pt x="5109" y="2106"/>
                </a:cubicBezTo>
                <a:cubicBezTo>
                  <a:pt x="5049" y="1989"/>
                  <a:pt x="4991" y="1828"/>
                  <a:pt x="4981" y="1747"/>
                </a:cubicBezTo>
                <a:cubicBezTo>
                  <a:pt x="4962" y="1585"/>
                  <a:pt x="5012" y="1070"/>
                  <a:pt x="5056" y="986"/>
                </a:cubicBezTo>
                <a:cubicBezTo>
                  <a:pt x="5116" y="868"/>
                  <a:pt x="5162" y="473"/>
                  <a:pt x="5124" y="400"/>
                </a:cubicBezTo>
                <a:cubicBezTo>
                  <a:pt x="5096" y="347"/>
                  <a:pt x="5097" y="318"/>
                  <a:pt x="5129" y="285"/>
                </a:cubicBezTo>
                <a:cubicBezTo>
                  <a:pt x="5154" y="261"/>
                  <a:pt x="5175" y="186"/>
                  <a:pt x="5177" y="120"/>
                </a:cubicBezTo>
                <a:lnTo>
                  <a:pt x="5179" y="13"/>
                </a:lnTo>
                <a:cubicBezTo>
                  <a:pt x="4747" y="7"/>
                  <a:pt x="4274" y="2"/>
                  <a:pt x="3359" y="2"/>
                </a:cubicBezTo>
                <a:lnTo>
                  <a:pt x="0" y="0"/>
                </a:lnTo>
                <a:close/>
                <a:moveTo>
                  <a:pt x="21565" y="9"/>
                </a:moveTo>
                <a:cubicBezTo>
                  <a:pt x="21554" y="15"/>
                  <a:pt x="21540" y="28"/>
                  <a:pt x="21528" y="46"/>
                </a:cubicBezTo>
                <a:cubicBezTo>
                  <a:pt x="21495" y="99"/>
                  <a:pt x="21499" y="106"/>
                  <a:pt x="21548" y="77"/>
                </a:cubicBezTo>
                <a:cubicBezTo>
                  <a:pt x="21581" y="57"/>
                  <a:pt x="21600" y="26"/>
                  <a:pt x="21590" y="10"/>
                </a:cubicBezTo>
                <a:cubicBezTo>
                  <a:pt x="21584" y="1"/>
                  <a:pt x="21575" y="2"/>
                  <a:pt x="21565" y="9"/>
                </a:cubicBezTo>
                <a:close/>
                <a:moveTo>
                  <a:pt x="9269" y="46"/>
                </a:moveTo>
                <a:lnTo>
                  <a:pt x="9269" y="53"/>
                </a:lnTo>
                <a:cubicBezTo>
                  <a:pt x="9276" y="50"/>
                  <a:pt x="9279" y="54"/>
                  <a:pt x="9286" y="50"/>
                </a:cubicBezTo>
                <a:cubicBezTo>
                  <a:pt x="9288" y="48"/>
                  <a:pt x="9272" y="48"/>
                  <a:pt x="9269" y="46"/>
                </a:cubicBezTo>
                <a:close/>
                <a:moveTo>
                  <a:pt x="7568" y="48"/>
                </a:moveTo>
                <a:cubicBezTo>
                  <a:pt x="7568" y="50"/>
                  <a:pt x="7566" y="51"/>
                  <a:pt x="7567" y="53"/>
                </a:cubicBezTo>
                <a:cubicBezTo>
                  <a:pt x="7579" y="83"/>
                  <a:pt x="7593" y="107"/>
                  <a:pt x="7600" y="107"/>
                </a:cubicBezTo>
                <a:cubicBezTo>
                  <a:pt x="7607" y="107"/>
                  <a:pt x="7623" y="83"/>
                  <a:pt x="7634" y="53"/>
                </a:cubicBezTo>
                <a:cubicBezTo>
                  <a:pt x="7635" y="53"/>
                  <a:pt x="7634" y="52"/>
                  <a:pt x="7634" y="52"/>
                </a:cubicBezTo>
                <a:cubicBezTo>
                  <a:pt x="7632" y="50"/>
                  <a:pt x="7573" y="49"/>
                  <a:pt x="7568" y="48"/>
                </a:cubicBezTo>
                <a:close/>
              </a:path>
            </a:pathLst>
          </a:custGeom>
          <a:ln w="12700">
            <a:miter lim="400000"/>
          </a:ln>
          <a:effectLst>
            <a:outerShdw sx="100000" sy="100000" kx="0" ky="0" algn="b" rotWithShape="0" blurRad="88900" dist="105471" dir="3218735">
              <a:srgbClr val="000000"/>
            </a:outerShdw>
          </a:effectLst>
        </p:spPr>
      </p:pic>
      <p:sp>
        <p:nvSpPr>
          <p:cNvPr id="245" name="“The Importance of Respecting God’s Silence”"/>
          <p:cNvSpPr txBox="1"/>
          <p:nvPr/>
        </p:nvSpPr>
        <p:spPr>
          <a:xfrm>
            <a:off x="4969376" y="271337"/>
            <a:ext cx="8240577" cy="16969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457200">
              <a:defRPr i="1" sz="5600">
                <a:solidFill>
                  <a:schemeClr val="accent5">
                    <a:hueOff val="-92222"/>
                    <a:lumOff val="-9871"/>
                  </a:schemeClr>
                </a:solidFill>
                <a:latin typeface="Times New Roman"/>
                <a:ea typeface="Times New Roman"/>
                <a:cs typeface="Times New Roman"/>
                <a:sym typeface="Times New Roman"/>
              </a:defRPr>
            </a:lvl1pPr>
          </a:lstStyle>
          <a:p>
            <a:pPr/>
            <a:r>
              <a:t>“The Importance of Respecting God’s Silence”</a:t>
            </a:r>
          </a:p>
        </p:txBody>
      </p:sp>
      <p:sp>
        <p:nvSpPr>
          <p:cNvPr id="246" name="Tertullian (ca. A.D. 150-222) spoke of those who contended that “the thing which is not forbidden is freely permitted.” He replied: “I should rather say that what has not been freely allowed is forbidden” (Tertullian. 1995. Ante-Nicene Fathers).…"/>
          <p:cNvSpPr txBox="1"/>
          <p:nvPr/>
        </p:nvSpPr>
        <p:spPr>
          <a:xfrm>
            <a:off x="5599334" y="2364141"/>
            <a:ext cx="6980661" cy="702304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lnSpc>
                <a:spcPct val="90000"/>
              </a:lnSpc>
              <a:spcBef>
                <a:spcPts val="2300"/>
              </a:spcBef>
              <a:buSzPct val="80000"/>
              <a:buBlip>
                <a:blip r:embed="rId3"/>
              </a:buBlip>
              <a:defRPr sz="3200">
                <a:solidFill>
                  <a:srgbClr val="000000"/>
                </a:solidFill>
              </a:defRPr>
            </a:pPr>
            <a:r>
              <a:rPr b="1">
                <a:latin typeface="Gill Sans"/>
                <a:ea typeface="Gill Sans"/>
                <a:cs typeface="Gill Sans"/>
                <a:sym typeface="Gill Sans"/>
              </a:rPr>
              <a:t>Tertullian</a:t>
            </a:r>
            <a:r>
              <a:t> </a:t>
            </a:r>
            <a:r>
              <a:rPr sz="2500"/>
              <a:t>(ca. A.D. 150-222)</a:t>
            </a:r>
            <a:r>
              <a:t> spoke of those who contended that “the thing which is not forbidden is freely permitted.” He replied: “I should rather say that what has not been freely allowed is forbidden” </a:t>
            </a:r>
            <a:r>
              <a:rPr sz="2600"/>
              <a:t>(Tertullian. 1995. </a:t>
            </a:r>
            <a:r>
              <a:rPr i="1" sz="2600">
                <a:latin typeface="Gill Sans"/>
                <a:ea typeface="Gill Sans"/>
                <a:cs typeface="Gill Sans"/>
                <a:sym typeface="Gill Sans"/>
              </a:rPr>
              <a:t>Ante-Nicene Fathers</a:t>
            </a:r>
            <a:r>
              <a:rPr sz="2600"/>
              <a:t>).</a:t>
            </a:r>
          </a:p>
          <a:p>
            <a:pPr marL="685800" indent="-685800" algn="l">
              <a:lnSpc>
                <a:spcPct val="90000"/>
              </a:lnSpc>
              <a:spcBef>
                <a:spcPts val="2300"/>
              </a:spcBef>
              <a:buSzPct val="80000"/>
              <a:buBlip>
                <a:blip r:embed="rId3"/>
              </a:buBlip>
              <a:defRPr sz="3200">
                <a:solidFill>
                  <a:srgbClr val="000000"/>
                </a:solidFill>
              </a:defRPr>
            </a:pPr>
            <a:r>
              <a:rPr b="1">
                <a:latin typeface="Gill Sans"/>
                <a:ea typeface="Gill Sans"/>
                <a:cs typeface="Gill Sans"/>
                <a:sym typeface="Gill Sans"/>
              </a:rPr>
              <a:t>Martin Luther</a:t>
            </a:r>
            <a:r>
              <a:t> </a:t>
            </a:r>
            <a:r>
              <a:rPr sz="2500"/>
              <a:t>(1483-1546) </a:t>
            </a:r>
            <a:r>
              <a:t>“What is not against Scripture is for Scripture, and Scripture for it” </a:t>
            </a:r>
            <a:r>
              <a:rPr sz="2600"/>
              <a:t>(Newman 1902, 308).</a:t>
            </a:r>
          </a:p>
          <a:p>
            <a:pPr marL="685800" indent="-685800" algn="l">
              <a:lnSpc>
                <a:spcPct val="90000"/>
              </a:lnSpc>
              <a:spcBef>
                <a:spcPts val="2300"/>
              </a:spcBef>
              <a:buSzPct val="80000"/>
              <a:buBlip>
                <a:blip r:embed="rId3"/>
              </a:buBlip>
              <a:defRPr sz="3200">
                <a:solidFill>
                  <a:srgbClr val="000000"/>
                </a:solidFill>
              </a:defRPr>
            </a:pPr>
            <a:r>
              <a:rPr b="1">
                <a:latin typeface="Gill Sans"/>
                <a:ea typeface="Gill Sans"/>
                <a:cs typeface="Gill Sans"/>
                <a:sym typeface="Gill Sans"/>
              </a:rPr>
              <a:t>Ulrich Zwingli</a:t>
            </a:r>
            <a:r>
              <a:t> </a:t>
            </a:r>
            <a:r>
              <a:rPr sz="2500"/>
              <a:t>(1484-1531)</a:t>
            </a:r>
            <a:r>
              <a:t> contended that what is “not enjoined or taught in the New Testament should be unconditionally rejected” </a:t>
            </a:r>
            <a:r>
              <a:rPr sz="2600"/>
              <a:t>(Newman 1902, 308)</a:t>
            </a:r>
            <a:r>
              <a:t>.</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46">
                                            <p:txEl>
                                              <p:pRg st="1" end="1"/>
                                            </p:txEl>
                                          </p:spTgt>
                                        </p:tgtEl>
                                        <p:attrNameLst>
                                          <p:attrName>style.visibility</p:attrName>
                                        </p:attrNameLst>
                                      </p:cBhvr>
                                      <p:to>
                                        <p:strVal val="visible"/>
                                      </p:to>
                                    </p:set>
                                    <p:animEffect filter="wipe(left)" transition="in">
                                      <p:cBhvr>
                                        <p:cTn id="7" dur="1500"/>
                                        <p:tgtEl>
                                          <p:spTgt spid="24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46">
                                            <p:txEl>
                                              <p:pRg st="2" end="2"/>
                                            </p:txEl>
                                          </p:spTgt>
                                        </p:tgtEl>
                                        <p:attrNameLst>
                                          <p:attrName>style.visibility</p:attrName>
                                        </p:attrNameLst>
                                      </p:cBhvr>
                                      <p:to>
                                        <p:strVal val="visible"/>
                                      </p:to>
                                    </p:set>
                                    <p:animEffect filter="wipe(left)" transition="in">
                                      <p:cBhvr>
                                        <p:cTn id="12" dur="1500"/>
                                        <p:tgtEl>
                                          <p:spTgt spid="246">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6"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8" name="Image" descr="Image"/>
          <p:cNvPicPr>
            <a:picLocks noChangeAspect="0"/>
          </p:cNvPicPr>
          <p:nvPr/>
        </p:nvPicPr>
        <p:blipFill>
          <a:blip r:embed="rId2">
            <a:extLst/>
          </a:blip>
          <a:srcRect l="0" t="0" r="11026" b="0"/>
          <a:stretch>
            <a:fillRect/>
          </a:stretch>
        </p:blipFill>
        <p:spPr>
          <a:xfrm>
            <a:off x="-1016000" y="-21233"/>
            <a:ext cx="11600981" cy="9795934"/>
          </a:xfrm>
          <a:custGeom>
            <a:avLst/>
            <a:gdLst/>
            <a:ahLst/>
            <a:cxnLst>
              <a:cxn ang="0">
                <a:pos x="wd2" y="hd2"/>
              </a:cxn>
              <a:cxn ang="5400000">
                <a:pos x="wd2" y="hd2"/>
              </a:cxn>
              <a:cxn ang="10800000">
                <a:pos x="wd2" y="hd2"/>
              </a:cxn>
              <a:cxn ang="16200000">
                <a:pos x="wd2" y="hd2"/>
              </a:cxn>
            </a:cxnLst>
            <a:rect l="0" t="0" r="r" b="b"/>
            <a:pathLst>
              <a:path w="21592" h="21600" fill="norm" stroke="1" extrusionOk="0">
                <a:moveTo>
                  <a:pt x="0" y="0"/>
                </a:moveTo>
                <a:lnTo>
                  <a:pt x="0" y="10800"/>
                </a:lnTo>
                <a:lnTo>
                  <a:pt x="0" y="21600"/>
                </a:lnTo>
                <a:lnTo>
                  <a:pt x="5638" y="21595"/>
                </a:lnTo>
                <a:cubicBezTo>
                  <a:pt x="7348" y="21593"/>
                  <a:pt x="7965" y="21585"/>
                  <a:pt x="8718" y="21578"/>
                </a:cubicBezTo>
                <a:cubicBezTo>
                  <a:pt x="9136" y="21568"/>
                  <a:pt x="9356" y="21554"/>
                  <a:pt x="9345" y="21533"/>
                </a:cubicBezTo>
                <a:cubicBezTo>
                  <a:pt x="9327" y="21496"/>
                  <a:pt x="9262" y="21214"/>
                  <a:pt x="9203" y="20906"/>
                </a:cubicBezTo>
                <a:cubicBezTo>
                  <a:pt x="9143" y="20598"/>
                  <a:pt x="9075" y="20251"/>
                  <a:pt x="9051" y="20133"/>
                </a:cubicBezTo>
                <a:cubicBezTo>
                  <a:pt x="9027" y="20016"/>
                  <a:pt x="8973" y="19716"/>
                  <a:pt x="8931" y="19467"/>
                </a:cubicBezTo>
                <a:cubicBezTo>
                  <a:pt x="8889" y="19217"/>
                  <a:pt x="8826" y="18859"/>
                  <a:pt x="8792" y="18671"/>
                </a:cubicBezTo>
                <a:cubicBezTo>
                  <a:pt x="8734" y="18358"/>
                  <a:pt x="8733" y="18323"/>
                  <a:pt x="8782" y="18245"/>
                </a:cubicBezTo>
                <a:cubicBezTo>
                  <a:pt x="8812" y="18198"/>
                  <a:pt x="8946" y="17878"/>
                  <a:pt x="9081" y="17532"/>
                </a:cubicBezTo>
                <a:cubicBezTo>
                  <a:pt x="9339" y="16873"/>
                  <a:pt x="9445" y="16660"/>
                  <a:pt x="9539" y="16613"/>
                </a:cubicBezTo>
                <a:cubicBezTo>
                  <a:pt x="9570" y="16597"/>
                  <a:pt x="9616" y="16472"/>
                  <a:pt x="9642" y="16335"/>
                </a:cubicBezTo>
                <a:cubicBezTo>
                  <a:pt x="9681" y="16130"/>
                  <a:pt x="9708" y="16079"/>
                  <a:pt x="9791" y="16045"/>
                </a:cubicBezTo>
                <a:cubicBezTo>
                  <a:pt x="9840" y="16024"/>
                  <a:pt x="9894" y="16027"/>
                  <a:pt x="9944" y="16038"/>
                </a:cubicBezTo>
                <a:cubicBezTo>
                  <a:pt x="9965" y="16016"/>
                  <a:pt x="10001" y="15999"/>
                  <a:pt x="10055" y="15999"/>
                </a:cubicBezTo>
                <a:cubicBezTo>
                  <a:pt x="10116" y="15999"/>
                  <a:pt x="10220" y="15940"/>
                  <a:pt x="10293" y="15861"/>
                </a:cubicBezTo>
                <a:cubicBezTo>
                  <a:pt x="10411" y="15734"/>
                  <a:pt x="10427" y="15729"/>
                  <a:pt x="10476" y="15807"/>
                </a:cubicBezTo>
                <a:cubicBezTo>
                  <a:pt x="10525" y="15885"/>
                  <a:pt x="10524" y="15914"/>
                  <a:pt x="10471" y="16150"/>
                </a:cubicBezTo>
                <a:cubicBezTo>
                  <a:pt x="10422" y="16367"/>
                  <a:pt x="10415" y="16544"/>
                  <a:pt x="10428" y="17283"/>
                </a:cubicBezTo>
                <a:cubicBezTo>
                  <a:pt x="10436" y="17765"/>
                  <a:pt x="10461" y="18279"/>
                  <a:pt x="10483" y="18426"/>
                </a:cubicBezTo>
                <a:cubicBezTo>
                  <a:pt x="10506" y="18573"/>
                  <a:pt x="10528" y="18957"/>
                  <a:pt x="10533" y="19280"/>
                </a:cubicBezTo>
                <a:cubicBezTo>
                  <a:pt x="10538" y="19603"/>
                  <a:pt x="10561" y="19974"/>
                  <a:pt x="10582" y="20106"/>
                </a:cubicBezTo>
                <a:cubicBezTo>
                  <a:pt x="10616" y="20315"/>
                  <a:pt x="10633" y="20347"/>
                  <a:pt x="10716" y="20356"/>
                </a:cubicBezTo>
                <a:cubicBezTo>
                  <a:pt x="10884" y="20375"/>
                  <a:pt x="10920" y="20249"/>
                  <a:pt x="10885" y="19758"/>
                </a:cubicBezTo>
                <a:cubicBezTo>
                  <a:pt x="10869" y="19522"/>
                  <a:pt x="10831" y="19211"/>
                  <a:pt x="10803" y="19065"/>
                </a:cubicBezTo>
                <a:cubicBezTo>
                  <a:pt x="10774" y="18919"/>
                  <a:pt x="10734" y="18455"/>
                  <a:pt x="10713" y="18035"/>
                </a:cubicBezTo>
                <a:cubicBezTo>
                  <a:pt x="10681" y="17373"/>
                  <a:pt x="10682" y="17260"/>
                  <a:pt x="10726" y="17191"/>
                </a:cubicBezTo>
                <a:cubicBezTo>
                  <a:pt x="10770" y="17120"/>
                  <a:pt x="10790" y="17154"/>
                  <a:pt x="10890" y="17477"/>
                </a:cubicBezTo>
                <a:cubicBezTo>
                  <a:pt x="10997" y="17816"/>
                  <a:pt x="11004" y="17875"/>
                  <a:pt x="11004" y="18374"/>
                </a:cubicBezTo>
                <a:cubicBezTo>
                  <a:pt x="11005" y="18899"/>
                  <a:pt x="11007" y="18914"/>
                  <a:pt x="11117" y="19133"/>
                </a:cubicBezTo>
                <a:cubicBezTo>
                  <a:pt x="11215" y="19331"/>
                  <a:pt x="11235" y="19349"/>
                  <a:pt x="11295" y="19291"/>
                </a:cubicBezTo>
                <a:cubicBezTo>
                  <a:pt x="11342" y="19246"/>
                  <a:pt x="11358" y="19180"/>
                  <a:pt x="11351" y="19067"/>
                </a:cubicBezTo>
                <a:cubicBezTo>
                  <a:pt x="11344" y="18940"/>
                  <a:pt x="11315" y="18886"/>
                  <a:pt x="11215" y="18811"/>
                </a:cubicBezTo>
                <a:lnTo>
                  <a:pt x="11087" y="18718"/>
                </a:lnTo>
                <a:lnTo>
                  <a:pt x="11109" y="18092"/>
                </a:lnTo>
                <a:lnTo>
                  <a:pt x="11126" y="17610"/>
                </a:lnTo>
                <a:cubicBezTo>
                  <a:pt x="11123" y="17517"/>
                  <a:pt x="11114" y="17436"/>
                  <a:pt x="11099" y="17353"/>
                </a:cubicBezTo>
                <a:lnTo>
                  <a:pt x="10953" y="16853"/>
                </a:lnTo>
                <a:cubicBezTo>
                  <a:pt x="10800" y="16329"/>
                  <a:pt x="10772" y="16187"/>
                  <a:pt x="10765" y="15877"/>
                </a:cubicBezTo>
                <a:cubicBezTo>
                  <a:pt x="10765" y="15862"/>
                  <a:pt x="10765" y="15856"/>
                  <a:pt x="10765" y="15843"/>
                </a:cubicBezTo>
                <a:cubicBezTo>
                  <a:pt x="10756" y="15711"/>
                  <a:pt x="10758" y="15602"/>
                  <a:pt x="10784" y="15551"/>
                </a:cubicBezTo>
                <a:cubicBezTo>
                  <a:pt x="10784" y="15551"/>
                  <a:pt x="10785" y="15550"/>
                  <a:pt x="10785" y="15550"/>
                </a:cubicBezTo>
                <a:cubicBezTo>
                  <a:pt x="10815" y="15464"/>
                  <a:pt x="10888" y="15431"/>
                  <a:pt x="11076" y="15363"/>
                </a:cubicBezTo>
                <a:cubicBezTo>
                  <a:pt x="11120" y="15347"/>
                  <a:pt x="11158" y="15344"/>
                  <a:pt x="11196" y="15335"/>
                </a:cubicBezTo>
                <a:cubicBezTo>
                  <a:pt x="11212" y="15320"/>
                  <a:pt x="11234" y="15306"/>
                  <a:pt x="11259" y="15306"/>
                </a:cubicBezTo>
                <a:cubicBezTo>
                  <a:pt x="11355" y="15306"/>
                  <a:pt x="11370" y="15122"/>
                  <a:pt x="11337" y="14394"/>
                </a:cubicBezTo>
                <a:cubicBezTo>
                  <a:pt x="11315" y="13921"/>
                  <a:pt x="11318" y="13741"/>
                  <a:pt x="11346" y="13715"/>
                </a:cubicBezTo>
                <a:cubicBezTo>
                  <a:pt x="11368" y="13695"/>
                  <a:pt x="11410" y="13596"/>
                  <a:pt x="11439" y="13493"/>
                </a:cubicBezTo>
                <a:cubicBezTo>
                  <a:pt x="11539" y="13146"/>
                  <a:pt x="11712" y="12829"/>
                  <a:pt x="11817" y="12800"/>
                </a:cubicBezTo>
                <a:cubicBezTo>
                  <a:pt x="11904" y="12776"/>
                  <a:pt x="11916" y="12749"/>
                  <a:pt x="11925" y="12560"/>
                </a:cubicBezTo>
                <a:cubicBezTo>
                  <a:pt x="11938" y="12303"/>
                  <a:pt x="11993" y="12190"/>
                  <a:pt x="12021" y="12362"/>
                </a:cubicBezTo>
                <a:cubicBezTo>
                  <a:pt x="12043" y="12494"/>
                  <a:pt x="12100" y="12523"/>
                  <a:pt x="12100" y="12402"/>
                </a:cubicBezTo>
                <a:cubicBezTo>
                  <a:pt x="12100" y="12359"/>
                  <a:pt x="12133" y="12297"/>
                  <a:pt x="12171" y="12264"/>
                </a:cubicBezTo>
                <a:cubicBezTo>
                  <a:pt x="12260" y="12189"/>
                  <a:pt x="12334" y="11916"/>
                  <a:pt x="12395" y="11440"/>
                </a:cubicBezTo>
                <a:cubicBezTo>
                  <a:pt x="12487" y="10724"/>
                  <a:pt x="12486" y="10627"/>
                  <a:pt x="12390" y="10348"/>
                </a:cubicBezTo>
                <a:cubicBezTo>
                  <a:pt x="12330" y="10172"/>
                  <a:pt x="12303" y="10012"/>
                  <a:pt x="12303" y="9833"/>
                </a:cubicBezTo>
                <a:cubicBezTo>
                  <a:pt x="12303" y="9449"/>
                  <a:pt x="12250" y="9216"/>
                  <a:pt x="12117" y="9013"/>
                </a:cubicBezTo>
                <a:cubicBezTo>
                  <a:pt x="12052" y="8914"/>
                  <a:pt x="11999" y="8804"/>
                  <a:pt x="11999" y="8770"/>
                </a:cubicBezTo>
                <a:cubicBezTo>
                  <a:pt x="11999" y="8705"/>
                  <a:pt x="11872" y="8309"/>
                  <a:pt x="11778" y="8083"/>
                </a:cubicBezTo>
                <a:cubicBezTo>
                  <a:pt x="11742" y="7996"/>
                  <a:pt x="11727" y="7873"/>
                  <a:pt x="11735" y="7737"/>
                </a:cubicBezTo>
                <a:cubicBezTo>
                  <a:pt x="11747" y="7542"/>
                  <a:pt x="11744" y="7532"/>
                  <a:pt x="11692" y="7606"/>
                </a:cubicBezTo>
                <a:cubicBezTo>
                  <a:pt x="11610" y="7723"/>
                  <a:pt x="11582" y="7610"/>
                  <a:pt x="11645" y="7418"/>
                </a:cubicBezTo>
                <a:cubicBezTo>
                  <a:pt x="11673" y="7331"/>
                  <a:pt x="11696" y="7210"/>
                  <a:pt x="11696" y="7151"/>
                </a:cubicBezTo>
                <a:cubicBezTo>
                  <a:pt x="11696" y="7015"/>
                  <a:pt x="11758" y="6954"/>
                  <a:pt x="11784" y="7063"/>
                </a:cubicBezTo>
                <a:cubicBezTo>
                  <a:pt x="11816" y="7192"/>
                  <a:pt x="11855" y="7162"/>
                  <a:pt x="11895" y="6978"/>
                </a:cubicBezTo>
                <a:cubicBezTo>
                  <a:pt x="11975" y="6617"/>
                  <a:pt x="11952" y="6538"/>
                  <a:pt x="11712" y="6345"/>
                </a:cubicBezTo>
                <a:lnTo>
                  <a:pt x="11492" y="6169"/>
                </a:lnTo>
                <a:lnTo>
                  <a:pt x="11439" y="6287"/>
                </a:lnTo>
                <a:cubicBezTo>
                  <a:pt x="11368" y="6448"/>
                  <a:pt x="11313" y="6404"/>
                  <a:pt x="11311" y="6183"/>
                </a:cubicBezTo>
                <a:cubicBezTo>
                  <a:pt x="11309" y="6016"/>
                  <a:pt x="11299" y="5999"/>
                  <a:pt x="11197" y="5983"/>
                </a:cubicBezTo>
                <a:cubicBezTo>
                  <a:pt x="11136" y="5974"/>
                  <a:pt x="11079" y="5938"/>
                  <a:pt x="11072" y="5903"/>
                </a:cubicBezTo>
                <a:cubicBezTo>
                  <a:pt x="11065" y="5869"/>
                  <a:pt x="11043" y="5293"/>
                  <a:pt x="11022" y="4625"/>
                </a:cubicBezTo>
                <a:cubicBezTo>
                  <a:pt x="10983" y="3395"/>
                  <a:pt x="10962" y="3183"/>
                  <a:pt x="10846" y="2920"/>
                </a:cubicBezTo>
                <a:cubicBezTo>
                  <a:pt x="10814" y="2846"/>
                  <a:pt x="10798" y="2770"/>
                  <a:pt x="10804" y="2735"/>
                </a:cubicBezTo>
                <a:cubicBezTo>
                  <a:pt x="10536" y="2149"/>
                  <a:pt x="10006" y="1309"/>
                  <a:pt x="9830" y="1237"/>
                </a:cubicBezTo>
                <a:cubicBezTo>
                  <a:pt x="9735" y="1197"/>
                  <a:pt x="9720" y="1208"/>
                  <a:pt x="9684" y="1340"/>
                </a:cubicBezTo>
                <a:cubicBezTo>
                  <a:pt x="9644" y="1490"/>
                  <a:pt x="9530" y="1606"/>
                  <a:pt x="9299" y="1735"/>
                </a:cubicBezTo>
                <a:cubicBezTo>
                  <a:pt x="9266" y="1754"/>
                  <a:pt x="9242" y="1762"/>
                  <a:pt x="9219" y="1767"/>
                </a:cubicBezTo>
                <a:cubicBezTo>
                  <a:pt x="9218" y="1776"/>
                  <a:pt x="9217" y="1783"/>
                  <a:pt x="9217" y="1793"/>
                </a:cubicBezTo>
                <a:cubicBezTo>
                  <a:pt x="9215" y="1907"/>
                  <a:pt x="9199" y="1944"/>
                  <a:pt x="9155" y="1938"/>
                </a:cubicBezTo>
                <a:cubicBezTo>
                  <a:pt x="9108" y="1932"/>
                  <a:pt x="9098" y="1960"/>
                  <a:pt x="9110" y="2060"/>
                </a:cubicBezTo>
                <a:cubicBezTo>
                  <a:pt x="9119" y="2131"/>
                  <a:pt x="9114" y="2200"/>
                  <a:pt x="9101" y="2213"/>
                </a:cubicBezTo>
                <a:cubicBezTo>
                  <a:pt x="9087" y="2227"/>
                  <a:pt x="8979" y="2186"/>
                  <a:pt x="8861" y="2123"/>
                </a:cubicBezTo>
                <a:cubicBezTo>
                  <a:pt x="8619" y="1994"/>
                  <a:pt x="8227" y="1965"/>
                  <a:pt x="8148" y="2070"/>
                </a:cubicBezTo>
                <a:cubicBezTo>
                  <a:pt x="8112" y="2116"/>
                  <a:pt x="8102" y="2202"/>
                  <a:pt x="8114" y="2372"/>
                </a:cubicBezTo>
                <a:cubicBezTo>
                  <a:pt x="8124" y="2502"/>
                  <a:pt x="8121" y="2652"/>
                  <a:pt x="8109" y="2705"/>
                </a:cubicBezTo>
                <a:cubicBezTo>
                  <a:pt x="8086" y="2797"/>
                  <a:pt x="8083" y="2797"/>
                  <a:pt x="8040" y="2705"/>
                </a:cubicBezTo>
                <a:cubicBezTo>
                  <a:pt x="8015" y="2652"/>
                  <a:pt x="8003" y="2563"/>
                  <a:pt x="8013" y="2505"/>
                </a:cubicBezTo>
                <a:cubicBezTo>
                  <a:pt x="8026" y="2427"/>
                  <a:pt x="8013" y="2400"/>
                  <a:pt x="7961" y="2400"/>
                </a:cubicBezTo>
                <a:cubicBezTo>
                  <a:pt x="7879" y="2400"/>
                  <a:pt x="7836" y="2316"/>
                  <a:pt x="7891" y="2263"/>
                </a:cubicBezTo>
                <a:cubicBezTo>
                  <a:pt x="7918" y="2237"/>
                  <a:pt x="7915" y="2215"/>
                  <a:pt x="7883" y="2183"/>
                </a:cubicBezTo>
                <a:cubicBezTo>
                  <a:pt x="7856" y="2157"/>
                  <a:pt x="7816" y="2169"/>
                  <a:pt x="7783" y="2217"/>
                </a:cubicBezTo>
                <a:cubicBezTo>
                  <a:pt x="7761" y="2248"/>
                  <a:pt x="7729" y="2260"/>
                  <a:pt x="7693" y="2260"/>
                </a:cubicBezTo>
                <a:cubicBezTo>
                  <a:pt x="7637" y="2399"/>
                  <a:pt x="7468" y="2532"/>
                  <a:pt x="7410" y="2475"/>
                </a:cubicBezTo>
                <a:cubicBezTo>
                  <a:pt x="7392" y="2458"/>
                  <a:pt x="7325" y="2484"/>
                  <a:pt x="7259" y="2533"/>
                </a:cubicBezTo>
                <a:cubicBezTo>
                  <a:pt x="7179" y="2593"/>
                  <a:pt x="7110" y="2609"/>
                  <a:pt x="7050" y="2582"/>
                </a:cubicBezTo>
                <a:cubicBezTo>
                  <a:pt x="7001" y="2559"/>
                  <a:pt x="6922" y="2536"/>
                  <a:pt x="6876" y="2530"/>
                </a:cubicBezTo>
                <a:cubicBezTo>
                  <a:pt x="6829" y="2524"/>
                  <a:pt x="6788" y="2512"/>
                  <a:pt x="6783" y="2505"/>
                </a:cubicBezTo>
                <a:cubicBezTo>
                  <a:pt x="6779" y="2499"/>
                  <a:pt x="6761" y="2491"/>
                  <a:pt x="6744" y="2487"/>
                </a:cubicBezTo>
                <a:cubicBezTo>
                  <a:pt x="6743" y="2487"/>
                  <a:pt x="6742" y="2484"/>
                  <a:pt x="6741" y="2484"/>
                </a:cubicBezTo>
                <a:cubicBezTo>
                  <a:pt x="6740" y="2483"/>
                  <a:pt x="6739" y="2484"/>
                  <a:pt x="6739" y="2484"/>
                </a:cubicBezTo>
                <a:cubicBezTo>
                  <a:pt x="6702" y="2484"/>
                  <a:pt x="6655" y="2477"/>
                  <a:pt x="6602" y="2462"/>
                </a:cubicBezTo>
                <a:cubicBezTo>
                  <a:pt x="6309" y="2377"/>
                  <a:pt x="6297" y="2432"/>
                  <a:pt x="6393" y="3445"/>
                </a:cubicBezTo>
                <a:cubicBezTo>
                  <a:pt x="6423" y="3771"/>
                  <a:pt x="6438" y="4080"/>
                  <a:pt x="6425" y="4133"/>
                </a:cubicBezTo>
                <a:cubicBezTo>
                  <a:pt x="6404" y="4222"/>
                  <a:pt x="6397" y="4220"/>
                  <a:pt x="6320" y="4107"/>
                </a:cubicBezTo>
                <a:cubicBezTo>
                  <a:pt x="6275" y="4040"/>
                  <a:pt x="6245" y="3965"/>
                  <a:pt x="6254" y="3941"/>
                </a:cubicBezTo>
                <a:cubicBezTo>
                  <a:pt x="6264" y="3918"/>
                  <a:pt x="6233" y="3859"/>
                  <a:pt x="6186" y="3810"/>
                </a:cubicBezTo>
                <a:cubicBezTo>
                  <a:pt x="6139" y="3762"/>
                  <a:pt x="6101" y="3690"/>
                  <a:pt x="6101" y="3654"/>
                </a:cubicBezTo>
                <a:cubicBezTo>
                  <a:pt x="6101" y="3617"/>
                  <a:pt x="6029" y="3463"/>
                  <a:pt x="5941" y="3313"/>
                </a:cubicBezTo>
                <a:cubicBezTo>
                  <a:pt x="5852" y="3163"/>
                  <a:pt x="5720" y="2934"/>
                  <a:pt x="5646" y="2803"/>
                </a:cubicBezTo>
                <a:cubicBezTo>
                  <a:pt x="5567" y="2663"/>
                  <a:pt x="5499" y="2583"/>
                  <a:pt x="5482" y="2611"/>
                </a:cubicBezTo>
                <a:cubicBezTo>
                  <a:pt x="5464" y="2639"/>
                  <a:pt x="5422" y="2628"/>
                  <a:pt x="5381" y="2585"/>
                </a:cubicBezTo>
                <a:cubicBezTo>
                  <a:pt x="5341" y="2544"/>
                  <a:pt x="5294" y="2511"/>
                  <a:pt x="5275" y="2512"/>
                </a:cubicBezTo>
                <a:cubicBezTo>
                  <a:pt x="5256" y="2512"/>
                  <a:pt x="5237" y="2470"/>
                  <a:pt x="5230" y="2417"/>
                </a:cubicBezTo>
                <a:cubicBezTo>
                  <a:pt x="5223" y="2364"/>
                  <a:pt x="5169" y="2224"/>
                  <a:pt x="5109" y="2106"/>
                </a:cubicBezTo>
                <a:cubicBezTo>
                  <a:pt x="5049" y="1989"/>
                  <a:pt x="4991" y="1828"/>
                  <a:pt x="4981" y="1747"/>
                </a:cubicBezTo>
                <a:cubicBezTo>
                  <a:pt x="4962" y="1585"/>
                  <a:pt x="5012" y="1070"/>
                  <a:pt x="5056" y="986"/>
                </a:cubicBezTo>
                <a:cubicBezTo>
                  <a:pt x="5116" y="868"/>
                  <a:pt x="5162" y="473"/>
                  <a:pt x="5124" y="400"/>
                </a:cubicBezTo>
                <a:cubicBezTo>
                  <a:pt x="5096" y="347"/>
                  <a:pt x="5097" y="318"/>
                  <a:pt x="5129" y="285"/>
                </a:cubicBezTo>
                <a:cubicBezTo>
                  <a:pt x="5154" y="261"/>
                  <a:pt x="5175" y="186"/>
                  <a:pt x="5177" y="120"/>
                </a:cubicBezTo>
                <a:lnTo>
                  <a:pt x="5179" y="13"/>
                </a:lnTo>
                <a:cubicBezTo>
                  <a:pt x="4747" y="7"/>
                  <a:pt x="4274" y="2"/>
                  <a:pt x="3359" y="2"/>
                </a:cubicBezTo>
                <a:lnTo>
                  <a:pt x="0" y="0"/>
                </a:lnTo>
                <a:close/>
                <a:moveTo>
                  <a:pt x="21565" y="9"/>
                </a:moveTo>
                <a:cubicBezTo>
                  <a:pt x="21554" y="15"/>
                  <a:pt x="21540" y="28"/>
                  <a:pt x="21528" y="46"/>
                </a:cubicBezTo>
                <a:cubicBezTo>
                  <a:pt x="21495" y="99"/>
                  <a:pt x="21499" y="106"/>
                  <a:pt x="21548" y="77"/>
                </a:cubicBezTo>
                <a:cubicBezTo>
                  <a:pt x="21581" y="57"/>
                  <a:pt x="21600" y="26"/>
                  <a:pt x="21590" y="10"/>
                </a:cubicBezTo>
                <a:cubicBezTo>
                  <a:pt x="21584" y="1"/>
                  <a:pt x="21575" y="2"/>
                  <a:pt x="21565" y="9"/>
                </a:cubicBezTo>
                <a:close/>
                <a:moveTo>
                  <a:pt x="9269" y="46"/>
                </a:moveTo>
                <a:lnTo>
                  <a:pt x="9269" y="53"/>
                </a:lnTo>
                <a:cubicBezTo>
                  <a:pt x="9276" y="50"/>
                  <a:pt x="9279" y="54"/>
                  <a:pt x="9286" y="50"/>
                </a:cubicBezTo>
                <a:cubicBezTo>
                  <a:pt x="9288" y="48"/>
                  <a:pt x="9272" y="48"/>
                  <a:pt x="9269" y="46"/>
                </a:cubicBezTo>
                <a:close/>
                <a:moveTo>
                  <a:pt x="7568" y="48"/>
                </a:moveTo>
                <a:cubicBezTo>
                  <a:pt x="7568" y="50"/>
                  <a:pt x="7566" y="51"/>
                  <a:pt x="7567" y="53"/>
                </a:cubicBezTo>
                <a:cubicBezTo>
                  <a:pt x="7579" y="83"/>
                  <a:pt x="7593" y="107"/>
                  <a:pt x="7600" y="107"/>
                </a:cubicBezTo>
                <a:cubicBezTo>
                  <a:pt x="7607" y="107"/>
                  <a:pt x="7623" y="83"/>
                  <a:pt x="7634" y="53"/>
                </a:cubicBezTo>
                <a:cubicBezTo>
                  <a:pt x="7635" y="53"/>
                  <a:pt x="7634" y="52"/>
                  <a:pt x="7634" y="52"/>
                </a:cubicBezTo>
                <a:cubicBezTo>
                  <a:pt x="7632" y="50"/>
                  <a:pt x="7573" y="49"/>
                  <a:pt x="7568" y="48"/>
                </a:cubicBezTo>
                <a:close/>
              </a:path>
            </a:pathLst>
          </a:custGeom>
          <a:ln w="12700">
            <a:miter lim="400000"/>
          </a:ln>
          <a:effectLst>
            <a:outerShdw sx="100000" sy="100000" kx="0" ky="0" algn="b" rotWithShape="0" blurRad="88900" dist="105471" dir="3218735">
              <a:srgbClr val="000000"/>
            </a:outerShdw>
          </a:effectLst>
        </p:spPr>
      </p:pic>
      <p:sp>
        <p:nvSpPr>
          <p:cNvPr id="249" name="“The Importance of Respecting God’s Silence”"/>
          <p:cNvSpPr txBox="1"/>
          <p:nvPr/>
        </p:nvSpPr>
        <p:spPr>
          <a:xfrm>
            <a:off x="4969376" y="271337"/>
            <a:ext cx="8240577" cy="16969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457200">
              <a:defRPr i="1" sz="5600">
                <a:solidFill>
                  <a:schemeClr val="accent5">
                    <a:hueOff val="-92222"/>
                    <a:lumOff val="-9871"/>
                  </a:schemeClr>
                </a:solidFill>
                <a:latin typeface="Times New Roman"/>
                <a:ea typeface="Times New Roman"/>
                <a:cs typeface="Times New Roman"/>
                <a:sym typeface="Times New Roman"/>
              </a:defRPr>
            </a:lvl1pPr>
          </a:lstStyle>
          <a:p>
            <a:pPr/>
            <a:r>
              <a:t>“The Importance of Respecting God’s Silence”</a:t>
            </a:r>
          </a:p>
        </p:txBody>
      </p:sp>
      <p:sp>
        <p:nvSpPr>
          <p:cNvPr id="250" name="In the final analysis, the issue actually is: does the Bible itself sanction the idea that God’s silence is permissive?…"/>
          <p:cNvSpPr txBox="1"/>
          <p:nvPr/>
        </p:nvSpPr>
        <p:spPr>
          <a:xfrm>
            <a:off x="5816337" y="2188681"/>
            <a:ext cx="6763658" cy="71729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lnSpc>
                <a:spcPct val="90000"/>
              </a:lnSpc>
              <a:spcBef>
                <a:spcPts val="1400"/>
              </a:spcBef>
              <a:buSzPct val="80000"/>
              <a:buBlip>
                <a:blip r:embed="rId3"/>
              </a:buBlip>
              <a:defRPr sz="4000">
                <a:solidFill>
                  <a:srgbClr val="000000"/>
                </a:solidFill>
              </a:defRPr>
            </a:pPr>
            <a:r>
              <a:t>In the final analysis, the issue actually is: does the Bible itself sanction the idea that God’s silence is permissive?</a:t>
            </a:r>
          </a:p>
          <a:p>
            <a:pPr marL="685800" indent="-685800" algn="l">
              <a:lnSpc>
                <a:spcPct val="90000"/>
              </a:lnSpc>
              <a:spcBef>
                <a:spcPts val="1400"/>
              </a:spcBef>
              <a:buSzPct val="80000"/>
              <a:buBlip>
                <a:blip r:embed="rId3"/>
              </a:buBlip>
              <a:defRPr sz="4000">
                <a:solidFill>
                  <a:srgbClr val="000000"/>
                </a:solidFill>
              </a:defRPr>
            </a:pPr>
            <a:r>
              <a:t>It will be the contention of this lesson that both the Old Testament and New Testament amply demonstrate that silence itself is NOT permissive, but one MUST have positive scriptural authority to engage in any religious practice.</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50">
                                            <p:txEl>
                                              <p:pRg st="1" end="1"/>
                                            </p:txEl>
                                          </p:spTgt>
                                        </p:tgtEl>
                                        <p:attrNameLst>
                                          <p:attrName>style.visibility</p:attrName>
                                        </p:attrNameLst>
                                      </p:cBhvr>
                                      <p:to>
                                        <p:strVal val="visible"/>
                                      </p:to>
                                    </p:set>
                                    <p:animEffect filter="wipe(left)" transition="in">
                                      <p:cBhvr>
                                        <p:cTn id="7" dur="1500"/>
                                        <p:tgtEl>
                                          <p:spTgt spid="250">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0" grpId="1"/>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2" name="Image" descr="Image"/>
          <p:cNvPicPr>
            <a:picLocks noChangeAspect="1"/>
          </p:cNvPicPr>
          <p:nvPr/>
        </p:nvPicPr>
        <p:blipFill>
          <a:blip r:embed="rId2">
            <a:extLst/>
          </a:blip>
          <a:srcRect l="0" t="0" r="171" b="0"/>
          <a:stretch>
            <a:fillRect/>
          </a:stretch>
        </p:blipFill>
        <p:spPr>
          <a:xfrm>
            <a:off x="-14817" y="-8467"/>
            <a:ext cx="6496845" cy="97705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6964" y="21600"/>
                </a:lnTo>
                <a:cubicBezTo>
                  <a:pt x="10994" y="21600"/>
                  <a:pt x="13912" y="21581"/>
                  <a:pt x="13888" y="21555"/>
                </a:cubicBezTo>
                <a:cubicBezTo>
                  <a:pt x="13865" y="21531"/>
                  <a:pt x="14021" y="21366"/>
                  <a:pt x="14235" y="21190"/>
                </a:cubicBezTo>
                <a:cubicBezTo>
                  <a:pt x="14448" y="21014"/>
                  <a:pt x="14741" y="20700"/>
                  <a:pt x="14886" y="20492"/>
                </a:cubicBezTo>
                <a:cubicBezTo>
                  <a:pt x="15456" y="19680"/>
                  <a:pt x="15889" y="19093"/>
                  <a:pt x="16137" y="18800"/>
                </a:cubicBezTo>
                <a:cubicBezTo>
                  <a:pt x="16280" y="18632"/>
                  <a:pt x="16472" y="18361"/>
                  <a:pt x="16564" y="18197"/>
                </a:cubicBezTo>
                <a:cubicBezTo>
                  <a:pt x="16655" y="18033"/>
                  <a:pt x="16809" y="17785"/>
                  <a:pt x="16908" y="17646"/>
                </a:cubicBezTo>
                <a:cubicBezTo>
                  <a:pt x="17033" y="17469"/>
                  <a:pt x="17104" y="17256"/>
                  <a:pt x="17139" y="16941"/>
                </a:cubicBezTo>
                <a:cubicBezTo>
                  <a:pt x="17182" y="16551"/>
                  <a:pt x="17407" y="15648"/>
                  <a:pt x="17511" y="15448"/>
                </a:cubicBezTo>
                <a:cubicBezTo>
                  <a:pt x="17624" y="15231"/>
                  <a:pt x="17697" y="14175"/>
                  <a:pt x="17623" y="13819"/>
                </a:cubicBezTo>
                <a:cubicBezTo>
                  <a:pt x="17592" y="13672"/>
                  <a:pt x="17580" y="13567"/>
                  <a:pt x="17582" y="13494"/>
                </a:cubicBezTo>
                <a:cubicBezTo>
                  <a:pt x="17517" y="13288"/>
                  <a:pt x="17419" y="13156"/>
                  <a:pt x="17248" y="13039"/>
                </a:cubicBezTo>
                <a:cubicBezTo>
                  <a:pt x="17116" y="12950"/>
                  <a:pt x="16967" y="12755"/>
                  <a:pt x="16872" y="12551"/>
                </a:cubicBezTo>
                <a:cubicBezTo>
                  <a:pt x="16786" y="12364"/>
                  <a:pt x="16633" y="12121"/>
                  <a:pt x="16534" y="12009"/>
                </a:cubicBezTo>
                <a:lnTo>
                  <a:pt x="16354" y="11804"/>
                </a:lnTo>
                <a:lnTo>
                  <a:pt x="16492" y="11544"/>
                </a:lnTo>
                <a:cubicBezTo>
                  <a:pt x="17017" y="10551"/>
                  <a:pt x="20057" y="8517"/>
                  <a:pt x="21297" y="8329"/>
                </a:cubicBezTo>
                <a:lnTo>
                  <a:pt x="21600" y="8283"/>
                </a:lnTo>
                <a:lnTo>
                  <a:pt x="21600" y="8247"/>
                </a:lnTo>
                <a:lnTo>
                  <a:pt x="21414" y="8184"/>
                </a:lnTo>
                <a:cubicBezTo>
                  <a:pt x="21291" y="8142"/>
                  <a:pt x="21125" y="8100"/>
                  <a:pt x="21043" y="8092"/>
                </a:cubicBezTo>
                <a:cubicBezTo>
                  <a:pt x="20962" y="8084"/>
                  <a:pt x="20850" y="8053"/>
                  <a:pt x="20794" y="8024"/>
                </a:cubicBezTo>
                <a:cubicBezTo>
                  <a:pt x="20634" y="7943"/>
                  <a:pt x="19955" y="7762"/>
                  <a:pt x="19469" y="7673"/>
                </a:cubicBezTo>
                <a:cubicBezTo>
                  <a:pt x="19420" y="7664"/>
                  <a:pt x="19362" y="7652"/>
                  <a:pt x="19305" y="7642"/>
                </a:cubicBezTo>
                <a:cubicBezTo>
                  <a:pt x="19246" y="7641"/>
                  <a:pt x="19173" y="7628"/>
                  <a:pt x="19100" y="7604"/>
                </a:cubicBezTo>
                <a:cubicBezTo>
                  <a:pt x="18938" y="7574"/>
                  <a:pt x="18766" y="7543"/>
                  <a:pt x="18654" y="7522"/>
                </a:cubicBezTo>
                <a:cubicBezTo>
                  <a:pt x="18449" y="7484"/>
                  <a:pt x="18117" y="7438"/>
                  <a:pt x="17916" y="7420"/>
                </a:cubicBezTo>
                <a:cubicBezTo>
                  <a:pt x="17836" y="7413"/>
                  <a:pt x="17774" y="7409"/>
                  <a:pt x="17721" y="7408"/>
                </a:cubicBezTo>
                <a:cubicBezTo>
                  <a:pt x="17718" y="7408"/>
                  <a:pt x="17715" y="7408"/>
                  <a:pt x="17713" y="7408"/>
                </a:cubicBezTo>
                <a:cubicBezTo>
                  <a:pt x="17711" y="7408"/>
                  <a:pt x="17712" y="7408"/>
                  <a:pt x="17710" y="7408"/>
                </a:cubicBezTo>
                <a:cubicBezTo>
                  <a:pt x="17551" y="7404"/>
                  <a:pt x="17488" y="7432"/>
                  <a:pt x="17362" y="7523"/>
                </a:cubicBezTo>
                <a:cubicBezTo>
                  <a:pt x="17207" y="7634"/>
                  <a:pt x="17149" y="7648"/>
                  <a:pt x="17023" y="7603"/>
                </a:cubicBezTo>
                <a:cubicBezTo>
                  <a:pt x="16981" y="7588"/>
                  <a:pt x="16942" y="7579"/>
                  <a:pt x="16913" y="7576"/>
                </a:cubicBezTo>
                <a:cubicBezTo>
                  <a:pt x="16884" y="7573"/>
                  <a:pt x="16864" y="7577"/>
                  <a:pt x="16862" y="7588"/>
                </a:cubicBezTo>
                <a:cubicBezTo>
                  <a:pt x="16813" y="7806"/>
                  <a:pt x="16719" y="7903"/>
                  <a:pt x="16465" y="7989"/>
                </a:cubicBezTo>
                <a:cubicBezTo>
                  <a:pt x="16334" y="8034"/>
                  <a:pt x="16106" y="8151"/>
                  <a:pt x="15957" y="8251"/>
                </a:cubicBezTo>
                <a:cubicBezTo>
                  <a:pt x="15933" y="8266"/>
                  <a:pt x="15905" y="8284"/>
                  <a:pt x="15879" y="8301"/>
                </a:cubicBezTo>
                <a:cubicBezTo>
                  <a:pt x="15833" y="8335"/>
                  <a:pt x="15788" y="8365"/>
                  <a:pt x="15736" y="8393"/>
                </a:cubicBezTo>
                <a:cubicBezTo>
                  <a:pt x="15635" y="8458"/>
                  <a:pt x="15527" y="8529"/>
                  <a:pt x="15458" y="8572"/>
                </a:cubicBezTo>
                <a:lnTo>
                  <a:pt x="15232" y="8710"/>
                </a:lnTo>
                <a:lnTo>
                  <a:pt x="15074" y="8596"/>
                </a:lnTo>
                <a:cubicBezTo>
                  <a:pt x="15013" y="8553"/>
                  <a:pt x="14969" y="8495"/>
                  <a:pt x="14933" y="8415"/>
                </a:cubicBezTo>
                <a:cubicBezTo>
                  <a:pt x="14859" y="8321"/>
                  <a:pt x="14824" y="8104"/>
                  <a:pt x="14830" y="7769"/>
                </a:cubicBezTo>
                <a:cubicBezTo>
                  <a:pt x="14815" y="7527"/>
                  <a:pt x="14804" y="7230"/>
                  <a:pt x="14795" y="6797"/>
                </a:cubicBezTo>
                <a:cubicBezTo>
                  <a:pt x="14783" y="6152"/>
                  <a:pt x="14754" y="5741"/>
                  <a:pt x="14686" y="5373"/>
                </a:cubicBezTo>
                <a:cubicBezTo>
                  <a:pt x="14671" y="5301"/>
                  <a:pt x="14654" y="5203"/>
                  <a:pt x="14640" y="5141"/>
                </a:cubicBezTo>
                <a:cubicBezTo>
                  <a:pt x="14546" y="4768"/>
                  <a:pt x="14396" y="4420"/>
                  <a:pt x="14136" y="3898"/>
                </a:cubicBezTo>
                <a:cubicBezTo>
                  <a:pt x="13978" y="3583"/>
                  <a:pt x="13878" y="3403"/>
                  <a:pt x="13770" y="3295"/>
                </a:cubicBezTo>
                <a:cubicBezTo>
                  <a:pt x="13769" y="3293"/>
                  <a:pt x="13768" y="3291"/>
                  <a:pt x="13766" y="3290"/>
                </a:cubicBezTo>
                <a:cubicBezTo>
                  <a:pt x="13766" y="3290"/>
                  <a:pt x="13765" y="3290"/>
                  <a:pt x="13765" y="3289"/>
                </a:cubicBezTo>
                <a:cubicBezTo>
                  <a:pt x="13748" y="3273"/>
                  <a:pt x="13731" y="3260"/>
                  <a:pt x="13713" y="3246"/>
                </a:cubicBezTo>
                <a:cubicBezTo>
                  <a:pt x="13678" y="3219"/>
                  <a:pt x="13637" y="3198"/>
                  <a:pt x="13597" y="3179"/>
                </a:cubicBezTo>
                <a:cubicBezTo>
                  <a:pt x="13594" y="3177"/>
                  <a:pt x="13593" y="3176"/>
                  <a:pt x="13589" y="3174"/>
                </a:cubicBezTo>
                <a:cubicBezTo>
                  <a:pt x="13523" y="3149"/>
                  <a:pt x="13445" y="3135"/>
                  <a:pt x="13351" y="3122"/>
                </a:cubicBezTo>
                <a:cubicBezTo>
                  <a:pt x="13269" y="3110"/>
                  <a:pt x="13019" y="3059"/>
                  <a:pt x="12880" y="3034"/>
                </a:cubicBezTo>
                <a:cubicBezTo>
                  <a:pt x="12696" y="3003"/>
                  <a:pt x="12510" y="2969"/>
                  <a:pt x="12273" y="2922"/>
                </a:cubicBezTo>
                <a:cubicBezTo>
                  <a:pt x="11559" y="2783"/>
                  <a:pt x="10727" y="2613"/>
                  <a:pt x="9986" y="2445"/>
                </a:cubicBezTo>
                <a:cubicBezTo>
                  <a:pt x="9827" y="2409"/>
                  <a:pt x="9454" y="2332"/>
                  <a:pt x="9122" y="2265"/>
                </a:cubicBezTo>
                <a:cubicBezTo>
                  <a:pt x="8982" y="2238"/>
                  <a:pt x="8860" y="2213"/>
                  <a:pt x="8735" y="2182"/>
                </a:cubicBezTo>
                <a:cubicBezTo>
                  <a:pt x="8446" y="2119"/>
                  <a:pt x="8177" y="2051"/>
                  <a:pt x="8095" y="2015"/>
                </a:cubicBezTo>
                <a:cubicBezTo>
                  <a:pt x="7991" y="1970"/>
                  <a:pt x="7769" y="1926"/>
                  <a:pt x="7603" y="1918"/>
                </a:cubicBezTo>
                <a:cubicBezTo>
                  <a:pt x="7518" y="1914"/>
                  <a:pt x="7289" y="1882"/>
                  <a:pt x="7109" y="1862"/>
                </a:cubicBezTo>
                <a:cubicBezTo>
                  <a:pt x="6943" y="1846"/>
                  <a:pt x="6790" y="1828"/>
                  <a:pt x="6637" y="1809"/>
                </a:cubicBezTo>
                <a:cubicBezTo>
                  <a:pt x="6410" y="1781"/>
                  <a:pt x="6208" y="1751"/>
                  <a:pt x="6128" y="1728"/>
                </a:cubicBezTo>
                <a:cubicBezTo>
                  <a:pt x="6065" y="1711"/>
                  <a:pt x="5970" y="1690"/>
                  <a:pt x="5914" y="1683"/>
                </a:cubicBezTo>
                <a:cubicBezTo>
                  <a:pt x="5863" y="1676"/>
                  <a:pt x="5772" y="1640"/>
                  <a:pt x="5702" y="1600"/>
                </a:cubicBezTo>
                <a:cubicBezTo>
                  <a:pt x="5286" y="1470"/>
                  <a:pt x="4864" y="1275"/>
                  <a:pt x="4379" y="1001"/>
                </a:cubicBezTo>
                <a:cubicBezTo>
                  <a:pt x="4373" y="997"/>
                  <a:pt x="4363" y="992"/>
                  <a:pt x="4357" y="989"/>
                </a:cubicBezTo>
                <a:cubicBezTo>
                  <a:pt x="4348" y="984"/>
                  <a:pt x="4348" y="982"/>
                  <a:pt x="4340" y="977"/>
                </a:cubicBezTo>
                <a:cubicBezTo>
                  <a:pt x="4124" y="854"/>
                  <a:pt x="3907" y="727"/>
                  <a:pt x="3656" y="567"/>
                </a:cubicBezTo>
                <a:lnTo>
                  <a:pt x="3041" y="174"/>
                </a:lnTo>
                <a:cubicBezTo>
                  <a:pt x="2990" y="160"/>
                  <a:pt x="2934" y="155"/>
                  <a:pt x="2869" y="151"/>
                </a:cubicBezTo>
                <a:lnTo>
                  <a:pt x="2561" y="151"/>
                </a:lnTo>
                <a:cubicBezTo>
                  <a:pt x="2549" y="151"/>
                  <a:pt x="2546" y="150"/>
                  <a:pt x="2535" y="150"/>
                </a:cubicBezTo>
                <a:cubicBezTo>
                  <a:pt x="2518" y="150"/>
                  <a:pt x="2512" y="148"/>
                  <a:pt x="2496" y="148"/>
                </a:cubicBezTo>
                <a:cubicBezTo>
                  <a:pt x="2230" y="145"/>
                  <a:pt x="2098" y="126"/>
                  <a:pt x="2069" y="75"/>
                </a:cubicBezTo>
                <a:cubicBezTo>
                  <a:pt x="2053" y="47"/>
                  <a:pt x="1997" y="31"/>
                  <a:pt x="1872" y="19"/>
                </a:cubicBezTo>
                <a:cubicBezTo>
                  <a:pt x="1862" y="18"/>
                  <a:pt x="1858" y="16"/>
                  <a:pt x="1847" y="15"/>
                </a:cubicBezTo>
                <a:cubicBezTo>
                  <a:pt x="1683" y="3"/>
                  <a:pt x="1425" y="0"/>
                  <a:pt x="1013" y="0"/>
                </a:cubicBezTo>
                <a:lnTo>
                  <a:pt x="1012" y="0"/>
                </a:lnTo>
                <a:lnTo>
                  <a:pt x="0" y="0"/>
                </a:lnTo>
                <a:close/>
              </a:path>
            </a:pathLst>
          </a:custGeom>
          <a:ln w="12700">
            <a:miter lim="400000"/>
          </a:ln>
          <a:effectLst>
            <a:outerShdw sx="100000" sy="100000" kx="0" ky="0" algn="b" rotWithShape="0" blurRad="203200" dist="136836" dir="2501888">
              <a:srgbClr val="5A5F5E">
                <a:alpha val="50000"/>
              </a:srgbClr>
            </a:outerShdw>
          </a:effectLst>
        </p:spPr>
      </p:pic>
      <p:sp>
        <p:nvSpPr>
          <p:cNvPr id="253" name="GOD’S SILENCE IS NOT PERMISSIVE"/>
          <p:cNvSpPr txBox="1"/>
          <p:nvPr/>
        </p:nvSpPr>
        <p:spPr>
          <a:xfrm>
            <a:off x="325953" y="226441"/>
            <a:ext cx="12352893" cy="884189"/>
          </a:xfrm>
          <a:prstGeom prst="rect">
            <a:avLst/>
          </a:prstGeom>
          <a:gradFill>
            <a:gsLst>
              <a:gs pos="0">
                <a:schemeClr val="accent5">
                  <a:hueOff val="-158059"/>
                  <a:satOff val="-13250"/>
                  <a:lumOff val="10967"/>
                </a:schemeClr>
              </a:gs>
              <a:gs pos="100000">
                <a:schemeClr val="accent5">
                  <a:hueOff val="-53923"/>
                  <a:lumOff val="-6733"/>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457200">
              <a:defRPr i="1" sz="5600">
                <a:gradFill flip="none" rotWithShape="1">
                  <a:gsLst>
                    <a:gs pos="0">
                      <a:srgbClr val="FFFC79"/>
                    </a:gs>
                    <a:gs pos="100000">
                      <a:srgbClr val="FFFFFF"/>
                    </a:gs>
                  </a:gsLst>
                  <a:lin ang="5400000" scaled="0"/>
                </a:gradFill>
                <a:effectLst>
                  <a:outerShdw sx="100000" sy="100000" kx="0" ky="0" algn="b" rotWithShape="0" blurRad="12700" dist="63500" dir="2400000">
                    <a:srgbClr val="000000"/>
                  </a:outerShdw>
                </a:effectLst>
                <a:latin typeface="Times New Roman"/>
                <a:ea typeface="Times New Roman"/>
                <a:cs typeface="Times New Roman"/>
                <a:sym typeface="Times New Roman"/>
              </a:defRPr>
            </a:lvl1pPr>
          </a:lstStyle>
          <a:p>
            <a:pPr/>
            <a:r>
              <a:t>GOD’S SILENCE IS NOT PERMISSIVE</a:t>
            </a:r>
          </a:p>
        </p:txBody>
      </p:sp>
      <p:sp>
        <p:nvSpPr>
          <p:cNvPr id="254" name="Old Testament Passages"/>
          <p:cNvSpPr txBox="1"/>
          <p:nvPr/>
        </p:nvSpPr>
        <p:spPr>
          <a:xfrm>
            <a:off x="4862009" y="1339155"/>
            <a:ext cx="8257907" cy="965201"/>
          </a:xfrm>
          <a:prstGeom prst="rect">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a:effectLst>
            <a:outerShdw sx="100000" sy="100000" kx="0" ky="0" algn="b" rotWithShape="0" blurRad="127000" dist="136836" dir="2501888">
              <a:srgbClr val="5A5F5E">
                <a:alpha val="9754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solidFill>
                  <a:srgbClr val="FFFFFF"/>
                </a:solidFill>
                <a:effectLst>
                  <a:outerShdw sx="100000" sy="100000" kx="0" ky="0" algn="b" rotWithShape="0" blurRad="63500" dist="63500" dir="1934455">
                    <a:srgbClr val="000000"/>
                  </a:outerShdw>
                </a:effectLst>
              </a:defRPr>
            </a:lvl1pPr>
          </a:lstStyle>
          <a:p>
            <a:pPr/>
            <a:r>
              <a:t>Old Testament Passages</a:t>
            </a:r>
          </a:p>
        </p:txBody>
      </p:sp>
      <p:sp>
        <p:nvSpPr>
          <p:cNvPr id="255" name="Deuteronomy 4:1–2 (NKJV)…"/>
          <p:cNvSpPr txBox="1"/>
          <p:nvPr/>
        </p:nvSpPr>
        <p:spPr>
          <a:xfrm>
            <a:off x="5281770" y="2720082"/>
            <a:ext cx="7418385" cy="6417860"/>
          </a:xfrm>
          <a:prstGeom prst="rect">
            <a:avLst/>
          </a:prstGeom>
          <a:solidFill>
            <a:srgbClr val="FFFFFF"/>
          </a:solidFill>
          <a:ln w="12700">
            <a:solidFill>
              <a:srgbClr val="BE4B48"/>
            </a:solidFill>
          </a:ln>
          <a:effectLst>
            <a:outerShdw sx="100000" sy="100000" kx="0" ky="0" algn="b" rotWithShape="0" blurRad="127000" dist="136836" dir="2501888">
              <a:srgbClr val="5A5F5E">
                <a:alpha val="9754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4200">
                <a:solidFill>
                  <a:srgbClr val="000000"/>
                </a:solidFill>
                <a:latin typeface="Times New Roman"/>
                <a:ea typeface="Times New Roman"/>
                <a:cs typeface="Times New Roman"/>
                <a:sym typeface="Times New Roman"/>
              </a:defRPr>
            </a:pPr>
            <a:r>
              <a:t>Deuteronomy 4:1–2 (NKJV)</a:t>
            </a:r>
          </a:p>
          <a:p>
            <a:pPr defTabSz="457200">
              <a:defRPr sz="3900">
                <a:solidFill>
                  <a:srgbClr val="000000"/>
                </a:solidFill>
                <a:latin typeface="Times New Roman"/>
                <a:ea typeface="Times New Roman"/>
                <a:cs typeface="Times New Roman"/>
                <a:sym typeface="Times New Roman"/>
              </a:defRPr>
            </a:pPr>
            <a:r>
              <a:rPr baseline="31999"/>
              <a:t>1</a:t>
            </a:r>
            <a:r>
              <a:t> “Now, O Israel, listen to the statutes and the judgments which I teach you to observe, that you may live, and go in and possess the land which the Lord God of your fathers is giving you. </a:t>
            </a:r>
            <a:r>
              <a:rPr baseline="31999"/>
              <a:t>2</a:t>
            </a:r>
            <a:r>
              <a:t> You shall not add to the word which I command you, nor take from it, that you may keep the commandments of the Lord your God which I command you.</a:t>
            </a:r>
          </a:p>
        </p:txBody>
      </p:sp>
    </p:spTree>
  </p:cSld>
  <p:clrMapOvr>
    <a:masterClrMapping/>
  </p:clrMapOvr>
  <mc:AlternateContent xmlns:mc="http://schemas.openxmlformats.org/markup-compatibility/2006">
    <mc:Choice xmlns:p14="http://schemas.microsoft.com/office/powerpoint/2010/main" Requires="p14">
      <p:transition spd="slow" advClick="1" p14:dur="1500">
        <p:push dir="l"/>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7" name="Image" descr="Image"/>
          <p:cNvPicPr>
            <a:picLocks noChangeAspect="1"/>
          </p:cNvPicPr>
          <p:nvPr/>
        </p:nvPicPr>
        <p:blipFill>
          <a:blip r:embed="rId2">
            <a:extLst/>
          </a:blip>
          <a:srcRect l="0" t="0" r="171" b="0"/>
          <a:stretch>
            <a:fillRect/>
          </a:stretch>
        </p:blipFill>
        <p:spPr>
          <a:xfrm>
            <a:off x="-14817" y="-8467"/>
            <a:ext cx="6496845" cy="97705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6964" y="21600"/>
                </a:lnTo>
                <a:cubicBezTo>
                  <a:pt x="10994" y="21600"/>
                  <a:pt x="13912" y="21581"/>
                  <a:pt x="13888" y="21555"/>
                </a:cubicBezTo>
                <a:cubicBezTo>
                  <a:pt x="13865" y="21531"/>
                  <a:pt x="14021" y="21366"/>
                  <a:pt x="14235" y="21190"/>
                </a:cubicBezTo>
                <a:cubicBezTo>
                  <a:pt x="14448" y="21014"/>
                  <a:pt x="14741" y="20700"/>
                  <a:pt x="14886" y="20492"/>
                </a:cubicBezTo>
                <a:cubicBezTo>
                  <a:pt x="15456" y="19680"/>
                  <a:pt x="15889" y="19093"/>
                  <a:pt x="16137" y="18800"/>
                </a:cubicBezTo>
                <a:cubicBezTo>
                  <a:pt x="16280" y="18632"/>
                  <a:pt x="16472" y="18361"/>
                  <a:pt x="16564" y="18197"/>
                </a:cubicBezTo>
                <a:cubicBezTo>
                  <a:pt x="16655" y="18033"/>
                  <a:pt x="16809" y="17785"/>
                  <a:pt x="16908" y="17646"/>
                </a:cubicBezTo>
                <a:cubicBezTo>
                  <a:pt x="17033" y="17469"/>
                  <a:pt x="17104" y="17256"/>
                  <a:pt x="17139" y="16941"/>
                </a:cubicBezTo>
                <a:cubicBezTo>
                  <a:pt x="17182" y="16551"/>
                  <a:pt x="17407" y="15648"/>
                  <a:pt x="17511" y="15448"/>
                </a:cubicBezTo>
                <a:cubicBezTo>
                  <a:pt x="17624" y="15231"/>
                  <a:pt x="17697" y="14175"/>
                  <a:pt x="17623" y="13819"/>
                </a:cubicBezTo>
                <a:cubicBezTo>
                  <a:pt x="17592" y="13672"/>
                  <a:pt x="17580" y="13567"/>
                  <a:pt x="17582" y="13494"/>
                </a:cubicBezTo>
                <a:cubicBezTo>
                  <a:pt x="17517" y="13288"/>
                  <a:pt x="17419" y="13156"/>
                  <a:pt x="17248" y="13039"/>
                </a:cubicBezTo>
                <a:cubicBezTo>
                  <a:pt x="17116" y="12950"/>
                  <a:pt x="16967" y="12755"/>
                  <a:pt x="16872" y="12551"/>
                </a:cubicBezTo>
                <a:cubicBezTo>
                  <a:pt x="16786" y="12364"/>
                  <a:pt x="16633" y="12121"/>
                  <a:pt x="16534" y="12009"/>
                </a:cubicBezTo>
                <a:lnTo>
                  <a:pt x="16354" y="11804"/>
                </a:lnTo>
                <a:lnTo>
                  <a:pt x="16492" y="11544"/>
                </a:lnTo>
                <a:cubicBezTo>
                  <a:pt x="17017" y="10551"/>
                  <a:pt x="20057" y="8517"/>
                  <a:pt x="21297" y="8329"/>
                </a:cubicBezTo>
                <a:lnTo>
                  <a:pt x="21600" y="8283"/>
                </a:lnTo>
                <a:lnTo>
                  <a:pt x="21600" y="8247"/>
                </a:lnTo>
                <a:lnTo>
                  <a:pt x="21414" y="8184"/>
                </a:lnTo>
                <a:cubicBezTo>
                  <a:pt x="21291" y="8142"/>
                  <a:pt x="21125" y="8100"/>
                  <a:pt x="21043" y="8092"/>
                </a:cubicBezTo>
                <a:cubicBezTo>
                  <a:pt x="20962" y="8084"/>
                  <a:pt x="20850" y="8053"/>
                  <a:pt x="20794" y="8024"/>
                </a:cubicBezTo>
                <a:cubicBezTo>
                  <a:pt x="20634" y="7943"/>
                  <a:pt x="19955" y="7762"/>
                  <a:pt x="19469" y="7673"/>
                </a:cubicBezTo>
                <a:cubicBezTo>
                  <a:pt x="19420" y="7664"/>
                  <a:pt x="19362" y="7652"/>
                  <a:pt x="19305" y="7642"/>
                </a:cubicBezTo>
                <a:cubicBezTo>
                  <a:pt x="19246" y="7641"/>
                  <a:pt x="19173" y="7628"/>
                  <a:pt x="19100" y="7604"/>
                </a:cubicBezTo>
                <a:cubicBezTo>
                  <a:pt x="18938" y="7574"/>
                  <a:pt x="18766" y="7543"/>
                  <a:pt x="18654" y="7522"/>
                </a:cubicBezTo>
                <a:cubicBezTo>
                  <a:pt x="18449" y="7484"/>
                  <a:pt x="18117" y="7438"/>
                  <a:pt x="17916" y="7420"/>
                </a:cubicBezTo>
                <a:cubicBezTo>
                  <a:pt x="17836" y="7413"/>
                  <a:pt x="17774" y="7409"/>
                  <a:pt x="17721" y="7408"/>
                </a:cubicBezTo>
                <a:cubicBezTo>
                  <a:pt x="17718" y="7408"/>
                  <a:pt x="17715" y="7408"/>
                  <a:pt x="17713" y="7408"/>
                </a:cubicBezTo>
                <a:cubicBezTo>
                  <a:pt x="17711" y="7408"/>
                  <a:pt x="17712" y="7408"/>
                  <a:pt x="17710" y="7408"/>
                </a:cubicBezTo>
                <a:cubicBezTo>
                  <a:pt x="17551" y="7404"/>
                  <a:pt x="17488" y="7432"/>
                  <a:pt x="17362" y="7523"/>
                </a:cubicBezTo>
                <a:cubicBezTo>
                  <a:pt x="17207" y="7634"/>
                  <a:pt x="17149" y="7648"/>
                  <a:pt x="17023" y="7603"/>
                </a:cubicBezTo>
                <a:cubicBezTo>
                  <a:pt x="16981" y="7588"/>
                  <a:pt x="16942" y="7579"/>
                  <a:pt x="16913" y="7576"/>
                </a:cubicBezTo>
                <a:cubicBezTo>
                  <a:pt x="16884" y="7573"/>
                  <a:pt x="16864" y="7577"/>
                  <a:pt x="16862" y="7588"/>
                </a:cubicBezTo>
                <a:cubicBezTo>
                  <a:pt x="16813" y="7806"/>
                  <a:pt x="16719" y="7903"/>
                  <a:pt x="16465" y="7989"/>
                </a:cubicBezTo>
                <a:cubicBezTo>
                  <a:pt x="16334" y="8034"/>
                  <a:pt x="16106" y="8151"/>
                  <a:pt x="15957" y="8251"/>
                </a:cubicBezTo>
                <a:cubicBezTo>
                  <a:pt x="15933" y="8266"/>
                  <a:pt x="15905" y="8284"/>
                  <a:pt x="15879" y="8301"/>
                </a:cubicBezTo>
                <a:cubicBezTo>
                  <a:pt x="15833" y="8335"/>
                  <a:pt x="15788" y="8365"/>
                  <a:pt x="15736" y="8393"/>
                </a:cubicBezTo>
                <a:cubicBezTo>
                  <a:pt x="15635" y="8458"/>
                  <a:pt x="15527" y="8529"/>
                  <a:pt x="15458" y="8572"/>
                </a:cubicBezTo>
                <a:lnTo>
                  <a:pt x="15232" y="8710"/>
                </a:lnTo>
                <a:lnTo>
                  <a:pt x="15074" y="8596"/>
                </a:lnTo>
                <a:cubicBezTo>
                  <a:pt x="15013" y="8553"/>
                  <a:pt x="14969" y="8495"/>
                  <a:pt x="14933" y="8415"/>
                </a:cubicBezTo>
                <a:cubicBezTo>
                  <a:pt x="14859" y="8321"/>
                  <a:pt x="14824" y="8104"/>
                  <a:pt x="14830" y="7769"/>
                </a:cubicBezTo>
                <a:cubicBezTo>
                  <a:pt x="14815" y="7527"/>
                  <a:pt x="14804" y="7230"/>
                  <a:pt x="14795" y="6797"/>
                </a:cubicBezTo>
                <a:cubicBezTo>
                  <a:pt x="14783" y="6152"/>
                  <a:pt x="14754" y="5741"/>
                  <a:pt x="14686" y="5373"/>
                </a:cubicBezTo>
                <a:cubicBezTo>
                  <a:pt x="14671" y="5301"/>
                  <a:pt x="14654" y="5203"/>
                  <a:pt x="14640" y="5141"/>
                </a:cubicBezTo>
                <a:cubicBezTo>
                  <a:pt x="14546" y="4768"/>
                  <a:pt x="14396" y="4420"/>
                  <a:pt x="14136" y="3898"/>
                </a:cubicBezTo>
                <a:cubicBezTo>
                  <a:pt x="13978" y="3583"/>
                  <a:pt x="13878" y="3403"/>
                  <a:pt x="13770" y="3295"/>
                </a:cubicBezTo>
                <a:cubicBezTo>
                  <a:pt x="13769" y="3293"/>
                  <a:pt x="13768" y="3291"/>
                  <a:pt x="13766" y="3290"/>
                </a:cubicBezTo>
                <a:cubicBezTo>
                  <a:pt x="13766" y="3290"/>
                  <a:pt x="13765" y="3290"/>
                  <a:pt x="13765" y="3289"/>
                </a:cubicBezTo>
                <a:cubicBezTo>
                  <a:pt x="13748" y="3273"/>
                  <a:pt x="13731" y="3260"/>
                  <a:pt x="13713" y="3246"/>
                </a:cubicBezTo>
                <a:cubicBezTo>
                  <a:pt x="13678" y="3219"/>
                  <a:pt x="13637" y="3198"/>
                  <a:pt x="13597" y="3179"/>
                </a:cubicBezTo>
                <a:cubicBezTo>
                  <a:pt x="13594" y="3177"/>
                  <a:pt x="13593" y="3176"/>
                  <a:pt x="13589" y="3174"/>
                </a:cubicBezTo>
                <a:cubicBezTo>
                  <a:pt x="13523" y="3149"/>
                  <a:pt x="13445" y="3135"/>
                  <a:pt x="13351" y="3122"/>
                </a:cubicBezTo>
                <a:cubicBezTo>
                  <a:pt x="13269" y="3110"/>
                  <a:pt x="13019" y="3059"/>
                  <a:pt x="12880" y="3034"/>
                </a:cubicBezTo>
                <a:cubicBezTo>
                  <a:pt x="12696" y="3003"/>
                  <a:pt x="12510" y="2969"/>
                  <a:pt x="12273" y="2922"/>
                </a:cubicBezTo>
                <a:cubicBezTo>
                  <a:pt x="11559" y="2783"/>
                  <a:pt x="10727" y="2613"/>
                  <a:pt x="9986" y="2445"/>
                </a:cubicBezTo>
                <a:cubicBezTo>
                  <a:pt x="9827" y="2409"/>
                  <a:pt x="9454" y="2332"/>
                  <a:pt x="9122" y="2265"/>
                </a:cubicBezTo>
                <a:cubicBezTo>
                  <a:pt x="8982" y="2238"/>
                  <a:pt x="8860" y="2213"/>
                  <a:pt x="8735" y="2182"/>
                </a:cubicBezTo>
                <a:cubicBezTo>
                  <a:pt x="8446" y="2119"/>
                  <a:pt x="8177" y="2051"/>
                  <a:pt x="8095" y="2015"/>
                </a:cubicBezTo>
                <a:cubicBezTo>
                  <a:pt x="7991" y="1970"/>
                  <a:pt x="7769" y="1926"/>
                  <a:pt x="7603" y="1918"/>
                </a:cubicBezTo>
                <a:cubicBezTo>
                  <a:pt x="7518" y="1914"/>
                  <a:pt x="7289" y="1882"/>
                  <a:pt x="7109" y="1862"/>
                </a:cubicBezTo>
                <a:cubicBezTo>
                  <a:pt x="6943" y="1846"/>
                  <a:pt x="6790" y="1828"/>
                  <a:pt x="6637" y="1809"/>
                </a:cubicBezTo>
                <a:cubicBezTo>
                  <a:pt x="6410" y="1781"/>
                  <a:pt x="6208" y="1751"/>
                  <a:pt x="6128" y="1728"/>
                </a:cubicBezTo>
                <a:cubicBezTo>
                  <a:pt x="6065" y="1711"/>
                  <a:pt x="5970" y="1690"/>
                  <a:pt x="5914" y="1683"/>
                </a:cubicBezTo>
                <a:cubicBezTo>
                  <a:pt x="5863" y="1676"/>
                  <a:pt x="5772" y="1640"/>
                  <a:pt x="5702" y="1600"/>
                </a:cubicBezTo>
                <a:cubicBezTo>
                  <a:pt x="5286" y="1470"/>
                  <a:pt x="4864" y="1275"/>
                  <a:pt x="4379" y="1001"/>
                </a:cubicBezTo>
                <a:cubicBezTo>
                  <a:pt x="4373" y="997"/>
                  <a:pt x="4363" y="992"/>
                  <a:pt x="4357" y="989"/>
                </a:cubicBezTo>
                <a:cubicBezTo>
                  <a:pt x="4348" y="984"/>
                  <a:pt x="4348" y="982"/>
                  <a:pt x="4340" y="977"/>
                </a:cubicBezTo>
                <a:cubicBezTo>
                  <a:pt x="4124" y="854"/>
                  <a:pt x="3907" y="727"/>
                  <a:pt x="3656" y="567"/>
                </a:cubicBezTo>
                <a:lnTo>
                  <a:pt x="3041" y="174"/>
                </a:lnTo>
                <a:cubicBezTo>
                  <a:pt x="2990" y="160"/>
                  <a:pt x="2934" y="155"/>
                  <a:pt x="2869" y="151"/>
                </a:cubicBezTo>
                <a:lnTo>
                  <a:pt x="2561" y="151"/>
                </a:lnTo>
                <a:cubicBezTo>
                  <a:pt x="2549" y="151"/>
                  <a:pt x="2546" y="150"/>
                  <a:pt x="2535" y="150"/>
                </a:cubicBezTo>
                <a:cubicBezTo>
                  <a:pt x="2518" y="150"/>
                  <a:pt x="2512" y="148"/>
                  <a:pt x="2496" y="148"/>
                </a:cubicBezTo>
                <a:cubicBezTo>
                  <a:pt x="2230" y="145"/>
                  <a:pt x="2098" y="126"/>
                  <a:pt x="2069" y="75"/>
                </a:cubicBezTo>
                <a:cubicBezTo>
                  <a:pt x="2053" y="47"/>
                  <a:pt x="1997" y="31"/>
                  <a:pt x="1872" y="19"/>
                </a:cubicBezTo>
                <a:cubicBezTo>
                  <a:pt x="1862" y="18"/>
                  <a:pt x="1858" y="16"/>
                  <a:pt x="1847" y="15"/>
                </a:cubicBezTo>
                <a:cubicBezTo>
                  <a:pt x="1683" y="3"/>
                  <a:pt x="1425" y="0"/>
                  <a:pt x="1013" y="0"/>
                </a:cubicBezTo>
                <a:lnTo>
                  <a:pt x="1012" y="0"/>
                </a:lnTo>
                <a:lnTo>
                  <a:pt x="0" y="0"/>
                </a:lnTo>
                <a:close/>
              </a:path>
            </a:pathLst>
          </a:custGeom>
          <a:ln w="12700">
            <a:miter lim="400000"/>
          </a:ln>
          <a:effectLst>
            <a:outerShdw sx="100000" sy="100000" kx="0" ky="0" algn="b" rotWithShape="0" blurRad="203200" dist="136836" dir="2501888">
              <a:srgbClr val="5A5F5E">
                <a:alpha val="50000"/>
              </a:srgbClr>
            </a:outerShdw>
          </a:effectLst>
        </p:spPr>
      </p:pic>
      <p:sp>
        <p:nvSpPr>
          <p:cNvPr id="258" name="GOD’S SILENCE IS NOT PERMISSIVE"/>
          <p:cNvSpPr txBox="1"/>
          <p:nvPr/>
        </p:nvSpPr>
        <p:spPr>
          <a:xfrm>
            <a:off x="325953" y="226441"/>
            <a:ext cx="12352893" cy="884189"/>
          </a:xfrm>
          <a:prstGeom prst="rect">
            <a:avLst/>
          </a:prstGeom>
          <a:gradFill>
            <a:gsLst>
              <a:gs pos="0">
                <a:schemeClr val="accent5">
                  <a:hueOff val="-158059"/>
                  <a:satOff val="-13250"/>
                  <a:lumOff val="10967"/>
                </a:schemeClr>
              </a:gs>
              <a:gs pos="100000">
                <a:schemeClr val="accent5">
                  <a:hueOff val="-53923"/>
                  <a:lumOff val="-6733"/>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457200">
              <a:defRPr i="1" sz="5600">
                <a:gradFill flip="none" rotWithShape="1">
                  <a:gsLst>
                    <a:gs pos="0">
                      <a:srgbClr val="FFFC79"/>
                    </a:gs>
                    <a:gs pos="100000">
                      <a:srgbClr val="FFFFFF"/>
                    </a:gs>
                  </a:gsLst>
                  <a:lin ang="5400000" scaled="0"/>
                </a:gradFill>
                <a:effectLst>
                  <a:outerShdw sx="100000" sy="100000" kx="0" ky="0" algn="b" rotWithShape="0" blurRad="12700" dist="63500" dir="2400000">
                    <a:srgbClr val="000000"/>
                  </a:outerShdw>
                </a:effectLst>
                <a:latin typeface="Times New Roman"/>
                <a:ea typeface="Times New Roman"/>
                <a:cs typeface="Times New Roman"/>
                <a:sym typeface="Times New Roman"/>
              </a:defRPr>
            </a:lvl1pPr>
          </a:lstStyle>
          <a:p>
            <a:pPr/>
            <a:r>
              <a:t>GOD’S SILENCE IS NOT PERMISSIVE</a:t>
            </a:r>
          </a:p>
        </p:txBody>
      </p:sp>
      <p:sp>
        <p:nvSpPr>
          <p:cNvPr id="259" name="Old Testament Passages"/>
          <p:cNvSpPr txBox="1"/>
          <p:nvPr/>
        </p:nvSpPr>
        <p:spPr>
          <a:xfrm>
            <a:off x="4862009" y="1339155"/>
            <a:ext cx="8257907" cy="965201"/>
          </a:xfrm>
          <a:prstGeom prst="rect">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a:effectLst>
            <a:outerShdw sx="100000" sy="100000" kx="0" ky="0" algn="b" rotWithShape="0" blurRad="127000" dist="136836" dir="2501888">
              <a:srgbClr val="5A5F5E">
                <a:alpha val="9754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solidFill>
                  <a:srgbClr val="FFFFFF"/>
                </a:solidFill>
                <a:effectLst>
                  <a:outerShdw sx="100000" sy="100000" kx="0" ky="0" algn="b" rotWithShape="0" blurRad="63500" dist="63500" dir="1934455">
                    <a:srgbClr val="000000"/>
                  </a:outerShdw>
                </a:effectLst>
              </a:defRPr>
            </a:lvl1pPr>
          </a:lstStyle>
          <a:p>
            <a:pPr/>
            <a:r>
              <a:t>Old Testament Passages</a:t>
            </a:r>
          </a:p>
        </p:txBody>
      </p:sp>
      <p:sp>
        <p:nvSpPr>
          <p:cNvPr id="260" name="Deuteronomy 12:32 (NKJV)…"/>
          <p:cNvSpPr txBox="1"/>
          <p:nvPr/>
        </p:nvSpPr>
        <p:spPr>
          <a:xfrm>
            <a:off x="5281770" y="3294279"/>
            <a:ext cx="7418385" cy="5063029"/>
          </a:xfrm>
          <a:prstGeom prst="rect">
            <a:avLst/>
          </a:prstGeom>
          <a:solidFill>
            <a:srgbClr val="FFFFFF"/>
          </a:solidFill>
          <a:ln w="12700">
            <a:solidFill>
              <a:srgbClr val="BE4B48"/>
            </a:solidFill>
          </a:ln>
          <a:effectLst>
            <a:outerShdw sx="100000" sy="100000" kx="0" ky="0" algn="b" rotWithShape="0" blurRad="127000" dist="136836" dir="2501888">
              <a:srgbClr val="5A5F5E">
                <a:alpha val="9754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6100">
                <a:solidFill>
                  <a:srgbClr val="000000"/>
                </a:solidFill>
                <a:latin typeface="Times New Roman"/>
                <a:ea typeface="Times New Roman"/>
                <a:cs typeface="Times New Roman"/>
                <a:sym typeface="Times New Roman"/>
              </a:defRPr>
            </a:pPr>
            <a:r>
              <a:t>Deuteronomy 12:32 (NKJV) </a:t>
            </a:r>
          </a:p>
          <a:p>
            <a:pPr defTabSz="457200">
              <a:defRPr sz="5500">
                <a:solidFill>
                  <a:srgbClr val="000000"/>
                </a:solidFill>
                <a:latin typeface="Times New Roman"/>
                <a:ea typeface="Times New Roman"/>
                <a:cs typeface="Times New Roman"/>
                <a:sym typeface="Times New Roman"/>
              </a:defRPr>
            </a:pPr>
            <a:r>
              <a:rPr baseline="31999"/>
              <a:t>32</a:t>
            </a:r>
            <a:r>
              <a:t> “Whatever I command you, be careful to observe it; you shall not add to it nor take away from it.</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2" name="Image" descr="Image"/>
          <p:cNvPicPr>
            <a:picLocks noChangeAspect="1"/>
          </p:cNvPicPr>
          <p:nvPr/>
        </p:nvPicPr>
        <p:blipFill>
          <a:blip r:embed="rId2">
            <a:extLst/>
          </a:blip>
          <a:srcRect l="0" t="0" r="171" b="0"/>
          <a:stretch>
            <a:fillRect/>
          </a:stretch>
        </p:blipFill>
        <p:spPr>
          <a:xfrm>
            <a:off x="-14817" y="-8467"/>
            <a:ext cx="6496845" cy="97705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6964" y="21600"/>
                </a:lnTo>
                <a:cubicBezTo>
                  <a:pt x="10994" y="21600"/>
                  <a:pt x="13912" y="21581"/>
                  <a:pt x="13888" y="21555"/>
                </a:cubicBezTo>
                <a:cubicBezTo>
                  <a:pt x="13865" y="21531"/>
                  <a:pt x="14021" y="21366"/>
                  <a:pt x="14235" y="21190"/>
                </a:cubicBezTo>
                <a:cubicBezTo>
                  <a:pt x="14448" y="21014"/>
                  <a:pt x="14741" y="20700"/>
                  <a:pt x="14886" y="20492"/>
                </a:cubicBezTo>
                <a:cubicBezTo>
                  <a:pt x="15456" y="19680"/>
                  <a:pt x="15889" y="19093"/>
                  <a:pt x="16137" y="18800"/>
                </a:cubicBezTo>
                <a:cubicBezTo>
                  <a:pt x="16280" y="18632"/>
                  <a:pt x="16472" y="18361"/>
                  <a:pt x="16564" y="18197"/>
                </a:cubicBezTo>
                <a:cubicBezTo>
                  <a:pt x="16655" y="18033"/>
                  <a:pt x="16809" y="17785"/>
                  <a:pt x="16908" y="17646"/>
                </a:cubicBezTo>
                <a:cubicBezTo>
                  <a:pt x="17033" y="17469"/>
                  <a:pt x="17104" y="17256"/>
                  <a:pt x="17139" y="16941"/>
                </a:cubicBezTo>
                <a:cubicBezTo>
                  <a:pt x="17182" y="16551"/>
                  <a:pt x="17407" y="15648"/>
                  <a:pt x="17511" y="15448"/>
                </a:cubicBezTo>
                <a:cubicBezTo>
                  <a:pt x="17624" y="15231"/>
                  <a:pt x="17697" y="14175"/>
                  <a:pt x="17623" y="13819"/>
                </a:cubicBezTo>
                <a:cubicBezTo>
                  <a:pt x="17592" y="13672"/>
                  <a:pt x="17580" y="13567"/>
                  <a:pt x="17582" y="13494"/>
                </a:cubicBezTo>
                <a:cubicBezTo>
                  <a:pt x="17517" y="13288"/>
                  <a:pt x="17419" y="13156"/>
                  <a:pt x="17248" y="13039"/>
                </a:cubicBezTo>
                <a:cubicBezTo>
                  <a:pt x="17116" y="12950"/>
                  <a:pt x="16967" y="12755"/>
                  <a:pt x="16872" y="12551"/>
                </a:cubicBezTo>
                <a:cubicBezTo>
                  <a:pt x="16786" y="12364"/>
                  <a:pt x="16633" y="12121"/>
                  <a:pt x="16534" y="12009"/>
                </a:cubicBezTo>
                <a:lnTo>
                  <a:pt x="16354" y="11804"/>
                </a:lnTo>
                <a:lnTo>
                  <a:pt x="16492" y="11544"/>
                </a:lnTo>
                <a:cubicBezTo>
                  <a:pt x="17017" y="10551"/>
                  <a:pt x="20057" y="8517"/>
                  <a:pt x="21297" y="8329"/>
                </a:cubicBezTo>
                <a:lnTo>
                  <a:pt x="21600" y="8283"/>
                </a:lnTo>
                <a:lnTo>
                  <a:pt x="21600" y="8247"/>
                </a:lnTo>
                <a:lnTo>
                  <a:pt x="21414" y="8184"/>
                </a:lnTo>
                <a:cubicBezTo>
                  <a:pt x="21291" y="8142"/>
                  <a:pt x="21125" y="8100"/>
                  <a:pt x="21043" y="8092"/>
                </a:cubicBezTo>
                <a:cubicBezTo>
                  <a:pt x="20962" y="8084"/>
                  <a:pt x="20850" y="8053"/>
                  <a:pt x="20794" y="8024"/>
                </a:cubicBezTo>
                <a:cubicBezTo>
                  <a:pt x="20634" y="7943"/>
                  <a:pt x="19955" y="7762"/>
                  <a:pt x="19469" y="7673"/>
                </a:cubicBezTo>
                <a:cubicBezTo>
                  <a:pt x="19420" y="7664"/>
                  <a:pt x="19362" y="7652"/>
                  <a:pt x="19305" y="7642"/>
                </a:cubicBezTo>
                <a:cubicBezTo>
                  <a:pt x="19246" y="7641"/>
                  <a:pt x="19173" y="7628"/>
                  <a:pt x="19100" y="7604"/>
                </a:cubicBezTo>
                <a:cubicBezTo>
                  <a:pt x="18938" y="7574"/>
                  <a:pt x="18766" y="7543"/>
                  <a:pt x="18654" y="7522"/>
                </a:cubicBezTo>
                <a:cubicBezTo>
                  <a:pt x="18449" y="7484"/>
                  <a:pt x="18117" y="7438"/>
                  <a:pt x="17916" y="7420"/>
                </a:cubicBezTo>
                <a:cubicBezTo>
                  <a:pt x="17836" y="7413"/>
                  <a:pt x="17774" y="7409"/>
                  <a:pt x="17721" y="7408"/>
                </a:cubicBezTo>
                <a:cubicBezTo>
                  <a:pt x="17718" y="7408"/>
                  <a:pt x="17715" y="7408"/>
                  <a:pt x="17713" y="7408"/>
                </a:cubicBezTo>
                <a:cubicBezTo>
                  <a:pt x="17711" y="7408"/>
                  <a:pt x="17712" y="7408"/>
                  <a:pt x="17710" y="7408"/>
                </a:cubicBezTo>
                <a:cubicBezTo>
                  <a:pt x="17551" y="7404"/>
                  <a:pt x="17488" y="7432"/>
                  <a:pt x="17362" y="7523"/>
                </a:cubicBezTo>
                <a:cubicBezTo>
                  <a:pt x="17207" y="7634"/>
                  <a:pt x="17149" y="7648"/>
                  <a:pt x="17023" y="7603"/>
                </a:cubicBezTo>
                <a:cubicBezTo>
                  <a:pt x="16981" y="7588"/>
                  <a:pt x="16942" y="7579"/>
                  <a:pt x="16913" y="7576"/>
                </a:cubicBezTo>
                <a:cubicBezTo>
                  <a:pt x="16884" y="7573"/>
                  <a:pt x="16864" y="7577"/>
                  <a:pt x="16862" y="7588"/>
                </a:cubicBezTo>
                <a:cubicBezTo>
                  <a:pt x="16813" y="7806"/>
                  <a:pt x="16719" y="7903"/>
                  <a:pt x="16465" y="7989"/>
                </a:cubicBezTo>
                <a:cubicBezTo>
                  <a:pt x="16334" y="8034"/>
                  <a:pt x="16106" y="8151"/>
                  <a:pt x="15957" y="8251"/>
                </a:cubicBezTo>
                <a:cubicBezTo>
                  <a:pt x="15933" y="8266"/>
                  <a:pt x="15905" y="8284"/>
                  <a:pt x="15879" y="8301"/>
                </a:cubicBezTo>
                <a:cubicBezTo>
                  <a:pt x="15833" y="8335"/>
                  <a:pt x="15788" y="8365"/>
                  <a:pt x="15736" y="8393"/>
                </a:cubicBezTo>
                <a:cubicBezTo>
                  <a:pt x="15635" y="8458"/>
                  <a:pt x="15527" y="8529"/>
                  <a:pt x="15458" y="8572"/>
                </a:cubicBezTo>
                <a:lnTo>
                  <a:pt x="15232" y="8710"/>
                </a:lnTo>
                <a:lnTo>
                  <a:pt x="15074" y="8596"/>
                </a:lnTo>
                <a:cubicBezTo>
                  <a:pt x="15013" y="8553"/>
                  <a:pt x="14969" y="8495"/>
                  <a:pt x="14933" y="8415"/>
                </a:cubicBezTo>
                <a:cubicBezTo>
                  <a:pt x="14859" y="8321"/>
                  <a:pt x="14824" y="8104"/>
                  <a:pt x="14830" y="7769"/>
                </a:cubicBezTo>
                <a:cubicBezTo>
                  <a:pt x="14815" y="7527"/>
                  <a:pt x="14804" y="7230"/>
                  <a:pt x="14795" y="6797"/>
                </a:cubicBezTo>
                <a:cubicBezTo>
                  <a:pt x="14783" y="6152"/>
                  <a:pt x="14754" y="5741"/>
                  <a:pt x="14686" y="5373"/>
                </a:cubicBezTo>
                <a:cubicBezTo>
                  <a:pt x="14671" y="5301"/>
                  <a:pt x="14654" y="5203"/>
                  <a:pt x="14640" y="5141"/>
                </a:cubicBezTo>
                <a:cubicBezTo>
                  <a:pt x="14546" y="4768"/>
                  <a:pt x="14396" y="4420"/>
                  <a:pt x="14136" y="3898"/>
                </a:cubicBezTo>
                <a:cubicBezTo>
                  <a:pt x="13978" y="3583"/>
                  <a:pt x="13878" y="3403"/>
                  <a:pt x="13770" y="3295"/>
                </a:cubicBezTo>
                <a:cubicBezTo>
                  <a:pt x="13769" y="3293"/>
                  <a:pt x="13768" y="3291"/>
                  <a:pt x="13766" y="3290"/>
                </a:cubicBezTo>
                <a:cubicBezTo>
                  <a:pt x="13766" y="3290"/>
                  <a:pt x="13765" y="3290"/>
                  <a:pt x="13765" y="3289"/>
                </a:cubicBezTo>
                <a:cubicBezTo>
                  <a:pt x="13748" y="3273"/>
                  <a:pt x="13731" y="3260"/>
                  <a:pt x="13713" y="3246"/>
                </a:cubicBezTo>
                <a:cubicBezTo>
                  <a:pt x="13678" y="3219"/>
                  <a:pt x="13637" y="3198"/>
                  <a:pt x="13597" y="3179"/>
                </a:cubicBezTo>
                <a:cubicBezTo>
                  <a:pt x="13594" y="3177"/>
                  <a:pt x="13593" y="3176"/>
                  <a:pt x="13589" y="3174"/>
                </a:cubicBezTo>
                <a:cubicBezTo>
                  <a:pt x="13523" y="3149"/>
                  <a:pt x="13445" y="3135"/>
                  <a:pt x="13351" y="3122"/>
                </a:cubicBezTo>
                <a:cubicBezTo>
                  <a:pt x="13269" y="3110"/>
                  <a:pt x="13019" y="3059"/>
                  <a:pt x="12880" y="3034"/>
                </a:cubicBezTo>
                <a:cubicBezTo>
                  <a:pt x="12696" y="3003"/>
                  <a:pt x="12510" y="2969"/>
                  <a:pt x="12273" y="2922"/>
                </a:cubicBezTo>
                <a:cubicBezTo>
                  <a:pt x="11559" y="2783"/>
                  <a:pt x="10727" y="2613"/>
                  <a:pt x="9986" y="2445"/>
                </a:cubicBezTo>
                <a:cubicBezTo>
                  <a:pt x="9827" y="2409"/>
                  <a:pt x="9454" y="2332"/>
                  <a:pt x="9122" y="2265"/>
                </a:cubicBezTo>
                <a:cubicBezTo>
                  <a:pt x="8982" y="2238"/>
                  <a:pt x="8860" y="2213"/>
                  <a:pt x="8735" y="2182"/>
                </a:cubicBezTo>
                <a:cubicBezTo>
                  <a:pt x="8446" y="2119"/>
                  <a:pt x="8177" y="2051"/>
                  <a:pt x="8095" y="2015"/>
                </a:cubicBezTo>
                <a:cubicBezTo>
                  <a:pt x="7991" y="1970"/>
                  <a:pt x="7769" y="1926"/>
                  <a:pt x="7603" y="1918"/>
                </a:cubicBezTo>
                <a:cubicBezTo>
                  <a:pt x="7518" y="1914"/>
                  <a:pt x="7289" y="1882"/>
                  <a:pt x="7109" y="1862"/>
                </a:cubicBezTo>
                <a:cubicBezTo>
                  <a:pt x="6943" y="1846"/>
                  <a:pt x="6790" y="1828"/>
                  <a:pt x="6637" y="1809"/>
                </a:cubicBezTo>
                <a:cubicBezTo>
                  <a:pt x="6410" y="1781"/>
                  <a:pt x="6208" y="1751"/>
                  <a:pt x="6128" y="1728"/>
                </a:cubicBezTo>
                <a:cubicBezTo>
                  <a:pt x="6065" y="1711"/>
                  <a:pt x="5970" y="1690"/>
                  <a:pt x="5914" y="1683"/>
                </a:cubicBezTo>
                <a:cubicBezTo>
                  <a:pt x="5863" y="1676"/>
                  <a:pt x="5772" y="1640"/>
                  <a:pt x="5702" y="1600"/>
                </a:cubicBezTo>
                <a:cubicBezTo>
                  <a:pt x="5286" y="1470"/>
                  <a:pt x="4864" y="1275"/>
                  <a:pt x="4379" y="1001"/>
                </a:cubicBezTo>
                <a:cubicBezTo>
                  <a:pt x="4373" y="997"/>
                  <a:pt x="4363" y="992"/>
                  <a:pt x="4357" y="989"/>
                </a:cubicBezTo>
                <a:cubicBezTo>
                  <a:pt x="4348" y="984"/>
                  <a:pt x="4348" y="982"/>
                  <a:pt x="4340" y="977"/>
                </a:cubicBezTo>
                <a:cubicBezTo>
                  <a:pt x="4124" y="854"/>
                  <a:pt x="3907" y="727"/>
                  <a:pt x="3656" y="567"/>
                </a:cubicBezTo>
                <a:lnTo>
                  <a:pt x="3041" y="174"/>
                </a:lnTo>
                <a:cubicBezTo>
                  <a:pt x="2990" y="160"/>
                  <a:pt x="2934" y="155"/>
                  <a:pt x="2869" y="151"/>
                </a:cubicBezTo>
                <a:lnTo>
                  <a:pt x="2561" y="151"/>
                </a:lnTo>
                <a:cubicBezTo>
                  <a:pt x="2549" y="151"/>
                  <a:pt x="2546" y="150"/>
                  <a:pt x="2535" y="150"/>
                </a:cubicBezTo>
                <a:cubicBezTo>
                  <a:pt x="2518" y="150"/>
                  <a:pt x="2512" y="148"/>
                  <a:pt x="2496" y="148"/>
                </a:cubicBezTo>
                <a:cubicBezTo>
                  <a:pt x="2230" y="145"/>
                  <a:pt x="2098" y="126"/>
                  <a:pt x="2069" y="75"/>
                </a:cubicBezTo>
                <a:cubicBezTo>
                  <a:pt x="2053" y="47"/>
                  <a:pt x="1997" y="31"/>
                  <a:pt x="1872" y="19"/>
                </a:cubicBezTo>
                <a:cubicBezTo>
                  <a:pt x="1862" y="18"/>
                  <a:pt x="1858" y="16"/>
                  <a:pt x="1847" y="15"/>
                </a:cubicBezTo>
                <a:cubicBezTo>
                  <a:pt x="1683" y="3"/>
                  <a:pt x="1425" y="0"/>
                  <a:pt x="1013" y="0"/>
                </a:cubicBezTo>
                <a:lnTo>
                  <a:pt x="1012" y="0"/>
                </a:lnTo>
                <a:lnTo>
                  <a:pt x="0" y="0"/>
                </a:lnTo>
                <a:close/>
              </a:path>
            </a:pathLst>
          </a:custGeom>
          <a:ln w="12700">
            <a:miter lim="400000"/>
          </a:ln>
          <a:effectLst>
            <a:outerShdw sx="100000" sy="100000" kx="0" ky="0" algn="b" rotWithShape="0" blurRad="203200" dist="136836" dir="2501888">
              <a:srgbClr val="5A5F5E">
                <a:alpha val="50000"/>
              </a:srgbClr>
            </a:outerShdw>
          </a:effectLst>
        </p:spPr>
      </p:pic>
      <p:sp>
        <p:nvSpPr>
          <p:cNvPr id="263" name="GOD’S SILENCE IS NOT PERMISSIVE"/>
          <p:cNvSpPr txBox="1"/>
          <p:nvPr/>
        </p:nvSpPr>
        <p:spPr>
          <a:xfrm>
            <a:off x="325953" y="226441"/>
            <a:ext cx="12352893" cy="884189"/>
          </a:xfrm>
          <a:prstGeom prst="rect">
            <a:avLst/>
          </a:prstGeom>
          <a:gradFill>
            <a:gsLst>
              <a:gs pos="0">
                <a:schemeClr val="accent5">
                  <a:hueOff val="-158059"/>
                  <a:satOff val="-13250"/>
                  <a:lumOff val="10967"/>
                </a:schemeClr>
              </a:gs>
              <a:gs pos="100000">
                <a:schemeClr val="accent5">
                  <a:hueOff val="-53923"/>
                  <a:lumOff val="-6733"/>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457200">
              <a:defRPr i="1" sz="5600">
                <a:gradFill flip="none" rotWithShape="1">
                  <a:gsLst>
                    <a:gs pos="0">
                      <a:srgbClr val="FFFC79"/>
                    </a:gs>
                    <a:gs pos="100000">
                      <a:srgbClr val="FFFFFF"/>
                    </a:gs>
                  </a:gsLst>
                  <a:lin ang="5400000" scaled="0"/>
                </a:gradFill>
                <a:effectLst>
                  <a:outerShdw sx="100000" sy="100000" kx="0" ky="0" algn="b" rotWithShape="0" blurRad="12700" dist="63500" dir="2400000">
                    <a:srgbClr val="000000"/>
                  </a:outerShdw>
                </a:effectLst>
                <a:latin typeface="Times New Roman"/>
                <a:ea typeface="Times New Roman"/>
                <a:cs typeface="Times New Roman"/>
                <a:sym typeface="Times New Roman"/>
              </a:defRPr>
            </a:lvl1pPr>
          </a:lstStyle>
          <a:p>
            <a:pPr/>
            <a:r>
              <a:t>GOD’S SILENCE IS NOT PERMISSIVE</a:t>
            </a:r>
          </a:p>
        </p:txBody>
      </p:sp>
      <p:sp>
        <p:nvSpPr>
          <p:cNvPr id="264" name="Old Testament Passages"/>
          <p:cNvSpPr txBox="1"/>
          <p:nvPr/>
        </p:nvSpPr>
        <p:spPr>
          <a:xfrm>
            <a:off x="4862009" y="1339155"/>
            <a:ext cx="8257907" cy="965201"/>
          </a:xfrm>
          <a:prstGeom prst="rect">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a:effectLst>
            <a:outerShdw sx="100000" sy="100000" kx="0" ky="0" algn="b" rotWithShape="0" blurRad="127000" dist="136836" dir="2501888">
              <a:srgbClr val="5A5F5E">
                <a:alpha val="9754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solidFill>
                  <a:srgbClr val="FFFFFF"/>
                </a:solidFill>
                <a:effectLst>
                  <a:outerShdw sx="100000" sy="100000" kx="0" ky="0" algn="b" rotWithShape="0" blurRad="63500" dist="63500" dir="1934455">
                    <a:srgbClr val="000000"/>
                  </a:outerShdw>
                </a:effectLst>
              </a:defRPr>
            </a:lvl1pPr>
          </a:lstStyle>
          <a:p>
            <a:pPr/>
            <a:r>
              <a:t>Old Testament Passages</a:t>
            </a:r>
          </a:p>
        </p:txBody>
      </p:sp>
      <p:sp>
        <p:nvSpPr>
          <p:cNvPr id="265" name="Deuteronomy 5:32–33 (NKJV)…"/>
          <p:cNvSpPr txBox="1"/>
          <p:nvPr/>
        </p:nvSpPr>
        <p:spPr>
          <a:xfrm>
            <a:off x="5061629" y="2430600"/>
            <a:ext cx="7807867" cy="7179860"/>
          </a:xfrm>
          <a:prstGeom prst="rect">
            <a:avLst/>
          </a:prstGeom>
          <a:solidFill>
            <a:srgbClr val="FFFFFF"/>
          </a:solidFill>
          <a:ln w="12700">
            <a:solidFill>
              <a:srgbClr val="BE4B48"/>
            </a:solidFill>
          </a:ln>
          <a:effectLst>
            <a:outerShdw sx="100000" sy="100000" kx="0" ky="0" algn="b" rotWithShape="0" blurRad="127000" dist="136836" dir="2501888">
              <a:srgbClr val="5A5F5E">
                <a:alpha val="9754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4700">
                <a:solidFill>
                  <a:srgbClr val="000000"/>
                </a:solidFill>
                <a:latin typeface="Times New Roman"/>
                <a:ea typeface="Times New Roman"/>
                <a:cs typeface="Times New Roman"/>
                <a:sym typeface="Times New Roman"/>
              </a:defRPr>
            </a:pPr>
            <a:r>
              <a:t>Deuteronomy 5:32–33 (NKJV) </a:t>
            </a:r>
          </a:p>
          <a:p>
            <a:pPr defTabSz="457200">
              <a:defRPr sz="3900">
                <a:solidFill>
                  <a:srgbClr val="000000"/>
                </a:solidFill>
                <a:latin typeface="Times New Roman"/>
                <a:ea typeface="Times New Roman"/>
                <a:cs typeface="Times New Roman"/>
                <a:sym typeface="Times New Roman"/>
              </a:defRPr>
            </a:pPr>
            <a:r>
              <a:rPr baseline="31999"/>
              <a:t>32</a:t>
            </a:r>
            <a:r>
              <a:t> “Therefore you shall be careful to do as the Lord your God has commanded you; you shall not turn aside to the right hand or to the left. </a:t>
            </a:r>
            <a:r>
              <a:rPr baseline="31999"/>
              <a:t>33</a:t>
            </a:r>
            <a:r>
              <a:t> You shall walk in all the ways which the Lord your God has commanded you, that you may live and </a:t>
            </a:r>
            <a:r>
              <a:rPr i="1"/>
              <a:t>that it may be</a:t>
            </a:r>
            <a:r>
              <a:t> well with you, and </a:t>
            </a:r>
            <a:r>
              <a:rPr i="1"/>
              <a:t>that</a:t>
            </a:r>
            <a:r>
              <a:t> you may prolong </a:t>
            </a:r>
            <a:r>
              <a:rPr i="1"/>
              <a:t>your</a:t>
            </a:r>
            <a:r>
              <a:t> days in the land which you shall possess.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7" name="Image" descr="Image"/>
          <p:cNvPicPr>
            <a:picLocks noChangeAspect="1"/>
          </p:cNvPicPr>
          <p:nvPr/>
        </p:nvPicPr>
        <p:blipFill>
          <a:blip r:embed="rId2">
            <a:extLst/>
          </a:blip>
          <a:srcRect l="0" t="0" r="171" b="0"/>
          <a:stretch>
            <a:fillRect/>
          </a:stretch>
        </p:blipFill>
        <p:spPr>
          <a:xfrm>
            <a:off x="-14817" y="-8467"/>
            <a:ext cx="6496845" cy="97705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6964" y="21600"/>
                </a:lnTo>
                <a:cubicBezTo>
                  <a:pt x="10994" y="21600"/>
                  <a:pt x="13912" y="21581"/>
                  <a:pt x="13888" y="21555"/>
                </a:cubicBezTo>
                <a:cubicBezTo>
                  <a:pt x="13865" y="21531"/>
                  <a:pt x="14021" y="21366"/>
                  <a:pt x="14235" y="21190"/>
                </a:cubicBezTo>
                <a:cubicBezTo>
                  <a:pt x="14448" y="21014"/>
                  <a:pt x="14741" y="20700"/>
                  <a:pt x="14886" y="20492"/>
                </a:cubicBezTo>
                <a:cubicBezTo>
                  <a:pt x="15456" y="19680"/>
                  <a:pt x="15889" y="19093"/>
                  <a:pt x="16137" y="18800"/>
                </a:cubicBezTo>
                <a:cubicBezTo>
                  <a:pt x="16280" y="18632"/>
                  <a:pt x="16472" y="18361"/>
                  <a:pt x="16564" y="18197"/>
                </a:cubicBezTo>
                <a:cubicBezTo>
                  <a:pt x="16655" y="18033"/>
                  <a:pt x="16809" y="17785"/>
                  <a:pt x="16908" y="17646"/>
                </a:cubicBezTo>
                <a:cubicBezTo>
                  <a:pt x="17033" y="17469"/>
                  <a:pt x="17104" y="17256"/>
                  <a:pt x="17139" y="16941"/>
                </a:cubicBezTo>
                <a:cubicBezTo>
                  <a:pt x="17182" y="16551"/>
                  <a:pt x="17407" y="15648"/>
                  <a:pt x="17511" y="15448"/>
                </a:cubicBezTo>
                <a:cubicBezTo>
                  <a:pt x="17624" y="15231"/>
                  <a:pt x="17697" y="14175"/>
                  <a:pt x="17623" y="13819"/>
                </a:cubicBezTo>
                <a:cubicBezTo>
                  <a:pt x="17592" y="13672"/>
                  <a:pt x="17580" y="13567"/>
                  <a:pt x="17582" y="13494"/>
                </a:cubicBezTo>
                <a:cubicBezTo>
                  <a:pt x="17517" y="13288"/>
                  <a:pt x="17419" y="13156"/>
                  <a:pt x="17248" y="13039"/>
                </a:cubicBezTo>
                <a:cubicBezTo>
                  <a:pt x="17116" y="12950"/>
                  <a:pt x="16967" y="12755"/>
                  <a:pt x="16872" y="12551"/>
                </a:cubicBezTo>
                <a:cubicBezTo>
                  <a:pt x="16786" y="12364"/>
                  <a:pt x="16633" y="12121"/>
                  <a:pt x="16534" y="12009"/>
                </a:cubicBezTo>
                <a:lnTo>
                  <a:pt x="16354" y="11804"/>
                </a:lnTo>
                <a:lnTo>
                  <a:pt x="16492" y="11544"/>
                </a:lnTo>
                <a:cubicBezTo>
                  <a:pt x="17017" y="10551"/>
                  <a:pt x="20057" y="8517"/>
                  <a:pt x="21297" y="8329"/>
                </a:cubicBezTo>
                <a:lnTo>
                  <a:pt x="21600" y="8283"/>
                </a:lnTo>
                <a:lnTo>
                  <a:pt x="21600" y="8247"/>
                </a:lnTo>
                <a:lnTo>
                  <a:pt x="21414" y="8184"/>
                </a:lnTo>
                <a:cubicBezTo>
                  <a:pt x="21291" y="8142"/>
                  <a:pt x="21125" y="8100"/>
                  <a:pt x="21043" y="8092"/>
                </a:cubicBezTo>
                <a:cubicBezTo>
                  <a:pt x="20962" y="8084"/>
                  <a:pt x="20850" y="8053"/>
                  <a:pt x="20794" y="8024"/>
                </a:cubicBezTo>
                <a:cubicBezTo>
                  <a:pt x="20634" y="7943"/>
                  <a:pt x="19955" y="7762"/>
                  <a:pt x="19469" y="7673"/>
                </a:cubicBezTo>
                <a:cubicBezTo>
                  <a:pt x="19420" y="7664"/>
                  <a:pt x="19362" y="7652"/>
                  <a:pt x="19305" y="7642"/>
                </a:cubicBezTo>
                <a:cubicBezTo>
                  <a:pt x="19246" y="7641"/>
                  <a:pt x="19173" y="7628"/>
                  <a:pt x="19100" y="7604"/>
                </a:cubicBezTo>
                <a:cubicBezTo>
                  <a:pt x="18938" y="7574"/>
                  <a:pt x="18766" y="7543"/>
                  <a:pt x="18654" y="7522"/>
                </a:cubicBezTo>
                <a:cubicBezTo>
                  <a:pt x="18449" y="7484"/>
                  <a:pt x="18117" y="7438"/>
                  <a:pt x="17916" y="7420"/>
                </a:cubicBezTo>
                <a:cubicBezTo>
                  <a:pt x="17836" y="7413"/>
                  <a:pt x="17774" y="7409"/>
                  <a:pt x="17721" y="7408"/>
                </a:cubicBezTo>
                <a:cubicBezTo>
                  <a:pt x="17718" y="7408"/>
                  <a:pt x="17715" y="7408"/>
                  <a:pt x="17713" y="7408"/>
                </a:cubicBezTo>
                <a:cubicBezTo>
                  <a:pt x="17711" y="7408"/>
                  <a:pt x="17712" y="7408"/>
                  <a:pt x="17710" y="7408"/>
                </a:cubicBezTo>
                <a:cubicBezTo>
                  <a:pt x="17551" y="7404"/>
                  <a:pt x="17488" y="7432"/>
                  <a:pt x="17362" y="7523"/>
                </a:cubicBezTo>
                <a:cubicBezTo>
                  <a:pt x="17207" y="7634"/>
                  <a:pt x="17149" y="7648"/>
                  <a:pt x="17023" y="7603"/>
                </a:cubicBezTo>
                <a:cubicBezTo>
                  <a:pt x="16981" y="7588"/>
                  <a:pt x="16942" y="7579"/>
                  <a:pt x="16913" y="7576"/>
                </a:cubicBezTo>
                <a:cubicBezTo>
                  <a:pt x="16884" y="7573"/>
                  <a:pt x="16864" y="7577"/>
                  <a:pt x="16862" y="7588"/>
                </a:cubicBezTo>
                <a:cubicBezTo>
                  <a:pt x="16813" y="7806"/>
                  <a:pt x="16719" y="7903"/>
                  <a:pt x="16465" y="7989"/>
                </a:cubicBezTo>
                <a:cubicBezTo>
                  <a:pt x="16334" y="8034"/>
                  <a:pt x="16106" y="8151"/>
                  <a:pt x="15957" y="8251"/>
                </a:cubicBezTo>
                <a:cubicBezTo>
                  <a:pt x="15933" y="8266"/>
                  <a:pt x="15905" y="8284"/>
                  <a:pt x="15879" y="8301"/>
                </a:cubicBezTo>
                <a:cubicBezTo>
                  <a:pt x="15833" y="8335"/>
                  <a:pt x="15788" y="8365"/>
                  <a:pt x="15736" y="8393"/>
                </a:cubicBezTo>
                <a:cubicBezTo>
                  <a:pt x="15635" y="8458"/>
                  <a:pt x="15527" y="8529"/>
                  <a:pt x="15458" y="8572"/>
                </a:cubicBezTo>
                <a:lnTo>
                  <a:pt x="15232" y="8710"/>
                </a:lnTo>
                <a:lnTo>
                  <a:pt x="15074" y="8596"/>
                </a:lnTo>
                <a:cubicBezTo>
                  <a:pt x="15013" y="8553"/>
                  <a:pt x="14969" y="8495"/>
                  <a:pt x="14933" y="8415"/>
                </a:cubicBezTo>
                <a:cubicBezTo>
                  <a:pt x="14859" y="8321"/>
                  <a:pt x="14824" y="8104"/>
                  <a:pt x="14830" y="7769"/>
                </a:cubicBezTo>
                <a:cubicBezTo>
                  <a:pt x="14815" y="7527"/>
                  <a:pt x="14804" y="7230"/>
                  <a:pt x="14795" y="6797"/>
                </a:cubicBezTo>
                <a:cubicBezTo>
                  <a:pt x="14783" y="6152"/>
                  <a:pt x="14754" y="5741"/>
                  <a:pt x="14686" y="5373"/>
                </a:cubicBezTo>
                <a:cubicBezTo>
                  <a:pt x="14671" y="5301"/>
                  <a:pt x="14654" y="5203"/>
                  <a:pt x="14640" y="5141"/>
                </a:cubicBezTo>
                <a:cubicBezTo>
                  <a:pt x="14546" y="4768"/>
                  <a:pt x="14396" y="4420"/>
                  <a:pt x="14136" y="3898"/>
                </a:cubicBezTo>
                <a:cubicBezTo>
                  <a:pt x="13978" y="3583"/>
                  <a:pt x="13878" y="3403"/>
                  <a:pt x="13770" y="3295"/>
                </a:cubicBezTo>
                <a:cubicBezTo>
                  <a:pt x="13769" y="3293"/>
                  <a:pt x="13768" y="3291"/>
                  <a:pt x="13766" y="3290"/>
                </a:cubicBezTo>
                <a:cubicBezTo>
                  <a:pt x="13766" y="3290"/>
                  <a:pt x="13765" y="3290"/>
                  <a:pt x="13765" y="3289"/>
                </a:cubicBezTo>
                <a:cubicBezTo>
                  <a:pt x="13748" y="3273"/>
                  <a:pt x="13731" y="3260"/>
                  <a:pt x="13713" y="3246"/>
                </a:cubicBezTo>
                <a:cubicBezTo>
                  <a:pt x="13678" y="3219"/>
                  <a:pt x="13637" y="3198"/>
                  <a:pt x="13597" y="3179"/>
                </a:cubicBezTo>
                <a:cubicBezTo>
                  <a:pt x="13594" y="3177"/>
                  <a:pt x="13593" y="3176"/>
                  <a:pt x="13589" y="3174"/>
                </a:cubicBezTo>
                <a:cubicBezTo>
                  <a:pt x="13523" y="3149"/>
                  <a:pt x="13445" y="3135"/>
                  <a:pt x="13351" y="3122"/>
                </a:cubicBezTo>
                <a:cubicBezTo>
                  <a:pt x="13269" y="3110"/>
                  <a:pt x="13019" y="3059"/>
                  <a:pt x="12880" y="3034"/>
                </a:cubicBezTo>
                <a:cubicBezTo>
                  <a:pt x="12696" y="3003"/>
                  <a:pt x="12510" y="2969"/>
                  <a:pt x="12273" y="2922"/>
                </a:cubicBezTo>
                <a:cubicBezTo>
                  <a:pt x="11559" y="2783"/>
                  <a:pt x="10727" y="2613"/>
                  <a:pt x="9986" y="2445"/>
                </a:cubicBezTo>
                <a:cubicBezTo>
                  <a:pt x="9827" y="2409"/>
                  <a:pt x="9454" y="2332"/>
                  <a:pt x="9122" y="2265"/>
                </a:cubicBezTo>
                <a:cubicBezTo>
                  <a:pt x="8982" y="2238"/>
                  <a:pt x="8860" y="2213"/>
                  <a:pt x="8735" y="2182"/>
                </a:cubicBezTo>
                <a:cubicBezTo>
                  <a:pt x="8446" y="2119"/>
                  <a:pt x="8177" y="2051"/>
                  <a:pt x="8095" y="2015"/>
                </a:cubicBezTo>
                <a:cubicBezTo>
                  <a:pt x="7991" y="1970"/>
                  <a:pt x="7769" y="1926"/>
                  <a:pt x="7603" y="1918"/>
                </a:cubicBezTo>
                <a:cubicBezTo>
                  <a:pt x="7518" y="1914"/>
                  <a:pt x="7289" y="1882"/>
                  <a:pt x="7109" y="1862"/>
                </a:cubicBezTo>
                <a:cubicBezTo>
                  <a:pt x="6943" y="1846"/>
                  <a:pt x="6790" y="1828"/>
                  <a:pt x="6637" y="1809"/>
                </a:cubicBezTo>
                <a:cubicBezTo>
                  <a:pt x="6410" y="1781"/>
                  <a:pt x="6208" y="1751"/>
                  <a:pt x="6128" y="1728"/>
                </a:cubicBezTo>
                <a:cubicBezTo>
                  <a:pt x="6065" y="1711"/>
                  <a:pt x="5970" y="1690"/>
                  <a:pt x="5914" y="1683"/>
                </a:cubicBezTo>
                <a:cubicBezTo>
                  <a:pt x="5863" y="1676"/>
                  <a:pt x="5772" y="1640"/>
                  <a:pt x="5702" y="1600"/>
                </a:cubicBezTo>
                <a:cubicBezTo>
                  <a:pt x="5286" y="1470"/>
                  <a:pt x="4864" y="1275"/>
                  <a:pt x="4379" y="1001"/>
                </a:cubicBezTo>
                <a:cubicBezTo>
                  <a:pt x="4373" y="997"/>
                  <a:pt x="4363" y="992"/>
                  <a:pt x="4357" y="989"/>
                </a:cubicBezTo>
                <a:cubicBezTo>
                  <a:pt x="4348" y="984"/>
                  <a:pt x="4348" y="982"/>
                  <a:pt x="4340" y="977"/>
                </a:cubicBezTo>
                <a:cubicBezTo>
                  <a:pt x="4124" y="854"/>
                  <a:pt x="3907" y="727"/>
                  <a:pt x="3656" y="567"/>
                </a:cubicBezTo>
                <a:lnTo>
                  <a:pt x="3041" y="174"/>
                </a:lnTo>
                <a:cubicBezTo>
                  <a:pt x="2990" y="160"/>
                  <a:pt x="2934" y="155"/>
                  <a:pt x="2869" y="151"/>
                </a:cubicBezTo>
                <a:lnTo>
                  <a:pt x="2561" y="151"/>
                </a:lnTo>
                <a:cubicBezTo>
                  <a:pt x="2549" y="151"/>
                  <a:pt x="2546" y="150"/>
                  <a:pt x="2535" y="150"/>
                </a:cubicBezTo>
                <a:cubicBezTo>
                  <a:pt x="2518" y="150"/>
                  <a:pt x="2512" y="148"/>
                  <a:pt x="2496" y="148"/>
                </a:cubicBezTo>
                <a:cubicBezTo>
                  <a:pt x="2230" y="145"/>
                  <a:pt x="2098" y="126"/>
                  <a:pt x="2069" y="75"/>
                </a:cubicBezTo>
                <a:cubicBezTo>
                  <a:pt x="2053" y="47"/>
                  <a:pt x="1997" y="31"/>
                  <a:pt x="1872" y="19"/>
                </a:cubicBezTo>
                <a:cubicBezTo>
                  <a:pt x="1862" y="18"/>
                  <a:pt x="1858" y="16"/>
                  <a:pt x="1847" y="15"/>
                </a:cubicBezTo>
                <a:cubicBezTo>
                  <a:pt x="1683" y="3"/>
                  <a:pt x="1425" y="0"/>
                  <a:pt x="1013" y="0"/>
                </a:cubicBezTo>
                <a:lnTo>
                  <a:pt x="1012" y="0"/>
                </a:lnTo>
                <a:lnTo>
                  <a:pt x="0" y="0"/>
                </a:lnTo>
                <a:close/>
              </a:path>
            </a:pathLst>
          </a:custGeom>
          <a:ln w="12700">
            <a:miter lim="400000"/>
          </a:ln>
          <a:effectLst>
            <a:outerShdw sx="100000" sy="100000" kx="0" ky="0" algn="b" rotWithShape="0" blurRad="203200" dist="136836" dir="2501888">
              <a:srgbClr val="5A5F5E">
                <a:alpha val="50000"/>
              </a:srgbClr>
            </a:outerShdw>
          </a:effectLst>
        </p:spPr>
      </p:pic>
      <p:sp>
        <p:nvSpPr>
          <p:cNvPr id="268" name="GOD’S SILENCE IS NOT PERMISSIVE"/>
          <p:cNvSpPr txBox="1"/>
          <p:nvPr/>
        </p:nvSpPr>
        <p:spPr>
          <a:xfrm>
            <a:off x="325953" y="226441"/>
            <a:ext cx="12352893" cy="884189"/>
          </a:xfrm>
          <a:prstGeom prst="rect">
            <a:avLst/>
          </a:prstGeom>
          <a:gradFill>
            <a:gsLst>
              <a:gs pos="0">
                <a:schemeClr val="accent5">
                  <a:hueOff val="-158059"/>
                  <a:satOff val="-13250"/>
                  <a:lumOff val="10967"/>
                </a:schemeClr>
              </a:gs>
              <a:gs pos="100000">
                <a:schemeClr val="accent5">
                  <a:hueOff val="-53923"/>
                  <a:lumOff val="-6733"/>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457200">
              <a:defRPr i="1" sz="5600">
                <a:gradFill flip="none" rotWithShape="1">
                  <a:gsLst>
                    <a:gs pos="0">
                      <a:srgbClr val="FFFC79"/>
                    </a:gs>
                    <a:gs pos="100000">
                      <a:srgbClr val="FFFFFF"/>
                    </a:gs>
                  </a:gsLst>
                  <a:lin ang="5400000" scaled="0"/>
                </a:gradFill>
                <a:effectLst>
                  <a:outerShdw sx="100000" sy="100000" kx="0" ky="0" algn="b" rotWithShape="0" blurRad="12700" dist="63500" dir="2400000">
                    <a:srgbClr val="000000"/>
                  </a:outerShdw>
                </a:effectLst>
                <a:latin typeface="Times New Roman"/>
                <a:ea typeface="Times New Roman"/>
                <a:cs typeface="Times New Roman"/>
                <a:sym typeface="Times New Roman"/>
              </a:defRPr>
            </a:lvl1pPr>
          </a:lstStyle>
          <a:p>
            <a:pPr/>
            <a:r>
              <a:t>GOD’S SILENCE IS NOT PERMISSIVE</a:t>
            </a:r>
          </a:p>
        </p:txBody>
      </p:sp>
      <p:sp>
        <p:nvSpPr>
          <p:cNvPr id="269" name="Old Testament Passages"/>
          <p:cNvSpPr txBox="1"/>
          <p:nvPr/>
        </p:nvSpPr>
        <p:spPr>
          <a:xfrm>
            <a:off x="4862009" y="1339155"/>
            <a:ext cx="8257907" cy="965201"/>
          </a:xfrm>
          <a:prstGeom prst="rect">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a:effectLst>
            <a:outerShdw sx="100000" sy="100000" kx="0" ky="0" algn="b" rotWithShape="0" blurRad="127000" dist="136836" dir="2501888">
              <a:srgbClr val="5A5F5E">
                <a:alpha val="9754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solidFill>
                  <a:srgbClr val="FFFFFF"/>
                </a:solidFill>
                <a:effectLst>
                  <a:outerShdw sx="100000" sy="100000" kx="0" ky="0" algn="b" rotWithShape="0" blurRad="63500" dist="63500" dir="1934455">
                    <a:srgbClr val="000000"/>
                  </a:outerShdw>
                </a:effectLst>
              </a:defRPr>
            </a:lvl1pPr>
          </a:lstStyle>
          <a:p>
            <a:pPr/>
            <a:r>
              <a:t>Old Testament Passages</a:t>
            </a:r>
          </a:p>
        </p:txBody>
      </p:sp>
      <p:sp>
        <p:nvSpPr>
          <p:cNvPr id="270" name="Joshua 1:7–8 (NKJV)…"/>
          <p:cNvSpPr txBox="1"/>
          <p:nvPr/>
        </p:nvSpPr>
        <p:spPr>
          <a:xfrm>
            <a:off x="5061629" y="2430600"/>
            <a:ext cx="7807867" cy="7143379"/>
          </a:xfrm>
          <a:prstGeom prst="rect">
            <a:avLst/>
          </a:prstGeom>
          <a:solidFill>
            <a:srgbClr val="FFFFFF"/>
          </a:solidFill>
          <a:ln w="12700">
            <a:solidFill>
              <a:srgbClr val="BE4B48"/>
            </a:solidFill>
          </a:ln>
          <a:effectLst>
            <a:outerShdw sx="100000" sy="100000" kx="0" ky="0" algn="b" rotWithShape="0" blurRad="127000" dist="136836" dir="2501888">
              <a:srgbClr val="5A5F5E">
                <a:alpha val="9754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4400">
                <a:solidFill>
                  <a:srgbClr val="000000"/>
                </a:solidFill>
                <a:latin typeface="Times New Roman"/>
                <a:ea typeface="Times New Roman"/>
                <a:cs typeface="Times New Roman"/>
                <a:sym typeface="Times New Roman"/>
              </a:defRPr>
            </a:pPr>
            <a:r>
              <a:t>Joshua 1:7–8 (NKJV) </a:t>
            </a:r>
          </a:p>
          <a:p>
            <a:pPr defTabSz="457200">
              <a:defRPr>
                <a:solidFill>
                  <a:srgbClr val="000000"/>
                </a:solidFill>
                <a:latin typeface="Times New Roman"/>
                <a:ea typeface="Times New Roman"/>
                <a:cs typeface="Times New Roman"/>
                <a:sym typeface="Times New Roman"/>
              </a:defRPr>
            </a:pPr>
            <a:r>
              <a:rPr baseline="31999"/>
              <a:t>7</a:t>
            </a:r>
            <a:r>
              <a:t> Only be strong and very courageous, that you may observe to do according to all the law which Moses My servant commanded you; do not turn from it to the right hand or to the left, that you may prosper wherever you go. </a:t>
            </a:r>
            <a:r>
              <a:rPr baseline="31999"/>
              <a:t>8</a:t>
            </a:r>
            <a:r>
              <a:t> This Book of the Law shall not depart from your mouth, but you shall meditate in it day and night, that you may observe to do according to all that is written in it. For then you will make your way prosperous, and then you will have good success.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