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65" name="Shape 265"/>
          <p:cNvSpPr/>
          <p:nvPr>
            <p:ph type="sldImg"/>
          </p:nvPr>
        </p:nvSpPr>
        <p:spPr>
          <a:xfrm>
            <a:off x="1143000" y="685800"/>
            <a:ext cx="4572000" cy="3429000"/>
          </a:xfrm>
          <a:prstGeom prst="rect">
            <a:avLst/>
          </a:prstGeom>
        </p:spPr>
        <p:txBody>
          <a:bodyPr/>
          <a:lstStyle/>
          <a:p>
            <a:pPr/>
          </a:p>
        </p:txBody>
      </p:sp>
      <p:sp>
        <p:nvSpPr>
          <p:cNvPr id="266" name="Shape 26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tif"/></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tif"/></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tif"/><Relationship Id="rId4" Type="http://schemas.openxmlformats.org/officeDocument/2006/relationships/image" Target="../media/image2.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tif"/><Relationship Id="rId3" Type="http://schemas.openxmlformats.org/officeDocument/2006/relationships/image" Target="../media/image3.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tif"/><Relationship Id="rId4" Type="http://schemas.openxmlformats.org/officeDocument/2006/relationships/image" Target="../media/image2.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tif"/><Relationship Id="rId4" Type="http://schemas.openxmlformats.org/officeDocument/2006/relationships/image" Target="../media/image2.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762000" y="241300"/>
            <a:ext cx="11480800" cy="2146300"/>
          </a:xfrm>
          <a:prstGeom prst="rect">
            <a:avLst/>
          </a:prstGeom>
        </p:spPr>
        <p:txBody>
          <a:bodyPr/>
          <a:lstStyle>
            <a:lvl1pPr>
              <a:defRPr b="1" cap="none" sz="6400">
                <a:solidFill>
                  <a:srgbClr val="FFFFFF"/>
                </a:solidFill>
                <a:effectLst>
                  <a:outerShdw sx="100000" sy="100000" kx="0" ky="0" algn="b" rotWithShape="0" blurRad="50800" dist="25400" dir="5400000">
                    <a:srgbClr val="000000"/>
                  </a:outerShdw>
                </a:effectLst>
                <a:latin typeface="Helvetica Neue"/>
                <a:ea typeface="Helvetica Neue"/>
                <a:cs typeface="Helvetica Neue"/>
                <a:sym typeface="Helvetica Neue"/>
              </a:defRPr>
            </a:lvl1pPr>
          </a:lstStyle>
          <a:p>
            <a:pPr/>
            <a:r>
              <a:t>Title Text</a:t>
            </a:r>
          </a:p>
        </p:txBody>
      </p:sp>
      <p:sp>
        <p:nvSpPr>
          <p:cNvPr id="118" name="Slide Number"/>
          <p:cNvSpPr txBox="1"/>
          <p:nvPr>
            <p:ph type="sldNum" sz="quarter" idx="2"/>
          </p:nvPr>
        </p:nvSpPr>
        <p:spPr>
          <a:xfrm>
            <a:off x="6311798" y="9258300"/>
            <a:ext cx="368504" cy="374600"/>
          </a:xfrm>
          <a:prstGeom prst="rect">
            <a:avLst/>
          </a:prstGeom>
        </p:spPr>
        <p:txBody>
          <a:bodyPr anchor="t"/>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Johnny Appleseed"/>
          <p:cNvSpPr/>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effectLst>
                  <a:outerShdw sx="100000" sy="100000" kx="0" ky="0" algn="b" rotWithShape="0" blurRad="50800" dist="25400" dir="5400000">
                    <a:srgbClr val="000000"/>
                  </a:outerShdw>
                </a:effectLst>
                <a:latin typeface="Helvetica Neue"/>
                <a:ea typeface="Helvetica Neue"/>
                <a:cs typeface="Helvetica Neue"/>
                <a:sym typeface="Helvetica Neue"/>
              </a:defRPr>
            </a:lvl1pPr>
          </a:lstStyle>
          <a:p>
            <a:pPr/>
            <a:r>
              <a:t>–Johnny Appleseed</a:t>
            </a:r>
          </a:p>
        </p:txBody>
      </p:sp>
      <p:sp>
        <p:nvSpPr>
          <p:cNvPr id="126" name="“Type a quote here.”"/>
          <p:cNvSpPr/>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Helvetica Neue"/>
                <a:ea typeface="Helvetica Neue"/>
                <a:cs typeface="Helvetica Neue"/>
                <a:sym typeface="Helvetica Neue"/>
              </a:defRPr>
            </a:lvl1pPr>
          </a:lstStyle>
          <a:p>
            <a:pPr/>
            <a:r>
              <a:t>“Type a quote here.” </a:t>
            </a:r>
          </a:p>
        </p:txBody>
      </p:sp>
      <p:sp>
        <p:nvSpPr>
          <p:cNvPr id="127" name="Slide Number"/>
          <p:cNvSpPr txBox="1"/>
          <p:nvPr>
            <p:ph type="sldNum" sz="quarter" idx="2"/>
          </p:nvPr>
        </p:nvSpPr>
        <p:spPr>
          <a:xfrm>
            <a:off x="6311798" y="9258300"/>
            <a:ext cx="368504" cy="374600"/>
          </a:xfrm>
          <a:prstGeom prst="rect">
            <a:avLst/>
          </a:prstGeom>
        </p:spPr>
        <p:txBody>
          <a:bodyPr anchor="t"/>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34" name="Image" descr="Image"/>
          <p:cNvPicPr>
            <a:picLocks noChangeAspect="1"/>
          </p:cNvPicPr>
          <p:nvPr/>
        </p:nvPicPr>
        <p:blipFill>
          <a:blip r:embed="rId3">
            <a:extLst/>
          </a:blip>
          <a:stretch>
            <a:fillRect/>
          </a:stretch>
        </p:blipFill>
        <p:spPr>
          <a:xfrm>
            <a:off x="-90449" y="-29528"/>
            <a:ext cx="13083328" cy="9812496"/>
          </a:xfrm>
          <a:prstGeom prst="rect">
            <a:avLst/>
          </a:prstGeom>
          <a:ln w="12700">
            <a:miter lim="400000"/>
          </a:ln>
        </p:spPr>
      </p:pic>
      <p:sp>
        <p:nvSpPr>
          <p:cNvPr id="135" name="Slide Number"/>
          <p:cNvSpPr txBox="1"/>
          <p:nvPr>
            <p:ph type="sldNum" sz="quarter" idx="2"/>
          </p:nvPr>
        </p:nvSpPr>
        <p:spPr>
          <a:xfrm>
            <a:off x="6311798" y="9258300"/>
            <a:ext cx="368504" cy="374600"/>
          </a:xfrm>
          <a:prstGeom prst="rect">
            <a:avLst/>
          </a:prstGeom>
        </p:spPr>
        <p:txBody>
          <a:bodyPr anchor="t"/>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2" name="Image" descr="Image"/>
          <p:cNvPicPr>
            <a:picLocks noChangeAspect="1"/>
          </p:cNvPicPr>
          <p:nvPr/>
        </p:nvPicPr>
        <p:blipFill>
          <a:blip r:embed="rId3">
            <a:extLst/>
          </a:blip>
          <a:stretch>
            <a:fillRect/>
          </a:stretch>
        </p:blipFill>
        <p:spPr>
          <a:xfrm>
            <a:off x="-34151" y="-47401"/>
            <a:ext cx="13073101" cy="9848402"/>
          </a:xfrm>
          <a:prstGeom prst="rect">
            <a:avLst/>
          </a:prstGeom>
          <a:ln w="12700">
            <a:miter lim="400000"/>
          </a:ln>
        </p:spPr>
      </p:pic>
      <p:sp>
        <p:nvSpPr>
          <p:cNvPr id="143" name="Title Text"/>
          <p:cNvSpPr txBox="1"/>
          <p:nvPr>
            <p:ph type="title"/>
          </p:nvPr>
        </p:nvSpPr>
        <p:spPr>
          <a:xfrm>
            <a:off x="762000" y="241300"/>
            <a:ext cx="11480800" cy="2146300"/>
          </a:xfrm>
          <a:prstGeom prst="rect">
            <a:avLst/>
          </a:prstGeom>
        </p:spPr>
        <p:txBody>
          <a:bodyPr/>
          <a:lstStyle>
            <a:lvl1pPr>
              <a:defRPr b="1" cap="none" sz="6400">
                <a:solidFill>
                  <a:srgbClr val="FFFFFF"/>
                </a:solidFill>
                <a:effectLst>
                  <a:outerShdw sx="100000" sy="100000" kx="0" ky="0" algn="b" rotWithShape="0" blurRad="50800" dist="25400" dir="5400000">
                    <a:srgbClr val="000000"/>
                  </a:outerShdw>
                </a:effectLst>
                <a:latin typeface="Helvetica Neue"/>
                <a:ea typeface="Helvetica Neue"/>
                <a:cs typeface="Helvetica Neue"/>
                <a:sym typeface="Helvetica Neue"/>
              </a:defRPr>
            </a:lvl1pPr>
          </a:lstStyle>
          <a:p>
            <a:pPr/>
            <a:r>
              <a:t>Title Text</a:t>
            </a:r>
          </a:p>
        </p:txBody>
      </p:sp>
      <p:sp>
        <p:nvSpPr>
          <p:cNvPr id="144" name="Body Level One…"/>
          <p:cNvSpPr txBox="1"/>
          <p:nvPr>
            <p:ph type="body" idx="1"/>
          </p:nvPr>
        </p:nvSpPr>
        <p:spPr>
          <a:xfrm>
            <a:off x="762000" y="2413000"/>
            <a:ext cx="11480800" cy="6362700"/>
          </a:xfrm>
          <a:prstGeom prst="rect">
            <a:avLst/>
          </a:prstGeom>
        </p:spPr>
        <p:txBody>
          <a:bodyPr/>
          <a:lstStyle>
            <a:lvl1pPr marL="406400" indent="-406400">
              <a:spcBef>
                <a:spcPts val="4200"/>
              </a:spcBef>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812800" indent="-406400">
              <a:spcBef>
                <a:spcPts val="4200"/>
              </a:spcBef>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1219200" indent="-406400">
              <a:spcBef>
                <a:spcPts val="4200"/>
              </a:spcBef>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1625600" indent="-406400">
              <a:spcBef>
                <a:spcPts val="4200"/>
              </a:spcBef>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2032000" indent="-406400">
              <a:spcBef>
                <a:spcPts val="4200"/>
              </a:spcBef>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xfrm>
            <a:off x="6311798" y="9258300"/>
            <a:ext cx="368504" cy="374600"/>
          </a:xfrm>
          <a:prstGeom prst="rect">
            <a:avLst/>
          </a:prstGeom>
        </p:spPr>
        <p:txBody>
          <a:bodyPr anchor="t"/>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54" name="Group"/>
          <p:cNvGrpSpPr/>
          <p:nvPr/>
        </p:nvGrpSpPr>
        <p:grpSpPr>
          <a:xfrm>
            <a:off x="-12700" y="-12700"/>
            <a:ext cx="13055600" cy="9766300"/>
            <a:chOff x="0" y="0"/>
            <a:chExt cx="13055600" cy="9766300"/>
          </a:xfrm>
        </p:grpSpPr>
        <p:sp>
          <p:nvSpPr>
            <p:cNvPr id="152" name="Rectangle"/>
            <p:cNvSpPr/>
            <p:nvPr/>
          </p:nvSpPr>
          <p:spPr>
            <a:xfrm>
              <a:off x="0" y="0"/>
              <a:ext cx="13055600" cy="9766300"/>
            </a:xfrm>
            <a:prstGeom prst="rect">
              <a:avLst/>
            </a:prstGeom>
            <a:gradFill flip="none" rotWithShape="1">
              <a:gsLst>
                <a:gs pos="0">
                  <a:srgbClr val="663607"/>
                </a:gs>
                <a:gs pos="100000">
                  <a:srgbClr val="2F0908"/>
                </a:gs>
              </a:gsLst>
              <a:lin ang="5400000" scaled="0"/>
            </a:gradFill>
            <a:ln w="25400" cap="flat">
              <a:solidFill>
                <a:srgbClr val="000000"/>
              </a:solidFill>
              <a:prstDash val="solid"/>
              <a:miter lim="400000"/>
            </a:ln>
            <a:effectLst/>
          </p:spPr>
          <p:txBody>
            <a:bodyPr wrap="square" lIns="38100" tIns="38100" rIns="38100" bIns="38100" numCol="1" anchor="t">
              <a:noAutofit/>
            </a:bodyPr>
            <a:lstStyle/>
            <a:p>
              <a:pPr algn="l" defTabSz="1295400">
                <a:buClr>
                  <a:srgbClr val="FFFFFF"/>
                </a:buClr>
                <a:defRPr sz="2200">
                  <a:solidFill>
                    <a:srgbClr val="FFFFFF"/>
                  </a:solidFill>
                  <a:uFill>
                    <a:solidFill>
                      <a:srgbClr val="FFFFFF"/>
                    </a:solidFill>
                  </a:uFill>
                  <a:latin typeface="Constantia"/>
                  <a:ea typeface="Constantia"/>
                  <a:cs typeface="Constantia"/>
                  <a:sym typeface="Constantia"/>
                </a:defRPr>
              </a:pPr>
            </a:p>
          </p:txBody>
        </p:sp>
        <p:pic>
          <p:nvPicPr>
            <p:cNvPr id="153" name="imperium_windrose%20transparent.tiff" descr="imperium_windrose%20transparent.tiff"/>
            <p:cNvPicPr>
              <a:picLocks noChangeAspect="0"/>
            </p:cNvPicPr>
            <p:nvPr/>
          </p:nvPicPr>
          <p:blipFill>
            <a:blip r:embed="rId3">
              <a:extLst/>
            </a:blip>
            <a:stretch>
              <a:fillRect/>
            </a:stretch>
          </p:blipFill>
          <p:spPr>
            <a:xfrm>
              <a:off x="74571" y="0"/>
              <a:ext cx="12966701" cy="9677400"/>
            </a:xfrm>
            <a:prstGeom prst="rect">
              <a:avLst/>
            </a:prstGeom>
            <a:ln w="12700" cap="flat">
              <a:noFill/>
              <a:miter lim="400000"/>
            </a:ln>
            <a:effectLst/>
          </p:spPr>
        </p:pic>
      </p:grpSp>
      <p:sp>
        <p:nvSpPr>
          <p:cNvPr id="155" name="Title Text"/>
          <p:cNvSpPr txBox="1"/>
          <p:nvPr>
            <p:ph type="title"/>
          </p:nvPr>
        </p:nvSpPr>
        <p:spPr>
          <a:xfrm>
            <a:off x="1270000" y="635000"/>
            <a:ext cx="10452100" cy="2108200"/>
          </a:xfrm>
          <a:prstGeom prst="rect">
            <a:avLst/>
          </a:prstGeom>
        </p:spPr>
        <p:txBody>
          <a:bodyPr>
            <a:noAutofit/>
          </a:bodyPr>
          <a:lstStyle>
            <a:lvl1pPr algn="l">
              <a:defRPr cap="none" sz="7000">
                <a:solidFill>
                  <a:srgbClr val="3E231A"/>
                </a:solidFill>
                <a:latin typeface="Papyrus"/>
                <a:ea typeface="Papyrus"/>
                <a:cs typeface="Papyrus"/>
                <a:sym typeface="Papyrus"/>
              </a:defRPr>
            </a:lvl1pPr>
          </a:lstStyle>
          <a:p>
            <a:pPr/>
            <a:r>
              <a:t>Title Text</a:t>
            </a:r>
          </a:p>
        </p:txBody>
      </p:sp>
      <p:sp>
        <p:nvSpPr>
          <p:cNvPr id="156" name="Body Level One…"/>
          <p:cNvSpPr txBox="1"/>
          <p:nvPr>
            <p:ph type="body" idx="1"/>
          </p:nvPr>
        </p:nvSpPr>
        <p:spPr>
          <a:xfrm>
            <a:off x="1270000" y="2819400"/>
            <a:ext cx="10452100" cy="5829300"/>
          </a:xfrm>
          <a:prstGeom prst="rect">
            <a:avLst/>
          </a:prstGeom>
        </p:spPr>
        <p:txBody>
          <a:bodyPr>
            <a:noAutofit/>
          </a:bodyPr>
          <a:lstStyle>
            <a:lvl1pPr marL="863600" indent="-558800">
              <a:spcBef>
                <a:spcPts val="1100"/>
              </a:spcBef>
              <a:buSzPct val="30000"/>
              <a:buBlip>
                <a:blip r:embed="rId4"/>
              </a:buBlip>
              <a:defRPr>
                <a:solidFill>
                  <a:srgbClr val="3E231A"/>
                </a:solidFill>
                <a:latin typeface="Papyrus"/>
                <a:ea typeface="Papyrus"/>
                <a:cs typeface="Papyrus"/>
                <a:sym typeface="Papyrus"/>
              </a:defRPr>
            </a:lvl1pPr>
            <a:lvl2pPr marL="1562100" indent="-558800">
              <a:spcBef>
                <a:spcPts val="1100"/>
              </a:spcBef>
              <a:buSzPct val="30000"/>
              <a:buBlip>
                <a:blip r:embed="rId4"/>
              </a:buBlip>
              <a:defRPr>
                <a:solidFill>
                  <a:srgbClr val="3E231A"/>
                </a:solidFill>
                <a:latin typeface="Papyrus"/>
                <a:ea typeface="Papyrus"/>
                <a:cs typeface="Papyrus"/>
                <a:sym typeface="Papyrus"/>
              </a:defRPr>
            </a:lvl2pPr>
            <a:lvl3pPr marL="2273300" indent="-558800">
              <a:spcBef>
                <a:spcPts val="1100"/>
              </a:spcBef>
              <a:buSzPct val="30000"/>
              <a:buBlip>
                <a:blip r:embed="rId4"/>
              </a:buBlip>
              <a:defRPr>
                <a:solidFill>
                  <a:srgbClr val="3E231A"/>
                </a:solidFill>
                <a:latin typeface="Papyrus"/>
                <a:ea typeface="Papyrus"/>
                <a:cs typeface="Papyrus"/>
                <a:sym typeface="Papyrus"/>
              </a:defRPr>
            </a:lvl3pPr>
            <a:lvl4pPr marL="2984500" indent="-558800">
              <a:spcBef>
                <a:spcPts val="1100"/>
              </a:spcBef>
              <a:buSzPct val="30000"/>
              <a:buBlip>
                <a:blip r:embed="rId4"/>
              </a:buBlip>
              <a:defRPr>
                <a:solidFill>
                  <a:srgbClr val="3E231A"/>
                </a:solidFill>
                <a:latin typeface="Papyrus"/>
                <a:ea typeface="Papyrus"/>
                <a:cs typeface="Papyrus"/>
                <a:sym typeface="Papyrus"/>
              </a:defRPr>
            </a:lvl4pPr>
            <a:lvl5pPr marL="3708400" indent="-558800">
              <a:spcBef>
                <a:spcPts val="1100"/>
              </a:spcBef>
              <a:buSzPct val="30000"/>
              <a:buBlip>
                <a:blip r:embed="rId4"/>
              </a:buBlip>
              <a:defRPr>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57" name="Slide Number"/>
          <p:cNvSpPr txBox="1"/>
          <p:nvPr>
            <p:ph type="sldNum" sz="quarter" idx="2"/>
          </p:nvPr>
        </p:nvSpPr>
        <p:spPr>
          <a:xfrm>
            <a:off x="6351461" y="9334500"/>
            <a:ext cx="300237" cy="419100"/>
          </a:xfrm>
          <a:prstGeom prst="rect">
            <a:avLst/>
          </a:prstGeom>
        </p:spPr>
        <p:txBody>
          <a:bodyPr/>
          <a:lstStyle>
            <a:lvl1pPr>
              <a:defRPr sz="1600">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4" name="Title Text"/>
          <p:cNvSpPr txBox="1"/>
          <p:nvPr>
            <p:ph type="title"/>
          </p:nvPr>
        </p:nvSpPr>
        <p:spPr>
          <a:xfrm>
            <a:off x="914400" y="203200"/>
            <a:ext cx="11176000" cy="2540000"/>
          </a:xfrm>
          <a:prstGeom prst="rect">
            <a:avLst/>
          </a:prstGeom>
          <a:effectLst>
            <a:outerShdw sx="100000" sy="100000" kx="0" ky="0" algn="b" rotWithShape="0" blurRad="25400" dist="25400" dir="18900000">
              <a:srgbClr val="000000">
                <a:alpha val="75000"/>
              </a:srgbClr>
            </a:outerShdw>
          </a:effectLst>
        </p:spPr>
        <p:txBody>
          <a:bodyPr>
            <a:noAutofit/>
          </a:bodyPr>
          <a:lstStyle>
            <a:lvl1pPr defTabSz="457200">
              <a:defRPr cap="none" sz="7000">
                <a:solidFill>
                  <a:srgbClr val="FFFFFF"/>
                </a:solidFill>
                <a:latin typeface="Monaco"/>
                <a:ea typeface="Monaco"/>
                <a:cs typeface="Monaco"/>
                <a:sym typeface="Monaco"/>
              </a:defRPr>
            </a:lvl1pPr>
          </a:lstStyle>
          <a:p>
            <a:pPr/>
            <a:r>
              <a:t>Title Text</a:t>
            </a:r>
          </a:p>
        </p:txBody>
      </p:sp>
      <p:sp>
        <p:nvSpPr>
          <p:cNvPr id="165" name="Body Level One…"/>
          <p:cNvSpPr txBox="1"/>
          <p:nvPr>
            <p:ph type="body" idx="1"/>
          </p:nvPr>
        </p:nvSpPr>
        <p:spPr>
          <a:xfrm>
            <a:off x="914400" y="2819400"/>
            <a:ext cx="11176000" cy="5715000"/>
          </a:xfrm>
          <a:prstGeom prst="rect">
            <a:avLst/>
          </a:prstGeom>
          <a:effectLst>
            <a:outerShdw sx="100000" sy="100000" kx="0" ky="0" algn="b" rotWithShape="0" blurRad="25400" dist="25400" dir="18900000">
              <a:srgbClr val="000000">
                <a:alpha val="75000"/>
              </a:srgbClr>
            </a:outerShdw>
          </a:effectLst>
        </p:spPr>
        <p:txBody>
          <a:bodyPr>
            <a:noAutofit/>
          </a:bodyPr>
          <a:lstStyle>
            <a:lvl1pPr marL="906122" indent="-525122" defTabSz="457200">
              <a:spcBef>
                <a:spcPts val="3000"/>
              </a:spcBef>
              <a:buSzPct val="90000"/>
              <a:buBlip>
                <a:blip r:embed="rId3"/>
              </a:buBlip>
              <a:defRPr sz="3600">
                <a:solidFill>
                  <a:srgbClr val="FFFFFF"/>
                </a:solidFill>
                <a:latin typeface="Monaco"/>
                <a:ea typeface="Monaco"/>
                <a:cs typeface="Monaco"/>
                <a:sym typeface="Monaco"/>
              </a:defRPr>
            </a:lvl1pPr>
            <a:lvl2pPr marL="1490322" indent="-525122" defTabSz="457200">
              <a:spcBef>
                <a:spcPts val="3000"/>
              </a:spcBef>
              <a:buSzPct val="90000"/>
              <a:buBlip>
                <a:blip r:embed="rId3"/>
              </a:buBlip>
              <a:defRPr sz="3600">
                <a:solidFill>
                  <a:srgbClr val="FFFFFF"/>
                </a:solidFill>
                <a:latin typeface="Monaco"/>
                <a:ea typeface="Monaco"/>
                <a:cs typeface="Monaco"/>
                <a:sym typeface="Monaco"/>
              </a:defRPr>
            </a:lvl2pPr>
            <a:lvl3pPr marL="2074522" indent="-525122" defTabSz="457200">
              <a:spcBef>
                <a:spcPts val="3000"/>
              </a:spcBef>
              <a:buSzPct val="90000"/>
              <a:buBlip>
                <a:blip r:embed="rId3"/>
              </a:buBlip>
              <a:defRPr sz="3600">
                <a:solidFill>
                  <a:srgbClr val="FFFFFF"/>
                </a:solidFill>
                <a:latin typeface="Monaco"/>
                <a:ea typeface="Monaco"/>
                <a:cs typeface="Monaco"/>
                <a:sym typeface="Monaco"/>
              </a:defRPr>
            </a:lvl3pPr>
            <a:lvl4pPr marL="2658722" indent="-525122" defTabSz="457200">
              <a:spcBef>
                <a:spcPts val="3000"/>
              </a:spcBef>
              <a:buSzPct val="90000"/>
              <a:buBlip>
                <a:blip r:embed="rId3"/>
              </a:buBlip>
              <a:defRPr sz="3600">
                <a:solidFill>
                  <a:srgbClr val="FFFFFF"/>
                </a:solidFill>
                <a:latin typeface="Monaco"/>
                <a:ea typeface="Monaco"/>
                <a:cs typeface="Monaco"/>
                <a:sym typeface="Monaco"/>
              </a:defRPr>
            </a:lvl4pPr>
            <a:lvl5pPr marL="3242922" indent="-525122" defTabSz="457200">
              <a:spcBef>
                <a:spcPts val="3000"/>
              </a:spcBef>
              <a:buSzPct val="90000"/>
              <a:buBlip>
                <a:blip r:embed="rId3"/>
              </a:buBlip>
              <a:defRPr sz="3600">
                <a:solidFill>
                  <a:srgbClr val="FFFFFF"/>
                </a:solidFill>
                <a:latin typeface="Monaco"/>
                <a:ea typeface="Monaco"/>
                <a:cs typeface="Monaco"/>
                <a:sym typeface="Monaco"/>
              </a:defRPr>
            </a:lvl5pPr>
          </a:lstStyle>
          <a:p>
            <a:pPr/>
            <a:r>
              <a:t>Body Level One</a:t>
            </a:r>
          </a:p>
          <a:p>
            <a:pPr lvl="1"/>
            <a:r>
              <a:t>Body Level Two</a:t>
            </a:r>
          </a:p>
          <a:p>
            <a:pPr lvl="2"/>
            <a:r>
              <a:t>Body Level Three</a:t>
            </a:r>
          </a:p>
          <a:p>
            <a:pPr lvl="3"/>
            <a:r>
              <a:t>Body Level Four</a:t>
            </a:r>
          </a:p>
          <a:p>
            <a:pPr lvl="4"/>
            <a:r>
              <a:t>Body Level Five</a:t>
            </a:r>
          </a:p>
        </p:txBody>
      </p:sp>
      <p:sp>
        <p:nvSpPr>
          <p:cNvPr id="166" name="Slide Number"/>
          <p:cNvSpPr txBox="1"/>
          <p:nvPr>
            <p:ph type="sldNum" sz="quarter" idx="2"/>
          </p:nvPr>
        </p:nvSpPr>
        <p:spPr>
          <a:xfrm>
            <a:off x="6299200" y="9290087"/>
            <a:ext cx="388665" cy="400014"/>
          </a:xfrm>
          <a:prstGeom prst="rect">
            <a:avLst/>
          </a:prstGeom>
        </p:spPr>
        <p:txBody>
          <a:bodyPr/>
          <a:lstStyle>
            <a:lvl1pPr defTabSz="457200">
              <a:defRPr>
                <a:solidFill>
                  <a:srgbClr val="FFFFFF"/>
                </a:solidFill>
                <a:latin typeface="Monaco"/>
                <a:ea typeface="Monaco"/>
                <a:cs typeface="Monaco"/>
                <a:sym typeface="Monac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copy">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75" name="Group"/>
          <p:cNvGrpSpPr/>
          <p:nvPr/>
        </p:nvGrpSpPr>
        <p:grpSpPr>
          <a:xfrm>
            <a:off x="-25400" y="-25400"/>
            <a:ext cx="13042896" cy="9842503"/>
            <a:chOff x="0" y="0"/>
            <a:chExt cx="13042895" cy="9842502"/>
          </a:xfrm>
        </p:grpSpPr>
        <p:sp>
          <p:nvSpPr>
            <p:cNvPr id="173" name="Rectangle"/>
            <p:cNvSpPr/>
            <p:nvPr/>
          </p:nvSpPr>
          <p:spPr>
            <a:xfrm>
              <a:off x="0" y="12782"/>
              <a:ext cx="13042896" cy="9829721"/>
            </a:xfrm>
            <a:prstGeom prst="rect">
              <a:avLst/>
            </a:prstGeom>
            <a:gradFill flip="none" rotWithShape="1">
              <a:gsLst>
                <a:gs pos="0">
                  <a:srgbClr val="663607"/>
                </a:gs>
                <a:gs pos="100000">
                  <a:srgbClr val="2F0908"/>
                </a:gs>
              </a:gsLst>
              <a:lin ang="5400000" scaled="0"/>
            </a:gradFill>
            <a:ln w="25400" cap="flat">
              <a:solidFill>
                <a:srgbClr val="000000"/>
              </a:solidFill>
              <a:prstDash val="solid"/>
              <a:miter lim="400000"/>
            </a:ln>
            <a:effectLst/>
          </p:spPr>
          <p:txBody>
            <a:bodyPr wrap="square" lIns="38100" tIns="38100" rIns="38100" bIns="38100" numCol="1" anchor="t">
              <a:noAutofit/>
            </a:bodyPr>
            <a:lstStyle/>
            <a:p>
              <a:pPr algn="l" defTabSz="1295400">
                <a:buClr>
                  <a:srgbClr val="FFFFFF"/>
                </a:buClr>
                <a:defRPr sz="2400">
                  <a:solidFill>
                    <a:srgbClr val="FFFFFF"/>
                  </a:solidFill>
                  <a:uFill>
                    <a:solidFill>
                      <a:srgbClr val="FFFFFF"/>
                    </a:solidFill>
                  </a:uFill>
                  <a:latin typeface="Constantia"/>
                  <a:ea typeface="Constantia"/>
                  <a:cs typeface="Constantia"/>
                  <a:sym typeface="Constantia"/>
                </a:defRPr>
              </a:pPr>
            </a:p>
          </p:txBody>
        </p:sp>
        <p:pic>
          <p:nvPicPr>
            <p:cNvPr id="174" name="imperium_windrose%20transparent.tiff" descr="imperium_windrose%20transparent.tiff"/>
            <p:cNvPicPr>
              <a:picLocks noChangeAspect="0"/>
            </p:cNvPicPr>
            <p:nvPr/>
          </p:nvPicPr>
          <p:blipFill>
            <a:blip r:embed="rId3">
              <a:extLst/>
            </a:blip>
            <a:stretch>
              <a:fillRect/>
            </a:stretch>
          </p:blipFill>
          <p:spPr>
            <a:xfrm>
              <a:off x="87186" y="0"/>
              <a:ext cx="12954085" cy="9740246"/>
            </a:xfrm>
            <a:prstGeom prst="rect">
              <a:avLst/>
            </a:prstGeom>
            <a:ln w="12700" cap="flat">
              <a:noFill/>
              <a:miter lim="400000"/>
            </a:ln>
            <a:effectLst/>
          </p:spPr>
        </p:pic>
      </p:grpSp>
      <p:sp>
        <p:nvSpPr>
          <p:cNvPr id="176" name="Click to edit Master text styles"/>
          <p:cNvSpPr/>
          <p:nvPr>
            <p:ph type="body" sz="half" idx="13"/>
          </p:nvPr>
        </p:nvSpPr>
        <p:spPr>
          <a:xfrm>
            <a:off x="6616700" y="2171700"/>
            <a:ext cx="5774132" cy="6502400"/>
          </a:xfrm>
          <a:prstGeom prst="rect">
            <a:avLst/>
          </a:prstGeom>
          <a:ln>
            <a:round/>
          </a:ln>
        </p:spPr>
        <p:txBody>
          <a:bodyPr lIns="38100" tIns="38100" rIns="38100" bIns="38100" anchor="t">
            <a:noAutofit/>
          </a:bodyPr>
          <a:lstStyle>
            <a:lvl1pPr marL="274320" indent="-274320" defTabSz="1295400">
              <a:spcBef>
                <a:spcPts val="900"/>
              </a:spcBef>
              <a:buClr>
                <a:srgbClr val="DF983A"/>
              </a:buClr>
              <a:buSzPct val="85000"/>
              <a:buChar char=""/>
              <a:defRPr sz="3600">
                <a:solidFill>
                  <a:srgbClr val="FFFFFF"/>
                </a:solidFill>
                <a:uFill>
                  <a:solidFill>
                    <a:srgbClr val="FFFFFF"/>
                  </a:solidFill>
                </a:uFill>
                <a:latin typeface="Constantia"/>
                <a:ea typeface="Constantia"/>
                <a:cs typeface="Constantia"/>
                <a:sym typeface="Constantia"/>
              </a:defRPr>
            </a:lvl1pPr>
          </a:lstStyle>
          <a:p>
            <a:pPr/>
            <a:r>
              <a:t>Click to edit Master text styles</a:t>
            </a:r>
          </a:p>
        </p:txBody>
      </p:sp>
      <p:sp>
        <p:nvSpPr>
          <p:cNvPr id="177" name="Title Text"/>
          <p:cNvSpPr txBox="1"/>
          <p:nvPr>
            <p:ph type="title"/>
          </p:nvPr>
        </p:nvSpPr>
        <p:spPr>
          <a:xfrm>
            <a:off x="647700" y="215900"/>
            <a:ext cx="11709400" cy="1739900"/>
          </a:xfrm>
          <a:prstGeom prst="rect">
            <a:avLst/>
          </a:prstGeom>
          <a:ln w="6350">
            <a:round/>
          </a:ln>
        </p:spPr>
        <p:txBody>
          <a:bodyPr lIns="38100" tIns="38100" rIns="38100" bIns="38100" anchor="b">
            <a:noAutofit/>
          </a:bodyPr>
          <a:lstStyle>
            <a:lvl1pPr algn="l" defTabSz="1295400">
              <a:defRPr cap="none" spc="-138" sz="5800">
                <a:solidFill>
                  <a:srgbClr val="FAFAFA"/>
                </a:solidFill>
                <a:uFill>
                  <a:solidFill>
                    <a:srgbClr val="FAFAFA"/>
                  </a:solidFill>
                </a:uFill>
                <a:latin typeface="Constantia"/>
                <a:ea typeface="Constantia"/>
                <a:cs typeface="Constantia"/>
                <a:sym typeface="Constantia"/>
              </a:defRPr>
            </a:lvl1pPr>
          </a:lstStyle>
          <a:p>
            <a:pPr/>
            <a:r>
              <a:t>Title Text</a:t>
            </a:r>
          </a:p>
        </p:txBody>
      </p:sp>
      <p:sp>
        <p:nvSpPr>
          <p:cNvPr id="178" name="Body Level One…"/>
          <p:cNvSpPr txBox="1"/>
          <p:nvPr>
            <p:ph type="body" sz="half" idx="1"/>
          </p:nvPr>
        </p:nvSpPr>
        <p:spPr>
          <a:xfrm>
            <a:off x="647700" y="2171700"/>
            <a:ext cx="5774132" cy="6502400"/>
          </a:xfrm>
          <a:prstGeom prst="rect">
            <a:avLst/>
          </a:prstGeom>
          <a:ln>
            <a:round/>
          </a:ln>
        </p:spPr>
        <p:txBody>
          <a:bodyPr lIns="38100" tIns="38100" rIns="38100" bIns="38100" anchor="t">
            <a:noAutofit/>
          </a:bodyPr>
          <a:lstStyle>
            <a:lvl1pPr marL="274320" indent="-274320" defTabSz="1295400">
              <a:spcBef>
                <a:spcPts val="900"/>
              </a:spcBef>
              <a:buClr>
                <a:srgbClr val="DF983A"/>
              </a:buClr>
              <a:buSzPct val="85000"/>
              <a:buChar char=""/>
              <a:defRPr sz="3600">
                <a:solidFill>
                  <a:srgbClr val="FFFFFF"/>
                </a:solidFill>
                <a:uFill>
                  <a:solidFill>
                    <a:srgbClr val="FFFFFF"/>
                  </a:solidFill>
                </a:uFill>
                <a:latin typeface="Constantia"/>
                <a:ea typeface="Constantia"/>
                <a:cs typeface="Constantia"/>
                <a:sym typeface="Constantia"/>
              </a:defRPr>
            </a:lvl1pPr>
            <a:lvl2pPr marL="640080" indent="-274320" defTabSz="1295400">
              <a:spcBef>
                <a:spcPts val="400"/>
              </a:spcBef>
              <a:buClr>
                <a:srgbClr val="C98833"/>
              </a:buClr>
              <a:buSzPct val="85000"/>
              <a:buChar char=""/>
              <a:defRPr sz="3400">
                <a:solidFill>
                  <a:srgbClr val="F0EDD0"/>
                </a:solidFill>
                <a:uFill>
                  <a:solidFill>
                    <a:srgbClr val="F0EDD0"/>
                  </a:solidFill>
                </a:uFill>
                <a:latin typeface="Constantia"/>
                <a:ea typeface="Constantia"/>
                <a:cs typeface="Constantia"/>
                <a:sym typeface="Constantia"/>
              </a:defRPr>
            </a:lvl2pPr>
            <a:lvl3pPr marL="1005839" indent="-228599" defTabSz="1295400">
              <a:spcBef>
                <a:spcPts val="400"/>
              </a:spcBef>
              <a:buClr>
                <a:srgbClr val="AD752B"/>
              </a:buClr>
              <a:buSzPct val="85000"/>
              <a:buChar char=""/>
              <a:defRPr sz="2800">
                <a:solidFill>
                  <a:srgbClr val="FFFFFF"/>
                </a:solidFill>
                <a:uFill>
                  <a:solidFill>
                    <a:srgbClr val="FFFFFF"/>
                  </a:solidFill>
                </a:uFill>
                <a:latin typeface="Constantia"/>
                <a:ea typeface="Constantia"/>
                <a:cs typeface="Constantia"/>
                <a:sym typeface="Constantia"/>
              </a:defRPr>
            </a:lvl3pPr>
            <a:lvl4pPr marL="1280160" indent="-228600" defTabSz="1295400">
              <a:spcBef>
                <a:spcPts val="400"/>
              </a:spcBef>
              <a:buClr>
                <a:srgbClr val="C98833"/>
              </a:buClr>
              <a:buSzPct val="85000"/>
              <a:buChar char=""/>
              <a:defRPr sz="2600">
                <a:solidFill>
                  <a:srgbClr val="FFFFFF"/>
                </a:solidFill>
                <a:uFill>
                  <a:solidFill>
                    <a:srgbClr val="FFFFFF"/>
                  </a:solidFill>
                </a:uFill>
                <a:latin typeface="Constantia"/>
                <a:ea typeface="Constantia"/>
                <a:cs typeface="Constantia"/>
                <a:sym typeface="Constantia"/>
              </a:defRPr>
            </a:lvl4pPr>
            <a:lvl5pPr marL="1554480" indent="-228600" defTabSz="1295400">
              <a:spcBef>
                <a:spcPts val="400"/>
              </a:spcBef>
              <a:buClr>
                <a:srgbClr val="C98833"/>
              </a:buClr>
              <a:buSzPct val="85000"/>
              <a:buChar char=""/>
              <a:defRPr sz="2200">
                <a:solidFill>
                  <a:srgbClr val="FFFFFF"/>
                </a:solidFill>
                <a:uFill>
                  <a:solidFill>
                    <a:srgbClr val="FFFFFF"/>
                  </a:solidFill>
                </a:uFill>
                <a:latin typeface="Constantia"/>
                <a:ea typeface="Constantia"/>
                <a:cs typeface="Constantia"/>
                <a:sym typeface="Constantia"/>
              </a:defRPr>
            </a:lvl5pPr>
          </a:lstStyle>
          <a:p>
            <a:pPr/>
            <a:r>
              <a:t>Body Level One</a:t>
            </a:r>
          </a:p>
          <a:p>
            <a:pPr lvl="1"/>
            <a:r>
              <a:t>Body Level Two</a:t>
            </a:r>
          </a:p>
          <a:p>
            <a:pPr lvl="2"/>
            <a:r>
              <a:t>Body Level Three</a:t>
            </a:r>
          </a:p>
          <a:p>
            <a:pPr lvl="3"/>
            <a:r>
              <a:t>Body Level Four</a:t>
            </a:r>
          </a:p>
          <a:p>
            <a:pPr lvl="4"/>
            <a:r>
              <a:t>Body Level Five</a:t>
            </a:r>
          </a:p>
        </p:txBody>
      </p:sp>
      <p:sp>
        <p:nvSpPr>
          <p:cNvPr id="179" name="Slide Number"/>
          <p:cNvSpPr txBox="1"/>
          <p:nvPr>
            <p:ph type="sldNum" sz="quarter" idx="2"/>
          </p:nvPr>
        </p:nvSpPr>
        <p:spPr>
          <a:xfrm>
            <a:off x="12446499" y="209599"/>
            <a:ext cx="380406" cy="438102"/>
          </a:xfrm>
          <a:prstGeom prst="rect">
            <a:avLst/>
          </a:prstGeom>
          <a:ln>
            <a:round/>
          </a:ln>
        </p:spPr>
        <p:txBody>
          <a:bodyPr lIns="0" tIns="0" rIns="0" bIns="0"/>
          <a:lstStyle>
            <a:lvl1pPr algn="r" defTabSz="1295400">
              <a:defRPr sz="3400">
                <a:solidFill>
                  <a:srgbClr val="F0EDD0"/>
                </a:solidFill>
                <a:effectLst>
                  <a:outerShdw sx="100000" sy="100000" kx="0" ky="0" algn="b" rotWithShape="0" blurRad="50800" dist="38100" dir="2700000">
                    <a:srgbClr val="000000">
                      <a:alpha val="40000"/>
                    </a:srgbClr>
                  </a:outerShdw>
                </a:effectLst>
                <a:uFill>
                  <a:solidFill>
                    <a:srgbClr val="F0EDD0"/>
                  </a:solidFill>
                </a:uFill>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88" name="Group"/>
          <p:cNvGrpSpPr/>
          <p:nvPr/>
        </p:nvGrpSpPr>
        <p:grpSpPr>
          <a:xfrm>
            <a:off x="-25400" y="-25400"/>
            <a:ext cx="13055600" cy="9779000"/>
            <a:chOff x="0" y="0"/>
            <a:chExt cx="13055600" cy="9779000"/>
          </a:xfrm>
        </p:grpSpPr>
        <p:sp>
          <p:nvSpPr>
            <p:cNvPr id="186" name="Rectangle"/>
            <p:cNvSpPr/>
            <p:nvPr/>
          </p:nvSpPr>
          <p:spPr>
            <a:xfrm>
              <a:off x="0" y="12700"/>
              <a:ext cx="13055600" cy="9766300"/>
            </a:xfrm>
            <a:prstGeom prst="rect">
              <a:avLst/>
            </a:prstGeom>
            <a:gradFill flip="none" rotWithShape="1">
              <a:gsLst>
                <a:gs pos="0">
                  <a:srgbClr val="663607"/>
                </a:gs>
                <a:gs pos="100000">
                  <a:srgbClr val="2F0908"/>
                </a:gs>
              </a:gsLst>
              <a:lin ang="5400000" scaled="0"/>
            </a:gradFill>
            <a:ln w="25400" cap="flat">
              <a:solidFill>
                <a:srgbClr val="000000"/>
              </a:solidFill>
              <a:prstDash val="solid"/>
              <a:miter lim="400000"/>
            </a:ln>
            <a:effectLst/>
          </p:spPr>
          <p:txBody>
            <a:bodyPr wrap="square" lIns="38100" tIns="38100" rIns="38100" bIns="38100" numCol="1" anchor="t">
              <a:noAutofit/>
            </a:bodyPr>
            <a:lstStyle/>
            <a:p>
              <a:pPr algn="l" defTabSz="1295400">
                <a:buClr>
                  <a:srgbClr val="FFFFFF"/>
                </a:buClr>
                <a:defRPr sz="2400">
                  <a:solidFill>
                    <a:srgbClr val="FFFFFF"/>
                  </a:solidFill>
                  <a:uFill>
                    <a:solidFill>
                      <a:srgbClr val="FFFFFF"/>
                    </a:solidFill>
                  </a:uFill>
                  <a:latin typeface="Constantia"/>
                  <a:ea typeface="Constantia"/>
                  <a:cs typeface="Constantia"/>
                  <a:sym typeface="Constantia"/>
                </a:defRPr>
              </a:pPr>
            </a:p>
          </p:txBody>
        </p:sp>
        <p:pic>
          <p:nvPicPr>
            <p:cNvPr id="187" name="imperium_windrose%20transparent.tiff" descr="imperium_windrose%20transparent.tiff"/>
            <p:cNvPicPr>
              <a:picLocks noChangeAspect="0"/>
            </p:cNvPicPr>
            <p:nvPr/>
          </p:nvPicPr>
          <p:blipFill>
            <a:blip r:embed="rId3">
              <a:extLst/>
            </a:blip>
            <a:stretch>
              <a:fillRect/>
            </a:stretch>
          </p:blipFill>
          <p:spPr>
            <a:xfrm>
              <a:off x="87271" y="0"/>
              <a:ext cx="12966701" cy="9677400"/>
            </a:xfrm>
            <a:prstGeom prst="rect">
              <a:avLst/>
            </a:prstGeom>
            <a:ln w="12700" cap="flat">
              <a:noFill/>
              <a:miter lim="400000"/>
            </a:ln>
            <a:effectLst/>
          </p:spPr>
        </p:pic>
      </p:grpSp>
      <p:sp>
        <p:nvSpPr>
          <p:cNvPr id="189" name="Title Text"/>
          <p:cNvSpPr txBox="1"/>
          <p:nvPr>
            <p:ph type="title"/>
          </p:nvPr>
        </p:nvSpPr>
        <p:spPr>
          <a:xfrm>
            <a:off x="1270000" y="635000"/>
            <a:ext cx="10464800" cy="2108200"/>
          </a:xfrm>
          <a:prstGeom prst="rect">
            <a:avLst/>
          </a:prstGeom>
        </p:spPr>
        <p:txBody>
          <a:bodyPr>
            <a:noAutofit/>
          </a:bodyPr>
          <a:lstStyle>
            <a:lvl1pPr algn="l">
              <a:defRPr cap="none">
                <a:solidFill>
                  <a:srgbClr val="3E231A"/>
                </a:solidFill>
                <a:latin typeface="Papyrus"/>
                <a:ea typeface="Papyrus"/>
                <a:cs typeface="Papyrus"/>
                <a:sym typeface="Papyrus"/>
              </a:defRPr>
            </a:lvl1pPr>
          </a:lstStyle>
          <a:p>
            <a:pPr/>
            <a:r>
              <a:t>Title Text</a:t>
            </a:r>
          </a:p>
        </p:txBody>
      </p:sp>
      <p:sp>
        <p:nvSpPr>
          <p:cNvPr id="190" name="Body Level One…"/>
          <p:cNvSpPr txBox="1"/>
          <p:nvPr>
            <p:ph type="body" idx="1"/>
          </p:nvPr>
        </p:nvSpPr>
        <p:spPr>
          <a:xfrm>
            <a:off x="1270000" y="2819400"/>
            <a:ext cx="10464800" cy="5842000"/>
          </a:xfrm>
          <a:prstGeom prst="rect">
            <a:avLst/>
          </a:prstGeom>
        </p:spPr>
        <p:txBody>
          <a:bodyPr>
            <a:noAutofit/>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91" name="Slide Number"/>
          <p:cNvSpPr txBox="1"/>
          <p:nvPr>
            <p:ph type="sldNum" sz="quarter" idx="2"/>
          </p:nvPr>
        </p:nvSpPr>
        <p:spPr>
          <a:xfrm>
            <a:off x="6337300" y="9296400"/>
            <a:ext cx="323478" cy="457200"/>
          </a:xfrm>
          <a:prstGeom prst="rect">
            <a:avLst/>
          </a:prstGeom>
        </p:spPr>
        <p:txBody>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8"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99"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06"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07"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14"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15"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216"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17"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4"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a:ea typeface="Lucida Sans"/>
                <a:cs typeface="Lucida Sans"/>
                <a:sym typeface="Lucida Sans"/>
              </a:defRPr>
            </a:lvl1pPr>
          </a:lstStyle>
          <a:p>
            <a:pPr/>
            <a:r>
              <a:t>Title Text</a:t>
            </a:r>
          </a:p>
        </p:txBody>
      </p:sp>
      <p:sp>
        <p:nvSpPr>
          <p:cNvPr id="225"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226"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33"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34"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235"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36"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3"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0"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7"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58"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259"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13"/>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13"/>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14"/>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 Id="rId3" Type="http://schemas.openxmlformats.org/officeDocument/2006/relationships/image" Target="../media/image8.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7.png"/><Relationship Id="rId6" Type="http://schemas.openxmlformats.org/officeDocument/2006/relationships/image" Target="../media/image1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1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10.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10.png"/><Relationship Id="rId4" Type="http://schemas.openxmlformats.org/officeDocument/2006/relationships/image" Target="../media/image2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10.png"/><Relationship Id="rId4" Type="http://schemas.openxmlformats.org/officeDocument/2006/relationships/image" Target="../media/image2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10.png"/><Relationship Id="rId4" Type="http://schemas.openxmlformats.org/officeDocument/2006/relationships/image" Target="../media/image2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2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10.png"/><Relationship Id="rId4" Type="http://schemas.openxmlformats.org/officeDocument/2006/relationships/image" Target="../media/image2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image" Target="../media/image10.png"/><Relationship Id="rId4" Type="http://schemas.openxmlformats.org/officeDocument/2006/relationships/image" Target="../media/image29.png"/><Relationship Id="rId5" Type="http://schemas.openxmlformats.org/officeDocument/2006/relationships/image" Target="../media/image1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image" Target="../media/image10.png"/><Relationship Id="rId4" Type="http://schemas.openxmlformats.org/officeDocument/2006/relationships/image" Target="../media/image2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image" Target="../media/image10.png"/><Relationship Id="rId4" Type="http://schemas.openxmlformats.org/officeDocument/2006/relationships/image" Target="../media/image2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image" Target="../media/image10.png"/><Relationship Id="rId4" Type="http://schemas.openxmlformats.org/officeDocument/2006/relationships/image" Target="../media/image29.png"/><Relationship Id="rId5" Type="http://schemas.openxmlformats.org/officeDocument/2006/relationships/image" Target="../media/image18.png"/><Relationship Id="rId6" Type="http://schemas.openxmlformats.org/officeDocument/2006/relationships/image" Target="../media/image2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image" Target="../media/image10.png"/><Relationship Id="rId4" Type="http://schemas.openxmlformats.org/officeDocument/2006/relationships/image" Target="../media/image29.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image" Target="../media/image10.png"/><Relationship Id="rId4" Type="http://schemas.openxmlformats.org/officeDocument/2006/relationships/image" Target="../media/image2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image" Target="../media/image10.png"/><Relationship Id="rId4" Type="http://schemas.openxmlformats.org/officeDocument/2006/relationships/image" Target="../media/image29.png"/><Relationship Id="rId5" Type="http://schemas.openxmlformats.org/officeDocument/2006/relationships/image" Target="../media/image18.png"/><Relationship Id="rId6" Type="http://schemas.openxmlformats.org/officeDocument/2006/relationships/image" Target="../media/image2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image" Target="../media/image10.png"/><Relationship Id="rId4" Type="http://schemas.openxmlformats.org/officeDocument/2006/relationships/image" Target="../media/image29.png"/><Relationship Id="rId5" Type="http://schemas.openxmlformats.org/officeDocument/2006/relationships/image" Target="../media/image18.png"/><Relationship Id="rId6" Type="http://schemas.openxmlformats.org/officeDocument/2006/relationships/image" Target="../media/image2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image" Target="../media/image10.png"/><Relationship Id="rId4" Type="http://schemas.openxmlformats.org/officeDocument/2006/relationships/image" Target="../media/image29.png"/><Relationship Id="rId5" Type="http://schemas.openxmlformats.org/officeDocument/2006/relationships/image" Target="../media/image18.png"/><Relationship Id="rId6" Type="http://schemas.openxmlformats.org/officeDocument/2006/relationships/image" Target="../media/image2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image" Target="../media/image10.png"/><Relationship Id="rId4" Type="http://schemas.openxmlformats.org/officeDocument/2006/relationships/image" Target="../media/image29.png"/><Relationship Id="rId5" Type="http://schemas.openxmlformats.org/officeDocument/2006/relationships/image" Target="../media/image18.png"/><Relationship Id="rId6" Type="http://schemas.openxmlformats.org/officeDocument/2006/relationships/image" Target="../media/image2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image" Target="../media/image10.png"/><Relationship Id="rId4" Type="http://schemas.openxmlformats.org/officeDocument/2006/relationships/image" Target="../media/image29.png"/><Relationship Id="rId5" Type="http://schemas.openxmlformats.org/officeDocument/2006/relationships/image" Target="../media/image18.png"/><Relationship Id="rId6" Type="http://schemas.openxmlformats.org/officeDocument/2006/relationships/image" Target="../media/image2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image" Target="../media/image10.png"/><Relationship Id="rId4" Type="http://schemas.openxmlformats.org/officeDocument/2006/relationships/image" Target="../media/image29.png"/><Relationship Id="rId5" Type="http://schemas.openxmlformats.org/officeDocument/2006/relationships/image" Target="../media/image18.png"/><Relationship Id="rId6" Type="http://schemas.openxmlformats.org/officeDocument/2006/relationships/image" Target="../media/image2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1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image" Target="../media/image10.png"/><Relationship Id="rId4" Type="http://schemas.openxmlformats.org/officeDocument/2006/relationships/image" Target="../media/image29.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image" Target="../media/image10.png"/><Relationship Id="rId4" Type="http://schemas.openxmlformats.org/officeDocument/2006/relationships/image" Target="../media/image29.png"/><Relationship Id="rId5" Type="http://schemas.openxmlformats.org/officeDocument/2006/relationships/image" Target="../media/image18.png"/><Relationship Id="rId6" Type="http://schemas.openxmlformats.org/officeDocument/2006/relationships/image" Target="../media/image2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image" Target="../media/image10.png"/><Relationship Id="rId4" Type="http://schemas.openxmlformats.org/officeDocument/2006/relationships/image" Target="../media/image29.png"/><Relationship Id="rId5" Type="http://schemas.openxmlformats.org/officeDocument/2006/relationships/image" Target="../media/image18.png"/><Relationship Id="rId6" Type="http://schemas.openxmlformats.org/officeDocument/2006/relationships/image" Target="../media/image2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29.png"/><Relationship Id="rId4" Type="http://schemas.openxmlformats.org/officeDocument/2006/relationships/image" Target="../media/image30.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31.png"/><Relationship Id="rId4" Type="http://schemas.openxmlformats.org/officeDocument/2006/relationships/image" Target="../media/image18.png"/><Relationship Id="rId5" Type="http://schemas.openxmlformats.org/officeDocument/2006/relationships/image" Target="../media/image21.png"/><Relationship Id="rId6" Type="http://schemas.openxmlformats.org/officeDocument/2006/relationships/image" Target="../media/image28.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31.png"/><Relationship Id="rId4" Type="http://schemas.openxmlformats.org/officeDocument/2006/relationships/image" Target="../media/image30.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31.png"/><Relationship Id="rId4" Type="http://schemas.openxmlformats.org/officeDocument/2006/relationships/image" Target="../media/image30.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image" Target="../media/image10.png"/><Relationship Id="rId4" Type="http://schemas.openxmlformats.org/officeDocument/2006/relationships/image" Target="../media/image18.png"/><Relationship Id="rId5" Type="http://schemas.openxmlformats.org/officeDocument/2006/relationships/image" Target="../media/image21.png"/><Relationship Id="rId6" Type="http://schemas.openxmlformats.org/officeDocument/2006/relationships/image" Target="../media/image3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0.png"/><Relationship Id="rId4" Type="http://schemas.openxmlformats.org/officeDocument/2006/relationships/image" Target="../media/image11.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30.png"/><Relationship Id="rId4" Type="http://schemas.openxmlformats.org/officeDocument/2006/relationships/image" Target="../media/image33.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33.png"/><Relationship Id="rId4" Type="http://schemas.openxmlformats.org/officeDocument/2006/relationships/image" Target="../media/image30.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png"/><Relationship Id="rId3" Type="http://schemas.openxmlformats.org/officeDocument/2006/relationships/image" Target="../media/image34.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png"/><Relationship Id="rId3" Type="http://schemas.openxmlformats.org/officeDocument/2006/relationships/image" Target="../media/image35.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hyperlink" Target="http://" TargetMode="External"/><Relationship Id="rId5" Type="http://schemas.openxmlformats.org/officeDocument/2006/relationships/hyperlink" Target="http://www.w65stchurchofchrist.com" TargetMode="Externa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tif"/></Relationships>

</file>

<file path=ppt/slides/_rels/slide4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tif"/><Relationship Id="rId3" Type="http://schemas.openxmlformats.org/officeDocument/2006/relationships/image" Target="../media/image9.tif"/><Relationship Id="rId4" Type="http://schemas.openxmlformats.org/officeDocument/2006/relationships/image" Target="../media/image36.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tif"/></Relationships>

</file>

<file path=ppt/slides/_rels/slide5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0" name="Rectangle"/>
          <p:cNvGrpSpPr/>
          <p:nvPr/>
        </p:nvGrpSpPr>
        <p:grpSpPr>
          <a:xfrm>
            <a:off x="268339" y="3037339"/>
            <a:ext cx="9010683" cy="3975478"/>
            <a:chOff x="0" y="0"/>
            <a:chExt cx="9010682" cy="3975476"/>
          </a:xfrm>
        </p:grpSpPr>
        <p:sp>
          <p:nvSpPr>
            <p:cNvPr id="269" name="Rectangle"/>
            <p:cNvSpPr/>
            <p:nvPr/>
          </p:nvSpPr>
          <p:spPr>
            <a:xfrm>
              <a:off x="114300" y="76200"/>
              <a:ext cx="8782083" cy="3683377"/>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268" name="Rectangle Rectangle" descr="Rectangle Rectangle"/>
            <p:cNvPicPr>
              <a:picLocks noChangeAspect="0"/>
            </p:cNvPicPr>
            <p:nvPr/>
          </p:nvPicPr>
          <p:blipFill>
            <a:blip r:embed="rId2">
              <a:extLst/>
            </a:blip>
            <a:stretch>
              <a:fillRect/>
            </a:stretch>
          </p:blipFill>
          <p:spPr>
            <a:xfrm>
              <a:off x="0" y="0"/>
              <a:ext cx="9010683" cy="3975477"/>
            </a:xfrm>
            <a:prstGeom prst="rect">
              <a:avLst/>
            </a:prstGeom>
            <a:effectLst/>
          </p:spPr>
        </p:pic>
      </p:grpSp>
      <p:sp>
        <p:nvSpPr>
          <p:cNvPr id="271" name="FEAR &amp; ANXIETY"/>
          <p:cNvSpPr txBox="1"/>
          <p:nvPr/>
        </p:nvSpPr>
        <p:spPr>
          <a:xfrm>
            <a:off x="728023" y="5055756"/>
            <a:ext cx="8091315" cy="1358901"/>
          </a:xfrm>
          <a:prstGeom prst="rect">
            <a:avLst/>
          </a:prstGeom>
          <a:solidFill>
            <a:srgbClr val="5A121D"/>
          </a:solidFill>
          <a:ln w="635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272" name="OVERCOMING"/>
          <p:cNvSpPr txBox="1"/>
          <p:nvPr/>
        </p:nvSpPr>
        <p:spPr>
          <a:xfrm>
            <a:off x="728023" y="3397249"/>
            <a:ext cx="8091315" cy="1511301"/>
          </a:xfrm>
          <a:prstGeom prst="rect">
            <a:avLst/>
          </a:prstGeom>
          <a:solidFill>
            <a:srgbClr val="B4B4B4"/>
          </a:solidFill>
          <a:ln w="635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9400"/>
            </a:lvl1pPr>
          </a:lstStyle>
          <a:p>
            <a:pPr/>
            <a:r>
              <a:t>OVERCOMING</a:t>
            </a:r>
          </a:p>
        </p:txBody>
      </p:sp>
      <p:pic>
        <p:nvPicPr>
          <p:cNvPr id="273" name="Image" descr="Image"/>
          <p:cNvPicPr>
            <a:picLocks noChangeAspect="1"/>
          </p:cNvPicPr>
          <p:nvPr/>
        </p:nvPicPr>
        <p:blipFill>
          <a:blip r:embed="rId3">
            <a:extLst/>
          </a:blip>
          <a:stretch>
            <a:fillRect/>
          </a:stretch>
        </p:blipFill>
        <p:spPr>
          <a:xfrm>
            <a:off x="107397" y="-194652"/>
            <a:ext cx="12790006" cy="2068973"/>
          </a:xfrm>
          <a:prstGeom prst="rect">
            <a:avLst/>
          </a:prstGeom>
          <a:ln w="12700">
            <a:miter lim="400000"/>
          </a:ln>
          <a:effectLst>
            <a:outerShdw sx="100000" sy="100000" kx="0" ky="0" algn="b" rotWithShape="0" blurRad="165100" dist="98808" dir="1578559">
              <a:srgbClr val="000000">
                <a:alpha val="99558"/>
              </a:srgbClr>
            </a:outerShdw>
          </a:effectLst>
        </p:spPr>
      </p:pic>
      <p:sp>
        <p:nvSpPr>
          <p:cNvPr id="274" name="Matthew 6:19–34"/>
          <p:cNvSpPr txBox="1"/>
          <p:nvPr/>
        </p:nvSpPr>
        <p:spPr>
          <a:xfrm>
            <a:off x="693804" y="8702993"/>
            <a:ext cx="4728680" cy="7990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000"/>
              </a:spcBef>
              <a:defRPr b="1" sz="4900">
                <a:solidFill>
                  <a:srgbClr val="B4B4B4"/>
                </a:solidFill>
                <a:latin typeface="Times New Roman"/>
                <a:ea typeface="Times New Roman"/>
                <a:cs typeface="Times New Roman"/>
                <a:sym typeface="Times New Roman"/>
              </a:defRPr>
            </a:lvl1pPr>
          </a:lstStyle>
          <a:p>
            <a:pPr/>
            <a:r>
              <a:t>Matthew 6:19–34</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9" name="If we prioritize, focus on, and pursue things of the world we will DESTROY our FAITH! — Mat. 13:20-22"/>
          <p:cNvGrpSpPr/>
          <p:nvPr/>
        </p:nvGrpSpPr>
        <p:grpSpPr>
          <a:xfrm>
            <a:off x="4142290" y="2984604"/>
            <a:ext cx="8821871" cy="3556001"/>
            <a:chOff x="0" y="0"/>
            <a:chExt cx="8821870" cy="3556000"/>
          </a:xfrm>
        </p:grpSpPr>
        <p:sp>
          <p:nvSpPr>
            <p:cNvPr id="368" name="If we prioritize, focus on, and pursue things of the world we will DESTROY our FAITH! — Mat. 13:20-22"/>
            <p:cNvSpPr/>
            <p:nvPr/>
          </p:nvSpPr>
          <p:spPr>
            <a:xfrm>
              <a:off x="215899" y="139700"/>
              <a:ext cx="8390072" cy="29972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defTabSz="457200">
                <a:defRPr sz="4700">
                  <a:solidFill>
                    <a:srgbClr val="5C0700"/>
                  </a:solidFill>
                  <a:effectLst>
                    <a:outerShdw sx="100000" sy="100000" kx="0" ky="0" algn="b" rotWithShape="0" blurRad="152400" dist="101600" dir="2700000">
                      <a:srgbClr val="000000">
                        <a:alpha val="43333"/>
                      </a:srgbClr>
                    </a:outerShdw>
                  </a:effectLst>
                  <a:latin typeface="Century Gothic"/>
                  <a:ea typeface="Century Gothic"/>
                  <a:cs typeface="Century Gothic"/>
                  <a:sym typeface="Century Gothic"/>
                </a:defRPr>
              </a:pPr>
              <a:r>
                <a:t>If we </a:t>
              </a:r>
              <a:r>
                <a:rPr b="1"/>
                <a:t>prioritize</a:t>
              </a:r>
              <a:r>
                <a:t>, </a:t>
              </a:r>
              <a:r>
                <a:rPr b="1"/>
                <a:t>focus</a:t>
              </a:r>
              <a:r>
                <a:t> on, and </a:t>
              </a:r>
              <a:r>
                <a:rPr b="1"/>
                <a:t>pursue</a:t>
              </a:r>
              <a:r>
                <a:t> things of the world we will </a:t>
              </a:r>
              <a:r>
                <a:rPr b="1"/>
                <a:t>DESTROY</a:t>
              </a:r>
              <a:r>
                <a:t> our </a:t>
              </a:r>
              <a:r>
                <a:rPr b="1"/>
                <a:t>FAITH</a:t>
              </a:r>
              <a:r>
                <a:t>! — </a:t>
              </a:r>
              <a:r>
                <a:rPr b="1"/>
                <a:t>Mat. 13:20-22</a:t>
              </a:r>
            </a:p>
          </p:txBody>
        </p:sp>
        <p:pic>
          <p:nvPicPr>
            <p:cNvPr id="367" name="If we prioritize, focus on, and pursue things of the world we will DESTROY our FAITH! — Mat. 13:20-22 If we prioritize, focus on, and pursue things of the world we will DESTROY our FAITH! — Mat. 13:20-22" descr="If we prioritize, focus on, and pursue things of the world we will DESTROY our FAITH! — Mat. 13:20-22 If we prioritize, focus on, and pursue things of the world we will DESTROY our FAITH! — Mat. 13:20-22"/>
            <p:cNvPicPr>
              <a:picLocks noChangeAspect="0"/>
            </p:cNvPicPr>
            <p:nvPr/>
          </p:nvPicPr>
          <p:blipFill>
            <a:blip r:embed="rId2">
              <a:extLst/>
            </a:blip>
            <a:stretch>
              <a:fillRect/>
            </a:stretch>
          </p:blipFill>
          <p:spPr>
            <a:xfrm>
              <a:off x="-1" y="0"/>
              <a:ext cx="8821872" cy="3556000"/>
            </a:xfrm>
            <a:prstGeom prst="rect">
              <a:avLst/>
            </a:prstGeom>
            <a:effectLst/>
          </p:spPr>
        </p:pic>
      </p:grpSp>
      <p:grpSp>
        <p:nvGrpSpPr>
          <p:cNvPr id="372" name="Rectangle"/>
          <p:cNvGrpSpPr/>
          <p:nvPr/>
        </p:nvGrpSpPr>
        <p:grpSpPr>
          <a:xfrm>
            <a:off x="474862" y="170650"/>
            <a:ext cx="12086095" cy="1591880"/>
            <a:chOff x="0" y="0"/>
            <a:chExt cx="12086093" cy="1591879"/>
          </a:xfrm>
        </p:grpSpPr>
        <p:sp>
          <p:nvSpPr>
            <p:cNvPr id="371"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370"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373"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374"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375" name="iStock_00000226277worry2-300x199.tiff" descr="iStock_00000226277worry2-300x199.tiff"/>
          <p:cNvPicPr>
            <a:picLocks noChangeAspect="1"/>
          </p:cNvPicPr>
          <p:nvPr/>
        </p:nvPicPr>
        <p:blipFill>
          <a:blip r:embed="rId4">
            <a:extLst/>
          </a:blip>
          <a:srcRect l="14334" t="6191" r="16999" b="0"/>
          <a:stretch>
            <a:fillRect/>
          </a:stretch>
        </p:blipFill>
        <p:spPr>
          <a:xfrm>
            <a:off x="-769201" y="3035118"/>
            <a:ext cx="7499748" cy="6796415"/>
          </a:xfrm>
          <a:custGeom>
            <a:avLst/>
            <a:gdLst/>
            <a:ahLst/>
            <a:cxnLst>
              <a:cxn ang="0">
                <a:pos x="wd2" y="hd2"/>
              </a:cxn>
              <a:cxn ang="5400000">
                <a:pos x="wd2" y="hd2"/>
              </a:cxn>
              <a:cxn ang="10800000">
                <a:pos x="wd2" y="hd2"/>
              </a:cxn>
              <a:cxn ang="16200000">
                <a:pos x="wd2" y="hd2"/>
              </a:cxn>
            </a:cxnLst>
            <a:rect l="0" t="0" r="r" b="b"/>
            <a:pathLst>
              <a:path w="21600" h="21592" fill="norm" stroke="1" extrusionOk="0">
                <a:moveTo>
                  <a:pt x="10937" y="1"/>
                </a:moveTo>
                <a:cubicBezTo>
                  <a:pt x="10800" y="-8"/>
                  <a:pt x="10664" y="39"/>
                  <a:pt x="10585" y="145"/>
                </a:cubicBezTo>
                <a:cubicBezTo>
                  <a:pt x="10516" y="236"/>
                  <a:pt x="10344" y="310"/>
                  <a:pt x="10203" y="310"/>
                </a:cubicBezTo>
                <a:cubicBezTo>
                  <a:pt x="10062" y="310"/>
                  <a:pt x="9844" y="372"/>
                  <a:pt x="9718" y="448"/>
                </a:cubicBezTo>
                <a:cubicBezTo>
                  <a:pt x="9592" y="524"/>
                  <a:pt x="9418" y="592"/>
                  <a:pt x="9332" y="601"/>
                </a:cubicBezTo>
                <a:cubicBezTo>
                  <a:pt x="9245" y="610"/>
                  <a:pt x="9087" y="627"/>
                  <a:pt x="8979" y="638"/>
                </a:cubicBezTo>
                <a:cubicBezTo>
                  <a:pt x="8827" y="653"/>
                  <a:pt x="8808" y="692"/>
                  <a:pt x="8899" y="813"/>
                </a:cubicBezTo>
                <a:cubicBezTo>
                  <a:pt x="8990" y="934"/>
                  <a:pt x="8922" y="1063"/>
                  <a:pt x="8597" y="1395"/>
                </a:cubicBezTo>
                <a:cubicBezTo>
                  <a:pt x="8366" y="1630"/>
                  <a:pt x="8171" y="1912"/>
                  <a:pt x="8162" y="2021"/>
                </a:cubicBezTo>
                <a:cubicBezTo>
                  <a:pt x="8132" y="2399"/>
                  <a:pt x="8120" y="2451"/>
                  <a:pt x="8022" y="2623"/>
                </a:cubicBezTo>
                <a:cubicBezTo>
                  <a:pt x="7968" y="2719"/>
                  <a:pt x="7920" y="3249"/>
                  <a:pt x="7917" y="3802"/>
                </a:cubicBezTo>
                <a:cubicBezTo>
                  <a:pt x="7913" y="4356"/>
                  <a:pt x="7877" y="4845"/>
                  <a:pt x="7836" y="4890"/>
                </a:cubicBezTo>
                <a:cubicBezTo>
                  <a:pt x="7795" y="4936"/>
                  <a:pt x="7808" y="5035"/>
                  <a:pt x="7865" y="5111"/>
                </a:cubicBezTo>
                <a:cubicBezTo>
                  <a:pt x="8031" y="5332"/>
                  <a:pt x="8385" y="6606"/>
                  <a:pt x="8304" y="6692"/>
                </a:cubicBezTo>
                <a:cubicBezTo>
                  <a:pt x="8264" y="6735"/>
                  <a:pt x="7893" y="6820"/>
                  <a:pt x="7480" y="6883"/>
                </a:cubicBezTo>
                <a:cubicBezTo>
                  <a:pt x="7048" y="6948"/>
                  <a:pt x="6602" y="7094"/>
                  <a:pt x="6431" y="7226"/>
                </a:cubicBezTo>
                <a:cubicBezTo>
                  <a:pt x="6267" y="7351"/>
                  <a:pt x="5811" y="7678"/>
                  <a:pt x="5418" y="7952"/>
                </a:cubicBezTo>
                <a:cubicBezTo>
                  <a:pt x="5025" y="8225"/>
                  <a:pt x="4642" y="8583"/>
                  <a:pt x="4565" y="8746"/>
                </a:cubicBezTo>
                <a:cubicBezTo>
                  <a:pt x="4409" y="9080"/>
                  <a:pt x="3727" y="11487"/>
                  <a:pt x="3612" y="12106"/>
                </a:cubicBezTo>
                <a:cubicBezTo>
                  <a:pt x="3571" y="12328"/>
                  <a:pt x="3477" y="12614"/>
                  <a:pt x="3405" y="12742"/>
                </a:cubicBezTo>
                <a:cubicBezTo>
                  <a:pt x="3333" y="12870"/>
                  <a:pt x="3251" y="13295"/>
                  <a:pt x="3221" y="13686"/>
                </a:cubicBezTo>
                <a:cubicBezTo>
                  <a:pt x="3185" y="14170"/>
                  <a:pt x="3092" y="14508"/>
                  <a:pt x="2934" y="14744"/>
                </a:cubicBezTo>
                <a:cubicBezTo>
                  <a:pt x="2752" y="15015"/>
                  <a:pt x="2712" y="15202"/>
                  <a:pt x="2749" y="15595"/>
                </a:cubicBezTo>
                <a:cubicBezTo>
                  <a:pt x="2784" y="15968"/>
                  <a:pt x="2733" y="16239"/>
                  <a:pt x="2551" y="16643"/>
                </a:cubicBezTo>
                <a:cubicBezTo>
                  <a:pt x="2268" y="17274"/>
                  <a:pt x="2229" y="18258"/>
                  <a:pt x="2459" y="18968"/>
                </a:cubicBezTo>
                <a:cubicBezTo>
                  <a:pt x="2586" y="19363"/>
                  <a:pt x="2583" y="19417"/>
                  <a:pt x="2428" y="19474"/>
                </a:cubicBezTo>
                <a:cubicBezTo>
                  <a:pt x="1414" y="19844"/>
                  <a:pt x="0" y="20988"/>
                  <a:pt x="0" y="21439"/>
                </a:cubicBezTo>
                <a:cubicBezTo>
                  <a:pt x="0" y="21564"/>
                  <a:pt x="1941" y="21592"/>
                  <a:pt x="10799" y="21592"/>
                </a:cubicBezTo>
                <a:cubicBezTo>
                  <a:pt x="17930" y="21592"/>
                  <a:pt x="21600" y="21552"/>
                  <a:pt x="21600" y="21476"/>
                </a:cubicBezTo>
                <a:cubicBezTo>
                  <a:pt x="21600" y="21412"/>
                  <a:pt x="21557" y="21361"/>
                  <a:pt x="21505" y="21361"/>
                </a:cubicBezTo>
                <a:cubicBezTo>
                  <a:pt x="21453" y="21361"/>
                  <a:pt x="21313" y="21178"/>
                  <a:pt x="21194" y="20955"/>
                </a:cubicBezTo>
                <a:cubicBezTo>
                  <a:pt x="20959" y="20515"/>
                  <a:pt x="20148" y="19883"/>
                  <a:pt x="19684" y="19778"/>
                </a:cubicBezTo>
                <a:cubicBezTo>
                  <a:pt x="19311" y="19693"/>
                  <a:pt x="19252" y="19577"/>
                  <a:pt x="19416" y="19252"/>
                </a:cubicBezTo>
                <a:cubicBezTo>
                  <a:pt x="19488" y="19107"/>
                  <a:pt x="19552" y="18963"/>
                  <a:pt x="19556" y="18932"/>
                </a:cubicBezTo>
                <a:cubicBezTo>
                  <a:pt x="19561" y="18900"/>
                  <a:pt x="19627" y="18598"/>
                  <a:pt x="19703" y="18262"/>
                </a:cubicBezTo>
                <a:cubicBezTo>
                  <a:pt x="19778" y="17926"/>
                  <a:pt x="19808" y="17484"/>
                  <a:pt x="19770" y="17280"/>
                </a:cubicBezTo>
                <a:cubicBezTo>
                  <a:pt x="19732" y="17075"/>
                  <a:pt x="19685" y="16745"/>
                  <a:pt x="19666" y="16546"/>
                </a:cubicBezTo>
                <a:cubicBezTo>
                  <a:pt x="19616" y="16032"/>
                  <a:pt x="19511" y="15308"/>
                  <a:pt x="19342" y="14305"/>
                </a:cubicBezTo>
                <a:cubicBezTo>
                  <a:pt x="19262" y="13828"/>
                  <a:pt x="19119" y="12892"/>
                  <a:pt x="19025" y="12224"/>
                </a:cubicBezTo>
                <a:cubicBezTo>
                  <a:pt x="18930" y="11556"/>
                  <a:pt x="18739" y="10590"/>
                  <a:pt x="18601" y="10078"/>
                </a:cubicBezTo>
                <a:cubicBezTo>
                  <a:pt x="18462" y="9565"/>
                  <a:pt x="18349" y="9080"/>
                  <a:pt x="18349" y="9000"/>
                </a:cubicBezTo>
                <a:cubicBezTo>
                  <a:pt x="18349" y="8821"/>
                  <a:pt x="17293" y="7596"/>
                  <a:pt x="17139" y="7596"/>
                </a:cubicBezTo>
                <a:cubicBezTo>
                  <a:pt x="17078" y="7596"/>
                  <a:pt x="16969" y="7533"/>
                  <a:pt x="16898" y="7454"/>
                </a:cubicBezTo>
                <a:cubicBezTo>
                  <a:pt x="16720" y="7258"/>
                  <a:pt x="15856" y="7026"/>
                  <a:pt x="14784" y="6885"/>
                </a:cubicBezTo>
                <a:cubicBezTo>
                  <a:pt x="14294" y="6821"/>
                  <a:pt x="13858" y="6731"/>
                  <a:pt x="13816" y="6686"/>
                </a:cubicBezTo>
                <a:cubicBezTo>
                  <a:pt x="13773" y="6641"/>
                  <a:pt x="13856" y="6361"/>
                  <a:pt x="14000" y="6063"/>
                </a:cubicBezTo>
                <a:cubicBezTo>
                  <a:pt x="14144" y="5765"/>
                  <a:pt x="14261" y="5402"/>
                  <a:pt x="14262" y="5257"/>
                </a:cubicBezTo>
                <a:cubicBezTo>
                  <a:pt x="14263" y="4282"/>
                  <a:pt x="14243" y="4144"/>
                  <a:pt x="14087" y="4078"/>
                </a:cubicBezTo>
                <a:cubicBezTo>
                  <a:pt x="13972" y="4030"/>
                  <a:pt x="13953" y="3965"/>
                  <a:pt x="14024" y="3865"/>
                </a:cubicBezTo>
                <a:cubicBezTo>
                  <a:pt x="14205" y="3612"/>
                  <a:pt x="14132" y="2927"/>
                  <a:pt x="13880" y="2515"/>
                </a:cubicBezTo>
                <a:cubicBezTo>
                  <a:pt x="13696" y="2213"/>
                  <a:pt x="13665" y="2079"/>
                  <a:pt x="13754" y="1961"/>
                </a:cubicBezTo>
                <a:cubicBezTo>
                  <a:pt x="13843" y="1844"/>
                  <a:pt x="13821" y="1744"/>
                  <a:pt x="13662" y="1549"/>
                </a:cubicBezTo>
                <a:cubicBezTo>
                  <a:pt x="13546" y="1408"/>
                  <a:pt x="13423" y="1202"/>
                  <a:pt x="13387" y="1090"/>
                </a:cubicBezTo>
                <a:cubicBezTo>
                  <a:pt x="13352" y="979"/>
                  <a:pt x="13252" y="888"/>
                  <a:pt x="13166" y="888"/>
                </a:cubicBezTo>
                <a:cubicBezTo>
                  <a:pt x="13079" y="888"/>
                  <a:pt x="12958" y="782"/>
                  <a:pt x="12895" y="651"/>
                </a:cubicBezTo>
                <a:cubicBezTo>
                  <a:pt x="12820" y="498"/>
                  <a:pt x="12713" y="438"/>
                  <a:pt x="12593" y="480"/>
                </a:cubicBezTo>
                <a:cubicBezTo>
                  <a:pt x="12481" y="519"/>
                  <a:pt x="12332" y="451"/>
                  <a:pt x="12217" y="311"/>
                </a:cubicBezTo>
                <a:cubicBezTo>
                  <a:pt x="11999" y="45"/>
                  <a:pt x="11741" y="12"/>
                  <a:pt x="11547" y="223"/>
                </a:cubicBezTo>
                <a:cubicBezTo>
                  <a:pt x="11441" y="338"/>
                  <a:pt x="11390" y="333"/>
                  <a:pt x="11291" y="190"/>
                </a:cubicBezTo>
                <a:cubicBezTo>
                  <a:pt x="11210" y="74"/>
                  <a:pt x="11073" y="10"/>
                  <a:pt x="10937" y="1"/>
                </a:cubicBezTo>
                <a:close/>
              </a:path>
            </a:pathLst>
          </a:custGeom>
          <a:ln w="12700">
            <a:miter lim="400000"/>
          </a:ln>
        </p:spPr>
      </p:pic>
      <p:pic>
        <p:nvPicPr>
          <p:cNvPr id="376" name="The Worldliness of Worry The Worldliness of Worry " descr="The Worldliness of Worry The Worldliness of Worry "/>
          <p:cNvPicPr>
            <a:picLocks noChangeAspect="0"/>
          </p:cNvPicPr>
          <p:nvPr/>
        </p:nvPicPr>
        <p:blipFill>
          <a:blip r:embed="rId5">
            <a:extLst/>
          </a:blip>
          <a:stretch>
            <a:fillRect/>
          </a:stretch>
        </p:blipFill>
        <p:spPr>
          <a:xfrm>
            <a:off x="-12701" y="1615357"/>
            <a:ext cx="13030201" cy="1676401"/>
          </a:xfrm>
          <a:prstGeom prst="rect">
            <a:avLst/>
          </a:prstGeom>
        </p:spPr>
      </p:pic>
      <p:sp>
        <p:nvSpPr>
          <p:cNvPr id="377" name="Materialistic -19-21…"/>
          <p:cNvSpPr txBox="1"/>
          <p:nvPr/>
        </p:nvSpPr>
        <p:spPr>
          <a:xfrm>
            <a:off x="6344879" y="6342822"/>
            <a:ext cx="6421690" cy="322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000"/>
              </a:spcBef>
              <a:buSzPct val="80000"/>
              <a:buBlip>
                <a:blip r:embed="rId6"/>
              </a:buBlip>
              <a:defRPr sz="4400">
                <a:solidFill>
                  <a:srgbClr val="000000"/>
                </a:solidFill>
                <a:latin typeface="Century Gothic"/>
                <a:ea typeface="Century Gothic"/>
                <a:cs typeface="Century Gothic"/>
                <a:sym typeface="Century Gothic"/>
              </a:defRPr>
            </a:pPr>
            <a:r>
              <a:t>Materialistic -19-21</a:t>
            </a:r>
          </a:p>
          <a:p>
            <a:pPr marL="685800" indent="-685800" algn="l" defTabSz="457200">
              <a:spcBef>
                <a:spcPts val="1000"/>
              </a:spcBef>
              <a:buSzPct val="80000"/>
              <a:buBlip>
                <a:blip r:embed="rId6"/>
              </a:buBlip>
              <a:defRPr sz="4400">
                <a:solidFill>
                  <a:srgbClr val="000000"/>
                </a:solidFill>
                <a:latin typeface="Century Gothic"/>
                <a:ea typeface="Century Gothic"/>
                <a:cs typeface="Century Gothic"/>
                <a:sym typeface="Century Gothic"/>
              </a:defRPr>
            </a:pPr>
            <a:r>
              <a:t>Blinded - 22,23</a:t>
            </a:r>
          </a:p>
          <a:p>
            <a:pPr marL="685800" indent="-685800" algn="l" defTabSz="457200">
              <a:spcBef>
                <a:spcPts val="1000"/>
              </a:spcBef>
              <a:buSzPct val="80000"/>
              <a:buBlip>
                <a:blip r:embed="rId6"/>
              </a:buBlip>
              <a:defRPr sz="4400">
                <a:solidFill>
                  <a:srgbClr val="000000"/>
                </a:solidFill>
                <a:latin typeface="Century Gothic"/>
                <a:ea typeface="Century Gothic"/>
                <a:cs typeface="Century Gothic"/>
                <a:sym typeface="Century Gothic"/>
              </a:defRPr>
            </a:pPr>
            <a:r>
              <a:t>Fruitless - 24</a:t>
            </a:r>
          </a:p>
          <a:p>
            <a:pPr marL="685800" indent="-685800" algn="l" defTabSz="457200">
              <a:spcBef>
                <a:spcPts val="1000"/>
              </a:spcBef>
              <a:buSzPct val="80000"/>
              <a:buBlip>
                <a:blip r:embed="rId6"/>
              </a:buBlip>
              <a:defRPr sz="4400">
                <a:solidFill>
                  <a:srgbClr val="000000"/>
                </a:solidFill>
                <a:latin typeface="Century Gothic"/>
                <a:ea typeface="Century Gothic"/>
                <a:cs typeface="Century Gothic"/>
                <a:sym typeface="Century Gothic"/>
              </a:defRPr>
            </a:pPr>
            <a:r>
              <a:t>Anxious – 25-34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1" name="Rectangle"/>
          <p:cNvGrpSpPr/>
          <p:nvPr/>
        </p:nvGrpSpPr>
        <p:grpSpPr>
          <a:xfrm>
            <a:off x="474862" y="170650"/>
            <a:ext cx="12086095" cy="1591880"/>
            <a:chOff x="0" y="0"/>
            <a:chExt cx="12086093" cy="1591879"/>
          </a:xfrm>
        </p:grpSpPr>
        <p:sp>
          <p:nvSpPr>
            <p:cNvPr id="380"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379" name="Rectangle Rectangle" descr="Rectangle Rectangle"/>
            <p:cNvPicPr>
              <a:picLocks noChangeAspect="0"/>
            </p:cNvPicPr>
            <p:nvPr/>
          </p:nvPicPr>
          <p:blipFill>
            <a:blip r:embed="rId2">
              <a:extLst/>
            </a:blip>
            <a:stretch>
              <a:fillRect/>
            </a:stretch>
          </p:blipFill>
          <p:spPr>
            <a:xfrm>
              <a:off x="0" y="0"/>
              <a:ext cx="12086094" cy="1591880"/>
            </a:xfrm>
            <a:prstGeom prst="rect">
              <a:avLst/>
            </a:prstGeom>
            <a:effectLst/>
          </p:spPr>
        </p:pic>
      </p:grpSp>
      <p:sp>
        <p:nvSpPr>
          <p:cNvPr id="382"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383"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384" name="iStock_00000226277worry2-300x199.tiff" descr="iStock_00000226277worry2-300x199.tiff"/>
          <p:cNvPicPr>
            <a:picLocks noChangeAspect="1"/>
          </p:cNvPicPr>
          <p:nvPr/>
        </p:nvPicPr>
        <p:blipFill>
          <a:blip r:embed="rId3">
            <a:extLst/>
          </a:blip>
          <a:srcRect l="14334" t="6191" r="16999" b="0"/>
          <a:stretch>
            <a:fillRect/>
          </a:stretch>
        </p:blipFill>
        <p:spPr>
          <a:xfrm>
            <a:off x="-769201" y="3035118"/>
            <a:ext cx="7499748" cy="6796415"/>
          </a:xfrm>
          <a:custGeom>
            <a:avLst/>
            <a:gdLst/>
            <a:ahLst/>
            <a:cxnLst>
              <a:cxn ang="0">
                <a:pos x="wd2" y="hd2"/>
              </a:cxn>
              <a:cxn ang="5400000">
                <a:pos x="wd2" y="hd2"/>
              </a:cxn>
              <a:cxn ang="10800000">
                <a:pos x="wd2" y="hd2"/>
              </a:cxn>
              <a:cxn ang="16200000">
                <a:pos x="wd2" y="hd2"/>
              </a:cxn>
            </a:cxnLst>
            <a:rect l="0" t="0" r="r" b="b"/>
            <a:pathLst>
              <a:path w="21600" h="21592" fill="norm" stroke="1" extrusionOk="0">
                <a:moveTo>
                  <a:pt x="10937" y="1"/>
                </a:moveTo>
                <a:cubicBezTo>
                  <a:pt x="10800" y="-8"/>
                  <a:pt x="10664" y="39"/>
                  <a:pt x="10585" y="145"/>
                </a:cubicBezTo>
                <a:cubicBezTo>
                  <a:pt x="10516" y="236"/>
                  <a:pt x="10344" y="310"/>
                  <a:pt x="10203" y="310"/>
                </a:cubicBezTo>
                <a:cubicBezTo>
                  <a:pt x="10062" y="310"/>
                  <a:pt x="9844" y="372"/>
                  <a:pt x="9718" y="448"/>
                </a:cubicBezTo>
                <a:cubicBezTo>
                  <a:pt x="9592" y="524"/>
                  <a:pt x="9418" y="592"/>
                  <a:pt x="9332" y="601"/>
                </a:cubicBezTo>
                <a:cubicBezTo>
                  <a:pt x="9245" y="610"/>
                  <a:pt x="9087" y="627"/>
                  <a:pt x="8979" y="638"/>
                </a:cubicBezTo>
                <a:cubicBezTo>
                  <a:pt x="8827" y="653"/>
                  <a:pt x="8808" y="692"/>
                  <a:pt x="8899" y="813"/>
                </a:cubicBezTo>
                <a:cubicBezTo>
                  <a:pt x="8990" y="934"/>
                  <a:pt x="8922" y="1063"/>
                  <a:pt x="8597" y="1395"/>
                </a:cubicBezTo>
                <a:cubicBezTo>
                  <a:pt x="8366" y="1630"/>
                  <a:pt x="8171" y="1912"/>
                  <a:pt x="8162" y="2021"/>
                </a:cubicBezTo>
                <a:cubicBezTo>
                  <a:pt x="8132" y="2399"/>
                  <a:pt x="8120" y="2451"/>
                  <a:pt x="8022" y="2623"/>
                </a:cubicBezTo>
                <a:cubicBezTo>
                  <a:pt x="7968" y="2719"/>
                  <a:pt x="7920" y="3249"/>
                  <a:pt x="7917" y="3802"/>
                </a:cubicBezTo>
                <a:cubicBezTo>
                  <a:pt x="7913" y="4356"/>
                  <a:pt x="7877" y="4845"/>
                  <a:pt x="7836" y="4890"/>
                </a:cubicBezTo>
                <a:cubicBezTo>
                  <a:pt x="7795" y="4936"/>
                  <a:pt x="7808" y="5035"/>
                  <a:pt x="7865" y="5111"/>
                </a:cubicBezTo>
                <a:cubicBezTo>
                  <a:pt x="8031" y="5332"/>
                  <a:pt x="8385" y="6606"/>
                  <a:pt x="8304" y="6692"/>
                </a:cubicBezTo>
                <a:cubicBezTo>
                  <a:pt x="8264" y="6735"/>
                  <a:pt x="7893" y="6820"/>
                  <a:pt x="7480" y="6883"/>
                </a:cubicBezTo>
                <a:cubicBezTo>
                  <a:pt x="7048" y="6948"/>
                  <a:pt x="6602" y="7094"/>
                  <a:pt x="6431" y="7226"/>
                </a:cubicBezTo>
                <a:cubicBezTo>
                  <a:pt x="6267" y="7351"/>
                  <a:pt x="5811" y="7678"/>
                  <a:pt x="5418" y="7952"/>
                </a:cubicBezTo>
                <a:cubicBezTo>
                  <a:pt x="5025" y="8225"/>
                  <a:pt x="4642" y="8583"/>
                  <a:pt x="4565" y="8746"/>
                </a:cubicBezTo>
                <a:cubicBezTo>
                  <a:pt x="4409" y="9080"/>
                  <a:pt x="3727" y="11487"/>
                  <a:pt x="3612" y="12106"/>
                </a:cubicBezTo>
                <a:cubicBezTo>
                  <a:pt x="3571" y="12328"/>
                  <a:pt x="3477" y="12614"/>
                  <a:pt x="3405" y="12742"/>
                </a:cubicBezTo>
                <a:cubicBezTo>
                  <a:pt x="3333" y="12870"/>
                  <a:pt x="3251" y="13295"/>
                  <a:pt x="3221" y="13686"/>
                </a:cubicBezTo>
                <a:cubicBezTo>
                  <a:pt x="3185" y="14170"/>
                  <a:pt x="3092" y="14508"/>
                  <a:pt x="2934" y="14744"/>
                </a:cubicBezTo>
                <a:cubicBezTo>
                  <a:pt x="2752" y="15015"/>
                  <a:pt x="2712" y="15202"/>
                  <a:pt x="2749" y="15595"/>
                </a:cubicBezTo>
                <a:cubicBezTo>
                  <a:pt x="2784" y="15968"/>
                  <a:pt x="2733" y="16239"/>
                  <a:pt x="2551" y="16643"/>
                </a:cubicBezTo>
                <a:cubicBezTo>
                  <a:pt x="2268" y="17274"/>
                  <a:pt x="2229" y="18258"/>
                  <a:pt x="2459" y="18968"/>
                </a:cubicBezTo>
                <a:cubicBezTo>
                  <a:pt x="2586" y="19363"/>
                  <a:pt x="2583" y="19417"/>
                  <a:pt x="2428" y="19474"/>
                </a:cubicBezTo>
                <a:cubicBezTo>
                  <a:pt x="1414" y="19844"/>
                  <a:pt x="0" y="20988"/>
                  <a:pt x="0" y="21439"/>
                </a:cubicBezTo>
                <a:cubicBezTo>
                  <a:pt x="0" y="21564"/>
                  <a:pt x="1941" y="21592"/>
                  <a:pt x="10799" y="21592"/>
                </a:cubicBezTo>
                <a:cubicBezTo>
                  <a:pt x="17930" y="21592"/>
                  <a:pt x="21600" y="21552"/>
                  <a:pt x="21600" y="21476"/>
                </a:cubicBezTo>
                <a:cubicBezTo>
                  <a:pt x="21600" y="21412"/>
                  <a:pt x="21557" y="21361"/>
                  <a:pt x="21505" y="21361"/>
                </a:cubicBezTo>
                <a:cubicBezTo>
                  <a:pt x="21453" y="21361"/>
                  <a:pt x="21313" y="21178"/>
                  <a:pt x="21194" y="20955"/>
                </a:cubicBezTo>
                <a:cubicBezTo>
                  <a:pt x="20959" y="20515"/>
                  <a:pt x="20148" y="19883"/>
                  <a:pt x="19684" y="19778"/>
                </a:cubicBezTo>
                <a:cubicBezTo>
                  <a:pt x="19311" y="19693"/>
                  <a:pt x="19252" y="19577"/>
                  <a:pt x="19416" y="19252"/>
                </a:cubicBezTo>
                <a:cubicBezTo>
                  <a:pt x="19488" y="19107"/>
                  <a:pt x="19552" y="18963"/>
                  <a:pt x="19556" y="18932"/>
                </a:cubicBezTo>
                <a:cubicBezTo>
                  <a:pt x="19561" y="18900"/>
                  <a:pt x="19627" y="18598"/>
                  <a:pt x="19703" y="18262"/>
                </a:cubicBezTo>
                <a:cubicBezTo>
                  <a:pt x="19778" y="17926"/>
                  <a:pt x="19808" y="17484"/>
                  <a:pt x="19770" y="17280"/>
                </a:cubicBezTo>
                <a:cubicBezTo>
                  <a:pt x="19732" y="17075"/>
                  <a:pt x="19685" y="16745"/>
                  <a:pt x="19666" y="16546"/>
                </a:cubicBezTo>
                <a:cubicBezTo>
                  <a:pt x="19616" y="16032"/>
                  <a:pt x="19511" y="15308"/>
                  <a:pt x="19342" y="14305"/>
                </a:cubicBezTo>
                <a:cubicBezTo>
                  <a:pt x="19262" y="13828"/>
                  <a:pt x="19119" y="12892"/>
                  <a:pt x="19025" y="12224"/>
                </a:cubicBezTo>
                <a:cubicBezTo>
                  <a:pt x="18930" y="11556"/>
                  <a:pt x="18739" y="10590"/>
                  <a:pt x="18601" y="10078"/>
                </a:cubicBezTo>
                <a:cubicBezTo>
                  <a:pt x="18462" y="9565"/>
                  <a:pt x="18349" y="9080"/>
                  <a:pt x="18349" y="9000"/>
                </a:cubicBezTo>
                <a:cubicBezTo>
                  <a:pt x="18349" y="8821"/>
                  <a:pt x="17293" y="7596"/>
                  <a:pt x="17139" y="7596"/>
                </a:cubicBezTo>
                <a:cubicBezTo>
                  <a:pt x="17078" y="7596"/>
                  <a:pt x="16969" y="7533"/>
                  <a:pt x="16898" y="7454"/>
                </a:cubicBezTo>
                <a:cubicBezTo>
                  <a:pt x="16720" y="7258"/>
                  <a:pt x="15856" y="7026"/>
                  <a:pt x="14784" y="6885"/>
                </a:cubicBezTo>
                <a:cubicBezTo>
                  <a:pt x="14294" y="6821"/>
                  <a:pt x="13858" y="6731"/>
                  <a:pt x="13816" y="6686"/>
                </a:cubicBezTo>
                <a:cubicBezTo>
                  <a:pt x="13773" y="6641"/>
                  <a:pt x="13856" y="6361"/>
                  <a:pt x="14000" y="6063"/>
                </a:cubicBezTo>
                <a:cubicBezTo>
                  <a:pt x="14144" y="5765"/>
                  <a:pt x="14261" y="5402"/>
                  <a:pt x="14262" y="5257"/>
                </a:cubicBezTo>
                <a:cubicBezTo>
                  <a:pt x="14263" y="4282"/>
                  <a:pt x="14243" y="4144"/>
                  <a:pt x="14087" y="4078"/>
                </a:cubicBezTo>
                <a:cubicBezTo>
                  <a:pt x="13972" y="4030"/>
                  <a:pt x="13953" y="3965"/>
                  <a:pt x="14024" y="3865"/>
                </a:cubicBezTo>
                <a:cubicBezTo>
                  <a:pt x="14205" y="3612"/>
                  <a:pt x="14132" y="2927"/>
                  <a:pt x="13880" y="2515"/>
                </a:cubicBezTo>
                <a:cubicBezTo>
                  <a:pt x="13696" y="2213"/>
                  <a:pt x="13665" y="2079"/>
                  <a:pt x="13754" y="1961"/>
                </a:cubicBezTo>
                <a:cubicBezTo>
                  <a:pt x="13843" y="1844"/>
                  <a:pt x="13821" y="1744"/>
                  <a:pt x="13662" y="1549"/>
                </a:cubicBezTo>
                <a:cubicBezTo>
                  <a:pt x="13546" y="1408"/>
                  <a:pt x="13423" y="1202"/>
                  <a:pt x="13387" y="1090"/>
                </a:cubicBezTo>
                <a:cubicBezTo>
                  <a:pt x="13352" y="979"/>
                  <a:pt x="13252" y="888"/>
                  <a:pt x="13166" y="888"/>
                </a:cubicBezTo>
                <a:cubicBezTo>
                  <a:pt x="13079" y="888"/>
                  <a:pt x="12958" y="782"/>
                  <a:pt x="12895" y="651"/>
                </a:cubicBezTo>
                <a:cubicBezTo>
                  <a:pt x="12820" y="498"/>
                  <a:pt x="12713" y="438"/>
                  <a:pt x="12593" y="480"/>
                </a:cubicBezTo>
                <a:cubicBezTo>
                  <a:pt x="12481" y="519"/>
                  <a:pt x="12332" y="451"/>
                  <a:pt x="12217" y="311"/>
                </a:cubicBezTo>
                <a:cubicBezTo>
                  <a:pt x="11999" y="45"/>
                  <a:pt x="11741" y="12"/>
                  <a:pt x="11547" y="223"/>
                </a:cubicBezTo>
                <a:cubicBezTo>
                  <a:pt x="11441" y="338"/>
                  <a:pt x="11390" y="333"/>
                  <a:pt x="11291" y="190"/>
                </a:cubicBezTo>
                <a:cubicBezTo>
                  <a:pt x="11210" y="74"/>
                  <a:pt x="11073" y="10"/>
                  <a:pt x="10937" y="1"/>
                </a:cubicBezTo>
                <a:close/>
              </a:path>
            </a:pathLst>
          </a:custGeom>
          <a:ln w="12700">
            <a:miter lim="400000"/>
          </a:ln>
        </p:spPr>
      </p:pic>
      <p:sp>
        <p:nvSpPr>
          <p:cNvPr id="385" name="An unbelieving, (divided) heart produces doubt, guilt, fear &amp; anxiety!…"/>
          <p:cNvSpPr txBox="1"/>
          <p:nvPr/>
        </p:nvSpPr>
        <p:spPr>
          <a:xfrm>
            <a:off x="6026898" y="3303773"/>
            <a:ext cx="6797557" cy="6235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2300"/>
              </a:spcBef>
              <a:buSzPct val="80000"/>
              <a:buBlip>
                <a:blip r:embed="rId4"/>
              </a:buBlip>
              <a:defRPr sz="3800">
                <a:solidFill>
                  <a:srgbClr val="000000"/>
                </a:solidFill>
                <a:latin typeface="Century Gothic"/>
                <a:ea typeface="Century Gothic"/>
                <a:cs typeface="Century Gothic"/>
                <a:sym typeface="Century Gothic"/>
              </a:defRPr>
            </a:pPr>
            <a:r>
              <a:t>An unbelieving, (divided) heart produces doubt, guilt, fear &amp; anxiety!</a:t>
            </a:r>
          </a:p>
          <a:p>
            <a:pPr marL="685800" indent="-685800" algn="l" defTabSz="457200">
              <a:spcBef>
                <a:spcPts val="2300"/>
              </a:spcBef>
              <a:buSzPct val="80000"/>
              <a:buBlip>
                <a:blip r:embed="rId4"/>
              </a:buBlip>
              <a:defRPr sz="3800">
                <a:solidFill>
                  <a:srgbClr val="000000"/>
                </a:solidFill>
                <a:latin typeface="Century Gothic"/>
                <a:ea typeface="Century Gothic"/>
                <a:cs typeface="Century Gothic"/>
                <a:sym typeface="Century Gothic"/>
              </a:defRPr>
            </a:pPr>
            <a:r>
              <a:t>An unbelieving heart leaves one unequipped and unable to face the problems of life with confidence, contentment, hope and peace.</a:t>
            </a:r>
          </a:p>
        </p:txBody>
      </p:sp>
      <p:sp>
        <p:nvSpPr>
          <p:cNvPr id="386" name="Produced By Materialistic Priorities"/>
          <p:cNvSpPr txBox="1"/>
          <p:nvPr/>
        </p:nvSpPr>
        <p:spPr>
          <a:xfrm>
            <a:off x="433509" y="6893341"/>
            <a:ext cx="5517787" cy="276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200"/>
              </a:spcBef>
              <a:defRPr b="1" sz="6100">
                <a:ln w="25400" cap="flat">
                  <a:solidFill>
                    <a:srgbClr val="000000"/>
                  </a:solidFill>
                  <a:prstDash val="solid"/>
                  <a:miter lim="400000"/>
                </a:ln>
                <a:solidFill>
                  <a:srgbClr val="FFFFFF"/>
                </a:solidFill>
                <a:effectLst>
                  <a:outerShdw sx="100000" sy="100000" kx="0" ky="0" algn="b" rotWithShape="0" blurRad="139700" dist="101600" dir="2700000">
                    <a:srgbClr val="000000">
                      <a:alpha val="90000"/>
                    </a:srgbClr>
                  </a:outerShdw>
                </a:effectLst>
                <a:latin typeface="Gill Sans"/>
                <a:ea typeface="Gill Sans"/>
                <a:cs typeface="Gill Sans"/>
                <a:sym typeface="Gill Sans"/>
              </a:defRPr>
            </a:lvl1pPr>
          </a:lstStyle>
          <a:p>
            <a:pPr/>
            <a:r>
              <a:t>Produced By Materialistic Priorities</a:t>
            </a:r>
          </a:p>
        </p:txBody>
      </p:sp>
      <p:pic>
        <p:nvPicPr>
          <p:cNvPr id="387" name="The Worldliness of Worry The Worldliness of Worry " descr="The Worldliness of Worry The Worldliness of Worry "/>
          <p:cNvPicPr>
            <a:picLocks noChangeAspect="0"/>
          </p:cNvPicPr>
          <p:nvPr/>
        </p:nvPicPr>
        <p:blipFill>
          <a:blip r:embed="rId5">
            <a:extLst/>
          </a:blip>
          <a:stretch>
            <a:fillRect/>
          </a:stretch>
        </p:blipFill>
        <p:spPr>
          <a:xfrm>
            <a:off x="-12701" y="1615357"/>
            <a:ext cx="13030201" cy="16764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5">
                                            <p:txEl>
                                              <p:pRg st="1" end="1"/>
                                            </p:txEl>
                                          </p:spTgt>
                                        </p:tgtEl>
                                        <p:attrNameLst>
                                          <p:attrName>style.visibility</p:attrName>
                                        </p:attrNameLst>
                                      </p:cBhvr>
                                      <p:to>
                                        <p:strVal val="visible"/>
                                      </p:to>
                                    </p:set>
                                    <p:animEffect filter="wipe(left)" transition="in">
                                      <p:cBhvr>
                                        <p:cTn id="7" dur="1500"/>
                                        <p:tgtEl>
                                          <p:spTgt spid="38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5"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9" name="To DEFINE: To DEFINE:" descr="To DEFINE: To DEFINE:"/>
          <p:cNvPicPr>
            <a:picLocks noChangeAspect="0"/>
          </p:cNvPicPr>
          <p:nvPr/>
        </p:nvPicPr>
        <p:blipFill>
          <a:blip r:embed="rId2">
            <a:extLst/>
          </a:blip>
          <a:stretch>
            <a:fillRect/>
          </a:stretch>
        </p:blipFill>
        <p:spPr>
          <a:xfrm>
            <a:off x="-12701" y="1615357"/>
            <a:ext cx="13030201" cy="1676401"/>
          </a:xfrm>
          <a:prstGeom prst="rect">
            <a:avLst/>
          </a:prstGeom>
        </p:spPr>
      </p:pic>
      <p:grpSp>
        <p:nvGrpSpPr>
          <p:cNvPr id="392" name="Rectangle"/>
          <p:cNvGrpSpPr/>
          <p:nvPr/>
        </p:nvGrpSpPr>
        <p:grpSpPr>
          <a:xfrm>
            <a:off x="474862" y="170650"/>
            <a:ext cx="12086095" cy="1591880"/>
            <a:chOff x="0" y="0"/>
            <a:chExt cx="12086093" cy="1591879"/>
          </a:xfrm>
        </p:grpSpPr>
        <p:sp>
          <p:nvSpPr>
            <p:cNvPr id="391"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390"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393"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394"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395" name="worry.tiff" descr="worry.tiff"/>
          <p:cNvPicPr>
            <a:picLocks noChangeAspect="1"/>
          </p:cNvPicPr>
          <p:nvPr/>
        </p:nvPicPr>
        <p:blipFill>
          <a:blip r:embed="rId4">
            <a:extLst/>
          </a:blip>
          <a:srcRect l="542" t="347" r="296" b="85"/>
          <a:stretch>
            <a:fillRect/>
          </a:stretch>
        </p:blipFill>
        <p:spPr>
          <a:xfrm>
            <a:off x="114988" y="3337321"/>
            <a:ext cx="4772925" cy="6474223"/>
          </a:xfrm>
          <a:custGeom>
            <a:avLst/>
            <a:gdLst/>
            <a:ahLst/>
            <a:cxnLst>
              <a:cxn ang="0">
                <a:pos x="wd2" y="hd2"/>
              </a:cxn>
              <a:cxn ang="5400000">
                <a:pos x="wd2" y="hd2"/>
              </a:cxn>
              <a:cxn ang="10800000">
                <a:pos x="wd2" y="hd2"/>
              </a:cxn>
              <a:cxn ang="16200000">
                <a:pos x="wd2" y="hd2"/>
              </a:cxn>
            </a:cxnLst>
            <a:rect l="0" t="0" r="r" b="b"/>
            <a:pathLst>
              <a:path w="21560" h="21600" fill="norm" stroke="1" extrusionOk="0">
                <a:moveTo>
                  <a:pt x="11359" y="0"/>
                </a:moveTo>
                <a:lnTo>
                  <a:pt x="10741" y="24"/>
                </a:lnTo>
                <a:cubicBezTo>
                  <a:pt x="10400" y="37"/>
                  <a:pt x="10042" y="66"/>
                  <a:pt x="9945" y="87"/>
                </a:cubicBezTo>
                <a:cubicBezTo>
                  <a:pt x="9585" y="167"/>
                  <a:pt x="9188" y="402"/>
                  <a:pt x="8928" y="687"/>
                </a:cubicBezTo>
                <a:cubicBezTo>
                  <a:pt x="8875" y="745"/>
                  <a:pt x="8739" y="892"/>
                  <a:pt x="8625" y="1014"/>
                </a:cubicBezTo>
                <a:cubicBezTo>
                  <a:pt x="8445" y="1207"/>
                  <a:pt x="8344" y="1417"/>
                  <a:pt x="8225" y="1831"/>
                </a:cubicBezTo>
                <a:cubicBezTo>
                  <a:pt x="8209" y="1889"/>
                  <a:pt x="8160" y="2036"/>
                  <a:pt x="8118" y="2157"/>
                </a:cubicBezTo>
                <a:cubicBezTo>
                  <a:pt x="8075" y="2278"/>
                  <a:pt x="8053" y="2387"/>
                  <a:pt x="8069" y="2399"/>
                </a:cubicBezTo>
                <a:cubicBezTo>
                  <a:pt x="8141" y="2452"/>
                  <a:pt x="8013" y="2643"/>
                  <a:pt x="7879" y="2680"/>
                </a:cubicBezTo>
                <a:cubicBezTo>
                  <a:pt x="7799" y="2702"/>
                  <a:pt x="7750" y="2739"/>
                  <a:pt x="7768" y="2761"/>
                </a:cubicBezTo>
                <a:cubicBezTo>
                  <a:pt x="7786" y="2782"/>
                  <a:pt x="7772" y="2813"/>
                  <a:pt x="7738" y="2828"/>
                </a:cubicBezTo>
                <a:cubicBezTo>
                  <a:pt x="7696" y="2847"/>
                  <a:pt x="7707" y="2881"/>
                  <a:pt x="7768" y="2932"/>
                </a:cubicBezTo>
                <a:cubicBezTo>
                  <a:pt x="7880" y="3023"/>
                  <a:pt x="7929" y="3154"/>
                  <a:pt x="7938" y="3384"/>
                </a:cubicBezTo>
                <a:cubicBezTo>
                  <a:pt x="7942" y="3481"/>
                  <a:pt x="7975" y="3586"/>
                  <a:pt x="8008" y="3617"/>
                </a:cubicBezTo>
                <a:cubicBezTo>
                  <a:pt x="8042" y="3649"/>
                  <a:pt x="8085" y="3746"/>
                  <a:pt x="8103" y="3833"/>
                </a:cubicBezTo>
                <a:cubicBezTo>
                  <a:pt x="8143" y="4023"/>
                  <a:pt x="8070" y="4063"/>
                  <a:pt x="7540" y="4144"/>
                </a:cubicBezTo>
                <a:cubicBezTo>
                  <a:pt x="6985" y="4230"/>
                  <a:pt x="6808" y="4271"/>
                  <a:pt x="6578" y="4367"/>
                </a:cubicBezTo>
                <a:cubicBezTo>
                  <a:pt x="6458" y="4417"/>
                  <a:pt x="6337" y="4458"/>
                  <a:pt x="6309" y="4458"/>
                </a:cubicBezTo>
                <a:cubicBezTo>
                  <a:pt x="6280" y="4458"/>
                  <a:pt x="6184" y="4481"/>
                  <a:pt x="6095" y="4509"/>
                </a:cubicBezTo>
                <a:cubicBezTo>
                  <a:pt x="6007" y="4536"/>
                  <a:pt x="5908" y="4561"/>
                  <a:pt x="5877" y="4564"/>
                </a:cubicBezTo>
                <a:cubicBezTo>
                  <a:pt x="5845" y="4567"/>
                  <a:pt x="5574" y="4657"/>
                  <a:pt x="5274" y="4763"/>
                </a:cubicBezTo>
                <a:cubicBezTo>
                  <a:pt x="4855" y="4911"/>
                  <a:pt x="4679" y="4999"/>
                  <a:pt x="4514" y="5148"/>
                </a:cubicBezTo>
                <a:cubicBezTo>
                  <a:pt x="4396" y="5255"/>
                  <a:pt x="4250" y="5353"/>
                  <a:pt x="4188" y="5368"/>
                </a:cubicBezTo>
                <a:cubicBezTo>
                  <a:pt x="4118" y="5384"/>
                  <a:pt x="4089" y="5419"/>
                  <a:pt x="4109" y="5458"/>
                </a:cubicBezTo>
                <a:cubicBezTo>
                  <a:pt x="4127" y="5493"/>
                  <a:pt x="4100" y="5555"/>
                  <a:pt x="4048" y="5597"/>
                </a:cubicBezTo>
                <a:cubicBezTo>
                  <a:pt x="3965" y="5665"/>
                  <a:pt x="3763" y="6135"/>
                  <a:pt x="3385" y="7146"/>
                </a:cubicBezTo>
                <a:cubicBezTo>
                  <a:pt x="3306" y="7358"/>
                  <a:pt x="3177" y="7569"/>
                  <a:pt x="3037" y="7718"/>
                </a:cubicBezTo>
                <a:cubicBezTo>
                  <a:pt x="2761" y="8011"/>
                  <a:pt x="2548" y="8424"/>
                  <a:pt x="2494" y="8772"/>
                </a:cubicBezTo>
                <a:cubicBezTo>
                  <a:pt x="2460" y="8987"/>
                  <a:pt x="2426" y="9051"/>
                  <a:pt x="2309" y="9110"/>
                </a:cubicBezTo>
                <a:cubicBezTo>
                  <a:pt x="2016" y="9259"/>
                  <a:pt x="1708" y="9477"/>
                  <a:pt x="1628" y="9592"/>
                </a:cubicBezTo>
                <a:cubicBezTo>
                  <a:pt x="1511" y="9759"/>
                  <a:pt x="1466" y="10158"/>
                  <a:pt x="1535" y="10433"/>
                </a:cubicBezTo>
                <a:cubicBezTo>
                  <a:pt x="1567" y="10561"/>
                  <a:pt x="1574" y="10685"/>
                  <a:pt x="1553" y="10708"/>
                </a:cubicBezTo>
                <a:cubicBezTo>
                  <a:pt x="1446" y="10821"/>
                  <a:pt x="1482" y="11196"/>
                  <a:pt x="1621" y="11436"/>
                </a:cubicBezTo>
                <a:cubicBezTo>
                  <a:pt x="1699" y="11572"/>
                  <a:pt x="1797" y="11748"/>
                  <a:pt x="1838" y="11828"/>
                </a:cubicBezTo>
                <a:cubicBezTo>
                  <a:pt x="1879" y="11908"/>
                  <a:pt x="2036" y="12084"/>
                  <a:pt x="2187" y="12219"/>
                </a:cubicBezTo>
                <a:cubicBezTo>
                  <a:pt x="2339" y="12353"/>
                  <a:pt x="2463" y="12473"/>
                  <a:pt x="2463" y="12485"/>
                </a:cubicBezTo>
                <a:cubicBezTo>
                  <a:pt x="2463" y="12528"/>
                  <a:pt x="2115" y="12638"/>
                  <a:pt x="2060" y="12613"/>
                </a:cubicBezTo>
                <a:cubicBezTo>
                  <a:pt x="2029" y="12599"/>
                  <a:pt x="2004" y="12607"/>
                  <a:pt x="2004" y="12629"/>
                </a:cubicBezTo>
                <a:cubicBezTo>
                  <a:pt x="2004" y="12652"/>
                  <a:pt x="1895" y="12712"/>
                  <a:pt x="1761" y="12763"/>
                </a:cubicBezTo>
                <a:cubicBezTo>
                  <a:pt x="1442" y="12884"/>
                  <a:pt x="1292" y="12988"/>
                  <a:pt x="1029" y="13271"/>
                </a:cubicBezTo>
                <a:cubicBezTo>
                  <a:pt x="910" y="13400"/>
                  <a:pt x="746" y="13551"/>
                  <a:pt x="663" y="13608"/>
                </a:cubicBezTo>
                <a:cubicBezTo>
                  <a:pt x="581" y="13664"/>
                  <a:pt x="513" y="13745"/>
                  <a:pt x="513" y="13788"/>
                </a:cubicBezTo>
                <a:cubicBezTo>
                  <a:pt x="513" y="13831"/>
                  <a:pt x="448" y="13888"/>
                  <a:pt x="369" y="13915"/>
                </a:cubicBezTo>
                <a:cubicBezTo>
                  <a:pt x="231" y="13962"/>
                  <a:pt x="202" y="13998"/>
                  <a:pt x="221" y="14107"/>
                </a:cubicBezTo>
                <a:cubicBezTo>
                  <a:pt x="225" y="14135"/>
                  <a:pt x="177" y="14183"/>
                  <a:pt x="113" y="14213"/>
                </a:cubicBezTo>
                <a:cubicBezTo>
                  <a:pt x="-28" y="14278"/>
                  <a:pt x="-40" y="14397"/>
                  <a:pt x="91" y="14434"/>
                </a:cubicBezTo>
                <a:cubicBezTo>
                  <a:pt x="164" y="14455"/>
                  <a:pt x="171" y="14472"/>
                  <a:pt x="120" y="14509"/>
                </a:cubicBezTo>
                <a:cubicBezTo>
                  <a:pt x="83" y="14537"/>
                  <a:pt x="54" y="14627"/>
                  <a:pt x="56" y="14709"/>
                </a:cubicBezTo>
                <a:cubicBezTo>
                  <a:pt x="57" y="14832"/>
                  <a:pt x="92" y="14876"/>
                  <a:pt x="240" y="14945"/>
                </a:cubicBezTo>
                <a:cubicBezTo>
                  <a:pt x="381" y="15010"/>
                  <a:pt x="427" y="15064"/>
                  <a:pt x="439" y="15178"/>
                </a:cubicBezTo>
                <a:cubicBezTo>
                  <a:pt x="448" y="15260"/>
                  <a:pt x="503" y="15374"/>
                  <a:pt x="559" y="15432"/>
                </a:cubicBezTo>
                <a:cubicBezTo>
                  <a:pt x="616" y="15491"/>
                  <a:pt x="735" y="15651"/>
                  <a:pt x="825" y="15789"/>
                </a:cubicBezTo>
                <a:cubicBezTo>
                  <a:pt x="1064" y="16154"/>
                  <a:pt x="2082" y="16886"/>
                  <a:pt x="2865" y="17254"/>
                </a:cubicBezTo>
                <a:cubicBezTo>
                  <a:pt x="3121" y="17375"/>
                  <a:pt x="3269" y="17502"/>
                  <a:pt x="3627" y="17908"/>
                </a:cubicBezTo>
                <a:cubicBezTo>
                  <a:pt x="4145" y="18496"/>
                  <a:pt x="4425" y="18794"/>
                  <a:pt x="4595" y="18940"/>
                </a:cubicBezTo>
                <a:cubicBezTo>
                  <a:pt x="4684" y="19016"/>
                  <a:pt x="4758" y="19097"/>
                  <a:pt x="4758" y="19117"/>
                </a:cubicBezTo>
                <a:cubicBezTo>
                  <a:pt x="4758" y="19138"/>
                  <a:pt x="4825" y="19213"/>
                  <a:pt x="4907" y="19285"/>
                </a:cubicBezTo>
                <a:lnTo>
                  <a:pt x="5057" y="19417"/>
                </a:lnTo>
                <a:lnTo>
                  <a:pt x="4894" y="19660"/>
                </a:lnTo>
                <a:cubicBezTo>
                  <a:pt x="4805" y="19794"/>
                  <a:pt x="4603" y="20004"/>
                  <a:pt x="4444" y="20129"/>
                </a:cubicBezTo>
                <a:cubicBezTo>
                  <a:pt x="4286" y="20253"/>
                  <a:pt x="4164" y="20376"/>
                  <a:pt x="4174" y="20400"/>
                </a:cubicBezTo>
                <a:cubicBezTo>
                  <a:pt x="4183" y="20425"/>
                  <a:pt x="4172" y="20476"/>
                  <a:pt x="4150" y="20513"/>
                </a:cubicBezTo>
                <a:cubicBezTo>
                  <a:pt x="4129" y="20550"/>
                  <a:pt x="4107" y="20648"/>
                  <a:pt x="4102" y="20730"/>
                </a:cubicBezTo>
                <a:cubicBezTo>
                  <a:pt x="4096" y="20812"/>
                  <a:pt x="4068" y="20908"/>
                  <a:pt x="4039" y="20942"/>
                </a:cubicBezTo>
                <a:cubicBezTo>
                  <a:pt x="3965" y="21030"/>
                  <a:pt x="3957" y="21106"/>
                  <a:pt x="4018" y="21134"/>
                </a:cubicBezTo>
                <a:cubicBezTo>
                  <a:pt x="4049" y="21148"/>
                  <a:pt x="4048" y="21190"/>
                  <a:pt x="4014" y="21236"/>
                </a:cubicBezTo>
                <a:cubicBezTo>
                  <a:pt x="3973" y="21293"/>
                  <a:pt x="3981" y="21327"/>
                  <a:pt x="4048" y="21368"/>
                </a:cubicBezTo>
                <a:cubicBezTo>
                  <a:pt x="4180" y="21449"/>
                  <a:pt x="4250" y="21458"/>
                  <a:pt x="5102" y="21480"/>
                </a:cubicBezTo>
                <a:cubicBezTo>
                  <a:pt x="5707" y="21495"/>
                  <a:pt x="5958" y="21484"/>
                  <a:pt x="6244" y="21429"/>
                </a:cubicBezTo>
                <a:cubicBezTo>
                  <a:pt x="7047" y="21276"/>
                  <a:pt x="7366" y="21063"/>
                  <a:pt x="7390" y="20665"/>
                </a:cubicBezTo>
                <a:cubicBezTo>
                  <a:pt x="7416" y="20245"/>
                  <a:pt x="7653" y="19898"/>
                  <a:pt x="7886" y="19941"/>
                </a:cubicBezTo>
                <a:cubicBezTo>
                  <a:pt x="7992" y="19960"/>
                  <a:pt x="8074" y="19920"/>
                  <a:pt x="8304" y="19734"/>
                </a:cubicBezTo>
                <a:cubicBezTo>
                  <a:pt x="8462" y="19607"/>
                  <a:pt x="8646" y="19418"/>
                  <a:pt x="8715" y="19313"/>
                </a:cubicBezTo>
                <a:cubicBezTo>
                  <a:pt x="8836" y="19128"/>
                  <a:pt x="8835" y="19118"/>
                  <a:pt x="8740" y="18899"/>
                </a:cubicBezTo>
                <a:cubicBezTo>
                  <a:pt x="8633" y="18653"/>
                  <a:pt x="8593" y="18581"/>
                  <a:pt x="8430" y="18351"/>
                </a:cubicBezTo>
                <a:cubicBezTo>
                  <a:pt x="8370" y="18266"/>
                  <a:pt x="8312" y="18147"/>
                  <a:pt x="8301" y="18087"/>
                </a:cubicBezTo>
                <a:cubicBezTo>
                  <a:pt x="8290" y="18027"/>
                  <a:pt x="8264" y="17965"/>
                  <a:pt x="8241" y="17948"/>
                </a:cubicBezTo>
                <a:cubicBezTo>
                  <a:pt x="8219" y="17932"/>
                  <a:pt x="8200" y="17873"/>
                  <a:pt x="8200" y="17817"/>
                </a:cubicBezTo>
                <a:cubicBezTo>
                  <a:pt x="8200" y="17761"/>
                  <a:pt x="8171" y="17674"/>
                  <a:pt x="8136" y="17625"/>
                </a:cubicBezTo>
                <a:cubicBezTo>
                  <a:pt x="8100" y="17576"/>
                  <a:pt x="8047" y="17385"/>
                  <a:pt x="8019" y="17201"/>
                </a:cubicBezTo>
                <a:cubicBezTo>
                  <a:pt x="7991" y="17017"/>
                  <a:pt x="7931" y="16811"/>
                  <a:pt x="7885" y="16745"/>
                </a:cubicBezTo>
                <a:cubicBezTo>
                  <a:pt x="7838" y="16678"/>
                  <a:pt x="7818" y="16616"/>
                  <a:pt x="7842" y="16606"/>
                </a:cubicBezTo>
                <a:cubicBezTo>
                  <a:pt x="7865" y="16595"/>
                  <a:pt x="8040" y="16604"/>
                  <a:pt x="8229" y="16625"/>
                </a:cubicBezTo>
                <a:cubicBezTo>
                  <a:pt x="8695" y="16678"/>
                  <a:pt x="9221" y="16671"/>
                  <a:pt x="9930" y="16603"/>
                </a:cubicBezTo>
                <a:cubicBezTo>
                  <a:pt x="10256" y="16572"/>
                  <a:pt x="10679" y="16554"/>
                  <a:pt x="10868" y="16563"/>
                </a:cubicBezTo>
                <a:cubicBezTo>
                  <a:pt x="11057" y="16572"/>
                  <a:pt x="11470" y="16593"/>
                  <a:pt x="11786" y="16609"/>
                </a:cubicBezTo>
                <a:cubicBezTo>
                  <a:pt x="12101" y="16626"/>
                  <a:pt x="12539" y="16625"/>
                  <a:pt x="12757" y="16607"/>
                </a:cubicBezTo>
                <a:cubicBezTo>
                  <a:pt x="13194" y="16570"/>
                  <a:pt x="13339" y="16589"/>
                  <a:pt x="13267" y="16672"/>
                </a:cubicBezTo>
                <a:cubicBezTo>
                  <a:pt x="13166" y="16788"/>
                  <a:pt x="13090" y="17112"/>
                  <a:pt x="13116" y="17315"/>
                </a:cubicBezTo>
                <a:cubicBezTo>
                  <a:pt x="13157" y="17628"/>
                  <a:pt x="13139" y="17904"/>
                  <a:pt x="13075" y="17951"/>
                </a:cubicBezTo>
                <a:cubicBezTo>
                  <a:pt x="13044" y="17973"/>
                  <a:pt x="13019" y="18032"/>
                  <a:pt x="13019" y="18082"/>
                </a:cubicBezTo>
                <a:cubicBezTo>
                  <a:pt x="13019" y="18132"/>
                  <a:pt x="13000" y="18186"/>
                  <a:pt x="12978" y="18202"/>
                </a:cubicBezTo>
                <a:cubicBezTo>
                  <a:pt x="12956" y="18219"/>
                  <a:pt x="12930" y="18283"/>
                  <a:pt x="12919" y="18344"/>
                </a:cubicBezTo>
                <a:cubicBezTo>
                  <a:pt x="12908" y="18405"/>
                  <a:pt x="12835" y="18511"/>
                  <a:pt x="12757" y="18578"/>
                </a:cubicBezTo>
                <a:cubicBezTo>
                  <a:pt x="12680" y="18646"/>
                  <a:pt x="12614" y="18737"/>
                  <a:pt x="12610" y="18782"/>
                </a:cubicBezTo>
                <a:cubicBezTo>
                  <a:pt x="12600" y="18901"/>
                  <a:pt x="12592" y="18922"/>
                  <a:pt x="12535" y="18989"/>
                </a:cubicBezTo>
                <a:cubicBezTo>
                  <a:pt x="12458" y="19079"/>
                  <a:pt x="12464" y="19290"/>
                  <a:pt x="12546" y="19340"/>
                </a:cubicBezTo>
                <a:cubicBezTo>
                  <a:pt x="12585" y="19364"/>
                  <a:pt x="12618" y="19408"/>
                  <a:pt x="12618" y="19438"/>
                </a:cubicBezTo>
                <a:cubicBezTo>
                  <a:pt x="12618" y="19534"/>
                  <a:pt x="13197" y="20004"/>
                  <a:pt x="13285" y="19979"/>
                </a:cubicBezTo>
                <a:cubicBezTo>
                  <a:pt x="13506" y="19916"/>
                  <a:pt x="13707" y="20241"/>
                  <a:pt x="13708" y="20660"/>
                </a:cubicBezTo>
                <a:cubicBezTo>
                  <a:pt x="13708" y="21101"/>
                  <a:pt x="13841" y="21239"/>
                  <a:pt x="14425" y="21408"/>
                </a:cubicBezTo>
                <a:cubicBezTo>
                  <a:pt x="14575" y="21451"/>
                  <a:pt x="14652" y="21500"/>
                  <a:pt x="14647" y="21547"/>
                </a:cubicBezTo>
                <a:cubicBezTo>
                  <a:pt x="14644" y="21574"/>
                  <a:pt x="14739" y="21589"/>
                  <a:pt x="14998" y="21600"/>
                </a:cubicBezTo>
                <a:cubicBezTo>
                  <a:pt x="15640" y="21593"/>
                  <a:pt x="16082" y="21585"/>
                  <a:pt x="16096" y="21575"/>
                </a:cubicBezTo>
                <a:cubicBezTo>
                  <a:pt x="16128" y="21551"/>
                  <a:pt x="16287" y="21520"/>
                  <a:pt x="16451" y="21506"/>
                </a:cubicBezTo>
                <a:cubicBezTo>
                  <a:pt x="16870" y="21469"/>
                  <a:pt x="16938" y="21420"/>
                  <a:pt x="16949" y="21147"/>
                </a:cubicBezTo>
                <a:cubicBezTo>
                  <a:pt x="16954" y="21022"/>
                  <a:pt x="16943" y="20900"/>
                  <a:pt x="16926" y="20877"/>
                </a:cubicBezTo>
                <a:cubicBezTo>
                  <a:pt x="16908" y="20854"/>
                  <a:pt x="16889" y="20801"/>
                  <a:pt x="16884" y="20761"/>
                </a:cubicBezTo>
                <a:cubicBezTo>
                  <a:pt x="16880" y="20720"/>
                  <a:pt x="16871" y="20682"/>
                  <a:pt x="16865" y="20676"/>
                </a:cubicBezTo>
                <a:cubicBezTo>
                  <a:pt x="16853" y="20665"/>
                  <a:pt x="16830" y="20576"/>
                  <a:pt x="16795" y="20412"/>
                </a:cubicBezTo>
                <a:cubicBezTo>
                  <a:pt x="16785" y="20367"/>
                  <a:pt x="16696" y="20275"/>
                  <a:pt x="16596" y="20210"/>
                </a:cubicBezTo>
                <a:cubicBezTo>
                  <a:pt x="16471" y="20128"/>
                  <a:pt x="16401" y="20036"/>
                  <a:pt x="16373" y="19916"/>
                </a:cubicBezTo>
                <a:cubicBezTo>
                  <a:pt x="16351" y="19819"/>
                  <a:pt x="16287" y="19683"/>
                  <a:pt x="16230" y="19614"/>
                </a:cubicBezTo>
                <a:lnTo>
                  <a:pt x="16126" y="19488"/>
                </a:lnTo>
                <a:lnTo>
                  <a:pt x="16451" y="19205"/>
                </a:lnTo>
                <a:cubicBezTo>
                  <a:pt x="16630" y="19049"/>
                  <a:pt x="17035" y="18678"/>
                  <a:pt x="17351" y="18381"/>
                </a:cubicBezTo>
                <a:cubicBezTo>
                  <a:pt x="17666" y="18084"/>
                  <a:pt x="18073" y="17701"/>
                  <a:pt x="18256" y="17530"/>
                </a:cubicBezTo>
                <a:cubicBezTo>
                  <a:pt x="18505" y="17296"/>
                  <a:pt x="18634" y="17211"/>
                  <a:pt x="18772" y="17188"/>
                </a:cubicBezTo>
                <a:cubicBezTo>
                  <a:pt x="18882" y="17170"/>
                  <a:pt x="19113" y="17051"/>
                  <a:pt x="19344" y="16893"/>
                </a:cubicBezTo>
                <a:cubicBezTo>
                  <a:pt x="19557" y="16747"/>
                  <a:pt x="19870" y="16546"/>
                  <a:pt x="20038" y="16444"/>
                </a:cubicBezTo>
                <a:cubicBezTo>
                  <a:pt x="20447" y="16197"/>
                  <a:pt x="20686" y="15971"/>
                  <a:pt x="20981" y="15553"/>
                </a:cubicBezTo>
                <a:cubicBezTo>
                  <a:pt x="21206" y="15234"/>
                  <a:pt x="21265" y="15121"/>
                  <a:pt x="21277" y="14978"/>
                </a:cubicBezTo>
                <a:cubicBezTo>
                  <a:pt x="21279" y="14950"/>
                  <a:pt x="21358" y="14862"/>
                  <a:pt x="21452" y="14782"/>
                </a:cubicBezTo>
                <a:lnTo>
                  <a:pt x="21560" y="14692"/>
                </a:lnTo>
                <a:cubicBezTo>
                  <a:pt x="21553" y="14670"/>
                  <a:pt x="21548" y="14624"/>
                  <a:pt x="21540" y="14615"/>
                </a:cubicBezTo>
                <a:cubicBezTo>
                  <a:pt x="21490" y="14559"/>
                  <a:pt x="21452" y="14393"/>
                  <a:pt x="21443" y="14204"/>
                </a:cubicBezTo>
                <a:cubicBezTo>
                  <a:pt x="21432" y="13947"/>
                  <a:pt x="21403" y="13864"/>
                  <a:pt x="21298" y="13768"/>
                </a:cubicBezTo>
                <a:cubicBezTo>
                  <a:pt x="21227" y="13703"/>
                  <a:pt x="21119" y="13565"/>
                  <a:pt x="21058" y="13463"/>
                </a:cubicBezTo>
                <a:cubicBezTo>
                  <a:pt x="20873" y="13155"/>
                  <a:pt x="20498" y="12818"/>
                  <a:pt x="20205" y="12695"/>
                </a:cubicBezTo>
                <a:cubicBezTo>
                  <a:pt x="20055" y="12633"/>
                  <a:pt x="19868" y="12551"/>
                  <a:pt x="19789" y="12514"/>
                </a:cubicBezTo>
                <a:cubicBezTo>
                  <a:pt x="19710" y="12477"/>
                  <a:pt x="19632" y="12447"/>
                  <a:pt x="19617" y="12445"/>
                </a:cubicBezTo>
                <a:cubicBezTo>
                  <a:pt x="19525" y="12436"/>
                  <a:pt x="18950" y="12281"/>
                  <a:pt x="18912" y="12256"/>
                </a:cubicBezTo>
                <a:cubicBezTo>
                  <a:pt x="18887" y="12239"/>
                  <a:pt x="18978" y="12113"/>
                  <a:pt x="19115" y="11975"/>
                </a:cubicBezTo>
                <a:cubicBezTo>
                  <a:pt x="19387" y="11700"/>
                  <a:pt x="19426" y="11645"/>
                  <a:pt x="19644" y="11231"/>
                </a:cubicBezTo>
                <a:cubicBezTo>
                  <a:pt x="20005" y="10543"/>
                  <a:pt x="20058" y="10078"/>
                  <a:pt x="19816" y="9699"/>
                </a:cubicBezTo>
                <a:cubicBezTo>
                  <a:pt x="19649" y="9439"/>
                  <a:pt x="19270" y="9134"/>
                  <a:pt x="19012" y="9053"/>
                </a:cubicBezTo>
                <a:cubicBezTo>
                  <a:pt x="18849" y="9002"/>
                  <a:pt x="18828" y="8968"/>
                  <a:pt x="18701" y="8560"/>
                </a:cubicBezTo>
                <a:cubicBezTo>
                  <a:pt x="18625" y="8320"/>
                  <a:pt x="18529" y="8062"/>
                  <a:pt x="18487" y="7987"/>
                </a:cubicBezTo>
                <a:cubicBezTo>
                  <a:pt x="18445" y="7912"/>
                  <a:pt x="18411" y="7759"/>
                  <a:pt x="18410" y="7648"/>
                </a:cubicBezTo>
                <a:cubicBezTo>
                  <a:pt x="18409" y="7515"/>
                  <a:pt x="18342" y="7323"/>
                  <a:pt x="18211" y="7089"/>
                </a:cubicBezTo>
                <a:cubicBezTo>
                  <a:pt x="18102" y="6893"/>
                  <a:pt x="17996" y="6664"/>
                  <a:pt x="17976" y="6581"/>
                </a:cubicBezTo>
                <a:cubicBezTo>
                  <a:pt x="17890" y="6212"/>
                  <a:pt x="17706" y="5746"/>
                  <a:pt x="17603" y="5639"/>
                </a:cubicBezTo>
                <a:cubicBezTo>
                  <a:pt x="17472" y="5503"/>
                  <a:pt x="17296" y="5215"/>
                  <a:pt x="17313" y="5165"/>
                </a:cubicBezTo>
                <a:cubicBezTo>
                  <a:pt x="17320" y="5146"/>
                  <a:pt x="17303" y="5140"/>
                  <a:pt x="17275" y="5152"/>
                </a:cubicBezTo>
                <a:cubicBezTo>
                  <a:pt x="17248" y="5165"/>
                  <a:pt x="17150" y="5117"/>
                  <a:pt x="17058" y="5045"/>
                </a:cubicBezTo>
                <a:cubicBezTo>
                  <a:pt x="16884" y="4907"/>
                  <a:pt x="16157" y="4543"/>
                  <a:pt x="16058" y="4543"/>
                </a:cubicBezTo>
                <a:cubicBezTo>
                  <a:pt x="16026" y="4543"/>
                  <a:pt x="15957" y="4525"/>
                  <a:pt x="15902" y="4503"/>
                </a:cubicBezTo>
                <a:cubicBezTo>
                  <a:pt x="15847" y="4481"/>
                  <a:pt x="15660" y="4430"/>
                  <a:pt x="15486" y="4391"/>
                </a:cubicBezTo>
                <a:cubicBezTo>
                  <a:pt x="15313" y="4351"/>
                  <a:pt x="15140" y="4303"/>
                  <a:pt x="15104" y="4282"/>
                </a:cubicBezTo>
                <a:cubicBezTo>
                  <a:pt x="15042" y="4246"/>
                  <a:pt x="14693" y="4195"/>
                  <a:pt x="14511" y="4196"/>
                </a:cubicBezTo>
                <a:cubicBezTo>
                  <a:pt x="14463" y="4196"/>
                  <a:pt x="14386" y="4186"/>
                  <a:pt x="14339" y="4174"/>
                </a:cubicBezTo>
                <a:cubicBezTo>
                  <a:pt x="14291" y="4161"/>
                  <a:pt x="14200" y="4146"/>
                  <a:pt x="14134" y="4139"/>
                </a:cubicBezTo>
                <a:cubicBezTo>
                  <a:pt x="14069" y="4133"/>
                  <a:pt x="13919" y="4097"/>
                  <a:pt x="13803" y="4061"/>
                </a:cubicBezTo>
                <a:lnTo>
                  <a:pt x="13589" y="3996"/>
                </a:lnTo>
                <a:lnTo>
                  <a:pt x="13600" y="3750"/>
                </a:lnTo>
                <a:cubicBezTo>
                  <a:pt x="13606" y="3615"/>
                  <a:pt x="13647" y="3443"/>
                  <a:pt x="13690" y="3367"/>
                </a:cubicBezTo>
                <a:cubicBezTo>
                  <a:pt x="13732" y="3291"/>
                  <a:pt x="13753" y="3229"/>
                  <a:pt x="13736" y="3229"/>
                </a:cubicBezTo>
                <a:cubicBezTo>
                  <a:pt x="13720" y="3229"/>
                  <a:pt x="13773" y="3154"/>
                  <a:pt x="13855" y="3063"/>
                </a:cubicBezTo>
                <a:cubicBezTo>
                  <a:pt x="13966" y="2939"/>
                  <a:pt x="13992" y="2871"/>
                  <a:pt x="13959" y="2798"/>
                </a:cubicBezTo>
                <a:cubicBezTo>
                  <a:pt x="13934" y="2744"/>
                  <a:pt x="13920" y="2686"/>
                  <a:pt x="13926" y="2668"/>
                </a:cubicBezTo>
                <a:cubicBezTo>
                  <a:pt x="13933" y="2651"/>
                  <a:pt x="13905" y="2641"/>
                  <a:pt x="13865" y="2647"/>
                </a:cubicBezTo>
                <a:cubicBezTo>
                  <a:pt x="13822" y="2653"/>
                  <a:pt x="13792" y="2608"/>
                  <a:pt x="13788" y="2530"/>
                </a:cubicBezTo>
                <a:cubicBezTo>
                  <a:pt x="13772" y="2178"/>
                  <a:pt x="13591" y="1632"/>
                  <a:pt x="13374" y="1280"/>
                </a:cubicBezTo>
                <a:cubicBezTo>
                  <a:pt x="13268" y="1109"/>
                  <a:pt x="12921" y="769"/>
                  <a:pt x="12792" y="711"/>
                </a:cubicBezTo>
                <a:cubicBezTo>
                  <a:pt x="12743" y="689"/>
                  <a:pt x="12640" y="618"/>
                  <a:pt x="12562" y="552"/>
                </a:cubicBezTo>
                <a:cubicBezTo>
                  <a:pt x="12484" y="487"/>
                  <a:pt x="12397" y="433"/>
                  <a:pt x="12368" y="433"/>
                </a:cubicBezTo>
                <a:cubicBezTo>
                  <a:pt x="12340" y="433"/>
                  <a:pt x="12101" y="335"/>
                  <a:pt x="11838" y="216"/>
                </a:cubicBezTo>
                <a:lnTo>
                  <a:pt x="11359" y="0"/>
                </a:lnTo>
                <a:close/>
              </a:path>
            </a:pathLst>
          </a:custGeom>
          <a:ln w="12700">
            <a:miter lim="400000"/>
          </a:ln>
          <a:effectLst>
            <a:outerShdw sx="100000" sy="100000" kx="0" ky="0" algn="b" rotWithShape="0" blurRad="152400" dist="139700" dir="2400000">
              <a:srgbClr val="424242">
                <a:alpha val="35000"/>
              </a:srgbClr>
            </a:outerShdw>
          </a:effectLst>
        </p:spPr>
      </p:pic>
      <p:sp>
        <p:nvSpPr>
          <p:cNvPr id="396" name="Jesus is NOT demanding:…"/>
          <p:cNvSpPr txBox="1"/>
          <p:nvPr/>
        </p:nvSpPr>
        <p:spPr>
          <a:xfrm>
            <a:off x="4763285" y="3136574"/>
            <a:ext cx="8003284" cy="650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200"/>
              </a:spcBef>
              <a:buSzPct val="80000"/>
              <a:buBlip>
                <a:blip r:embed="rId5"/>
              </a:buBlip>
              <a:defRPr b="1" sz="3900">
                <a:solidFill>
                  <a:srgbClr val="000000"/>
                </a:solidFill>
                <a:latin typeface="Century Gothic"/>
                <a:ea typeface="Century Gothic"/>
                <a:cs typeface="Century Gothic"/>
                <a:sym typeface="Century Gothic"/>
              </a:defRPr>
            </a:pPr>
            <a:r>
              <a:t>Jesus is </a:t>
            </a:r>
            <a:r>
              <a:rPr>
                <a:solidFill>
                  <a:schemeClr val="accent5"/>
                </a:solidFill>
              </a:rPr>
              <a:t>NOT</a:t>
            </a:r>
            <a:r>
              <a:t> demanding:</a:t>
            </a:r>
          </a:p>
          <a:p>
            <a:pPr marL="1143000" indent="-685800" algn="l" defTabSz="457200">
              <a:spcBef>
                <a:spcPts val="1200"/>
              </a:spcBef>
              <a:buSzPct val="80000"/>
              <a:buBlip>
                <a:blip r:embed="rId6"/>
              </a:buBlip>
              <a:defRPr sz="3900">
                <a:solidFill>
                  <a:srgbClr val="000000"/>
                </a:solidFill>
                <a:latin typeface="Century Gothic"/>
                <a:ea typeface="Century Gothic"/>
                <a:cs typeface="Century Gothic"/>
                <a:sym typeface="Century Gothic"/>
              </a:defRPr>
            </a:pPr>
            <a:r>
              <a:t>We ignore problems.</a:t>
            </a:r>
          </a:p>
          <a:p>
            <a:pPr marL="1143000" indent="-685800" algn="l" defTabSz="457200">
              <a:spcBef>
                <a:spcPts val="1200"/>
              </a:spcBef>
              <a:buSzPct val="80000"/>
              <a:buBlip>
                <a:blip r:embed="rId6"/>
              </a:buBlip>
              <a:defRPr sz="3900">
                <a:solidFill>
                  <a:srgbClr val="000000"/>
                </a:solidFill>
                <a:latin typeface="Century Gothic"/>
                <a:ea typeface="Century Gothic"/>
                <a:cs typeface="Century Gothic"/>
                <a:sym typeface="Century Gothic"/>
              </a:defRPr>
            </a:pPr>
            <a:r>
              <a:t>Material things have no meaning, part or purpose in our lives.</a:t>
            </a:r>
          </a:p>
          <a:p>
            <a:pPr marL="685800" indent="-685800" algn="l" defTabSz="457200">
              <a:spcBef>
                <a:spcPts val="1200"/>
              </a:spcBef>
              <a:buSzPct val="80000"/>
              <a:buBlip>
                <a:blip r:embed="rId5"/>
              </a:buBlip>
              <a:defRPr b="1" sz="3900">
                <a:solidFill>
                  <a:srgbClr val="000000"/>
                </a:solidFill>
                <a:latin typeface="Century Gothic"/>
                <a:ea typeface="Century Gothic"/>
                <a:cs typeface="Century Gothic"/>
                <a:sym typeface="Century Gothic"/>
              </a:defRPr>
            </a:pPr>
            <a:r>
              <a:t>Jesus is </a:t>
            </a:r>
            <a:r>
              <a:rPr>
                <a:solidFill>
                  <a:schemeClr val="accent5"/>
                </a:solidFill>
              </a:rPr>
              <a:t>NOT</a:t>
            </a:r>
            <a:r>
              <a:t> forbidding:</a:t>
            </a:r>
          </a:p>
          <a:p>
            <a:pPr marL="1143000" indent="-685800" algn="l" defTabSz="457200">
              <a:spcBef>
                <a:spcPts val="1200"/>
              </a:spcBef>
              <a:buSzPct val="80000"/>
              <a:buBlip>
                <a:blip r:embed="rId6"/>
              </a:buBlip>
              <a:defRPr sz="3900">
                <a:solidFill>
                  <a:srgbClr val="000000"/>
                </a:solidFill>
                <a:latin typeface="Century Gothic"/>
                <a:ea typeface="Century Gothic"/>
                <a:cs typeface="Century Gothic"/>
                <a:sym typeface="Century Gothic"/>
              </a:defRPr>
            </a:pPr>
            <a:r>
              <a:t>Legitimate concerns.</a:t>
            </a:r>
          </a:p>
          <a:p>
            <a:pPr marL="1143000" indent="-685800" algn="l" defTabSz="457200">
              <a:spcBef>
                <a:spcPts val="1200"/>
              </a:spcBef>
              <a:buSzPct val="80000"/>
              <a:buBlip>
                <a:blip r:embed="rId6"/>
              </a:buBlip>
              <a:defRPr sz="3900">
                <a:solidFill>
                  <a:srgbClr val="000000"/>
                </a:solidFill>
                <a:latin typeface="Century Gothic"/>
                <a:ea typeface="Century Gothic"/>
                <a:cs typeface="Century Gothic"/>
                <a:sym typeface="Century Gothic"/>
              </a:defRPr>
            </a:pPr>
            <a:r>
              <a:t>Thoughtful planning.</a:t>
            </a:r>
          </a:p>
          <a:p>
            <a:pPr marL="1143000" indent="-685800" algn="l" defTabSz="457200">
              <a:spcBef>
                <a:spcPts val="1200"/>
              </a:spcBef>
              <a:buSzPct val="80000"/>
              <a:buBlip>
                <a:blip r:embed="rId6"/>
              </a:buBlip>
              <a:defRPr sz="3900">
                <a:solidFill>
                  <a:srgbClr val="000000"/>
                </a:solidFill>
                <a:latin typeface="Century Gothic"/>
                <a:ea typeface="Century Gothic"/>
                <a:cs typeface="Century Gothic"/>
                <a:sym typeface="Century Gothic"/>
              </a:defRPr>
            </a:pPr>
            <a:r>
              <a:t>Effort to make things better.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6">
                                            <p:txEl>
                                              <p:pRg st="1" end="1"/>
                                            </p:txEl>
                                          </p:spTgt>
                                        </p:tgtEl>
                                        <p:attrNameLst>
                                          <p:attrName>style.visibility</p:attrName>
                                        </p:attrNameLst>
                                      </p:cBhvr>
                                      <p:to>
                                        <p:strVal val="visible"/>
                                      </p:to>
                                    </p:set>
                                    <p:animEffect filter="wipe(left)" transition="in">
                                      <p:cBhvr>
                                        <p:cTn id="7" dur="1500"/>
                                        <p:tgtEl>
                                          <p:spTgt spid="39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96">
                                            <p:txEl>
                                              <p:pRg st="2" end="2"/>
                                            </p:txEl>
                                          </p:spTgt>
                                        </p:tgtEl>
                                        <p:attrNameLst>
                                          <p:attrName>style.visibility</p:attrName>
                                        </p:attrNameLst>
                                      </p:cBhvr>
                                      <p:to>
                                        <p:strVal val="visible"/>
                                      </p:to>
                                    </p:set>
                                    <p:animEffect filter="wipe(left)" transition="in">
                                      <p:cBhvr>
                                        <p:cTn id="12" dur="1500"/>
                                        <p:tgtEl>
                                          <p:spTgt spid="39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96">
                                            <p:txEl>
                                              <p:pRg st="3" end="3"/>
                                            </p:txEl>
                                          </p:spTgt>
                                        </p:tgtEl>
                                        <p:attrNameLst>
                                          <p:attrName>style.visibility</p:attrName>
                                        </p:attrNameLst>
                                      </p:cBhvr>
                                      <p:to>
                                        <p:strVal val="visible"/>
                                      </p:to>
                                    </p:set>
                                    <p:animEffect filter="wipe(left)" transition="in">
                                      <p:cBhvr>
                                        <p:cTn id="17" dur="1500"/>
                                        <p:tgtEl>
                                          <p:spTgt spid="39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96">
                                            <p:txEl>
                                              <p:pRg st="4" end="4"/>
                                            </p:txEl>
                                          </p:spTgt>
                                        </p:tgtEl>
                                        <p:attrNameLst>
                                          <p:attrName>style.visibility</p:attrName>
                                        </p:attrNameLst>
                                      </p:cBhvr>
                                      <p:to>
                                        <p:strVal val="visible"/>
                                      </p:to>
                                    </p:set>
                                    <p:animEffect filter="wipe(left)" transition="in">
                                      <p:cBhvr>
                                        <p:cTn id="22" dur="1500"/>
                                        <p:tgtEl>
                                          <p:spTgt spid="39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96">
                                            <p:txEl>
                                              <p:pRg st="5" end="5"/>
                                            </p:txEl>
                                          </p:spTgt>
                                        </p:tgtEl>
                                        <p:attrNameLst>
                                          <p:attrName>style.visibility</p:attrName>
                                        </p:attrNameLst>
                                      </p:cBhvr>
                                      <p:to>
                                        <p:strVal val="visible"/>
                                      </p:to>
                                    </p:set>
                                    <p:animEffect filter="wipe(left)" transition="in">
                                      <p:cBhvr>
                                        <p:cTn id="27" dur="1500"/>
                                        <p:tgtEl>
                                          <p:spTgt spid="39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396">
                                            <p:txEl>
                                              <p:pRg st="6" end="6"/>
                                            </p:txEl>
                                          </p:spTgt>
                                        </p:tgtEl>
                                        <p:attrNameLst>
                                          <p:attrName>style.visibility</p:attrName>
                                        </p:attrNameLst>
                                      </p:cBhvr>
                                      <p:to>
                                        <p:strVal val="visible"/>
                                      </p:to>
                                    </p:set>
                                    <p:animEffect filter="wipe(left)" transition="in">
                                      <p:cBhvr>
                                        <p:cTn id="32" dur="1500"/>
                                        <p:tgtEl>
                                          <p:spTgt spid="396">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6"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8" name="To DEFINE: To DEFINE:" descr="To DEFINE: To DEFINE:"/>
          <p:cNvPicPr>
            <a:picLocks noChangeAspect="0"/>
          </p:cNvPicPr>
          <p:nvPr/>
        </p:nvPicPr>
        <p:blipFill>
          <a:blip r:embed="rId2">
            <a:extLst/>
          </a:blip>
          <a:stretch>
            <a:fillRect/>
          </a:stretch>
        </p:blipFill>
        <p:spPr>
          <a:xfrm>
            <a:off x="-12701" y="1615357"/>
            <a:ext cx="13030201" cy="1676401"/>
          </a:xfrm>
          <a:prstGeom prst="rect">
            <a:avLst/>
          </a:prstGeom>
        </p:spPr>
      </p:pic>
      <p:grpSp>
        <p:nvGrpSpPr>
          <p:cNvPr id="401" name="Rectangle"/>
          <p:cNvGrpSpPr/>
          <p:nvPr/>
        </p:nvGrpSpPr>
        <p:grpSpPr>
          <a:xfrm>
            <a:off x="474862" y="170650"/>
            <a:ext cx="12086095" cy="1591880"/>
            <a:chOff x="0" y="0"/>
            <a:chExt cx="12086093" cy="1591879"/>
          </a:xfrm>
        </p:grpSpPr>
        <p:sp>
          <p:nvSpPr>
            <p:cNvPr id="400"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399"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402"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403"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sp>
        <p:nvSpPr>
          <p:cNvPr id="404" name="25.225 μεριμνάω: (derivative of μέριμνα ‘worry,’ 25.224) to have an anxious concern, based on apprehension about possible danger or misfortune—‘to be worried about, to be anxious about.’ τίς δὲ ἐξ ὑμῶν μεριμνῶν δύναται ἐπὶ τὴν ἡλικίαν αὐτοῦ προσθεῖναι πῆχυν; ‘can any of you live a bit longer by worrying about it?’ Lk 12:25; ……"/>
          <p:cNvSpPr/>
          <p:nvPr/>
        </p:nvSpPr>
        <p:spPr>
          <a:xfrm>
            <a:off x="3911600" y="3389259"/>
            <a:ext cx="8610600" cy="61754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100">
                <a:solidFill>
                  <a:srgbClr val="000000"/>
                </a:solidFill>
                <a:effectLst>
                  <a:outerShdw sx="100000" sy="100000" kx="0" ky="0" algn="b" rotWithShape="0" blurRad="152400" dist="101600" dir="2700000">
                    <a:srgbClr val="000000">
                      <a:alpha val="35000"/>
                    </a:srgbClr>
                  </a:outerShdw>
                </a:effectLst>
                <a:latin typeface="Times New Roman"/>
                <a:ea typeface="Times New Roman"/>
                <a:cs typeface="Times New Roman"/>
                <a:sym typeface="Times New Roman"/>
              </a:defRPr>
            </a:pPr>
            <a:r>
              <a:rPr b="1"/>
              <a:t>25.225</a:t>
            </a:r>
            <a:r>
              <a:t> </a:t>
            </a:r>
            <a:r>
              <a:rPr b="1"/>
              <a:t>μεριμνάω</a:t>
            </a:r>
            <a:r>
              <a:t>: (derivative of μέριμνα ‘worry,’ 25.224) to have an anxious concern, based on apprehension about possible danger or misfortune—‘to be worried about, to be anxious about.’ τίς δὲ ἐξ ὑμῶν μεριμνῶν δύναται ἐπὶ τὴν ἡλικίαν αὐτοῦ προσθεῖναι πῆχυν; ‘can any of you live a bit longer by worrying about it?’ Lk 12:25; …</a:t>
            </a:r>
          </a:p>
          <a:p>
            <a:pPr defTabSz="457200">
              <a:defRPr b="1" i="1" sz="4100">
                <a:solidFill>
                  <a:srgbClr val="000000"/>
                </a:solidFill>
                <a:effectLst>
                  <a:outerShdw sx="100000" sy="100000" kx="0" ky="0" algn="b" rotWithShape="0" blurRad="152400" dist="101600" dir="2700000">
                    <a:srgbClr val="000000">
                      <a:alpha val="35000"/>
                    </a:srgbClr>
                  </a:outerShdw>
                </a:effectLst>
                <a:latin typeface="Times New Roman"/>
                <a:ea typeface="Times New Roman"/>
                <a:cs typeface="Times New Roman"/>
                <a:sym typeface="Times New Roman"/>
              </a:defRPr>
            </a:pPr>
            <a:r>
              <a:t>Louw Nida 25.225</a:t>
            </a:r>
          </a:p>
        </p:txBody>
      </p:sp>
      <p:pic>
        <p:nvPicPr>
          <p:cNvPr id="405" name="thumb_16673.tiff" descr="thumb_16673.tiff"/>
          <p:cNvPicPr>
            <a:picLocks noChangeAspect="1"/>
          </p:cNvPicPr>
          <p:nvPr/>
        </p:nvPicPr>
        <p:blipFill>
          <a:blip r:embed="rId4">
            <a:extLst/>
          </a:blip>
          <a:stretch>
            <a:fillRect/>
          </a:stretch>
        </p:blipFill>
        <p:spPr>
          <a:xfrm>
            <a:off x="330200" y="4292600"/>
            <a:ext cx="3416300" cy="4598155"/>
          </a:xfrm>
          <a:prstGeom prst="rect">
            <a:avLst/>
          </a:prstGeom>
          <a:ln w="12700">
            <a:miter lim="400000"/>
          </a:ln>
          <a:effectLst>
            <a:outerShdw sx="100000" sy="100000" kx="0" ky="0" algn="b" rotWithShape="0" blurRad="152400" dist="101600" dir="2700000">
              <a:srgbClr val="000000">
                <a:alpha val="9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7" name="To DEFINE: To DEFINE:" descr="To DEFINE: To DEFINE:"/>
          <p:cNvPicPr>
            <a:picLocks noChangeAspect="0"/>
          </p:cNvPicPr>
          <p:nvPr/>
        </p:nvPicPr>
        <p:blipFill>
          <a:blip r:embed="rId2">
            <a:extLst/>
          </a:blip>
          <a:stretch>
            <a:fillRect/>
          </a:stretch>
        </p:blipFill>
        <p:spPr>
          <a:xfrm>
            <a:off x="-12701" y="1615357"/>
            <a:ext cx="13030201" cy="1676401"/>
          </a:xfrm>
          <a:prstGeom prst="rect">
            <a:avLst/>
          </a:prstGeom>
        </p:spPr>
      </p:pic>
      <p:grpSp>
        <p:nvGrpSpPr>
          <p:cNvPr id="410" name="Rectangle"/>
          <p:cNvGrpSpPr/>
          <p:nvPr/>
        </p:nvGrpSpPr>
        <p:grpSpPr>
          <a:xfrm>
            <a:off x="474862" y="170650"/>
            <a:ext cx="12086095" cy="1591880"/>
            <a:chOff x="0" y="0"/>
            <a:chExt cx="12086093" cy="1591879"/>
          </a:xfrm>
        </p:grpSpPr>
        <p:sp>
          <p:nvSpPr>
            <p:cNvPr id="409"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408"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411"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412"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sp>
        <p:nvSpPr>
          <p:cNvPr id="413" name="“It is that anxious solicitude, that oppressive care, which springs from unbelieving doubts and misgivings, which alone is here condemned.”…"/>
          <p:cNvSpPr/>
          <p:nvPr/>
        </p:nvSpPr>
        <p:spPr>
          <a:xfrm>
            <a:off x="4699843" y="3703252"/>
            <a:ext cx="7658101" cy="55728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900"/>
              </a:spcBef>
              <a:defRPr sz="4900">
                <a:solidFill>
                  <a:srgbClr val="000000"/>
                </a:solidFill>
                <a:effectLst>
                  <a:outerShdw sx="100000" sy="100000" kx="0" ky="0" algn="b" rotWithShape="0" blurRad="152400" dist="101600" dir="2700000">
                    <a:srgbClr val="000000">
                      <a:alpha val="35000"/>
                    </a:srgbClr>
                  </a:outerShdw>
                </a:effectLst>
                <a:latin typeface="Times New Roman"/>
                <a:ea typeface="Times New Roman"/>
                <a:cs typeface="Times New Roman"/>
                <a:sym typeface="Times New Roman"/>
              </a:defRPr>
            </a:pPr>
            <a:r>
              <a:t>“It is that anxious solicitude, that oppressive care, which springs from unbelieving doubts and misgivings, which alone is here condemned.”</a:t>
            </a:r>
          </a:p>
          <a:p>
            <a:pPr defTabSz="457200">
              <a:spcBef>
                <a:spcPts val="1900"/>
              </a:spcBef>
              <a:defRPr sz="2800">
                <a:solidFill>
                  <a:srgbClr val="000000"/>
                </a:solidFill>
                <a:effectLst>
                  <a:outerShdw sx="100000" sy="100000" kx="0" ky="0" algn="b" rotWithShape="0" blurRad="152400" dist="101600" dir="2700000">
                    <a:srgbClr val="000000">
                      <a:alpha val="35000"/>
                    </a:srgbClr>
                  </a:outerShdw>
                </a:effectLst>
                <a:latin typeface="Times New Roman"/>
                <a:ea typeface="Times New Roman"/>
                <a:cs typeface="Times New Roman"/>
                <a:sym typeface="Times New Roman"/>
              </a:defRPr>
            </a:pPr>
            <a:r>
              <a:rPr b="1"/>
              <a:t>Jamieson, R., Fausset, A. R., &amp; Brown, D. (1997). </a:t>
            </a:r>
            <a:r>
              <a:rPr b="1" i="1"/>
              <a:t>Commentary Critical and Explanatory on the Whole Bible</a:t>
            </a:r>
            <a:r>
              <a:rPr b="1"/>
              <a:t>.</a:t>
            </a:r>
            <a:r>
              <a:t> Oak Harbor, WA: Logos Research Systems, Inc.</a:t>
            </a:r>
          </a:p>
        </p:txBody>
      </p:sp>
      <p:pic>
        <p:nvPicPr>
          <p:cNvPr id="414" name="thumb_16612.tiff" descr="thumb_16612.tiff"/>
          <p:cNvPicPr>
            <a:picLocks noChangeAspect="1"/>
          </p:cNvPicPr>
          <p:nvPr/>
        </p:nvPicPr>
        <p:blipFill>
          <a:blip r:embed="rId4">
            <a:extLst/>
          </a:blip>
          <a:stretch>
            <a:fillRect/>
          </a:stretch>
        </p:blipFill>
        <p:spPr>
          <a:xfrm>
            <a:off x="381000" y="3670300"/>
            <a:ext cx="3902050" cy="5638800"/>
          </a:xfrm>
          <a:prstGeom prst="rect">
            <a:avLst/>
          </a:prstGeom>
          <a:ln w="12700">
            <a:miter lim="400000"/>
          </a:ln>
          <a:effectLst>
            <a:outerShdw sx="100000" sy="100000" kx="0" ky="0" algn="b" rotWithShape="0" blurRad="152400" dist="101600" dir="2700000">
              <a:srgbClr val="000000">
                <a:alpha val="9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6" name="To DEFINE: To DEFINE:" descr="To DEFINE: To DEFINE:"/>
          <p:cNvPicPr>
            <a:picLocks noChangeAspect="0"/>
          </p:cNvPicPr>
          <p:nvPr/>
        </p:nvPicPr>
        <p:blipFill>
          <a:blip r:embed="rId2">
            <a:extLst/>
          </a:blip>
          <a:stretch>
            <a:fillRect/>
          </a:stretch>
        </p:blipFill>
        <p:spPr>
          <a:xfrm>
            <a:off x="-12701" y="1615357"/>
            <a:ext cx="13030201" cy="1676401"/>
          </a:xfrm>
          <a:prstGeom prst="rect">
            <a:avLst/>
          </a:prstGeom>
        </p:spPr>
      </p:pic>
      <p:grpSp>
        <p:nvGrpSpPr>
          <p:cNvPr id="419" name="Rectangle"/>
          <p:cNvGrpSpPr/>
          <p:nvPr/>
        </p:nvGrpSpPr>
        <p:grpSpPr>
          <a:xfrm>
            <a:off x="474862" y="170650"/>
            <a:ext cx="12086095" cy="1591880"/>
            <a:chOff x="0" y="0"/>
            <a:chExt cx="12086093" cy="1591879"/>
          </a:xfrm>
        </p:grpSpPr>
        <p:sp>
          <p:nvSpPr>
            <p:cNvPr id="418"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417"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420"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421"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422" name="images?q=tbn-ANd9GcSz2iJB7I0vsa0kJON_sH4GWFbfOEFttm9dft8thhfLpX3tZVlT8A&amp;t=1.tiff" descr="images?q=tbn-ANd9GcSz2iJB7I0vsa0kJON_sH4GWFbfOEFttm9dft8thhfLpX3tZVlT8A&amp;t=1.tiff"/>
          <p:cNvPicPr>
            <a:picLocks noChangeAspect="1"/>
          </p:cNvPicPr>
          <p:nvPr/>
        </p:nvPicPr>
        <p:blipFill>
          <a:blip r:embed="rId4">
            <a:extLst/>
          </a:blip>
          <a:stretch>
            <a:fillRect/>
          </a:stretch>
        </p:blipFill>
        <p:spPr>
          <a:xfrm>
            <a:off x="254000" y="3733800"/>
            <a:ext cx="3595619" cy="5422900"/>
          </a:xfrm>
          <a:prstGeom prst="rect">
            <a:avLst/>
          </a:prstGeom>
          <a:ln w="12700">
            <a:miter lim="400000"/>
          </a:ln>
          <a:effectLst>
            <a:outerShdw sx="100000" sy="100000" kx="0" ky="0" algn="b" rotWithShape="0" blurRad="152400" dist="101600" dir="2700000">
              <a:srgbClr val="000000">
                <a:alpha val="90000"/>
              </a:srgbClr>
            </a:outerShdw>
          </a:effectLst>
        </p:spPr>
      </p:pic>
      <p:sp>
        <p:nvSpPr>
          <p:cNvPr id="423" name="Be not anxious for your life (μη μεριμνατε τῃ ψυχῃ ὑμων [mē merimnate tēi psuchēi hūmōn]) . . . The verb μεριμναω [merimnaō] is from μερις, μεριζω [meris, merizō], because care or anxiety distracts and divides. It occurs in Christ’s rebuke to Martha for her excessive solicitude about something to eat (Luke 10:41).…"/>
          <p:cNvSpPr/>
          <p:nvPr/>
        </p:nvSpPr>
        <p:spPr>
          <a:xfrm>
            <a:off x="4114501" y="3093455"/>
            <a:ext cx="8610601" cy="66132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4100">
                <a:solidFill>
                  <a:srgbClr val="000000"/>
                </a:solidFill>
                <a:effectLst>
                  <a:outerShdw sx="100000" sy="100000" kx="0" ky="0" algn="b" rotWithShape="0" blurRad="152400" dist="101600" dir="2700000">
                    <a:srgbClr val="000000">
                      <a:alpha val="35000"/>
                    </a:srgbClr>
                  </a:outerShdw>
                </a:effectLst>
                <a:latin typeface="Times New Roman"/>
                <a:ea typeface="Times New Roman"/>
                <a:cs typeface="Times New Roman"/>
                <a:sym typeface="Times New Roman"/>
              </a:defRPr>
            </a:pPr>
            <a:r>
              <a:rPr b="1"/>
              <a:t>Be not anxious for your life</a:t>
            </a:r>
            <a:r>
              <a:t> (μη μεριμνατε τῃ ψυχῃ ὑμων [</a:t>
            </a:r>
            <a:r>
              <a:rPr i="1"/>
              <a:t>mē merimnate tēi psuchēi hūmōn</a:t>
            </a:r>
            <a:r>
              <a:t>]) . . . The verb μεριμναω [</a:t>
            </a:r>
            <a:r>
              <a:rPr i="1"/>
              <a:t>merimnaō</a:t>
            </a:r>
            <a:r>
              <a:t>] is from μερις, μεριζω [</a:t>
            </a:r>
            <a:r>
              <a:rPr i="1"/>
              <a:t>meris, merizō</a:t>
            </a:r>
            <a:r>
              <a:t>], because care or anxiety distracts and divides. It occurs in Christ’s rebuke to Martha for her excessive solicitude about something to eat (Luke 10:41).</a:t>
            </a:r>
          </a:p>
          <a:p>
            <a:pPr defTabSz="457200">
              <a:spcBef>
                <a:spcPts val="1400"/>
              </a:spcBef>
              <a:defRPr b="1" sz="3000">
                <a:solidFill>
                  <a:srgbClr val="000000"/>
                </a:solidFill>
                <a:effectLst>
                  <a:outerShdw sx="100000" sy="100000" kx="0" ky="0" algn="b" rotWithShape="0" blurRad="152400" dist="101600" dir="2700000">
                    <a:srgbClr val="000000">
                      <a:alpha val="35000"/>
                    </a:srgbClr>
                  </a:outerShdw>
                </a:effectLst>
                <a:latin typeface="Times New Roman"/>
                <a:ea typeface="Times New Roman"/>
                <a:cs typeface="Times New Roman"/>
                <a:sym typeface="Times New Roman"/>
              </a:defRPr>
            </a:pPr>
            <a:r>
              <a:t>Robertson, A. (1933). </a:t>
            </a:r>
            <a:r>
              <a:rPr i="1"/>
              <a:t>Word Pictures in the New Testament</a:t>
            </a:r>
            <a:r>
              <a:t>. Nashville, TN: Broadman Press.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5" name="To DEFINE: To DEFINE:" descr="To DEFINE: To DEFINE:"/>
          <p:cNvPicPr>
            <a:picLocks noChangeAspect="0"/>
          </p:cNvPicPr>
          <p:nvPr/>
        </p:nvPicPr>
        <p:blipFill>
          <a:blip r:embed="rId2">
            <a:extLst/>
          </a:blip>
          <a:stretch>
            <a:fillRect/>
          </a:stretch>
        </p:blipFill>
        <p:spPr>
          <a:xfrm>
            <a:off x="-12701" y="1615357"/>
            <a:ext cx="13030201" cy="1676401"/>
          </a:xfrm>
          <a:prstGeom prst="rect">
            <a:avLst/>
          </a:prstGeom>
        </p:spPr>
      </p:pic>
      <p:grpSp>
        <p:nvGrpSpPr>
          <p:cNvPr id="428" name="Rectangle"/>
          <p:cNvGrpSpPr/>
          <p:nvPr/>
        </p:nvGrpSpPr>
        <p:grpSpPr>
          <a:xfrm>
            <a:off x="474862" y="170650"/>
            <a:ext cx="12086095" cy="1591880"/>
            <a:chOff x="0" y="0"/>
            <a:chExt cx="12086093" cy="1591879"/>
          </a:xfrm>
        </p:grpSpPr>
        <p:sp>
          <p:nvSpPr>
            <p:cNvPr id="427"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426"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429"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430"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431" name="droppedImage.pdf" descr="droppedImage.pdf"/>
          <p:cNvPicPr>
            <a:picLocks noChangeAspect="1"/>
          </p:cNvPicPr>
          <p:nvPr/>
        </p:nvPicPr>
        <p:blipFill>
          <a:blip r:embed="rId4">
            <a:extLst/>
          </a:blip>
          <a:srcRect l="0" t="0" r="0" b="44902"/>
          <a:stretch>
            <a:fillRect/>
          </a:stretch>
        </p:blipFill>
        <p:spPr>
          <a:xfrm>
            <a:off x="572533" y="3709522"/>
            <a:ext cx="3030802" cy="6018678"/>
          </a:xfrm>
          <a:prstGeom prst="rect">
            <a:avLst/>
          </a:prstGeom>
          <a:ln w="12700">
            <a:miter lim="400000"/>
          </a:ln>
        </p:spPr>
      </p:pic>
      <p:pic>
        <p:nvPicPr>
          <p:cNvPr id="432" name="droppedImage.pdf" descr="droppedImage.pdf"/>
          <p:cNvPicPr>
            <a:picLocks noChangeAspect="1"/>
          </p:cNvPicPr>
          <p:nvPr/>
        </p:nvPicPr>
        <p:blipFill>
          <a:blip r:embed="rId5">
            <a:extLst/>
          </a:blip>
          <a:stretch>
            <a:fillRect/>
          </a:stretch>
        </p:blipFill>
        <p:spPr>
          <a:xfrm>
            <a:off x="1846922" y="5226459"/>
            <a:ext cx="2962206" cy="4252198"/>
          </a:xfrm>
          <a:prstGeom prst="rect">
            <a:avLst/>
          </a:prstGeom>
          <a:ln w="12700">
            <a:miter lim="400000"/>
          </a:ln>
        </p:spPr>
      </p:pic>
      <p:sp>
        <p:nvSpPr>
          <p:cNvPr id="433" name="“Our fears, as affectively as our passions, have been allowed to consume our energies, dominate our lives, and steal away our hearts.”…"/>
          <p:cNvSpPr/>
          <p:nvPr/>
        </p:nvSpPr>
        <p:spPr>
          <a:xfrm>
            <a:off x="4840471" y="3284283"/>
            <a:ext cx="7594601" cy="6253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defRPr sz="5600">
                <a:solidFill>
                  <a:srgbClr val="000000"/>
                </a:solidFill>
                <a:effectLst>
                  <a:outerShdw sx="100000" sy="100000" kx="0" ky="0" algn="b" rotWithShape="0" blurRad="152400" dist="101600" dir="2700000">
                    <a:srgbClr val="000000">
                      <a:alpha val="35000"/>
                    </a:srgbClr>
                  </a:outerShdw>
                </a:effectLst>
                <a:latin typeface="Times New Roman"/>
                <a:ea typeface="Times New Roman"/>
                <a:cs typeface="Times New Roman"/>
                <a:sym typeface="Times New Roman"/>
              </a:defRPr>
            </a:pPr>
            <a:r>
              <a:t>“Our fears, as affectively as our passions, have been allowed to consume our energies, dominate our lives, and steal away our hearts.” </a:t>
            </a:r>
          </a:p>
          <a:p>
            <a:pPr defTabSz="457200">
              <a:spcBef>
                <a:spcPts val="1400"/>
              </a:spcBef>
              <a:defRPr b="1" sz="3800">
                <a:solidFill>
                  <a:srgbClr val="000000"/>
                </a:solidFill>
                <a:effectLst>
                  <a:outerShdw sx="100000" sy="100000" kx="0" ky="0" algn="b" rotWithShape="0" blurRad="152400" dist="101600" dir="2700000">
                    <a:srgbClr val="000000">
                      <a:alpha val="35000"/>
                    </a:srgbClr>
                  </a:outerShdw>
                </a:effectLst>
                <a:latin typeface="Times New Roman"/>
                <a:ea typeface="Times New Roman"/>
                <a:cs typeface="Times New Roman"/>
                <a:sym typeface="Times New Roman"/>
              </a:defRPr>
            </a:pPr>
            <a:r>
              <a:t>[Paul Earnheart, “Invitation to A Spiritual Revolution” 106]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5" name="To DEFINE: To DEFINE:" descr="To DEFINE: To DEFINE:"/>
          <p:cNvPicPr>
            <a:picLocks noChangeAspect="0"/>
          </p:cNvPicPr>
          <p:nvPr/>
        </p:nvPicPr>
        <p:blipFill>
          <a:blip r:embed="rId2">
            <a:extLst/>
          </a:blip>
          <a:stretch>
            <a:fillRect/>
          </a:stretch>
        </p:blipFill>
        <p:spPr>
          <a:xfrm>
            <a:off x="-12701" y="1615357"/>
            <a:ext cx="13030201" cy="1676401"/>
          </a:xfrm>
          <a:prstGeom prst="rect">
            <a:avLst/>
          </a:prstGeom>
        </p:spPr>
      </p:pic>
      <p:grpSp>
        <p:nvGrpSpPr>
          <p:cNvPr id="438" name="Rectangle"/>
          <p:cNvGrpSpPr/>
          <p:nvPr/>
        </p:nvGrpSpPr>
        <p:grpSpPr>
          <a:xfrm>
            <a:off x="474862" y="170650"/>
            <a:ext cx="12086095" cy="1591880"/>
            <a:chOff x="0" y="0"/>
            <a:chExt cx="12086093" cy="1591879"/>
          </a:xfrm>
        </p:grpSpPr>
        <p:sp>
          <p:nvSpPr>
            <p:cNvPr id="437"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436"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439"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440"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sp>
        <p:nvSpPr>
          <p:cNvPr id="441" name="Matthew 13:22 (NKJV)…"/>
          <p:cNvSpPr/>
          <p:nvPr/>
        </p:nvSpPr>
        <p:spPr>
          <a:xfrm>
            <a:off x="5022782" y="3419784"/>
            <a:ext cx="7566799" cy="59679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500"/>
              </a:spcBef>
              <a:defRPr b="1" sz="5300">
                <a:solidFill>
                  <a:srgbClr val="000000"/>
                </a:solidFill>
                <a:effectLst>
                  <a:outerShdw sx="100000" sy="100000" kx="0" ky="0" algn="b" rotWithShape="0" blurRad="165100" dist="88900" dir="2700000">
                    <a:srgbClr val="000000">
                      <a:alpha val="35000"/>
                    </a:srgbClr>
                  </a:outerShdw>
                </a:effectLst>
                <a:latin typeface="Times New Roman"/>
                <a:ea typeface="Times New Roman"/>
                <a:cs typeface="Times New Roman"/>
                <a:sym typeface="Times New Roman"/>
              </a:defRPr>
            </a:pPr>
            <a:r>
              <a:t>Matthew 13:22 (NKJV) </a:t>
            </a:r>
          </a:p>
          <a:p>
            <a:pPr defTabSz="457200">
              <a:spcBef>
                <a:spcPts val="500"/>
              </a:spcBef>
              <a:defRPr sz="4900">
                <a:solidFill>
                  <a:srgbClr val="000000"/>
                </a:solidFill>
                <a:effectLst>
                  <a:outerShdw sx="100000" sy="100000" kx="0" ky="0" algn="b" rotWithShape="0" blurRad="165100" dist="88900" dir="2700000">
                    <a:srgbClr val="000000">
                      <a:alpha val="35000"/>
                    </a:srgbClr>
                  </a:outerShdw>
                </a:effectLst>
                <a:latin typeface="Times New Roman"/>
                <a:ea typeface="Times New Roman"/>
                <a:cs typeface="Times New Roman"/>
                <a:sym typeface="Times New Roman"/>
              </a:defRPr>
            </a:pPr>
            <a:r>
              <a:rPr baseline="31999"/>
              <a:t>22 </a:t>
            </a:r>
            <a:r>
              <a:rPr>
                <a:solidFill>
                  <a:srgbClr val="B51A00"/>
                </a:solidFill>
              </a:rPr>
              <a:t>Now he who received seed among the thorns is he who hears the word, and the cares of this world and the deceitfulness of riches choke the word, and he becomes unfruitful</a:t>
            </a:r>
            <a:r>
              <a:t>. </a:t>
            </a:r>
          </a:p>
        </p:txBody>
      </p:sp>
      <p:pic>
        <p:nvPicPr>
          <p:cNvPr id="442" name="droppedImage.pdf" descr="droppedImage.pdf"/>
          <p:cNvPicPr>
            <a:picLocks noChangeAspect="1"/>
          </p:cNvPicPr>
          <p:nvPr/>
        </p:nvPicPr>
        <p:blipFill>
          <a:blip r:embed="rId4">
            <a:extLst/>
          </a:blip>
          <a:stretch>
            <a:fillRect/>
          </a:stretch>
        </p:blipFill>
        <p:spPr>
          <a:xfrm>
            <a:off x="0" y="3295234"/>
            <a:ext cx="4927600" cy="621706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46" name="Rectangle"/>
          <p:cNvGrpSpPr/>
          <p:nvPr/>
        </p:nvGrpSpPr>
        <p:grpSpPr>
          <a:xfrm>
            <a:off x="110214" y="3087038"/>
            <a:ext cx="5828024" cy="6591873"/>
            <a:chOff x="0" y="0"/>
            <a:chExt cx="5828022" cy="6591872"/>
          </a:xfrm>
        </p:grpSpPr>
        <p:sp>
          <p:nvSpPr>
            <p:cNvPr id="445" name="Rectangle"/>
            <p:cNvSpPr/>
            <p:nvPr/>
          </p:nvSpPr>
          <p:spPr>
            <a:xfrm>
              <a:off x="101599" y="63500"/>
              <a:ext cx="5624824" cy="6325172"/>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444" name="Rectangle Rectangle" descr="Rectangle Rectangle"/>
            <p:cNvPicPr>
              <a:picLocks noChangeAspect="0"/>
            </p:cNvPicPr>
            <p:nvPr/>
          </p:nvPicPr>
          <p:blipFill>
            <a:blip r:embed="rId2">
              <a:extLst/>
            </a:blip>
            <a:stretch>
              <a:fillRect/>
            </a:stretch>
          </p:blipFill>
          <p:spPr>
            <a:xfrm>
              <a:off x="-1" y="-1"/>
              <a:ext cx="5828024" cy="6591873"/>
            </a:xfrm>
            <a:prstGeom prst="rect">
              <a:avLst/>
            </a:prstGeom>
            <a:effectLst/>
          </p:spPr>
        </p:pic>
      </p:grpSp>
      <p:grpSp>
        <p:nvGrpSpPr>
          <p:cNvPr id="449" name="Rectangle"/>
          <p:cNvGrpSpPr/>
          <p:nvPr/>
        </p:nvGrpSpPr>
        <p:grpSpPr>
          <a:xfrm>
            <a:off x="474862" y="170650"/>
            <a:ext cx="12086095" cy="1591880"/>
            <a:chOff x="0" y="0"/>
            <a:chExt cx="12086093" cy="1591879"/>
          </a:xfrm>
        </p:grpSpPr>
        <p:sp>
          <p:nvSpPr>
            <p:cNvPr id="448"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447"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450"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451"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452" name="&quot;Do not worry about your life&quot; (25) &quot;Do not worry about your life&quot; (25)" descr="&quot;Do not worry about your life&quot; (25) &quot;Do not worry about your life&quot; (25)"/>
          <p:cNvPicPr>
            <a:picLocks noChangeAspect="0"/>
          </p:cNvPicPr>
          <p:nvPr/>
        </p:nvPicPr>
        <p:blipFill>
          <a:blip r:embed="rId4">
            <a:extLst/>
          </a:blip>
          <a:stretch>
            <a:fillRect/>
          </a:stretch>
        </p:blipFill>
        <p:spPr>
          <a:xfrm>
            <a:off x="51069" y="1811332"/>
            <a:ext cx="12902662" cy="1435101"/>
          </a:xfrm>
          <a:prstGeom prst="rect">
            <a:avLst/>
          </a:prstGeom>
        </p:spPr>
      </p:pic>
      <p:sp>
        <p:nvSpPr>
          <p:cNvPr id="453" name="“Therefore” -A connection between materialism and anxiety - cf. Luke 12:13-31 – (After the parable of the rich fool - Jesus taught on worry)…"/>
          <p:cNvSpPr txBox="1"/>
          <p:nvPr/>
        </p:nvSpPr>
        <p:spPr>
          <a:xfrm>
            <a:off x="6026898" y="3303773"/>
            <a:ext cx="6797557" cy="621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2300"/>
              </a:spcBef>
              <a:buSzPct val="80000"/>
              <a:buBlip>
                <a:blip r:embed="rId5"/>
              </a:buBlip>
              <a:defRPr sz="3800">
                <a:solidFill>
                  <a:srgbClr val="000000"/>
                </a:solidFill>
                <a:latin typeface="Century Gothic"/>
                <a:ea typeface="Century Gothic"/>
                <a:cs typeface="Century Gothic"/>
                <a:sym typeface="Century Gothic"/>
              </a:defRPr>
            </a:pPr>
            <a:r>
              <a:t>“</a:t>
            </a:r>
            <a:r>
              <a:rPr b="1"/>
              <a:t>Therefore</a:t>
            </a:r>
            <a:r>
              <a:t>” -A connection between materialism and anxiety - cf. Luke 12:13-31 – (</a:t>
            </a:r>
            <a:r>
              <a:rPr i="1" sz="3600"/>
              <a:t>After the parable of the rich fool - Jesus taught on worry</a:t>
            </a:r>
            <a:r>
              <a:t>)</a:t>
            </a:r>
          </a:p>
          <a:p>
            <a:pPr marL="685800" indent="-685800" algn="l" defTabSz="457200">
              <a:spcBef>
                <a:spcPts val="2300"/>
              </a:spcBef>
              <a:buSzPct val="80000"/>
              <a:buBlip>
                <a:blip r:embed="rId5"/>
              </a:buBlip>
              <a:defRPr sz="3800">
                <a:solidFill>
                  <a:srgbClr val="000000"/>
                </a:solidFill>
                <a:latin typeface="Century Gothic"/>
                <a:ea typeface="Century Gothic"/>
                <a:cs typeface="Century Gothic"/>
                <a:sym typeface="Century Gothic"/>
              </a:defRPr>
            </a:pPr>
            <a:r>
              <a:t>Anxiety reflects a lack of confidence in God! </a:t>
            </a:r>
            <a:br/>
            <a:r>
              <a:t>(Heb 13:5,6; Rom 8:28-38; 1 Pet 5:6,7; Phil 4:6-13)</a:t>
            </a:r>
          </a:p>
        </p:txBody>
      </p:sp>
      <p:sp>
        <p:nvSpPr>
          <p:cNvPr id="454" name="Matthew 6:25 (NKJV)…"/>
          <p:cNvSpPr txBox="1"/>
          <p:nvPr/>
        </p:nvSpPr>
        <p:spPr>
          <a:xfrm>
            <a:off x="289825" y="3346312"/>
            <a:ext cx="5468801" cy="5541021"/>
          </a:xfrm>
          <a:prstGeom prst="rect">
            <a:avLst/>
          </a:prstGeom>
          <a:ln w="12700">
            <a:miter lim="400000"/>
          </a:ln>
          <a:effectLst>
            <a:outerShdw sx="100000" sy="100000" kx="0" ky="0" algn="b" rotWithShape="0" blurRad="152400" dist="101600" dir="270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sz="41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t>Matthew 6:25 (NKJV)</a:t>
            </a:r>
          </a:p>
          <a:p>
            <a:pPr defTabSz="457200">
              <a:defRPr sz="40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rPr baseline="31999"/>
              <a:t>25</a:t>
            </a:r>
            <a:r>
              <a:t> “Therefore I say to you, do not worry about your life, what you will eat or what you will drink; nor about your body, what you will put on. Is not life more than food and the body more than clothing?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3">
                                            <p:txEl>
                                              <p:pRg st="1" end="1"/>
                                            </p:txEl>
                                          </p:spTgt>
                                        </p:tgtEl>
                                        <p:attrNameLst>
                                          <p:attrName>style.visibility</p:attrName>
                                        </p:attrNameLst>
                                      </p:cBhvr>
                                      <p:to>
                                        <p:strVal val="visible"/>
                                      </p:to>
                                    </p:set>
                                    <p:animEffect filter="wipe(left)" transition="in">
                                      <p:cBhvr>
                                        <p:cTn id="7" dur="1500"/>
                                        <p:tgtEl>
                                          <p:spTgt spid="45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3"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58" name="Rectangle"/>
          <p:cNvGrpSpPr/>
          <p:nvPr/>
        </p:nvGrpSpPr>
        <p:grpSpPr>
          <a:xfrm>
            <a:off x="110214" y="3087038"/>
            <a:ext cx="5828024" cy="6591873"/>
            <a:chOff x="0" y="0"/>
            <a:chExt cx="5828022" cy="6591872"/>
          </a:xfrm>
        </p:grpSpPr>
        <p:sp>
          <p:nvSpPr>
            <p:cNvPr id="457" name="Rectangle"/>
            <p:cNvSpPr/>
            <p:nvPr/>
          </p:nvSpPr>
          <p:spPr>
            <a:xfrm>
              <a:off x="101600" y="63500"/>
              <a:ext cx="5624823" cy="6325172"/>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456" name="Rectangle Rectangle" descr="Rectangle Rectangle"/>
            <p:cNvPicPr>
              <a:picLocks noChangeAspect="0"/>
            </p:cNvPicPr>
            <p:nvPr/>
          </p:nvPicPr>
          <p:blipFill>
            <a:blip r:embed="rId2">
              <a:extLst/>
            </a:blip>
            <a:stretch>
              <a:fillRect/>
            </a:stretch>
          </p:blipFill>
          <p:spPr>
            <a:xfrm>
              <a:off x="0" y="-1"/>
              <a:ext cx="5828023" cy="6591873"/>
            </a:xfrm>
            <a:prstGeom prst="rect">
              <a:avLst/>
            </a:prstGeom>
            <a:effectLst/>
          </p:spPr>
        </p:pic>
      </p:grpSp>
      <p:grpSp>
        <p:nvGrpSpPr>
          <p:cNvPr id="461" name="Rectangle"/>
          <p:cNvGrpSpPr/>
          <p:nvPr/>
        </p:nvGrpSpPr>
        <p:grpSpPr>
          <a:xfrm>
            <a:off x="474862" y="170650"/>
            <a:ext cx="12086095" cy="1591880"/>
            <a:chOff x="0" y="0"/>
            <a:chExt cx="12086093" cy="1591879"/>
          </a:xfrm>
        </p:grpSpPr>
        <p:sp>
          <p:nvSpPr>
            <p:cNvPr id="460"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459"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462"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463"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464" name="&quot;Do not worry about your life&quot; (25) &quot;Do not worry about your life&quot; (25)" descr="&quot;Do not worry about your life&quot; (25) &quot;Do not worry about your life&quot; (25)"/>
          <p:cNvPicPr>
            <a:picLocks noChangeAspect="0"/>
          </p:cNvPicPr>
          <p:nvPr/>
        </p:nvPicPr>
        <p:blipFill>
          <a:blip r:embed="rId4">
            <a:extLst/>
          </a:blip>
          <a:stretch>
            <a:fillRect/>
          </a:stretch>
        </p:blipFill>
        <p:spPr>
          <a:xfrm>
            <a:off x="51069" y="1811332"/>
            <a:ext cx="12902662" cy="1435101"/>
          </a:xfrm>
          <a:prstGeom prst="rect">
            <a:avLst/>
          </a:prstGeom>
        </p:spPr>
      </p:pic>
      <p:sp>
        <p:nvSpPr>
          <p:cNvPr id="465" name="Matthew 6:25 (NKJV)…"/>
          <p:cNvSpPr txBox="1"/>
          <p:nvPr/>
        </p:nvSpPr>
        <p:spPr>
          <a:xfrm>
            <a:off x="289825" y="3346312"/>
            <a:ext cx="5468801" cy="5541021"/>
          </a:xfrm>
          <a:prstGeom prst="rect">
            <a:avLst/>
          </a:prstGeom>
          <a:ln w="12700">
            <a:miter lim="400000"/>
          </a:ln>
          <a:effectLst>
            <a:outerShdw sx="100000" sy="100000" kx="0" ky="0" algn="b" rotWithShape="0" blurRad="152400" dist="101600" dir="270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sz="41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t>Matthew 6:25 (NKJV)</a:t>
            </a:r>
          </a:p>
          <a:p>
            <a:pPr defTabSz="457200">
              <a:defRPr sz="40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rPr baseline="31999"/>
              <a:t>25</a:t>
            </a:r>
            <a:r>
              <a:t> “Therefore I say to you, do not worry about your life, what you will eat or what you will drink; nor about your body, what you will put on. Is not life more than food and the body more than clothing?</a:t>
            </a:r>
          </a:p>
        </p:txBody>
      </p:sp>
      <p:sp>
        <p:nvSpPr>
          <p:cNvPr id="466" name="Hebrews 13:5–6 (NKJV)…"/>
          <p:cNvSpPr txBox="1"/>
          <p:nvPr/>
        </p:nvSpPr>
        <p:spPr>
          <a:xfrm>
            <a:off x="6137092" y="3269834"/>
            <a:ext cx="6496048" cy="62262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000000"/>
                </a:solidFill>
                <a:latin typeface="Times New Roman"/>
                <a:ea typeface="Times New Roman"/>
                <a:cs typeface="Times New Roman"/>
                <a:sym typeface="Times New Roman"/>
              </a:defRPr>
            </a:pPr>
            <a:r>
              <a:t>Hebrews 13:5–6 (NKJV)</a:t>
            </a:r>
          </a:p>
          <a:p>
            <a:pPr defTabSz="457200">
              <a:defRPr sz="4100">
                <a:solidFill>
                  <a:srgbClr val="000000"/>
                </a:solidFill>
                <a:latin typeface="Times New Roman"/>
                <a:ea typeface="Times New Roman"/>
                <a:cs typeface="Times New Roman"/>
                <a:sym typeface="Times New Roman"/>
              </a:defRPr>
            </a:pPr>
            <a:r>
              <a:rPr baseline="31999"/>
              <a:t>5</a:t>
            </a:r>
            <a:r>
              <a:t> Let your conduct </a:t>
            </a:r>
            <a:r>
              <a:rPr i="1"/>
              <a:t>be</a:t>
            </a:r>
            <a:r>
              <a:t> without covetousness; </a:t>
            </a:r>
            <a:r>
              <a:rPr i="1"/>
              <a:t>be</a:t>
            </a:r>
            <a:r>
              <a:t> content with such things as you have. For He Himself has said, </a:t>
            </a:r>
            <a:r>
              <a:rPr i="1"/>
              <a:t>“I will never leave you nor forsake you.”</a:t>
            </a:r>
            <a:r>
              <a:t> </a:t>
            </a:r>
            <a:r>
              <a:rPr baseline="31999"/>
              <a:t>6</a:t>
            </a:r>
            <a:r>
              <a:t> So we may boldly say: </a:t>
            </a:r>
            <a:r>
              <a:rPr i="1"/>
              <a:t>“The Lord is my helper;</a:t>
            </a:r>
            <a:r>
              <a:t> </a:t>
            </a:r>
            <a:r>
              <a:rPr i="1"/>
              <a:t>I will not fear</a:t>
            </a:r>
            <a:r>
              <a:t>. </a:t>
            </a:r>
            <a:r>
              <a:rPr i="1"/>
              <a:t>What can man do to me?”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 name="Results of Anxiety Results of Anxiety" descr="Results of Anxiety Results of Anxiety"/>
          <p:cNvPicPr>
            <a:picLocks noChangeAspect="0"/>
          </p:cNvPicPr>
          <p:nvPr/>
        </p:nvPicPr>
        <p:blipFill>
          <a:blip r:embed="rId2">
            <a:extLst/>
          </a:blip>
          <a:stretch>
            <a:fillRect/>
          </a:stretch>
        </p:blipFill>
        <p:spPr>
          <a:xfrm>
            <a:off x="139997" y="1591481"/>
            <a:ext cx="12431298" cy="2032001"/>
          </a:xfrm>
          <a:prstGeom prst="rect">
            <a:avLst/>
          </a:prstGeom>
        </p:spPr>
      </p:pic>
      <p:grpSp>
        <p:nvGrpSpPr>
          <p:cNvPr id="279" name="Rectangle"/>
          <p:cNvGrpSpPr/>
          <p:nvPr/>
        </p:nvGrpSpPr>
        <p:grpSpPr>
          <a:xfrm>
            <a:off x="474862" y="170650"/>
            <a:ext cx="12086095" cy="1591880"/>
            <a:chOff x="0" y="0"/>
            <a:chExt cx="12086093" cy="1591879"/>
          </a:xfrm>
        </p:grpSpPr>
        <p:sp>
          <p:nvSpPr>
            <p:cNvPr id="278"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277"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280"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281"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282" name="iStock_00000226277worry2-300x199.tiff" descr="iStock_00000226277worry2-300x199.tiff"/>
          <p:cNvPicPr>
            <a:picLocks noChangeAspect="1"/>
          </p:cNvPicPr>
          <p:nvPr/>
        </p:nvPicPr>
        <p:blipFill>
          <a:blip r:embed="rId4">
            <a:extLst/>
          </a:blip>
          <a:srcRect l="14334" t="6191" r="16999" b="0"/>
          <a:stretch>
            <a:fillRect/>
          </a:stretch>
        </p:blipFill>
        <p:spPr>
          <a:xfrm>
            <a:off x="-769201" y="3035118"/>
            <a:ext cx="7499748" cy="6796415"/>
          </a:xfrm>
          <a:custGeom>
            <a:avLst/>
            <a:gdLst/>
            <a:ahLst/>
            <a:cxnLst>
              <a:cxn ang="0">
                <a:pos x="wd2" y="hd2"/>
              </a:cxn>
              <a:cxn ang="5400000">
                <a:pos x="wd2" y="hd2"/>
              </a:cxn>
              <a:cxn ang="10800000">
                <a:pos x="wd2" y="hd2"/>
              </a:cxn>
              <a:cxn ang="16200000">
                <a:pos x="wd2" y="hd2"/>
              </a:cxn>
            </a:cxnLst>
            <a:rect l="0" t="0" r="r" b="b"/>
            <a:pathLst>
              <a:path w="21600" h="21592" fill="norm" stroke="1" extrusionOk="0">
                <a:moveTo>
                  <a:pt x="10937" y="1"/>
                </a:moveTo>
                <a:cubicBezTo>
                  <a:pt x="10800" y="-8"/>
                  <a:pt x="10664" y="39"/>
                  <a:pt x="10585" y="145"/>
                </a:cubicBezTo>
                <a:cubicBezTo>
                  <a:pt x="10516" y="236"/>
                  <a:pt x="10344" y="310"/>
                  <a:pt x="10203" y="310"/>
                </a:cubicBezTo>
                <a:cubicBezTo>
                  <a:pt x="10062" y="310"/>
                  <a:pt x="9844" y="372"/>
                  <a:pt x="9718" y="448"/>
                </a:cubicBezTo>
                <a:cubicBezTo>
                  <a:pt x="9592" y="524"/>
                  <a:pt x="9418" y="592"/>
                  <a:pt x="9332" y="601"/>
                </a:cubicBezTo>
                <a:cubicBezTo>
                  <a:pt x="9245" y="610"/>
                  <a:pt x="9087" y="627"/>
                  <a:pt x="8979" y="638"/>
                </a:cubicBezTo>
                <a:cubicBezTo>
                  <a:pt x="8827" y="653"/>
                  <a:pt x="8808" y="692"/>
                  <a:pt x="8899" y="813"/>
                </a:cubicBezTo>
                <a:cubicBezTo>
                  <a:pt x="8990" y="934"/>
                  <a:pt x="8922" y="1063"/>
                  <a:pt x="8597" y="1395"/>
                </a:cubicBezTo>
                <a:cubicBezTo>
                  <a:pt x="8366" y="1630"/>
                  <a:pt x="8171" y="1912"/>
                  <a:pt x="8162" y="2021"/>
                </a:cubicBezTo>
                <a:cubicBezTo>
                  <a:pt x="8132" y="2399"/>
                  <a:pt x="8120" y="2451"/>
                  <a:pt x="8022" y="2623"/>
                </a:cubicBezTo>
                <a:cubicBezTo>
                  <a:pt x="7968" y="2719"/>
                  <a:pt x="7920" y="3249"/>
                  <a:pt x="7917" y="3802"/>
                </a:cubicBezTo>
                <a:cubicBezTo>
                  <a:pt x="7913" y="4356"/>
                  <a:pt x="7877" y="4845"/>
                  <a:pt x="7836" y="4890"/>
                </a:cubicBezTo>
                <a:cubicBezTo>
                  <a:pt x="7795" y="4936"/>
                  <a:pt x="7808" y="5035"/>
                  <a:pt x="7865" y="5111"/>
                </a:cubicBezTo>
                <a:cubicBezTo>
                  <a:pt x="8031" y="5332"/>
                  <a:pt x="8385" y="6606"/>
                  <a:pt x="8304" y="6692"/>
                </a:cubicBezTo>
                <a:cubicBezTo>
                  <a:pt x="8264" y="6735"/>
                  <a:pt x="7893" y="6820"/>
                  <a:pt x="7480" y="6883"/>
                </a:cubicBezTo>
                <a:cubicBezTo>
                  <a:pt x="7048" y="6948"/>
                  <a:pt x="6602" y="7094"/>
                  <a:pt x="6431" y="7226"/>
                </a:cubicBezTo>
                <a:cubicBezTo>
                  <a:pt x="6267" y="7351"/>
                  <a:pt x="5811" y="7678"/>
                  <a:pt x="5418" y="7952"/>
                </a:cubicBezTo>
                <a:cubicBezTo>
                  <a:pt x="5025" y="8225"/>
                  <a:pt x="4642" y="8583"/>
                  <a:pt x="4565" y="8746"/>
                </a:cubicBezTo>
                <a:cubicBezTo>
                  <a:pt x="4409" y="9080"/>
                  <a:pt x="3727" y="11487"/>
                  <a:pt x="3612" y="12106"/>
                </a:cubicBezTo>
                <a:cubicBezTo>
                  <a:pt x="3571" y="12328"/>
                  <a:pt x="3477" y="12614"/>
                  <a:pt x="3405" y="12742"/>
                </a:cubicBezTo>
                <a:cubicBezTo>
                  <a:pt x="3333" y="12870"/>
                  <a:pt x="3251" y="13295"/>
                  <a:pt x="3221" y="13686"/>
                </a:cubicBezTo>
                <a:cubicBezTo>
                  <a:pt x="3185" y="14170"/>
                  <a:pt x="3092" y="14508"/>
                  <a:pt x="2934" y="14744"/>
                </a:cubicBezTo>
                <a:cubicBezTo>
                  <a:pt x="2752" y="15015"/>
                  <a:pt x="2712" y="15202"/>
                  <a:pt x="2749" y="15595"/>
                </a:cubicBezTo>
                <a:cubicBezTo>
                  <a:pt x="2784" y="15968"/>
                  <a:pt x="2733" y="16239"/>
                  <a:pt x="2551" y="16643"/>
                </a:cubicBezTo>
                <a:cubicBezTo>
                  <a:pt x="2268" y="17274"/>
                  <a:pt x="2229" y="18258"/>
                  <a:pt x="2459" y="18968"/>
                </a:cubicBezTo>
                <a:cubicBezTo>
                  <a:pt x="2586" y="19363"/>
                  <a:pt x="2583" y="19417"/>
                  <a:pt x="2428" y="19474"/>
                </a:cubicBezTo>
                <a:cubicBezTo>
                  <a:pt x="1414" y="19844"/>
                  <a:pt x="0" y="20988"/>
                  <a:pt x="0" y="21439"/>
                </a:cubicBezTo>
                <a:cubicBezTo>
                  <a:pt x="0" y="21564"/>
                  <a:pt x="1941" y="21592"/>
                  <a:pt x="10799" y="21592"/>
                </a:cubicBezTo>
                <a:cubicBezTo>
                  <a:pt x="17930" y="21592"/>
                  <a:pt x="21600" y="21552"/>
                  <a:pt x="21600" y="21476"/>
                </a:cubicBezTo>
                <a:cubicBezTo>
                  <a:pt x="21600" y="21412"/>
                  <a:pt x="21557" y="21361"/>
                  <a:pt x="21505" y="21361"/>
                </a:cubicBezTo>
                <a:cubicBezTo>
                  <a:pt x="21453" y="21361"/>
                  <a:pt x="21313" y="21178"/>
                  <a:pt x="21194" y="20955"/>
                </a:cubicBezTo>
                <a:cubicBezTo>
                  <a:pt x="20959" y="20515"/>
                  <a:pt x="20148" y="19883"/>
                  <a:pt x="19684" y="19778"/>
                </a:cubicBezTo>
                <a:cubicBezTo>
                  <a:pt x="19311" y="19693"/>
                  <a:pt x="19252" y="19577"/>
                  <a:pt x="19416" y="19252"/>
                </a:cubicBezTo>
                <a:cubicBezTo>
                  <a:pt x="19488" y="19107"/>
                  <a:pt x="19552" y="18963"/>
                  <a:pt x="19556" y="18932"/>
                </a:cubicBezTo>
                <a:cubicBezTo>
                  <a:pt x="19561" y="18900"/>
                  <a:pt x="19627" y="18598"/>
                  <a:pt x="19703" y="18262"/>
                </a:cubicBezTo>
                <a:cubicBezTo>
                  <a:pt x="19778" y="17926"/>
                  <a:pt x="19808" y="17484"/>
                  <a:pt x="19770" y="17280"/>
                </a:cubicBezTo>
                <a:cubicBezTo>
                  <a:pt x="19732" y="17075"/>
                  <a:pt x="19685" y="16745"/>
                  <a:pt x="19666" y="16546"/>
                </a:cubicBezTo>
                <a:cubicBezTo>
                  <a:pt x="19616" y="16032"/>
                  <a:pt x="19511" y="15308"/>
                  <a:pt x="19342" y="14305"/>
                </a:cubicBezTo>
                <a:cubicBezTo>
                  <a:pt x="19262" y="13828"/>
                  <a:pt x="19119" y="12892"/>
                  <a:pt x="19025" y="12224"/>
                </a:cubicBezTo>
                <a:cubicBezTo>
                  <a:pt x="18930" y="11556"/>
                  <a:pt x="18739" y="10590"/>
                  <a:pt x="18601" y="10078"/>
                </a:cubicBezTo>
                <a:cubicBezTo>
                  <a:pt x="18462" y="9565"/>
                  <a:pt x="18349" y="9080"/>
                  <a:pt x="18349" y="9000"/>
                </a:cubicBezTo>
                <a:cubicBezTo>
                  <a:pt x="18349" y="8821"/>
                  <a:pt x="17293" y="7596"/>
                  <a:pt x="17139" y="7596"/>
                </a:cubicBezTo>
                <a:cubicBezTo>
                  <a:pt x="17078" y="7596"/>
                  <a:pt x="16969" y="7533"/>
                  <a:pt x="16898" y="7454"/>
                </a:cubicBezTo>
                <a:cubicBezTo>
                  <a:pt x="16720" y="7258"/>
                  <a:pt x="15856" y="7026"/>
                  <a:pt x="14784" y="6885"/>
                </a:cubicBezTo>
                <a:cubicBezTo>
                  <a:pt x="14294" y="6821"/>
                  <a:pt x="13858" y="6731"/>
                  <a:pt x="13816" y="6686"/>
                </a:cubicBezTo>
                <a:cubicBezTo>
                  <a:pt x="13773" y="6641"/>
                  <a:pt x="13856" y="6361"/>
                  <a:pt x="14000" y="6063"/>
                </a:cubicBezTo>
                <a:cubicBezTo>
                  <a:pt x="14144" y="5765"/>
                  <a:pt x="14261" y="5402"/>
                  <a:pt x="14262" y="5257"/>
                </a:cubicBezTo>
                <a:cubicBezTo>
                  <a:pt x="14263" y="4282"/>
                  <a:pt x="14243" y="4144"/>
                  <a:pt x="14087" y="4078"/>
                </a:cubicBezTo>
                <a:cubicBezTo>
                  <a:pt x="13972" y="4030"/>
                  <a:pt x="13953" y="3965"/>
                  <a:pt x="14024" y="3865"/>
                </a:cubicBezTo>
                <a:cubicBezTo>
                  <a:pt x="14205" y="3612"/>
                  <a:pt x="14132" y="2927"/>
                  <a:pt x="13880" y="2515"/>
                </a:cubicBezTo>
                <a:cubicBezTo>
                  <a:pt x="13696" y="2213"/>
                  <a:pt x="13665" y="2079"/>
                  <a:pt x="13754" y="1961"/>
                </a:cubicBezTo>
                <a:cubicBezTo>
                  <a:pt x="13843" y="1844"/>
                  <a:pt x="13821" y="1744"/>
                  <a:pt x="13662" y="1549"/>
                </a:cubicBezTo>
                <a:cubicBezTo>
                  <a:pt x="13546" y="1408"/>
                  <a:pt x="13423" y="1202"/>
                  <a:pt x="13387" y="1090"/>
                </a:cubicBezTo>
                <a:cubicBezTo>
                  <a:pt x="13352" y="979"/>
                  <a:pt x="13252" y="888"/>
                  <a:pt x="13166" y="888"/>
                </a:cubicBezTo>
                <a:cubicBezTo>
                  <a:pt x="13079" y="888"/>
                  <a:pt x="12958" y="782"/>
                  <a:pt x="12895" y="651"/>
                </a:cubicBezTo>
                <a:cubicBezTo>
                  <a:pt x="12820" y="498"/>
                  <a:pt x="12713" y="438"/>
                  <a:pt x="12593" y="480"/>
                </a:cubicBezTo>
                <a:cubicBezTo>
                  <a:pt x="12481" y="519"/>
                  <a:pt x="12332" y="451"/>
                  <a:pt x="12217" y="311"/>
                </a:cubicBezTo>
                <a:cubicBezTo>
                  <a:pt x="11999" y="45"/>
                  <a:pt x="11741" y="12"/>
                  <a:pt x="11547" y="223"/>
                </a:cubicBezTo>
                <a:cubicBezTo>
                  <a:pt x="11441" y="338"/>
                  <a:pt x="11390" y="333"/>
                  <a:pt x="11291" y="190"/>
                </a:cubicBezTo>
                <a:cubicBezTo>
                  <a:pt x="11210" y="74"/>
                  <a:pt x="11073" y="10"/>
                  <a:pt x="10937" y="1"/>
                </a:cubicBezTo>
                <a:close/>
              </a:path>
            </a:pathLst>
          </a:custGeom>
          <a:ln w="12700">
            <a:miter lim="400000"/>
          </a:ln>
        </p:spPr>
      </p:pic>
      <p:sp>
        <p:nvSpPr>
          <p:cNvPr id="283" name="Ulcers"/>
          <p:cNvSpPr/>
          <p:nvPr/>
        </p:nvSpPr>
        <p:spPr>
          <a:xfrm>
            <a:off x="6992664" y="3573418"/>
            <a:ext cx="5499101" cy="863601"/>
          </a:xfrm>
          <a:prstGeom prst="rect">
            <a:avLst/>
          </a:prstGeom>
          <a:gradFill>
            <a:gsLst>
              <a:gs pos="0">
                <a:srgbClr val="DE8D75"/>
              </a:gs>
              <a:gs pos="27999">
                <a:srgbClr val="E1A391"/>
              </a:gs>
              <a:gs pos="100000">
                <a:srgbClr val="F5E1DC"/>
              </a:gs>
            </a:gsLst>
            <a:lin ang="16200000"/>
          </a:gradFill>
          <a:ln w="10000">
            <a:solidFill>
              <a:srgbClr val="B5786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900">
                <a:solidFill>
                  <a:srgbClr val="000000"/>
                </a:solidFill>
                <a:uFill>
                  <a:solidFill>
                    <a:srgbClr val="000000"/>
                  </a:solidFill>
                </a:uFill>
                <a:latin typeface="Cambria"/>
                <a:ea typeface="Cambria"/>
                <a:cs typeface="Cambria"/>
                <a:sym typeface="Cambria"/>
              </a:defRPr>
            </a:lvl1pPr>
          </a:lstStyle>
          <a:p>
            <a:pPr/>
            <a:r>
              <a:t>Ulcers</a:t>
            </a:r>
          </a:p>
        </p:txBody>
      </p:sp>
      <p:sp>
        <p:nvSpPr>
          <p:cNvPr id="284" name="H.B.P. / Stroke"/>
          <p:cNvSpPr/>
          <p:nvPr/>
        </p:nvSpPr>
        <p:spPr>
          <a:xfrm>
            <a:off x="6992664" y="4843418"/>
            <a:ext cx="5499101" cy="863601"/>
          </a:xfrm>
          <a:prstGeom prst="rect">
            <a:avLst/>
          </a:prstGeom>
          <a:gradFill>
            <a:gsLst>
              <a:gs pos="0">
                <a:srgbClr val="F3B982"/>
              </a:gs>
              <a:gs pos="27999">
                <a:srgbClr val="F3C399"/>
              </a:gs>
              <a:gs pos="100000">
                <a:srgbClr val="FBEADD"/>
              </a:gs>
            </a:gsLst>
            <a:lin ang="16200000"/>
          </a:gradFill>
          <a:ln w="10000">
            <a:solidFill>
              <a:srgbClr val="CFA88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900">
                <a:solidFill>
                  <a:srgbClr val="000000"/>
                </a:solidFill>
                <a:uFill>
                  <a:solidFill>
                    <a:srgbClr val="000000"/>
                  </a:solidFill>
                </a:uFill>
                <a:latin typeface="Cambria"/>
                <a:ea typeface="Cambria"/>
                <a:cs typeface="Cambria"/>
                <a:sym typeface="Cambria"/>
              </a:defRPr>
            </a:lvl1pPr>
          </a:lstStyle>
          <a:p>
            <a:pPr/>
            <a:r>
              <a:t>H.B.P. / Stroke</a:t>
            </a:r>
          </a:p>
        </p:txBody>
      </p:sp>
      <p:sp>
        <p:nvSpPr>
          <p:cNvPr id="285" name="Heart Problems"/>
          <p:cNvSpPr/>
          <p:nvPr/>
        </p:nvSpPr>
        <p:spPr>
          <a:xfrm>
            <a:off x="6992664" y="6113418"/>
            <a:ext cx="5499101" cy="863601"/>
          </a:xfrm>
          <a:prstGeom prst="rect">
            <a:avLst/>
          </a:prstGeom>
          <a:gradFill>
            <a:gsLst>
              <a:gs pos="0">
                <a:srgbClr val="CFBF96"/>
              </a:gs>
              <a:gs pos="27999">
                <a:srgbClr val="D6C8A8"/>
              </a:gs>
              <a:gs pos="100000">
                <a:srgbClr val="F1ECE3"/>
              </a:gs>
            </a:gsLst>
            <a:lin ang="16200000"/>
          </a:gradFill>
          <a:ln w="10000">
            <a:solidFill>
              <a:srgbClr val="B1A587"/>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900">
                <a:solidFill>
                  <a:srgbClr val="000000"/>
                </a:solidFill>
                <a:uFill>
                  <a:solidFill>
                    <a:srgbClr val="000000"/>
                  </a:solidFill>
                </a:uFill>
                <a:latin typeface="Cambria"/>
                <a:ea typeface="Cambria"/>
                <a:cs typeface="Cambria"/>
                <a:sym typeface="Cambria"/>
              </a:defRPr>
            </a:lvl1pPr>
          </a:lstStyle>
          <a:p>
            <a:pPr/>
            <a:r>
              <a:t>Heart Problems</a:t>
            </a:r>
          </a:p>
        </p:txBody>
      </p:sp>
      <p:sp>
        <p:nvSpPr>
          <p:cNvPr id="286" name="Substance Abuse"/>
          <p:cNvSpPr/>
          <p:nvPr/>
        </p:nvSpPr>
        <p:spPr>
          <a:xfrm>
            <a:off x="6992664" y="7383418"/>
            <a:ext cx="5499101" cy="863601"/>
          </a:xfrm>
          <a:prstGeom prst="rect">
            <a:avLst/>
          </a:prstGeom>
          <a:gradFill>
            <a:gsLst>
              <a:gs pos="0">
                <a:srgbClr val="7F7F7F"/>
              </a:gs>
              <a:gs pos="27999">
                <a:srgbClr val="9B9B9B"/>
              </a:gs>
              <a:gs pos="100000">
                <a:srgbClr val="E1E1E1"/>
              </a:gs>
            </a:gsLst>
            <a:lin ang="16200000"/>
          </a:gradFill>
          <a:ln w="10000">
            <a:solidFill>
              <a:srgbClr val="00000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900">
                <a:solidFill>
                  <a:srgbClr val="000000"/>
                </a:solidFill>
                <a:uFill>
                  <a:solidFill>
                    <a:srgbClr val="000000"/>
                  </a:solidFill>
                </a:uFill>
                <a:latin typeface="Cambria"/>
                <a:ea typeface="Cambria"/>
                <a:cs typeface="Cambria"/>
                <a:sym typeface="Cambria"/>
              </a:defRPr>
            </a:lvl1pPr>
          </a:lstStyle>
          <a:p>
            <a:pPr/>
            <a:r>
              <a:t>Substance Abuse</a:t>
            </a:r>
          </a:p>
        </p:txBody>
      </p:sp>
      <p:sp>
        <p:nvSpPr>
          <p:cNvPr id="287" name="Suicide"/>
          <p:cNvSpPr/>
          <p:nvPr/>
        </p:nvSpPr>
        <p:spPr>
          <a:xfrm>
            <a:off x="6992664" y="8653418"/>
            <a:ext cx="5499101" cy="863601"/>
          </a:xfrm>
          <a:prstGeom prst="rect">
            <a:avLst/>
          </a:prstGeom>
          <a:gradFill>
            <a:gsLst>
              <a:gs pos="0">
                <a:srgbClr val="C8D7A9"/>
              </a:gs>
              <a:gs pos="27999">
                <a:srgbClr val="BBFCBA"/>
              </a:gs>
              <a:gs pos="100000">
                <a:srgbClr val="E1E1E1"/>
              </a:gs>
            </a:gsLst>
            <a:lin ang="16200000"/>
          </a:gradFill>
          <a:ln w="10000">
            <a:solidFill>
              <a:srgbClr val="00000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900">
                <a:solidFill>
                  <a:srgbClr val="000000"/>
                </a:solidFill>
                <a:uFill>
                  <a:solidFill>
                    <a:srgbClr val="000000"/>
                  </a:solidFill>
                </a:uFill>
                <a:latin typeface="Cambria"/>
                <a:ea typeface="Cambria"/>
                <a:cs typeface="Cambria"/>
                <a:sym typeface="Cambria"/>
              </a:defRPr>
            </a:lvl1pPr>
          </a:lstStyle>
          <a:p>
            <a:pPr/>
            <a:r>
              <a:t>Suicide</a:t>
            </a:r>
          </a:p>
        </p:txBody>
      </p:sp>
      <p:sp>
        <p:nvSpPr>
          <p:cNvPr id="288" name="ANXIETY causes MANY physical problems"/>
          <p:cNvSpPr txBox="1"/>
          <p:nvPr/>
        </p:nvSpPr>
        <p:spPr>
          <a:xfrm>
            <a:off x="236127" y="7050989"/>
            <a:ext cx="6156520" cy="2425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200"/>
              </a:spcBef>
              <a:defRPr b="1" sz="5300">
                <a:ln w="25400" cap="flat">
                  <a:solidFill>
                    <a:srgbClr val="000000"/>
                  </a:solidFill>
                  <a:prstDash val="solid"/>
                  <a:miter lim="400000"/>
                </a:ln>
                <a:solidFill>
                  <a:srgbClr val="FFFFFF"/>
                </a:solidFill>
                <a:effectLst>
                  <a:outerShdw sx="100000" sy="100000" kx="0" ky="0" algn="b" rotWithShape="0" blurRad="139700" dist="101600" dir="2700000">
                    <a:srgbClr val="000000">
                      <a:alpha val="90000"/>
                    </a:srgbClr>
                  </a:outerShdw>
                </a:effectLst>
                <a:latin typeface="Gill Sans"/>
                <a:ea typeface="Gill Sans"/>
                <a:cs typeface="Gill Sans"/>
                <a:sym typeface="Gill Sans"/>
              </a:defRPr>
            </a:lvl1pPr>
          </a:lstStyle>
          <a:p>
            <a:pPr/>
            <a:r>
              <a:t>ANXIETY causes MANY physical problems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70" name="Rectangle"/>
          <p:cNvGrpSpPr/>
          <p:nvPr/>
        </p:nvGrpSpPr>
        <p:grpSpPr>
          <a:xfrm>
            <a:off x="110214" y="3087038"/>
            <a:ext cx="5828024" cy="6591873"/>
            <a:chOff x="0" y="0"/>
            <a:chExt cx="5828022" cy="6591872"/>
          </a:xfrm>
        </p:grpSpPr>
        <p:sp>
          <p:nvSpPr>
            <p:cNvPr id="469" name="Rectangle"/>
            <p:cNvSpPr/>
            <p:nvPr/>
          </p:nvSpPr>
          <p:spPr>
            <a:xfrm>
              <a:off x="101600" y="63500"/>
              <a:ext cx="5624823" cy="6325172"/>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468" name="Rectangle Rectangle" descr="Rectangle Rectangle"/>
            <p:cNvPicPr>
              <a:picLocks noChangeAspect="0"/>
            </p:cNvPicPr>
            <p:nvPr/>
          </p:nvPicPr>
          <p:blipFill>
            <a:blip r:embed="rId2">
              <a:extLst/>
            </a:blip>
            <a:stretch>
              <a:fillRect/>
            </a:stretch>
          </p:blipFill>
          <p:spPr>
            <a:xfrm>
              <a:off x="0" y="-1"/>
              <a:ext cx="5828023" cy="6591873"/>
            </a:xfrm>
            <a:prstGeom prst="rect">
              <a:avLst/>
            </a:prstGeom>
            <a:effectLst/>
          </p:spPr>
        </p:pic>
      </p:grpSp>
      <p:grpSp>
        <p:nvGrpSpPr>
          <p:cNvPr id="473" name="Rectangle"/>
          <p:cNvGrpSpPr/>
          <p:nvPr/>
        </p:nvGrpSpPr>
        <p:grpSpPr>
          <a:xfrm>
            <a:off x="474862" y="170650"/>
            <a:ext cx="12086095" cy="1591880"/>
            <a:chOff x="0" y="0"/>
            <a:chExt cx="12086093" cy="1591879"/>
          </a:xfrm>
        </p:grpSpPr>
        <p:sp>
          <p:nvSpPr>
            <p:cNvPr id="472"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471"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474"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475"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476" name="&quot;Do not worry about your life&quot; (25) &quot;Do not worry about your life&quot; (25)" descr="&quot;Do not worry about your life&quot; (25) &quot;Do not worry about your life&quot; (25)"/>
          <p:cNvPicPr>
            <a:picLocks noChangeAspect="0"/>
          </p:cNvPicPr>
          <p:nvPr/>
        </p:nvPicPr>
        <p:blipFill>
          <a:blip r:embed="rId4">
            <a:extLst/>
          </a:blip>
          <a:stretch>
            <a:fillRect/>
          </a:stretch>
        </p:blipFill>
        <p:spPr>
          <a:xfrm>
            <a:off x="51069" y="1811332"/>
            <a:ext cx="12902662" cy="1435101"/>
          </a:xfrm>
          <a:prstGeom prst="rect">
            <a:avLst/>
          </a:prstGeom>
        </p:spPr>
      </p:pic>
      <p:sp>
        <p:nvSpPr>
          <p:cNvPr id="477" name="Matthew 6:25 (NKJV)…"/>
          <p:cNvSpPr txBox="1"/>
          <p:nvPr/>
        </p:nvSpPr>
        <p:spPr>
          <a:xfrm>
            <a:off x="289825" y="3346312"/>
            <a:ext cx="5468801" cy="5541021"/>
          </a:xfrm>
          <a:prstGeom prst="rect">
            <a:avLst/>
          </a:prstGeom>
          <a:ln w="12700">
            <a:miter lim="400000"/>
          </a:ln>
          <a:effectLst>
            <a:outerShdw sx="100000" sy="100000" kx="0" ky="0" algn="b" rotWithShape="0" blurRad="152400" dist="101600" dir="270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sz="41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t>Matthew 6:25 (NKJV)</a:t>
            </a:r>
          </a:p>
          <a:p>
            <a:pPr defTabSz="457200">
              <a:defRPr sz="40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rPr baseline="31999"/>
              <a:t>25</a:t>
            </a:r>
            <a:r>
              <a:t> “Therefore I say to you, do not worry about your life, what you will eat or what you will drink; nor about your body, what you will put on. Is not life more than food and the body more than clothing?</a:t>
            </a:r>
          </a:p>
        </p:txBody>
      </p:sp>
      <p:sp>
        <p:nvSpPr>
          <p:cNvPr id="478" name="Romans 8:28 (NKJV)…"/>
          <p:cNvSpPr txBox="1"/>
          <p:nvPr/>
        </p:nvSpPr>
        <p:spPr>
          <a:xfrm>
            <a:off x="6137092" y="3269834"/>
            <a:ext cx="6496048" cy="60938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Romans 8:28 (NKJV) </a:t>
            </a:r>
          </a:p>
          <a:p>
            <a:pPr defTabSz="457200">
              <a:defRPr sz="5100">
                <a:solidFill>
                  <a:srgbClr val="000000"/>
                </a:solidFill>
                <a:latin typeface="Times New Roman"/>
                <a:ea typeface="Times New Roman"/>
                <a:cs typeface="Times New Roman"/>
                <a:sym typeface="Times New Roman"/>
              </a:defRPr>
            </a:pPr>
            <a:r>
              <a:rPr baseline="31999"/>
              <a:t>28</a:t>
            </a:r>
            <a:r>
              <a:t> And we know that all things work together for good to those who love God, to those who are the called according to </a:t>
            </a:r>
            <a:r>
              <a:rPr i="1"/>
              <a:t>His</a:t>
            </a:r>
            <a:r>
              <a:t> purpose.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82" name="Rectangle"/>
          <p:cNvGrpSpPr/>
          <p:nvPr/>
        </p:nvGrpSpPr>
        <p:grpSpPr>
          <a:xfrm>
            <a:off x="110214" y="3087038"/>
            <a:ext cx="5828024" cy="6591873"/>
            <a:chOff x="0" y="0"/>
            <a:chExt cx="5828022" cy="6591872"/>
          </a:xfrm>
        </p:grpSpPr>
        <p:sp>
          <p:nvSpPr>
            <p:cNvPr id="481" name="Rectangle"/>
            <p:cNvSpPr/>
            <p:nvPr/>
          </p:nvSpPr>
          <p:spPr>
            <a:xfrm>
              <a:off x="101600" y="63500"/>
              <a:ext cx="5624823" cy="6325172"/>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480" name="Rectangle Rectangle" descr="Rectangle Rectangle"/>
            <p:cNvPicPr>
              <a:picLocks noChangeAspect="0"/>
            </p:cNvPicPr>
            <p:nvPr/>
          </p:nvPicPr>
          <p:blipFill>
            <a:blip r:embed="rId2">
              <a:extLst/>
            </a:blip>
            <a:stretch>
              <a:fillRect/>
            </a:stretch>
          </p:blipFill>
          <p:spPr>
            <a:xfrm>
              <a:off x="0" y="-1"/>
              <a:ext cx="5828023" cy="6591873"/>
            </a:xfrm>
            <a:prstGeom prst="rect">
              <a:avLst/>
            </a:prstGeom>
            <a:effectLst/>
          </p:spPr>
        </p:pic>
      </p:grpSp>
      <p:grpSp>
        <p:nvGrpSpPr>
          <p:cNvPr id="485" name="Rectangle"/>
          <p:cNvGrpSpPr/>
          <p:nvPr/>
        </p:nvGrpSpPr>
        <p:grpSpPr>
          <a:xfrm>
            <a:off x="474862" y="170650"/>
            <a:ext cx="12086095" cy="1591880"/>
            <a:chOff x="0" y="0"/>
            <a:chExt cx="12086093" cy="1591879"/>
          </a:xfrm>
        </p:grpSpPr>
        <p:sp>
          <p:nvSpPr>
            <p:cNvPr id="484"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483"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486"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487"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488" name="&quot;Do not worry about your life&quot; (25) &quot;Do not worry about your life&quot; (25)" descr="&quot;Do not worry about your life&quot; (25) &quot;Do not worry about your life&quot; (25)"/>
          <p:cNvPicPr>
            <a:picLocks noChangeAspect="0"/>
          </p:cNvPicPr>
          <p:nvPr/>
        </p:nvPicPr>
        <p:blipFill>
          <a:blip r:embed="rId4">
            <a:extLst/>
          </a:blip>
          <a:stretch>
            <a:fillRect/>
          </a:stretch>
        </p:blipFill>
        <p:spPr>
          <a:xfrm>
            <a:off x="51069" y="1811332"/>
            <a:ext cx="12902662" cy="1435101"/>
          </a:xfrm>
          <a:prstGeom prst="rect">
            <a:avLst/>
          </a:prstGeom>
        </p:spPr>
      </p:pic>
      <p:sp>
        <p:nvSpPr>
          <p:cNvPr id="489" name="Matthew 6:25 (NKJV)…"/>
          <p:cNvSpPr txBox="1"/>
          <p:nvPr/>
        </p:nvSpPr>
        <p:spPr>
          <a:xfrm>
            <a:off x="289825" y="3346312"/>
            <a:ext cx="5468801" cy="5541021"/>
          </a:xfrm>
          <a:prstGeom prst="rect">
            <a:avLst/>
          </a:prstGeom>
          <a:ln w="12700">
            <a:miter lim="400000"/>
          </a:ln>
          <a:effectLst>
            <a:outerShdw sx="100000" sy="100000" kx="0" ky="0" algn="b" rotWithShape="0" blurRad="152400" dist="101600" dir="270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sz="41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t>Matthew 6:25 (NKJV)</a:t>
            </a:r>
          </a:p>
          <a:p>
            <a:pPr defTabSz="457200">
              <a:defRPr sz="40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rPr baseline="31999"/>
              <a:t>25</a:t>
            </a:r>
            <a:r>
              <a:t> “Therefore I say to you, do not worry about your life, what you will eat or what you will drink; nor about your body, what you will put on. Is not life more than food and the body more than clothing?</a:t>
            </a:r>
          </a:p>
        </p:txBody>
      </p:sp>
      <p:sp>
        <p:nvSpPr>
          <p:cNvPr id="490" name="Romans 8:28-38…"/>
          <p:cNvSpPr txBox="1"/>
          <p:nvPr/>
        </p:nvSpPr>
        <p:spPr>
          <a:xfrm>
            <a:off x="6026898" y="3303773"/>
            <a:ext cx="6797557" cy="601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600"/>
              </a:spcBef>
              <a:buSzPct val="80000"/>
              <a:buBlip>
                <a:blip r:embed="rId5"/>
              </a:buBlip>
              <a:defRPr b="1" sz="3800">
                <a:solidFill>
                  <a:srgbClr val="000000"/>
                </a:solidFill>
                <a:latin typeface="Century Gothic"/>
                <a:ea typeface="Century Gothic"/>
                <a:cs typeface="Century Gothic"/>
                <a:sym typeface="Century Gothic"/>
              </a:defRPr>
            </a:pPr>
            <a:r>
              <a:t>Romans 8:28-38</a:t>
            </a:r>
          </a:p>
          <a:p>
            <a:pPr marL="914400" indent="-685800" algn="l" defTabSz="457200">
              <a:spcBef>
                <a:spcPts val="600"/>
              </a:spcBef>
              <a:buSzPct val="80000"/>
              <a:buBlip>
                <a:blip r:embed="rId6"/>
              </a:buBlip>
              <a:defRPr sz="3200">
                <a:solidFill>
                  <a:srgbClr val="000000"/>
                </a:solidFill>
                <a:latin typeface="Century Gothic"/>
                <a:ea typeface="Century Gothic"/>
                <a:cs typeface="Century Gothic"/>
                <a:sym typeface="Century Gothic"/>
              </a:defRPr>
            </a:pPr>
            <a:r>
              <a:t>Certainty of those justified being glorified (29-30).</a:t>
            </a:r>
          </a:p>
          <a:p>
            <a:pPr marL="914400" indent="-685800" algn="l" defTabSz="457200">
              <a:spcBef>
                <a:spcPts val="600"/>
              </a:spcBef>
              <a:buSzPct val="80000"/>
              <a:buBlip>
                <a:blip r:embed="rId6"/>
              </a:buBlip>
              <a:defRPr sz="3200">
                <a:solidFill>
                  <a:srgbClr val="000000"/>
                </a:solidFill>
                <a:latin typeface="Century Gothic"/>
                <a:ea typeface="Century Gothic"/>
                <a:cs typeface="Century Gothic"/>
                <a:sym typeface="Century Gothic"/>
              </a:defRPr>
            </a:pPr>
            <a:r>
              <a:t>If God is for us, who can be against us? (31)</a:t>
            </a:r>
          </a:p>
          <a:p>
            <a:pPr marL="914400" indent="-685800" algn="l" defTabSz="457200">
              <a:spcBef>
                <a:spcPts val="600"/>
              </a:spcBef>
              <a:buSzPct val="80000"/>
              <a:buBlip>
                <a:blip r:embed="rId6"/>
              </a:buBlip>
              <a:defRPr sz="3200">
                <a:solidFill>
                  <a:srgbClr val="000000"/>
                </a:solidFill>
                <a:latin typeface="Century Gothic"/>
                <a:ea typeface="Century Gothic"/>
                <a:cs typeface="Century Gothic"/>
                <a:sym typeface="Century Gothic"/>
              </a:defRPr>
            </a:pPr>
            <a:r>
              <a:t>God loved us and gave is Son that we may have eternal life (32-34).</a:t>
            </a:r>
          </a:p>
          <a:p>
            <a:pPr marL="914400" indent="-685800" algn="l" defTabSz="457200">
              <a:spcBef>
                <a:spcPts val="600"/>
              </a:spcBef>
              <a:buSzPct val="80000"/>
              <a:buBlip>
                <a:blip r:embed="rId6"/>
              </a:buBlip>
              <a:defRPr sz="3200">
                <a:solidFill>
                  <a:srgbClr val="000000"/>
                </a:solidFill>
                <a:latin typeface="Century Gothic"/>
                <a:ea typeface="Century Gothic"/>
                <a:cs typeface="Century Gothic"/>
                <a:sym typeface="Century Gothic"/>
              </a:defRPr>
            </a:pPr>
            <a:r>
              <a:t>Nothing can separate us from God’s love (35-39).</a:t>
            </a:r>
          </a:p>
          <a:p>
            <a:pPr marL="914400" indent="-685800" algn="l" defTabSz="457200">
              <a:spcBef>
                <a:spcPts val="600"/>
              </a:spcBef>
              <a:buSzPct val="80000"/>
              <a:buBlip>
                <a:blip r:embed="rId6"/>
              </a:buBlip>
              <a:defRPr sz="3200">
                <a:solidFill>
                  <a:srgbClr val="000000"/>
                </a:solidFill>
                <a:latin typeface="Century Gothic"/>
                <a:ea typeface="Century Gothic"/>
                <a:cs typeface="Century Gothic"/>
                <a:sym typeface="Century Gothic"/>
              </a:defRPr>
            </a:pPr>
            <a:r>
              <a:t>NOT EVEN DEATH (36,38).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94" name="Rectangle"/>
          <p:cNvGrpSpPr/>
          <p:nvPr/>
        </p:nvGrpSpPr>
        <p:grpSpPr>
          <a:xfrm>
            <a:off x="110214" y="3087038"/>
            <a:ext cx="5828024" cy="6591873"/>
            <a:chOff x="0" y="0"/>
            <a:chExt cx="5828022" cy="6591872"/>
          </a:xfrm>
        </p:grpSpPr>
        <p:sp>
          <p:nvSpPr>
            <p:cNvPr id="493" name="Rectangle"/>
            <p:cNvSpPr/>
            <p:nvPr/>
          </p:nvSpPr>
          <p:spPr>
            <a:xfrm>
              <a:off x="101600" y="63500"/>
              <a:ext cx="5624823" cy="6325172"/>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492" name="Rectangle Rectangle" descr="Rectangle Rectangle"/>
            <p:cNvPicPr>
              <a:picLocks noChangeAspect="0"/>
            </p:cNvPicPr>
            <p:nvPr/>
          </p:nvPicPr>
          <p:blipFill>
            <a:blip r:embed="rId2">
              <a:extLst/>
            </a:blip>
            <a:stretch>
              <a:fillRect/>
            </a:stretch>
          </p:blipFill>
          <p:spPr>
            <a:xfrm>
              <a:off x="0" y="-1"/>
              <a:ext cx="5828023" cy="6591873"/>
            </a:xfrm>
            <a:prstGeom prst="rect">
              <a:avLst/>
            </a:prstGeom>
            <a:effectLst/>
          </p:spPr>
        </p:pic>
      </p:grpSp>
      <p:grpSp>
        <p:nvGrpSpPr>
          <p:cNvPr id="497" name="Rectangle"/>
          <p:cNvGrpSpPr/>
          <p:nvPr/>
        </p:nvGrpSpPr>
        <p:grpSpPr>
          <a:xfrm>
            <a:off x="474862" y="170650"/>
            <a:ext cx="12086095" cy="1591880"/>
            <a:chOff x="0" y="0"/>
            <a:chExt cx="12086093" cy="1591879"/>
          </a:xfrm>
        </p:grpSpPr>
        <p:sp>
          <p:nvSpPr>
            <p:cNvPr id="496"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495"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498"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499"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500" name="&quot;Do not worry about your life&quot; (25) &quot;Do not worry about your life&quot; (25)" descr="&quot;Do not worry about your life&quot; (25) &quot;Do not worry about your life&quot; (25)"/>
          <p:cNvPicPr>
            <a:picLocks noChangeAspect="0"/>
          </p:cNvPicPr>
          <p:nvPr/>
        </p:nvPicPr>
        <p:blipFill>
          <a:blip r:embed="rId4">
            <a:extLst/>
          </a:blip>
          <a:stretch>
            <a:fillRect/>
          </a:stretch>
        </p:blipFill>
        <p:spPr>
          <a:xfrm>
            <a:off x="51069" y="1811332"/>
            <a:ext cx="12902662" cy="1435101"/>
          </a:xfrm>
          <a:prstGeom prst="rect">
            <a:avLst/>
          </a:prstGeom>
        </p:spPr>
      </p:pic>
      <p:sp>
        <p:nvSpPr>
          <p:cNvPr id="501" name="Matthew 6:25 (NKJV)…"/>
          <p:cNvSpPr txBox="1"/>
          <p:nvPr/>
        </p:nvSpPr>
        <p:spPr>
          <a:xfrm>
            <a:off x="289825" y="3346312"/>
            <a:ext cx="5468801" cy="5541021"/>
          </a:xfrm>
          <a:prstGeom prst="rect">
            <a:avLst/>
          </a:prstGeom>
          <a:ln w="12700">
            <a:miter lim="400000"/>
          </a:ln>
          <a:effectLst>
            <a:outerShdw sx="100000" sy="100000" kx="0" ky="0" algn="b" rotWithShape="0" blurRad="152400" dist="101600" dir="270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sz="41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t>Matthew 6:25 (NKJV)</a:t>
            </a:r>
          </a:p>
          <a:p>
            <a:pPr defTabSz="457200">
              <a:defRPr sz="40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rPr baseline="31999"/>
              <a:t>25</a:t>
            </a:r>
            <a:r>
              <a:t> “Therefore I say to you, do not worry about your life, what you will eat or what you will drink; nor about your body, what you will put on. Is not life more than food and the body more than clothing?</a:t>
            </a:r>
          </a:p>
        </p:txBody>
      </p:sp>
      <p:sp>
        <p:nvSpPr>
          <p:cNvPr id="502" name="1 Peter 5:6–7 (NKJV)…"/>
          <p:cNvSpPr txBox="1"/>
          <p:nvPr/>
        </p:nvSpPr>
        <p:spPr>
          <a:xfrm>
            <a:off x="6137092" y="3269834"/>
            <a:ext cx="6496048" cy="59928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300">
                <a:solidFill>
                  <a:srgbClr val="000000"/>
                </a:solidFill>
                <a:latin typeface="Times New Roman"/>
                <a:ea typeface="Times New Roman"/>
                <a:cs typeface="Times New Roman"/>
                <a:sym typeface="Times New Roman"/>
              </a:defRPr>
            </a:pPr>
            <a:r>
              <a:t>1 Peter 5:6–7 (NKJV) </a:t>
            </a:r>
          </a:p>
          <a:p>
            <a:pPr defTabSz="457200">
              <a:defRPr sz="5000">
                <a:solidFill>
                  <a:srgbClr val="000000"/>
                </a:solidFill>
                <a:latin typeface="Times New Roman"/>
                <a:ea typeface="Times New Roman"/>
                <a:cs typeface="Times New Roman"/>
                <a:sym typeface="Times New Roman"/>
              </a:defRPr>
            </a:pPr>
            <a:r>
              <a:rPr baseline="31999"/>
              <a:t>6</a:t>
            </a:r>
            <a:r>
              <a:t> Therefore humble yourselves under the mighty hand of God, that He may exalt you in due time, </a:t>
            </a:r>
            <a:r>
              <a:rPr baseline="31999"/>
              <a:t>7</a:t>
            </a:r>
            <a:r>
              <a:t> casting all your care upon Him, for He cares for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06" name="Rectangle"/>
          <p:cNvGrpSpPr/>
          <p:nvPr/>
        </p:nvGrpSpPr>
        <p:grpSpPr>
          <a:xfrm>
            <a:off x="110214" y="3087038"/>
            <a:ext cx="5828024" cy="6591873"/>
            <a:chOff x="0" y="0"/>
            <a:chExt cx="5828022" cy="6591872"/>
          </a:xfrm>
        </p:grpSpPr>
        <p:sp>
          <p:nvSpPr>
            <p:cNvPr id="505" name="Rectangle"/>
            <p:cNvSpPr/>
            <p:nvPr/>
          </p:nvSpPr>
          <p:spPr>
            <a:xfrm>
              <a:off x="101600" y="63500"/>
              <a:ext cx="5624823" cy="6325172"/>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504" name="Rectangle Rectangle" descr="Rectangle Rectangle"/>
            <p:cNvPicPr>
              <a:picLocks noChangeAspect="0"/>
            </p:cNvPicPr>
            <p:nvPr/>
          </p:nvPicPr>
          <p:blipFill>
            <a:blip r:embed="rId2">
              <a:extLst/>
            </a:blip>
            <a:stretch>
              <a:fillRect/>
            </a:stretch>
          </p:blipFill>
          <p:spPr>
            <a:xfrm>
              <a:off x="0" y="-1"/>
              <a:ext cx="5828023" cy="6591873"/>
            </a:xfrm>
            <a:prstGeom prst="rect">
              <a:avLst/>
            </a:prstGeom>
            <a:effectLst/>
          </p:spPr>
        </p:pic>
      </p:grpSp>
      <p:grpSp>
        <p:nvGrpSpPr>
          <p:cNvPr id="509" name="Rectangle"/>
          <p:cNvGrpSpPr/>
          <p:nvPr/>
        </p:nvGrpSpPr>
        <p:grpSpPr>
          <a:xfrm>
            <a:off x="474862" y="170650"/>
            <a:ext cx="12086095" cy="1591880"/>
            <a:chOff x="0" y="0"/>
            <a:chExt cx="12086093" cy="1591879"/>
          </a:xfrm>
        </p:grpSpPr>
        <p:sp>
          <p:nvSpPr>
            <p:cNvPr id="508"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507"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510"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511"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512" name="&quot;Do not worry about your life&quot; (25) &quot;Do not worry about your life&quot; (25)" descr="&quot;Do not worry about your life&quot; (25) &quot;Do not worry about your life&quot; (25)"/>
          <p:cNvPicPr>
            <a:picLocks noChangeAspect="0"/>
          </p:cNvPicPr>
          <p:nvPr/>
        </p:nvPicPr>
        <p:blipFill>
          <a:blip r:embed="rId4">
            <a:extLst/>
          </a:blip>
          <a:stretch>
            <a:fillRect/>
          </a:stretch>
        </p:blipFill>
        <p:spPr>
          <a:xfrm>
            <a:off x="51069" y="1811332"/>
            <a:ext cx="12902662" cy="1435101"/>
          </a:xfrm>
          <a:prstGeom prst="rect">
            <a:avLst/>
          </a:prstGeom>
        </p:spPr>
      </p:pic>
      <p:sp>
        <p:nvSpPr>
          <p:cNvPr id="513" name="Matthew 6:25 (NKJV)…"/>
          <p:cNvSpPr txBox="1"/>
          <p:nvPr/>
        </p:nvSpPr>
        <p:spPr>
          <a:xfrm>
            <a:off x="289825" y="3346312"/>
            <a:ext cx="5468801" cy="5541021"/>
          </a:xfrm>
          <a:prstGeom prst="rect">
            <a:avLst/>
          </a:prstGeom>
          <a:ln w="12700">
            <a:miter lim="400000"/>
          </a:ln>
          <a:effectLst>
            <a:outerShdw sx="100000" sy="100000" kx="0" ky="0" algn="b" rotWithShape="0" blurRad="152400" dist="101600" dir="270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sz="41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t>Matthew 6:25 (NKJV)</a:t>
            </a:r>
          </a:p>
          <a:p>
            <a:pPr defTabSz="457200">
              <a:defRPr sz="40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rPr baseline="31999"/>
              <a:t>25</a:t>
            </a:r>
            <a:r>
              <a:t> “Therefore I say to you, do not worry about your life, what you will eat or what you will drink; nor about your body, what you will put on. Is not life more than food and the body more than clothing?</a:t>
            </a:r>
          </a:p>
        </p:txBody>
      </p:sp>
      <p:sp>
        <p:nvSpPr>
          <p:cNvPr id="514" name="Philippians 4:6–7 (NKJV)…"/>
          <p:cNvSpPr txBox="1"/>
          <p:nvPr/>
        </p:nvSpPr>
        <p:spPr>
          <a:xfrm>
            <a:off x="6137092" y="3269834"/>
            <a:ext cx="6496048" cy="61125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000000"/>
                </a:solidFill>
                <a:latin typeface="Times New Roman"/>
                <a:ea typeface="Times New Roman"/>
                <a:cs typeface="Times New Roman"/>
                <a:sym typeface="Times New Roman"/>
              </a:defRPr>
            </a:pPr>
            <a:r>
              <a:t>Philippians 4:6–7 (NKJV) </a:t>
            </a:r>
          </a:p>
          <a:p>
            <a:pPr defTabSz="457200">
              <a:defRPr sz="4000">
                <a:solidFill>
                  <a:srgbClr val="000000"/>
                </a:solidFill>
                <a:latin typeface="Times New Roman"/>
                <a:ea typeface="Times New Roman"/>
                <a:cs typeface="Times New Roman"/>
                <a:sym typeface="Times New Roman"/>
              </a:defRPr>
            </a:pPr>
            <a:r>
              <a:rPr baseline="31999"/>
              <a:t>6</a:t>
            </a:r>
            <a:r>
              <a:t> Be anxious for nothing, but in everything by prayer and supplication, with thanksgiving, let your requests be made known to God; </a:t>
            </a:r>
            <a:r>
              <a:rPr baseline="31999"/>
              <a:t>7</a:t>
            </a:r>
            <a:r>
              <a:t> and the peace of God, which surpasses all understanding, will guard your hearts and minds through Christ Jesus.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18" name="Rectangle"/>
          <p:cNvGrpSpPr/>
          <p:nvPr/>
        </p:nvGrpSpPr>
        <p:grpSpPr>
          <a:xfrm>
            <a:off x="110214" y="3087038"/>
            <a:ext cx="5828024" cy="6591873"/>
            <a:chOff x="0" y="0"/>
            <a:chExt cx="5828022" cy="6591872"/>
          </a:xfrm>
        </p:grpSpPr>
        <p:sp>
          <p:nvSpPr>
            <p:cNvPr id="517" name="Rectangle"/>
            <p:cNvSpPr/>
            <p:nvPr/>
          </p:nvSpPr>
          <p:spPr>
            <a:xfrm>
              <a:off x="101600" y="63500"/>
              <a:ext cx="5624823" cy="6325172"/>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516" name="Rectangle Rectangle" descr="Rectangle Rectangle"/>
            <p:cNvPicPr>
              <a:picLocks noChangeAspect="0"/>
            </p:cNvPicPr>
            <p:nvPr/>
          </p:nvPicPr>
          <p:blipFill>
            <a:blip r:embed="rId2">
              <a:extLst/>
            </a:blip>
            <a:stretch>
              <a:fillRect/>
            </a:stretch>
          </p:blipFill>
          <p:spPr>
            <a:xfrm>
              <a:off x="0" y="-1"/>
              <a:ext cx="5828023" cy="6591873"/>
            </a:xfrm>
            <a:prstGeom prst="rect">
              <a:avLst/>
            </a:prstGeom>
            <a:effectLst/>
          </p:spPr>
        </p:pic>
      </p:grpSp>
      <p:grpSp>
        <p:nvGrpSpPr>
          <p:cNvPr id="521" name="Rectangle"/>
          <p:cNvGrpSpPr/>
          <p:nvPr/>
        </p:nvGrpSpPr>
        <p:grpSpPr>
          <a:xfrm>
            <a:off x="474862" y="170650"/>
            <a:ext cx="12086095" cy="1591880"/>
            <a:chOff x="0" y="0"/>
            <a:chExt cx="12086093" cy="1591879"/>
          </a:xfrm>
        </p:grpSpPr>
        <p:sp>
          <p:nvSpPr>
            <p:cNvPr id="520"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519"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522"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523"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524" name="&quot;Do not worry about your life&quot; (25) &quot;Do not worry about your life&quot; (25)" descr="&quot;Do not worry about your life&quot; (25) &quot;Do not worry about your life&quot; (25)"/>
          <p:cNvPicPr>
            <a:picLocks noChangeAspect="0"/>
          </p:cNvPicPr>
          <p:nvPr/>
        </p:nvPicPr>
        <p:blipFill>
          <a:blip r:embed="rId4">
            <a:extLst/>
          </a:blip>
          <a:stretch>
            <a:fillRect/>
          </a:stretch>
        </p:blipFill>
        <p:spPr>
          <a:xfrm>
            <a:off x="51069" y="1811332"/>
            <a:ext cx="12902662" cy="1435101"/>
          </a:xfrm>
          <a:prstGeom prst="rect">
            <a:avLst/>
          </a:prstGeom>
        </p:spPr>
      </p:pic>
      <p:sp>
        <p:nvSpPr>
          <p:cNvPr id="525" name="Matthew 6:25 (NKJV)…"/>
          <p:cNvSpPr txBox="1"/>
          <p:nvPr/>
        </p:nvSpPr>
        <p:spPr>
          <a:xfrm>
            <a:off x="289825" y="3346312"/>
            <a:ext cx="5468801" cy="5541021"/>
          </a:xfrm>
          <a:prstGeom prst="rect">
            <a:avLst/>
          </a:prstGeom>
          <a:ln w="12700">
            <a:miter lim="400000"/>
          </a:ln>
          <a:effectLst>
            <a:outerShdw sx="100000" sy="100000" kx="0" ky="0" algn="b" rotWithShape="0" blurRad="152400" dist="101600" dir="270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sz="41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t>Matthew 6:25 (NKJV)</a:t>
            </a:r>
          </a:p>
          <a:p>
            <a:pPr defTabSz="457200">
              <a:defRPr sz="40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rPr baseline="31999"/>
              <a:t>25</a:t>
            </a:r>
            <a:r>
              <a:t> “Therefore I say to you, do not worry about your life, what you will eat or what you will drink; nor about your body, what you will put on. Is not life more than food and the body more than clothing?</a:t>
            </a:r>
          </a:p>
        </p:txBody>
      </p:sp>
      <p:sp>
        <p:nvSpPr>
          <p:cNvPr id="526" name="Jesus repeated this command three times - Verses 25,31,34…"/>
          <p:cNvSpPr txBox="1"/>
          <p:nvPr/>
        </p:nvSpPr>
        <p:spPr>
          <a:xfrm>
            <a:off x="6026898" y="3303773"/>
            <a:ext cx="6797557" cy="609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2200"/>
              </a:spcBef>
              <a:buSzPct val="80000"/>
              <a:buBlip>
                <a:blip r:embed="rId5"/>
              </a:buBlip>
              <a:defRPr b="1" sz="4400">
                <a:solidFill>
                  <a:srgbClr val="000000"/>
                </a:solidFill>
                <a:latin typeface="Century Gothic"/>
                <a:ea typeface="Century Gothic"/>
                <a:cs typeface="Century Gothic"/>
                <a:sym typeface="Century Gothic"/>
              </a:defRPr>
            </a:pPr>
            <a:r>
              <a:t>Jesus repeated this command three times - Verses 25,31,34</a:t>
            </a:r>
          </a:p>
          <a:p>
            <a:pPr marL="685800" indent="-685800" algn="l" defTabSz="457200">
              <a:spcBef>
                <a:spcPts val="2200"/>
              </a:spcBef>
              <a:buSzPct val="80000"/>
              <a:buBlip>
                <a:blip r:embed="rId5"/>
              </a:buBlip>
              <a:defRPr b="1" sz="4400">
                <a:solidFill>
                  <a:srgbClr val="000000"/>
                </a:solidFill>
                <a:latin typeface="Century Gothic"/>
                <a:ea typeface="Century Gothic"/>
                <a:cs typeface="Century Gothic"/>
                <a:sym typeface="Century Gothic"/>
              </a:defRPr>
            </a:pPr>
            <a:r>
              <a:t>Don’t worry about:</a:t>
            </a:r>
          </a:p>
          <a:p>
            <a:pPr marL="914400" indent="-685800" algn="l" defTabSz="457200">
              <a:spcBef>
                <a:spcPts val="2200"/>
              </a:spcBef>
              <a:buSzPct val="80000"/>
              <a:buBlip>
                <a:blip r:embed="rId6"/>
              </a:buBlip>
              <a:defRPr sz="4600">
                <a:solidFill>
                  <a:srgbClr val="000000"/>
                </a:solidFill>
                <a:latin typeface="Century Gothic"/>
                <a:ea typeface="Century Gothic"/>
                <a:cs typeface="Century Gothic"/>
                <a:sym typeface="Century Gothic"/>
              </a:defRPr>
            </a:pPr>
            <a:r>
              <a:t>Food / drink - 25,31</a:t>
            </a:r>
          </a:p>
          <a:p>
            <a:pPr marL="914400" indent="-685800" algn="l" defTabSz="457200">
              <a:spcBef>
                <a:spcPts val="2200"/>
              </a:spcBef>
              <a:buSzPct val="80000"/>
              <a:buBlip>
                <a:blip r:embed="rId6"/>
              </a:buBlip>
              <a:defRPr sz="4600">
                <a:solidFill>
                  <a:srgbClr val="000000"/>
                </a:solidFill>
                <a:latin typeface="Century Gothic"/>
                <a:ea typeface="Century Gothic"/>
                <a:cs typeface="Century Gothic"/>
                <a:sym typeface="Century Gothic"/>
              </a:defRPr>
            </a:pPr>
            <a:r>
              <a:t>Clothing - 25,31</a:t>
            </a:r>
          </a:p>
          <a:p>
            <a:pPr marL="914400" indent="-685800" algn="l" defTabSz="457200">
              <a:spcBef>
                <a:spcPts val="2200"/>
              </a:spcBef>
              <a:buSzPct val="80000"/>
              <a:buBlip>
                <a:blip r:embed="rId6"/>
              </a:buBlip>
              <a:defRPr sz="4600">
                <a:solidFill>
                  <a:srgbClr val="000000"/>
                </a:solidFill>
                <a:latin typeface="Century Gothic"/>
                <a:ea typeface="Century Gothic"/>
                <a:cs typeface="Century Gothic"/>
                <a:sym typeface="Century Gothic"/>
              </a:defRPr>
            </a:pPr>
            <a:r>
              <a:t>Tomorrow - 34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26">
                                            <p:txEl>
                                              <p:pRg st="1" end="1"/>
                                            </p:txEl>
                                          </p:spTgt>
                                        </p:tgtEl>
                                        <p:attrNameLst>
                                          <p:attrName>style.visibility</p:attrName>
                                        </p:attrNameLst>
                                      </p:cBhvr>
                                      <p:to>
                                        <p:strVal val="visible"/>
                                      </p:to>
                                    </p:set>
                                    <p:animEffect filter="wipe(left)" transition="in">
                                      <p:cBhvr>
                                        <p:cTn id="7" dur="1500"/>
                                        <p:tgtEl>
                                          <p:spTgt spid="52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526">
                                            <p:txEl>
                                              <p:pRg st="2" end="2"/>
                                            </p:txEl>
                                          </p:spTgt>
                                        </p:tgtEl>
                                        <p:attrNameLst>
                                          <p:attrName>style.visibility</p:attrName>
                                        </p:attrNameLst>
                                      </p:cBhvr>
                                      <p:to>
                                        <p:strVal val="visible"/>
                                      </p:to>
                                    </p:set>
                                    <p:animEffect filter="wipe(left)" transition="in">
                                      <p:cBhvr>
                                        <p:cTn id="12" dur="1500"/>
                                        <p:tgtEl>
                                          <p:spTgt spid="52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526">
                                            <p:txEl>
                                              <p:pRg st="3" end="3"/>
                                            </p:txEl>
                                          </p:spTgt>
                                        </p:tgtEl>
                                        <p:attrNameLst>
                                          <p:attrName>style.visibility</p:attrName>
                                        </p:attrNameLst>
                                      </p:cBhvr>
                                      <p:to>
                                        <p:strVal val="visible"/>
                                      </p:to>
                                    </p:set>
                                    <p:animEffect filter="wipe(left)" transition="in">
                                      <p:cBhvr>
                                        <p:cTn id="17" dur="1500"/>
                                        <p:tgtEl>
                                          <p:spTgt spid="52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526">
                                            <p:txEl>
                                              <p:pRg st="4" end="4"/>
                                            </p:txEl>
                                          </p:spTgt>
                                        </p:tgtEl>
                                        <p:attrNameLst>
                                          <p:attrName>style.visibility</p:attrName>
                                        </p:attrNameLst>
                                      </p:cBhvr>
                                      <p:to>
                                        <p:strVal val="visible"/>
                                      </p:to>
                                    </p:set>
                                    <p:animEffect filter="wipe(left)" transition="in">
                                      <p:cBhvr>
                                        <p:cTn id="22" dur="1500"/>
                                        <p:tgtEl>
                                          <p:spTgt spid="52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26"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30" name="Rectangle"/>
          <p:cNvGrpSpPr/>
          <p:nvPr/>
        </p:nvGrpSpPr>
        <p:grpSpPr>
          <a:xfrm>
            <a:off x="110214" y="3087038"/>
            <a:ext cx="5828024" cy="6591873"/>
            <a:chOff x="0" y="0"/>
            <a:chExt cx="5828022" cy="6591872"/>
          </a:xfrm>
        </p:grpSpPr>
        <p:sp>
          <p:nvSpPr>
            <p:cNvPr id="529" name="Rectangle"/>
            <p:cNvSpPr/>
            <p:nvPr/>
          </p:nvSpPr>
          <p:spPr>
            <a:xfrm>
              <a:off x="101600" y="63500"/>
              <a:ext cx="5624823" cy="6325172"/>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528" name="Rectangle Rectangle" descr="Rectangle Rectangle"/>
            <p:cNvPicPr>
              <a:picLocks noChangeAspect="0"/>
            </p:cNvPicPr>
            <p:nvPr/>
          </p:nvPicPr>
          <p:blipFill>
            <a:blip r:embed="rId2">
              <a:extLst/>
            </a:blip>
            <a:stretch>
              <a:fillRect/>
            </a:stretch>
          </p:blipFill>
          <p:spPr>
            <a:xfrm>
              <a:off x="0" y="-1"/>
              <a:ext cx="5828023" cy="6591873"/>
            </a:xfrm>
            <a:prstGeom prst="rect">
              <a:avLst/>
            </a:prstGeom>
            <a:effectLst/>
          </p:spPr>
        </p:pic>
      </p:grpSp>
      <p:grpSp>
        <p:nvGrpSpPr>
          <p:cNvPr id="533" name="Rectangle"/>
          <p:cNvGrpSpPr/>
          <p:nvPr/>
        </p:nvGrpSpPr>
        <p:grpSpPr>
          <a:xfrm>
            <a:off x="474862" y="170650"/>
            <a:ext cx="12086095" cy="1591880"/>
            <a:chOff x="0" y="0"/>
            <a:chExt cx="12086093" cy="1591879"/>
          </a:xfrm>
        </p:grpSpPr>
        <p:sp>
          <p:nvSpPr>
            <p:cNvPr id="532"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531"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534"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535"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536" name="&quot;Do not worry about your life&quot; (25) &quot;Do not worry about your life&quot; (25)" descr="&quot;Do not worry about your life&quot; (25) &quot;Do not worry about your life&quot; (25)"/>
          <p:cNvPicPr>
            <a:picLocks noChangeAspect="0"/>
          </p:cNvPicPr>
          <p:nvPr/>
        </p:nvPicPr>
        <p:blipFill>
          <a:blip r:embed="rId4">
            <a:extLst/>
          </a:blip>
          <a:stretch>
            <a:fillRect/>
          </a:stretch>
        </p:blipFill>
        <p:spPr>
          <a:xfrm>
            <a:off x="51069" y="1811332"/>
            <a:ext cx="12902662" cy="1435101"/>
          </a:xfrm>
          <a:prstGeom prst="rect">
            <a:avLst/>
          </a:prstGeom>
        </p:spPr>
      </p:pic>
      <p:sp>
        <p:nvSpPr>
          <p:cNvPr id="537" name="Matthew 6:26 (NKJV)…"/>
          <p:cNvSpPr txBox="1"/>
          <p:nvPr/>
        </p:nvSpPr>
        <p:spPr>
          <a:xfrm>
            <a:off x="289825" y="3320912"/>
            <a:ext cx="5468801" cy="6046324"/>
          </a:xfrm>
          <a:prstGeom prst="rect">
            <a:avLst/>
          </a:prstGeom>
          <a:ln w="12700">
            <a:miter lim="400000"/>
          </a:ln>
          <a:effectLst>
            <a:outerShdw sx="100000" sy="100000" kx="0" ky="0" algn="b" rotWithShape="0" blurRad="152400" dist="101600" dir="270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sz="41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t>Matthew 6:26 (NKJV) </a:t>
            </a:r>
          </a:p>
          <a:p>
            <a:pPr defTabSz="457200">
              <a:defRPr sz="45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rPr baseline="31999"/>
              <a:t>26</a:t>
            </a:r>
            <a:r>
              <a:t> Look at the birds of the air, for they neither sow nor reap nor gather into barns; yet your heavenly Father feeds them. Are you not of more value than they?</a:t>
            </a:r>
          </a:p>
        </p:txBody>
      </p:sp>
      <p:sp>
        <p:nvSpPr>
          <p:cNvPr id="538" name="&quot;Look at the birds of the air . . .&quot; - 26…"/>
          <p:cNvSpPr txBox="1"/>
          <p:nvPr/>
        </p:nvSpPr>
        <p:spPr>
          <a:xfrm>
            <a:off x="6026898" y="3303773"/>
            <a:ext cx="6797557" cy="603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2200"/>
              </a:spcBef>
              <a:buSzPct val="80000"/>
              <a:buBlip>
                <a:blip r:embed="rId5"/>
              </a:buBlip>
              <a:defRPr b="1" sz="4400">
                <a:solidFill>
                  <a:srgbClr val="000000"/>
                </a:solidFill>
                <a:latin typeface="Century Gothic"/>
                <a:ea typeface="Century Gothic"/>
                <a:cs typeface="Century Gothic"/>
                <a:sym typeface="Century Gothic"/>
              </a:defRPr>
            </a:pPr>
            <a:r>
              <a:t>"Look at the birds of the air . . ." - 26</a:t>
            </a:r>
          </a:p>
          <a:p>
            <a:pPr marL="914400" indent="-685800" algn="l" defTabSz="457200">
              <a:spcBef>
                <a:spcPts val="2200"/>
              </a:spcBef>
              <a:buSzPct val="80000"/>
              <a:buBlip>
                <a:blip r:embed="rId6"/>
              </a:buBlip>
              <a:defRPr sz="3700">
                <a:solidFill>
                  <a:srgbClr val="000000"/>
                </a:solidFill>
                <a:latin typeface="Century Gothic"/>
                <a:ea typeface="Century Gothic"/>
                <a:cs typeface="Century Gothic"/>
                <a:sym typeface="Century Gothic"/>
              </a:defRPr>
            </a:pPr>
            <a:r>
              <a:t>An example of God's ability and willingness to provide through His providential workings in nature,</a:t>
            </a:r>
          </a:p>
          <a:p>
            <a:pPr marL="914400" indent="-685800" algn="l" defTabSz="457200">
              <a:spcBef>
                <a:spcPts val="2200"/>
              </a:spcBef>
              <a:buSzPct val="80000"/>
              <a:buBlip>
                <a:blip r:embed="rId6"/>
              </a:buBlip>
              <a:defRPr sz="3700">
                <a:solidFill>
                  <a:srgbClr val="000000"/>
                </a:solidFill>
                <a:latin typeface="Century Gothic"/>
                <a:ea typeface="Century Gothic"/>
                <a:cs typeface="Century Gothic"/>
                <a:sym typeface="Century Gothic"/>
              </a:defRPr>
            </a:pPr>
            <a:r>
              <a:t>You are more          valuable than birds!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38">
                                            <p:txEl>
                                              <p:pRg st="1" end="1"/>
                                            </p:txEl>
                                          </p:spTgt>
                                        </p:tgtEl>
                                        <p:attrNameLst>
                                          <p:attrName>style.visibility</p:attrName>
                                        </p:attrNameLst>
                                      </p:cBhvr>
                                      <p:to>
                                        <p:strVal val="visible"/>
                                      </p:to>
                                    </p:set>
                                    <p:animEffect filter="wipe(left)" transition="in">
                                      <p:cBhvr>
                                        <p:cTn id="7" dur="1500"/>
                                        <p:tgtEl>
                                          <p:spTgt spid="53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538">
                                            <p:txEl>
                                              <p:pRg st="2" end="2"/>
                                            </p:txEl>
                                          </p:spTgt>
                                        </p:tgtEl>
                                        <p:attrNameLst>
                                          <p:attrName>style.visibility</p:attrName>
                                        </p:attrNameLst>
                                      </p:cBhvr>
                                      <p:to>
                                        <p:strVal val="visible"/>
                                      </p:to>
                                    </p:set>
                                    <p:animEffect filter="wipe(left)" transition="in">
                                      <p:cBhvr>
                                        <p:cTn id="12" dur="1500"/>
                                        <p:tgtEl>
                                          <p:spTgt spid="53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38"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42" name="Rectangle"/>
          <p:cNvGrpSpPr/>
          <p:nvPr/>
        </p:nvGrpSpPr>
        <p:grpSpPr>
          <a:xfrm>
            <a:off x="110214" y="3087038"/>
            <a:ext cx="5828024" cy="6591873"/>
            <a:chOff x="0" y="0"/>
            <a:chExt cx="5828022" cy="6591872"/>
          </a:xfrm>
        </p:grpSpPr>
        <p:sp>
          <p:nvSpPr>
            <p:cNvPr id="541" name="Rectangle"/>
            <p:cNvSpPr/>
            <p:nvPr/>
          </p:nvSpPr>
          <p:spPr>
            <a:xfrm>
              <a:off x="101600" y="63500"/>
              <a:ext cx="5624823" cy="6325172"/>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540" name="Rectangle Rectangle" descr="Rectangle Rectangle"/>
            <p:cNvPicPr>
              <a:picLocks noChangeAspect="0"/>
            </p:cNvPicPr>
            <p:nvPr/>
          </p:nvPicPr>
          <p:blipFill>
            <a:blip r:embed="rId2">
              <a:extLst/>
            </a:blip>
            <a:stretch>
              <a:fillRect/>
            </a:stretch>
          </p:blipFill>
          <p:spPr>
            <a:xfrm>
              <a:off x="0" y="-1"/>
              <a:ext cx="5828023" cy="6591873"/>
            </a:xfrm>
            <a:prstGeom prst="rect">
              <a:avLst/>
            </a:prstGeom>
            <a:effectLst/>
          </p:spPr>
        </p:pic>
      </p:grpSp>
      <p:grpSp>
        <p:nvGrpSpPr>
          <p:cNvPr id="545" name="Rectangle"/>
          <p:cNvGrpSpPr/>
          <p:nvPr/>
        </p:nvGrpSpPr>
        <p:grpSpPr>
          <a:xfrm>
            <a:off x="474862" y="170650"/>
            <a:ext cx="12086095" cy="1591880"/>
            <a:chOff x="0" y="0"/>
            <a:chExt cx="12086093" cy="1591879"/>
          </a:xfrm>
        </p:grpSpPr>
        <p:sp>
          <p:nvSpPr>
            <p:cNvPr id="544"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543"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546"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547"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548" name="&quot;Do not worry about your life&quot; (25) &quot;Do not worry about your life&quot; (25)" descr="&quot;Do not worry about your life&quot; (25) &quot;Do not worry about your life&quot; (25)"/>
          <p:cNvPicPr>
            <a:picLocks noChangeAspect="0"/>
          </p:cNvPicPr>
          <p:nvPr/>
        </p:nvPicPr>
        <p:blipFill>
          <a:blip r:embed="rId4">
            <a:extLst/>
          </a:blip>
          <a:stretch>
            <a:fillRect/>
          </a:stretch>
        </p:blipFill>
        <p:spPr>
          <a:xfrm>
            <a:off x="51069" y="1811332"/>
            <a:ext cx="12902662" cy="1435101"/>
          </a:xfrm>
          <a:prstGeom prst="rect">
            <a:avLst/>
          </a:prstGeom>
        </p:spPr>
      </p:pic>
      <p:sp>
        <p:nvSpPr>
          <p:cNvPr id="549" name="Matthew 6:27 (NKJV)…"/>
          <p:cNvSpPr txBox="1"/>
          <p:nvPr/>
        </p:nvSpPr>
        <p:spPr>
          <a:xfrm>
            <a:off x="289825" y="3320912"/>
            <a:ext cx="5468801" cy="5325413"/>
          </a:xfrm>
          <a:prstGeom prst="rect">
            <a:avLst/>
          </a:prstGeom>
          <a:ln w="12700">
            <a:miter lim="400000"/>
          </a:ln>
          <a:effectLst>
            <a:outerShdw sx="100000" sy="100000" kx="0" ky="0" algn="b" rotWithShape="0" blurRad="152400" dist="101600" dir="270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sz="51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t>Matthew 6:27 (NKJV) </a:t>
            </a:r>
          </a:p>
          <a:p>
            <a:pPr defTabSz="457200">
              <a:defRPr sz="63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rPr baseline="31999"/>
              <a:t>27</a:t>
            </a:r>
            <a:r>
              <a:t> Which of you by worrying can add one cubit to his stature?</a:t>
            </a:r>
          </a:p>
        </p:txBody>
      </p:sp>
      <p:sp>
        <p:nvSpPr>
          <p:cNvPr id="550" name="&quot;Which of you by worrying can . . . ?&quot; - 27…"/>
          <p:cNvSpPr txBox="1"/>
          <p:nvPr/>
        </p:nvSpPr>
        <p:spPr>
          <a:xfrm>
            <a:off x="6026898" y="3303773"/>
            <a:ext cx="6797557" cy="584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2200"/>
              </a:spcBef>
              <a:buSzPct val="80000"/>
              <a:buBlip>
                <a:blip r:embed="rId5"/>
              </a:buBlip>
              <a:defRPr b="1" sz="4100">
                <a:solidFill>
                  <a:srgbClr val="000000"/>
                </a:solidFill>
                <a:latin typeface="Century Gothic"/>
                <a:ea typeface="Century Gothic"/>
                <a:cs typeface="Century Gothic"/>
                <a:sym typeface="Century Gothic"/>
              </a:defRPr>
            </a:pPr>
            <a:r>
              <a:t>"Which of you by worrying can . . . ?" - 27</a:t>
            </a:r>
          </a:p>
          <a:p>
            <a:pPr lvl="1" marL="914400" indent="-685800" algn="l" defTabSz="457200">
              <a:spcBef>
                <a:spcPts val="2200"/>
              </a:spcBef>
              <a:buSzPct val="80000"/>
              <a:buBlip>
                <a:blip r:embed="rId6"/>
              </a:buBlip>
              <a:defRPr>
                <a:solidFill>
                  <a:srgbClr val="000000"/>
                </a:solidFill>
                <a:latin typeface="Century Gothic"/>
                <a:ea typeface="Century Gothic"/>
                <a:cs typeface="Century Gothic"/>
                <a:sym typeface="Century Gothic"/>
              </a:defRPr>
            </a:pPr>
            <a:r>
              <a:t>Illustrating The Helplessness Of Man (27)</a:t>
            </a:r>
          </a:p>
          <a:p>
            <a:pPr marL="914400" indent="-685800" algn="l" defTabSz="457200">
              <a:spcBef>
                <a:spcPts val="2200"/>
              </a:spcBef>
              <a:buSzPct val="80000"/>
              <a:buBlip>
                <a:blip r:embed="rId6"/>
              </a:buBlip>
              <a:defRPr>
                <a:solidFill>
                  <a:srgbClr val="000000"/>
                </a:solidFill>
                <a:latin typeface="Century Gothic"/>
                <a:ea typeface="Century Gothic"/>
                <a:cs typeface="Century Gothic"/>
                <a:sym typeface="Century Gothic"/>
              </a:defRPr>
            </a:pPr>
            <a:r>
              <a:t>Shows the absolute absurdity and futility of being fretful over things we have NO POWER TO CHANGE – Eccle. 1:15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50">
                                            <p:txEl>
                                              <p:pRg st="1" end="1"/>
                                            </p:txEl>
                                          </p:spTgt>
                                        </p:tgtEl>
                                        <p:attrNameLst>
                                          <p:attrName>style.visibility</p:attrName>
                                        </p:attrNameLst>
                                      </p:cBhvr>
                                      <p:to>
                                        <p:strVal val="visible"/>
                                      </p:to>
                                    </p:set>
                                    <p:animEffect filter="wipe(left)" transition="in">
                                      <p:cBhvr>
                                        <p:cTn id="7" dur="1500"/>
                                        <p:tgtEl>
                                          <p:spTgt spid="5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550">
                                            <p:txEl>
                                              <p:pRg st="2" end="2"/>
                                            </p:txEl>
                                          </p:spTgt>
                                        </p:tgtEl>
                                        <p:attrNameLst>
                                          <p:attrName>style.visibility</p:attrName>
                                        </p:attrNameLst>
                                      </p:cBhvr>
                                      <p:to>
                                        <p:strVal val="visible"/>
                                      </p:to>
                                    </p:set>
                                    <p:animEffect filter="wipe(left)" transition="in">
                                      <p:cBhvr>
                                        <p:cTn id="12" dur="1500"/>
                                        <p:tgtEl>
                                          <p:spTgt spid="55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50"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54" name="Rectangle"/>
          <p:cNvGrpSpPr/>
          <p:nvPr/>
        </p:nvGrpSpPr>
        <p:grpSpPr>
          <a:xfrm>
            <a:off x="110214" y="3087038"/>
            <a:ext cx="5828024" cy="6591873"/>
            <a:chOff x="0" y="0"/>
            <a:chExt cx="5828022" cy="6591872"/>
          </a:xfrm>
        </p:grpSpPr>
        <p:sp>
          <p:nvSpPr>
            <p:cNvPr id="553" name="Rectangle"/>
            <p:cNvSpPr/>
            <p:nvPr/>
          </p:nvSpPr>
          <p:spPr>
            <a:xfrm>
              <a:off x="101600" y="63500"/>
              <a:ext cx="5624823" cy="6325172"/>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552" name="Rectangle Rectangle" descr="Rectangle Rectangle"/>
            <p:cNvPicPr>
              <a:picLocks noChangeAspect="0"/>
            </p:cNvPicPr>
            <p:nvPr/>
          </p:nvPicPr>
          <p:blipFill>
            <a:blip r:embed="rId2">
              <a:extLst/>
            </a:blip>
            <a:stretch>
              <a:fillRect/>
            </a:stretch>
          </p:blipFill>
          <p:spPr>
            <a:xfrm>
              <a:off x="0" y="-1"/>
              <a:ext cx="5828023" cy="6591873"/>
            </a:xfrm>
            <a:prstGeom prst="rect">
              <a:avLst/>
            </a:prstGeom>
            <a:effectLst/>
          </p:spPr>
        </p:pic>
      </p:grpSp>
      <p:grpSp>
        <p:nvGrpSpPr>
          <p:cNvPr id="557" name="Rectangle"/>
          <p:cNvGrpSpPr/>
          <p:nvPr/>
        </p:nvGrpSpPr>
        <p:grpSpPr>
          <a:xfrm>
            <a:off x="474862" y="170650"/>
            <a:ext cx="12086095" cy="1591880"/>
            <a:chOff x="0" y="0"/>
            <a:chExt cx="12086093" cy="1591879"/>
          </a:xfrm>
        </p:grpSpPr>
        <p:sp>
          <p:nvSpPr>
            <p:cNvPr id="556"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555"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558"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559"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560" name="&quot;Do not worry about your life&quot; (25) &quot;Do not worry about your life&quot; (25)" descr="&quot;Do not worry about your life&quot; (25) &quot;Do not worry about your life&quot; (25)"/>
          <p:cNvPicPr>
            <a:picLocks noChangeAspect="0"/>
          </p:cNvPicPr>
          <p:nvPr/>
        </p:nvPicPr>
        <p:blipFill>
          <a:blip r:embed="rId4">
            <a:extLst/>
          </a:blip>
          <a:stretch>
            <a:fillRect/>
          </a:stretch>
        </p:blipFill>
        <p:spPr>
          <a:xfrm>
            <a:off x="51069" y="1811332"/>
            <a:ext cx="12902662" cy="1435101"/>
          </a:xfrm>
          <a:prstGeom prst="rect">
            <a:avLst/>
          </a:prstGeom>
        </p:spPr>
      </p:pic>
      <p:sp>
        <p:nvSpPr>
          <p:cNvPr id="561" name="Matthew 6:27 (NKJV)…"/>
          <p:cNvSpPr txBox="1"/>
          <p:nvPr/>
        </p:nvSpPr>
        <p:spPr>
          <a:xfrm>
            <a:off x="289825" y="3320912"/>
            <a:ext cx="5468801" cy="5325413"/>
          </a:xfrm>
          <a:prstGeom prst="rect">
            <a:avLst/>
          </a:prstGeom>
          <a:ln w="12700">
            <a:miter lim="400000"/>
          </a:ln>
          <a:effectLst>
            <a:outerShdw sx="100000" sy="100000" kx="0" ky="0" algn="b" rotWithShape="0" blurRad="152400" dist="101600" dir="270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sz="51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t>Matthew 6:27 (NKJV) </a:t>
            </a:r>
          </a:p>
          <a:p>
            <a:pPr defTabSz="457200">
              <a:defRPr sz="63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rPr baseline="31999"/>
              <a:t>27</a:t>
            </a:r>
            <a:r>
              <a:t> Which of you by worrying can add one cubit to his stature?</a:t>
            </a:r>
          </a:p>
        </p:txBody>
      </p:sp>
      <p:sp>
        <p:nvSpPr>
          <p:cNvPr id="562" name="&quot;Which of you by worrying can . . . ?&quot; - 27…"/>
          <p:cNvSpPr txBox="1"/>
          <p:nvPr/>
        </p:nvSpPr>
        <p:spPr>
          <a:xfrm>
            <a:off x="6026898" y="3303773"/>
            <a:ext cx="6797557" cy="617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100"/>
              </a:spcBef>
              <a:buSzPct val="80000"/>
              <a:buBlip>
                <a:blip r:embed="rId5"/>
              </a:buBlip>
              <a:defRPr b="1" sz="4100">
                <a:solidFill>
                  <a:srgbClr val="000000"/>
                </a:solidFill>
                <a:latin typeface="Century Gothic"/>
                <a:ea typeface="Century Gothic"/>
                <a:cs typeface="Century Gothic"/>
                <a:sym typeface="Century Gothic"/>
              </a:defRPr>
            </a:pPr>
            <a:r>
              <a:t>"Which of you by worrying can . . . ?" - 27</a:t>
            </a:r>
          </a:p>
          <a:p>
            <a:pPr lvl="1" marL="914400" indent="-685800" algn="l" defTabSz="457200">
              <a:spcBef>
                <a:spcPts val="1100"/>
              </a:spcBef>
              <a:buSzPct val="80000"/>
              <a:buBlip>
                <a:blip r:embed="rId6"/>
              </a:buBlip>
              <a:defRPr sz="3500">
                <a:solidFill>
                  <a:srgbClr val="000000"/>
                </a:solidFill>
                <a:latin typeface="Century Gothic"/>
                <a:ea typeface="Century Gothic"/>
                <a:cs typeface="Century Gothic"/>
                <a:sym typeface="Century Gothic"/>
              </a:defRPr>
            </a:pPr>
            <a:r>
              <a:t>undo the past?</a:t>
            </a:r>
          </a:p>
          <a:p>
            <a:pPr lvl="1" marL="914400" indent="-685800" algn="l" defTabSz="457200">
              <a:spcBef>
                <a:spcPts val="1100"/>
              </a:spcBef>
              <a:buSzPct val="80000"/>
              <a:buBlip>
                <a:blip r:embed="rId6"/>
              </a:buBlip>
              <a:defRPr sz="3500">
                <a:solidFill>
                  <a:srgbClr val="000000"/>
                </a:solidFill>
                <a:latin typeface="Century Gothic"/>
                <a:ea typeface="Century Gothic"/>
                <a:cs typeface="Century Gothic"/>
                <a:sym typeface="Century Gothic"/>
              </a:defRPr>
            </a:pPr>
            <a:r>
              <a:t>determine future events?</a:t>
            </a:r>
          </a:p>
          <a:p>
            <a:pPr lvl="1" marL="914400" indent="-685800" algn="l" defTabSz="457200">
              <a:spcBef>
                <a:spcPts val="1100"/>
              </a:spcBef>
              <a:buSzPct val="80000"/>
              <a:buBlip>
                <a:blip r:embed="rId6"/>
              </a:buBlip>
              <a:defRPr sz="3500">
                <a:solidFill>
                  <a:srgbClr val="000000"/>
                </a:solidFill>
                <a:latin typeface="Century Gothic"/>
                <a:ea typeface="Century Gothic"/>
                <a:cs typeface="Century Gothic"/>
                <a:sym typeface="Century Gothic"/>
              </a:defRPr>
            </a:pPr>
            <a:r>
              <a:t>change the weather?</a:t>
            </a:r>
          </a:p>
          <a:p>
            <a:pPr lvl="1" marL="914400" indent="-685800" algn="l" defTabSz="457200">
              <a:spcBef>
                <a:spcPts val="1100"/>
              </a:spcBef>
              <a:buSzPct val="80000"/>
              <a:buBlip>
                <a:blip r:embed="rId6"/>
              </a:buBlip>
              <a:defRPr sz="3500">
                <a:solidFill>
                  <a:srgbClr val="000000"/>
                </a:solidFill>
                <a:latin typeface="Century Gothic"/>
                <a:ea typeface="Century Gothic"/>
                <a:cs typeface="Century Gothic"/>
                <a:sym typeface="Century Gothic"/>
              </a:defRPr>
            </a:pPr>
            <a:r>
              <a:t>change another’s will?</a:t>
            </a:r>
          </a:p>
          <a:p>
            <a:pPr lvl="1" marL="914400" indent="-685800" algn="l" defTabSz="457200">
              <a:spcBef>
                <a:spcPts val="1100"/>
              </a:spcBef>
              <a:buSzPct val="80000"/>
              <a:buBlip>
                <a:blip r:embed="rId6"/>
              </a:buBlip>
              <a:defRPr sz="3500">
                <a:solidFill>
                  <a:srgbClr val="000000"/>
                </a:solidFill>
                <a:latin typeface="Century Gothic"/>
                <a:ea typeface="Century Gothic"/>
                <a:cs typeface="Century Gothic"/>
                <a:sym typeface="Century Gothic"/>
              </a:defRPr>
            </a:pPr>
            <a:r>
              <a:t>make healthy what is sick?</a:t>
            </a:r>
          </a:p>
          <a:p>
            <a:pPr lvl="1" marL="914400" indent="-685800" algn="l" defTabSz="457200">
              <a:spcBef>
                <a:spcPts val="1100"/>
              </a:spcBef>
              <a:buSzPct val="80000"/>
              <a:buBlip>
                <a:blip r:embed="rId6"/>
              </a:buBlip>
              <a:defRPr sz="3500">
                <a:solidFill>
                  <a:srgbClr val="000000"/>
                </a:solidFill>
                <a:latin typeface="Century Gothic"/>
                <a:ea typeface="Century Gothic"/>
                <a:cs typeface="Century Gothic"/>
                <a:sym typeface="Century Gothic"/>
              </a:defRPr>
            </a:pPr>
            <a:r>
              <a:t>stop aging? </a:t>
            </a:r>
          </a:p>
          <a:p>
            <a:pPr lvl="1" marL="914400" indent="-685800" algn="l" defTabSz="457200">
              <a:spcBef>
                <a:spcPts val="1100"/>
              </a:spcBef>
              <a:buSzPct val="80000"/>
              <a:buBlip>
                <a:blip r:embed="rId6"/>
              </a:buBlip>
              <a:defRPr sz="3500">
                <a:solidFill>
                  <a:srgbClr val="000000"/>
                </a:solidFill>
                <a:latin typeface="Century Gothic"/>
                <a:ea typeface="Century Gothic"/>
                <a:cs typeface="Century Gothic"/>
                <a:sym typeface="Century Gothic"/>
              </a:defRPr>
            </a:pPr>
            <a:r>
              <a:t>stop the spread of a virus?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62">
                                            <p:txEl>
                                              <p:pRg st="2" end="2"/>
                                            </p:txEl>
                                          </p:spTgt>
                                        </p:tgtEl>
                                        <p:attrNameLst>
                                          <p:attrName>style.visibility</p:attrName>
                                        </p:attrNameLst>
                                      </p:cBhvr>
                                      <p:to>
                                        <p:strVal val="visible"/>
                                      </p:to>
                                    </p:set>
                                    <p:animEffect filter="wipe(left)" transition="in">
                                      <p:cBhvr>
                                        <p:cTn id="7" dur="2000"/>
                                        <p:tgtEl>
                                          <p:spTgt spid="56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562">
                                            <p:txEl>
                                              <p:pRg st="3" end="3"/>
                                            </p:txEl>
                                          </p:spTgt>
                                        </p:tgtEl>
                                        <p:attrNameLst>
                                          <p:attrName>style.visibility</p:attrName>
                                        </p:attrNameLst>
                                      </p:cBhvr>
                                      <p:to>
                                        <p:strVal val="visible"/>
                                      </p:to>
                                    </p:set>
                                    <p:animEffect filter="wipe(left)" transition="in">
                                      <p:cBhvr>
                                        <p:cTn id="12" dur="2000"/>
                                        <p:tgtEl>
                                          <p:spTgt spid="56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562">
                                            <p:txEl>
                                              <p:pRg st="4" end="4"/>
                                            </p:txEl>
                                          </p:spTgt>
                                        </p:tgtEl>
                                        <p:attrNameLst>
                                          <p:attrName>style.visibility</p:attrName>
                                        </p:attrNameLst>
                                      </p:cBhvr>
                                      <p:to>
                                        <p:strVal val="visible"/>
                                      </p:to>
                                    </p:set>
                                    <p:animEffect filter="wipe(left)" transition="in">
                                      <p:cBhvr>
                                        <p:cTn id="17" dur="2000"/>
                                        <p:tgtEl>
                                          <p:spTgt spid="56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562">
                                            <p:txEl>
                                              <p:pRg st="5" end="5"/>
                                            </p:txEl>
                                          </p:spTgt>
                                        </p:tgtEl>
                                        <p:attrNameLst>
                                          <p:attrName>style.visibility</p:attrName>
                                        </p:attrNameLst>
                                      </p:cBhvr>
                                      <p:to>
                                        <p:strVal val="visible"/>
                                      </p:to>
                                    </p:set>
                                    <p:animEffect filter="wipe(left)" transition="in">
                                      <p:cBhvr>
                                        <p:cTn id="22" dur="2000"/>
                                        <p:tgtEl>
                                          <p:spTgt spid="56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562">
                                            <p:txEl>
                                              <p:pRg st="6" end="6"/>
                                            </p:txEl>
                                          </p:spTgt>
                                        </p:tgtEl>
                                        <p:attrNameLst>
                                          <p:attrName>style.visibility</p:attrName>
                                        </p:attrNameLst>
                                      </p:cBhvr>
                                      <p:to>
                                        <p:strVal val="visible"/>
                                      </p:to>
                                    </p:set>
                                    <p:animEffect filter="wipe(left)" transition="in">
                                      <p:cBhvr>
                                        <p:cTn id="27" dur="2000"/>
                                        <p:tgtEl>
                                          <p:spTgt spid="56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562">
                                            <p:txEl>
                                              <p:pRg st="7" end="7"/>
                                            </p:txEl>
                                          </p:spTgt>
                                        </p:tgtEl>
                                        <p:attrNameLst>
                                          <p:attrName>style.visibility</p:attrName>
                                        </p:attrNameLst>
                                      </p:cBhvr>
                                      <p:to>
                                        <p:strVal val="visible"/>
                                      </p:to>
                                    </p:set>
                                    <p:animEffect filter="wipe(left)" transition="in">
                                      <p:cBhvr>
                                        <p:cTn id="32" dur="2000"/>
                                        <p:tgtEl>
                                          <p:spTgt spid="562">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62"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66" name="Rectangle"/>
          <p:cNvGrpSpPr/>
          <p:nvPr/>
        </p:nvGrpSpPr>
        <p:grpSpPr>
          <a:xfrm>
            <a:off x="110214" y="3087038"/>
            <a:ext cx="5828024" cy="6591873"/>
            <a:chOff x="0" y="0"/>
            <a:chExt cx="5828022" cy="6591872"/>
          </a:xfrm>
        </p:grpSpPr>
        <p:sp>
          <p:nvSpPr>
            <p:cNvPr id="565" name="Rectangle"/>
            <p:cNvSpPr/>
            <p:nvPr/>
          </p:nvSpPr>
          <p:spPr>
            <a:xfrm>
              <a:off x="101600" y="63500"/>
              <a:ext cx="5624823" cy="6325172"/>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564" name="Rectangle Rectangle" descr="Rectangle Rectangle"/>
            <p:cNvPicPr>
              <a:picLocks noChangeAspect="0"/>
            </p:cNvPicPr>
            <p:nvPr/>
          </p:nvPicPr>
          <p:blipFill>
            <a:blip r:embed="rId2">
              <a:extLst/>
            </a:blip>
            <a:stretch>
              <a:fillRect/>
            </a:stretch>
          </p:blipFill>
          <p:spPr>
            <a:xfrm>
              <a:off x="0" y="-1"/>
              <a:ext cx="5828023" cy="6591873"/>
            </a:xfrm>
            <a:prstGeom prst="rect">
              <a:avLst/>
            </a:prstGeom>
            <a:effectLst/>
          </p:spPr>
        </p:pic>
      </p:grpSp>
      <p:grpSp>
        <p:nvGrpSpPr>
          <p:cNvPr id="569" name="Rectangle"/>
          <p:cNvGrpSpPr/>
          <p:nvPr/>
        </p:nvGrpSpPr>
        <p:grpSpPr>
          <a:xfrm>
            <a:off x="474862" y="170650"/>
            <a:ext cx="12086095" cy="1591880"/>
            <a:chOff x="0" y="0"/>
            <a:chExt cx="12086093" cy="1591879"/>
          </a:xfrm>
        </p:grpSpPr>
        <p:sp>
          <p:nvSpPr>
            <p:cNvPr id="568"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567"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570"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571"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572" name="&quot;Do not worry about your life&quot; (25) &quot;Do not worry about your life&quot; (25)" descr="&quot;Do not worry about your life&quot; (25) &quot;Do not worry about your life&quot; (25)"/>
          <p:cNvPicPr>
            <a:picLocks noChangeAspect="0"/>
          </p:cNvPicPr>
          <p:nvPr/>
        </p:nvPicPr>
        <p:blipFill>
          <a:blip r:embed="rId4">
            <a:extLst/>
          </a:blip>
          <a:stretch>
            <a:fillRect/>
          </a:stretch>
        </p:blipFill>
        <p:spPr>
          <a:xfrm>
            <a:off x="51069" y="1811332"/>
            <a:ext cx="12902662" cy="1435101"/>
          </a:xfrm>
          <a:prstGeom prst="rect">
            <a:avLst/>
          </a:prstGeom>
        </p:spPr>
      </p:pic>
      <p:sp>
        <p:nvSpPr>
          <p:cNvPr id="573" name="Matthew 6:28–29 (NKJV)…"/>
          <p:cNvSpPr txBox="1"/>
          <p:nvPr/>
        </p:nvSpPr>
        <p:spPr>
          <a:xfrm>
            <a:off x="289825" y="3320912"/>
            <a:ext cx="5468801" cy="5898240"/>
          </a:xfrm>
          <a:prstGeom prst="rect">
            <a:avLst/>
          </a:prstGeom>
          <a:ln w="12700">
            <a:miter lim="400000"/>
          </a:ln>
          <a:effectLst>
            <a:outerShdw sx="100000" sy="100000" kx="0" ky="0" algn="b" rotWithShape="0" blurRad="152400" dist="101600" dir="270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sz="47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t>Matthew 6:28–29 (NKJV) </a:t>
            </a:r>
          </a:p>
          <a:p>
            <a:pPr defTabSz="457200">
              <a:defRPr sz="37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rPr baseline="31999"/>
              <a:t>28</a:t>
            </a:r>
            <a:r>
              <a:t> “So why do you worry about clothing? Consider the lilies of the field, how they grow: they neither toil nor spin; </a:t>
            </a:r>
            <a:r>
              <a:rPr baseline="31999"/>
              <a:t>29</a:t>
            </a:r>
            <a:r>
              <a:t> and yet I say to you that even Solomon in all his glory was not arrayed like one of these.</a:t>
            </a:r>
          </a:p>
        </p:txBody>
      </p:sp>
      <p:sp>
        <p:nvSpPr>
          <p:cNvPr id="574" name="&quot;Consider the lilies of the field, how they grow&quot; - 28,29…"/>
          <p:cNvSpPr txBox="1"/>
          <p:nvPr/>
        </p:nvSpPr>
        <p:spPr>
          <a:xfrm>
            <a:off x="6026898" y="3303773"/>
            <a:ext cx="6797557" cy="624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100"/>
              </a:spcBef>
              <a:buSzPct val="80000"/>
              <a:buBlip>
                <a:blip r:embed="rId5"/>
              </a:buBlip>
              <a:defRPr b="1" sz="4100">
                <a:solidFill>
                  <a:srgbClr val="000000"/>
                </a:solidFill>
                <a:latin typeface="Century Gothic"/>
                <a:ea typeface="Century Gothic"/>
                <a:cs typeface="Century Gothic"/>
                <a:sym typeface="Century Gothic"/>
              </a:defRPr>
            </a:pPr>
            <a:r>
              <a:t>"Consider the lilies of the field, how they grow" - 28,29</a:t>
            </a:r>
          </a:p>
          <a:p>
            <a:pPr lvl="1" marL="914400" indent="-685800" algn="l" defTabSz="457200">
              <a:spcBef>
                <a:spcPts val="1100"/>
              </a:spcBef>
              <a:buSzPct val="80000"/>
              <a:buBlip>
                <a:blip r:embed="rId6"/>
              </a:buBlip>
              <a:defRPr sz="3500">
                <a:solidFill>
                  <a:srgbClr val="000000"/>
                </a:solidFill>
                <a:latin typeface="Century Gothic"/>
                <a:ea typeface="Century Gothic"/>
                <a:cs typeface="Century Gothic"/>
                <a:sym typeface="Century Gothic"/>
              </a:defRPr>
            </a:pPr>
            <a:r>
              <a:t>Again, an Argument For Confidence In The Providential Care Of God</a:t>
            </a:r>
          </a:p>
          <a:p>
            <a:pPr lvl="1" marL="914400" indent="-685800" algn="l" defTabSz="457200">
              <a:spcBef>
                <a:spcPts val="1100"/>
              </a:spcBef>
              <a:buSzPct val="80000"/>
              <a:buBlip>
                <a:blip r:embed="rId6"/>
              </a:buBlip>
              <a:defRPr sz="3500">
                <a:solidFill>
                  <a:srgbClr val="000000"/>
                </a:solidFill>
                <a:latin typeface="Century Gothic"/>
                <a:ea typeface="Century Gothic"/>
                <a:cs typeface="Century Gothic"/>
                <a:sym typeface="Century Gothic"/>
              </a:defRPr>
            </a:pPr>
            <a:r>
              <a:t>"How They Grow..."?</a:t>
            </a:r>
          </a:p>
          <a:p>
            <a:pPr lvl="1" marL="914400" indent="-685800" algn="l" defTabSz="457200">
              <a:spcBef>
                <a:spcPts val="1100"/>
              </a:spcBef>
              <a:buSzPct val="80000"/>
              <a:buBlip>
                <a:blip r:embed="rId6"/>
              </a:buBlip>
              <a:defRPr sz="3500">
                <a:solidFill>
                  <a:srgbClr val="000000"/>
                </a:solidFill>
                <a:latin typeface="Century Gothic"/>
                <a:ea typeface="Century Gothic"/>
                <a:cs typeface="Century Gothic"/>
                <a:sym typeface="Century Gothic"/>
              </a:defRPr>
            </a:pPr>
            <a:r>
              <a:t>"Will He Not Much More Clothe You?" - (Is He not able? Is He not willing?)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74">
                                            <p:txEl>
                                              <p:pRg st="1" end="1"/>
                                            </p:txEl>
                                          </p:spTgt>
                                        </p:tgtEl>
                                        <p:attrNameLst>
                                          <p:attrName>style.visibility</p:attrName>
                                        </p:attrNameLst>
                                      </p:cBhvr>
                                      <p:to>
                                        <p:strVal val="visible"/>
                                      </p:to>
                                    </p:set>
                                    <p:animEffect filter="wipe(left)" transition="in">
                                      <p:cBhvr>
                                        <p:cTn id="7" dur="2000"/>
                                        <p:tgtEl>
                                          <p:spTgt spid="57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574">
                                            <p:txEl>
                                              <p:pRg st="2" end="2"/>
                                            </p:txEl>
                                          </p:spTgt>
                                        </p:tgtEl>
                                        <p:attrNameLst>
                                          <p:attrName>style.visibility</p:attrName>
                                        </p:attrNameLst>
                                      </p:cBhvr>
                                      <p:to>
                                        <p:strVal val="visible"/>
                                      </p:to>
                                    </p:set>
                                    <p:animEffect filter="wipe(left)" transition="in">
                                      <p:cBhvr>
                                        <p:cTn id="12" dur="2000"/>
                                        <p:tgtEl>
                                          <p:spTgt spid="57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574">
                                            <p:txEl>
                                              <p:pRg st="3" end="3"/>
                                            </p:txEl>
                                          </p:spTgt>
                                        </p:tgtEl>
                                        <p:attrNameLst>
                                          <p:attrName>style.visibility</p:attrName>
                                        </p:attrNameLst>
                                      </p:cBhvr>
                                      <p:to>
                                        <p:strVal val="visible"/>
                                      </p:to>
                                    </p:set>
                                    <p:animEffect filter="wipe(left)" transition="in">
                                      <p:cBhvr>
                                        <p:cTn id="17" dur="2000"/>
                                        <p:tgtEl>
                                          <p:spTgt spid="57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74"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78" name="Rectangle"/>
          <p:cNvGrpSpPr/>
          <p:nvPr/>
        </p:nvGrpSpPr>
        <p:grpSpPr>
          <a:xfrm>
            <a:off x="110214" y="3087038"/>
            <a:ext cx="5828024" cy="6591873"/>
            <a:chOff x="0" y="0"/>
            <a:chExt cx="5828022" cy="6591872"/>
          </a:xfrm>
        </p:grpSpPr>
        <p:sp>
          <p:nvSpPr>
            <p:cNvPr id="577" name="Rectangle"/>
            <p:cNvSpPr/>
            <p:nvPr/>
          </p:nvSpPr>
          <p:spPr>
            <a:xfrm>
              <a:off x="101600" y="63500"/>
              <a:ext cx="5624823" cy="6325172"/>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576" name="Rectangle Rectangle" descr="Rectangle Rectangle"/>
            <p:cNvPicPr>
              <a:picLocks noChangeAspect="0"/>
            </p:cNvPicPr>
            <p:nvPr/>
          </p:nvPicPr>
          <p:blipFill>
            <a:blip r:embed="rId2">
              <a:extLst/>
            </a:blip>
            <a:stretch>
              <a:fillRect/>
            </a:stretch>
          </p:blipFill>
          <p:spPr>
            <a:xfrm>
              <a:off x="0" y="-1"/>
              <a:ext cx="5828023" cy="6591873"/>
            </a:xfrm>
            <a:prstGeom prst="rect">
              <a:avLst/>
            </a:prstGeom>
            <a:effectLst/>
          </p:spPr>
        </p:pic>
      </p:grpSp>
      <p:grpSp>
        <p:nvGrpSpPr>
          <p:cNvPr id="581" name="Rectangle"/>
          <p:cNvGrpSpPr/>
          <p:nvPr/>
        </p:nvGrpSpPr>
        <p:grpSpPr>
          <a:xfrm>
            <a:off x="474862" y="170650"/>
            <a:ext cx="12086095" cy="1591880"/>
            <a:chOff x="0" y="0"/>
            <a:chExt cx="12086093" cy="1591879"/>
          </a:xfrm>
        </p:grpSpPr>
        <p:sp>
          <p:nvSpPr>
            <p:cNvPr id="580"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579"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582"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583"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584" name="&quot;Do not worry about your life&quot; (25) &quot;Do not worry about your life&quot; (25)" descr="&quot;Do not worry about your life&quot; (25) &quot;Do not worry about your life&quot; (25)"/>
          <p:cNvPicPr>
            <a:picLocks noChangeAspect="0"/>
          </p:cNvPicPr>
          <p:nvPr/>
        </p:nvPicPr>
        <p:blipFill>
          <a:blip r:embed="rId4">
            <a:extLst/>
          </a:blip>
          <a:stretch>
            <a:fillRect/>
          </a:stretch>
        </p:blipFill>
        <p:spPr>
          <a:xfrm>
            <a:off x="51069" y="1811332"/>
            <a:ext cx="12902662" cy="1435101"/>
          </a:xfrm>
          <a:prstGeom prst="rect">
            <a:avLst/>
          </a:prstGeom>
        </p:spPr>
      </p:pic>
      <p:sp>
        <p:nvSpPr>
          <p:cNvPr id="585" name="&quot;O You Of Little Faith?” (30)…"/>
          <p:cNvSpPr txBox="1"/>
          <p:nvPr/>
        </p:nvSpPr>
        <p:spPr>
          <a:xfrm>
            <a:off x="6026898" y="3163524"/>
            <a:ext cx="6797557" cy="643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100"/>
              </a:spcBef>
              <a:buSzPct val="80000"/>
              <a:buBlip>
                <a:blip r:embed="rId5"/>
              </a:buBlip>
              <a:defRPr b="1" sz="4800">
                <a:solidFill>
                  <a:srgbClr val="000000"/>
                </a:solidFill>
                <a:latin typeface="Century Gothic"/>
                <a:ea typeface="Century Gothic"/>
                <a:cs typeface="Century Gothic"/>
                <a:sym typeface="Century Gothic"/>
              </a:defRPr>
            </a:pPr>
            <a:r>
              <a:t>"O You Of Little Faith?” (30)</a:t>
            </a:r>
          </a:p>
          <a:p>
            <a:pPr lvl="1" marL="914400" indent="-685800" algn="l" defTabSz="457200">
              <a:spcBef>
                <a:spcPts val="1100"/>
              </a:spcBef>
              <a:buSzPct val="80000"/>
              <a:buBlip>
                <a:blip r:embed="rId6"/>
              </a:buBlip>
              <a:defRPr sz="3800">
                <a:solidFill>
                  <a:srgbClr val="000000"/>
                </a:solidFill>
                <a:latin typeface="Century Gothic"/>
                <a:ea typeface="Century Gothic"/>
                <a:cs typeface="Century Gothic"/>
                <a:sym typeface="Century Gothic"/>
              </a:defRPr>
            </a:pPr>
            <a:r>
              <a:t>More than just a vague principle - faith MUST be an active, practical force which affects the whole life – Mat 8:23-27</a:t>
            </a:r>
          </a:p>
          <a:p>
            <a:pPr lvl="1" marL="914400" indent="-685800" algn="l" defTabSz="457200">
              <a:spcBef>
                <a:spcPts val="1100"/>
              </a:spcBef>
              <a:buSzPct val="80000"/>
              <a:buBlip>
                <a:blip r:embed="rId6"/>
              </a:buBlip>
              <a:defRPr sz="3500">
                <a:solidFill>
                  <a:srgbClr val="000000"/>
                </a:solidFill>
                <a:latin typeface="Century Gothic"/>
                <a:ea typeface="Century Gothic"/>
                <a:cs typeface="Century Gothic"/>
                <a:sym typeface="Century Gothic"/>
              </a:defRPr>
            </a:pPr>
            <a:r>
              <a:t>Faith enables us to see beyond the problem or threat - 2 Cor. 4:8-5:1</a:t>
            </a:r>
          </a:p>
        </p:txBody>
      </p:sp>
      <p:sp>
        <p:nvSpPr>
          <p:cNvPr id="586" name="Matthew 6:30 (NKJV)…"/>
          <p:cNvSpPr txBox="1"/>
          <p:nvPr/>
        </p:nvSpPr>
        <p:spPr>
          <a:xfrm>
            <a:off x="289825" y="3320912"/>
            <a:ext cx="5468801" cy="5807721"/>
          </a:xfrm>
          <a:prstGeom prst="rect">
            <a:avLst/>
          </a:prstGeom>
          <a:ln w="12700">
            <a:miter lim="400000"/>
          </a:ln>
          <a:effectLst>
            <a:outerShdw sx="100000" sy="100000" kx="0" ky="0" algn="b" rotWithShape="0" blurRad="152400" dist="101600" dir="270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sz="50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t>Matthew 6:30 (NKJV) </a:t>
            </a:r>
          </a:p>
          <a:p>
            <a:pPr defTabSz="457200">
              <a:defRPr sz="40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rPr baseline="31999"/>
              <a:t>30</a:t>
            </a:r>
            <a:r>
              <a:t> Now if God so clothes the grass of the field, which today is, and tomorrow is thrown into the oven, </a:t>
            </a:r>
            <a:r>
              <a:rPr i="1"/>
              <a:t>will He</a:t>
            </a:r>
            <a:r>
              <a:t> not much more </a:t>
            </a:r>
            <a:r>
              <a:rPr i="1"/>
              <a:t>clothe</a:t>
            </a:r>
            <a:r>
              <a:t> you, O you of little faith?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85">
                                            <p:txEl>
                                              <p:pRg st="1" end="1"/>
                                            </p:txEl>
                                          </p:spTgt>
                                        </p:tgtEl>
                                        <p:attrNameLst>
                                          <p:attrName>style.visibility</p:attrName>
                                        </p:attrNameLst>
                                      </p:cBhvr>
                                      <p:to>
                                        <p:strVal val="visible"/>
                                      </p:to>
                                    </p:set>
                                    <p:animEffect filter="wipe(left)" transition="in">
                                      <p:cBhvr>
                                        <p:cTn id="7" dur="1500"/>
                                        <p:tgtEl>
                                          <p:spTgt spid="58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585">
                                            <p:txEl>
                                              <p:pRg st="2" end="2"/>
                                            </p:txEl>
                                          </p:spTgt>
                                        </p:tgtEl>
                                        <p:attrNameLst>
                                          <p:attrName>style.visibility</p:attrName>
                                        </p:attrNameLst>
                                      </p:cBhvr>
                                      <p:to>
                                        <p:strVal val="visible"/>
                                      </p:to>
                                    </p:set>
                                    <p:animEffect filter="wipe(left)" transition="in">
                                      <p:cBhvr>
                                        <p:cTn id="12" dur="1500"/>
                                        <p:tgtEl>
                                          <p:spTgt spid="58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85"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More Doubt"/>
          <p:cNvSpPr/>
          <p:nvPr/>
        </p:nvSpPr>
        <p:spPr>
          <a:xfrm>
            <a:off x="6992664" y="3573418"/>
            <a:ext cx="5499101" cy="863601"/>
          </a:xfrm>
          <a:prstGeom prst="rect">
            <a:avLst/>
          </a:prstGeom>
          <a:gradFill>
            <a:gsLst>
              <a:gs pos="0">
                <a:srgbClr val="DE8D75"/>
              </a:gs>
              <a:gs pos="27999">
                <a:srgbClr val="E1A391"/>
              </a:gs>
              <a:gs pos="100000">
                <a:srgbClr val="F5E1DC"/>
              </a:gs>
            </a:gsLst>
            <a:lin ang="16200000"/>
          </a:gradFill>
          <a:ln w="10000">
            <a:solidFill>
              <a:srgbClr val="B5786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900">
                <a:solidFill>
                  <a:srgbClr val="000000"/>
                </a:solidFill>
                <a:uFill>
                  <a:solidFill>
                    <a:srgbClr val="000000"/>
                  </a:solidFill>
                </a:uFill>
                <a:latin typeface="Cambria"/>
                <a:ea typeface="Cambria"/>
                <a:cs typeface="Cambria"/>
                <a:sym typeface="Cambria"/>
              </a:defRPr>
            </a:lvl1pPr>
          </a:lstStyle>
          <a:p>
            <a:pPr/>
            <a:r>
              <a:t>More Doubt</a:t>
            </a:r>
          </a:p>
        </p:txBody>
      </p:sp>
      <p:sp>
        <p:nvSpPr>
          <p:cNvPr id="291" name="Distraction"/>
          <p:cNvSpPr/>
          <p:nvPr/>
        </p:nvSpPr>
        <p:spPr>
          <a:xfrm>
            <a:off x="6992664" y="4843418"/>
            <a:ext cx="5499101" cy="863601"/>
          </a:xfrm>
          <a:prstGeom prst="rect">
            <a:avLst/>
          </a:prstGeom>
          <a:gradFill>
            <a:gsLst>
              <a:gs pos="0">
                <a:srgbClr val="F3B982"/>
              </a:gs>
              <a:gs pos="27999">
                <a:srgbClr val="F3C399"/>
              </a:gs>
              <a:gs pos="100000">
                <a:srgbClr val="FBEADD"/>
              </a:gs>
            </a:gsLst>
            <a:lin ang="16200000"/>
          </a:gradFill>
          <a:ln w="10000">
            <a:solidFill>
              <a:srgbClr val="CFA88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900">
                <a:solidFill>
                  <a:srgbClr val="000000"/>
                </a:solidFill>
                <a:uFill>
                  <a:solidFill>
                    <a:srgbClr val="000000"/>
                  </a:solidFill>
                </a:uFill>
                <a:latin typeface="Cambria"/>
                <a:ea typeface="Cambria"/>
                <a:cs typeface="Cambria"/>
                <a:sym typeface="Cambria"/>
              </a:defRPr>
            </a:lvl1pPr>
          </a:lstStyle>
          <a:p>
            <a:pPr/>
            <a:r>
              <a:t>Distraction</a:t>
            </a:r>
          </a:p>
        </p:txBody>
      </p:sp>
      <p:sp>
        <p:nvSpPr>
          <p:cNvPr id="292" name="Anger /Bitterness"/>
          <p:cNvSpPr/>
          <p:nvPr/>
        </p:nvSpPr>
        <p:spPr>
          <a:xfrm>
            <a:off x="6992664" y="6113418"/>
            <a:ext cx="5499101" cy="863601"/>
          </a:xfrm>
          <a:prstGeom prst="rect">
            <a:avLst/>
          </a:prstGeom>
          <a:gradFill>
            <a:gsLst>
              <a:gs pos="0">
                <a:srgbClr val="CFBF96"/>
              </a:gs>
              <a:gs pos="27999">
                <a:srgbClr val="D6C8A8"/>
              </a:gs>
              <a:gs pos="100000">
                <a:srgbClr val="F1ECE3"/>
              </a:gs>
            </a:gsLst>
            <a:lin ang="16200000"/>
          </a:gradFill>
          <a:ln w="10000">
            <a:solidFill>
              <a:srgbClr val="B1A587"/>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900">
                <a:solidFill>
                  <a:srgbClr val="000000"/>
                </a:solidFill>
                <a:uFill>
                  <a:solidFill>
                    <a:srgbClr val="000000"/>
                  </a:solidFill>
                </a:uFill>
                <a:latin typeface="Cambria"/>
                <a:ea typeface="Cambria"/>
                <a:cs typeface="Cambria"/>
                <a:sym typeface="Cambria"/>
              </a:defRPr>
            </a:lvl1pPr>
          </a:lstStyle>
          <a:p>
            <a:pPr/>
            <a:r>
              <a:t>Anger /Bitterness</a:t>
            </a:r>
          </a:p>
        </p:txBody>
      </p:sp>
      <p:sp>
        <p:nvSpPr>
          <p:cNvPr id="293" name="No Joy / No Peace"/>
          <p:cNvSpPr/>
          <p:nvPr/>
        </p:nvSpPr>
        <p:spPr>
          <a:xfrm>
            <a:off x="6992664" y="7383418"/>
            <a:ext cx="5499101" cy="863601"/>
          </a:xfrm>
          <a:prstGeom prst="rect">
            <a:avLst/>
          </a:prstGeom>
          <a:gradFill>
            <a:gsLst>
              <a:gs pos="0">
                <a:srgbClr val="7F7F7F"/>
              </a:gs>
              <a:gs pos="27999">
                <a:srgbClr val="9B9B9B"/>
              </a:gs>
              <a:gs pos="100000">
                <a:srgbClr val="E1E1E1"/>
              </a:gs>
            </a:gsLst>
            <a:lin ang="16200000"/>
          </a:gradFill>
          <a:ln w="10000">
            <a:solidFill>
              <a:srgbClr val="00000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900">
                <a:solidFill>
                  <a:srgbClr val="000000"/>
                </a:solidFill>
                <a:uFill>
                  <a:solidFill>
                    <a:srgbClr val="000000"/>
                  </a:solidFill>
                </a:uFill>
                <a:latin typeface="Cambria"/>
                <a:ea typeface="Cambria"/>
                <a:cs typeface="Cambria"/>
                <a:sym typeface="Cambria"/>
              </a:defRPr>
            </a:lvl1pPr>
          </a:lstStyle>
          <a:p>
            <a:pPr/>
            <a:r>
              <a:t>No Joy / No Peace</a:t>
            </a:r>
          </a:p>
        </p:txBody>
      </p:sp>
      <p:sp>
        <p:nvSpPr>
          <p:cNvPr id="294" name="Hopelessness"/>
          <p:cNvSpPr/>
          <p:nvPr/>
        </p:nvSpPr>
        <p:spPr>
          <a:xfrm>
            <a:off x="6992664" y="8653418"/>
            <a:ext cx="5499101" cy="863601"/>
          </a:xfrm>
          <a:prstGeom prst="rect">
            <a:avLst/>
          </a:prstGeom>
          <a:gradFill>
            <a:gsLst>
              <a:gs pos="0">
                <a:srgbClr val="C8D7A9"/>
              </a:gs>
              <a:gs pos="27999">
                <a:srgbClr val="BBFCBA"/>
              </a:gs>
              <a:gs pos="100000">
                <a:srgbClr val="E1E1E1"/>
              </a:gs>
            </a:gsLst>
            <a:lin ang="16200000"/>
          </a:gradFill>
          <a:ln w="10000">
            <a:solidFill>
              <a:srgbClr val="00000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900">
                <a:solidFill>
                  <a:srgbClr val="000000"/>
                </a:solidFill>
                <a:uFill>
                  <a:solidFill>
                    <a:srgbClr val="000000"/>
                  </a:solidFill>
                </a:uFill>
                <a:latin typeface="Cambria"/>
                <a:ea typeface="Cambria"/>
                <a:cs typeface="Cambria"/>
                <a:sym typeface="Cambria"/>
              </a:defRPr>
            </a:lvl1pPr>
          </a:lstStyle>
          <a:p>
            <a:pPr/>
            <a:r>
              <a:t>Hopelessness</a:t>
            </a:r>
          </a:p>
        </p:txBody>
      </p:sp>
      <p:grpSp>
        <p:nvGrpSpPr>
          <p:cNvPr id="297" name="Rectangle"/>
          <p:cNvGrpSpPr/>
          <p:nvPr/>
        </p:nvGrpSpPr>
        <p:grpSpPr>
          <a:xfrm>
            <a:off x="474862" y="170650"/>
            <a:ext cx="12086095" cy="1591880"/>
            <a:chOff x="0" y="0"/>
            <a:chExt cx="12086093" cy="1591879"/>
          </a:xfrm>
        </p:grpSpPr>
        <p:sp>
          <p:nvSpPr>
            <p:cNvPr id="296"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295" name="Rectangle Rectangle" descr="Rectangle Rectangle"/>
            <p:cNvPicPr>
              <a:picLocks noChangeAspect="0"/>
            </p:cNvPicPr>
            <p:nvPr/>
          </p:nvPicPr>
          <p:blipFill>
            <a:blip r:embed="rId2">
              <a:extLst/>
            </a:blip>
            <a:stretch>
              <a:fillRect/>
            </a:stretch>
          </p:blipFill>
          <p:spPr>
            <a:xfrm>
              <a:off x="0" y="0"/>
              <a:ext cx="12086094" cy="1591880"/>
            </a:xfrm>
            <a:prstGeom prst="rect">
              <a:avLst/>
            </a:prstGeom>
            <a:effectLst/>
          </p:spPr>
        </p:pic>
      </p:grpSp>
      <p:sp>
        <p:nvSpPr>
          <p:cNvPr id="298"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299"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300" name="Results of Anxiety Results of Anxiety" descr="Results of Anxiety Results of Anxiety"/>
          <p:cNvPicPr>
            <a:picLocks noChangeAspect="0"/>
          </p:cNvPicPr>
          <p:nvPr/>
        </p:nvPicPr>
        <p:blipFill>
          <a:blip r:embed="rId3">
            <a:extLst/>
          </a:blip>
          <a:stretch>
            <a:fillRect/>
          </a:stretch>
        </p:blipFill>
        <p:spPr>
          <a:xfrm>
            <a:off x="139997" y="1591481"/>
            <a:ext cx="12431298" cy="2032001"/>
          </a:xfrm>
          <a:prstGeom prst="rect">
            <a:avLst/>
          </a:prstGeom>
        </p:spPr>
      </p:pic>
      <p:pic>
        <p:nvPicPr>
          <p:cNvPr id="301" name="iStock_00000226277worry2-300x199.tiff" descr="iStock_00000226277worry2-300x199.tiff"/>
          <p:cNvPicPr>
            <a:picLocks noChangeAspect="1"/>
          </p:cNvPicPr>
          <p:nvPr/>
        </p:nvPicPr>
        <p:blipFill>
          <a:blip r:embed="rId4">
            <a:extLst/>
          </a:blip>
          <a:srcRect l="14334" t="6191" r="16999" b="0"/>
          <a:stretch>
            <a:fillRect/>
          </a:stretch>
        </p:blipFill>
        <p:spPr>
          <a:xfrm>
            <a:off x="-769201" y="3035118"/>
            <a:ext cx="7499748" cy="6796415"/>
          </a:xfrm>
          <a:custGeom>
            <a:avLst/>
            <a:gdLst/>
            <a:ahLst/>
            <a:cxnLst>
              <a:cxn ang="0">
                <a:pos x="wd2" y="hd2"/>
              </a:cxn>
              <a:cxn ang="5400000">
                <a:pos x="wd2" y="hd2"/>
              </a:cxn>
              <a:cxn ang="10800000">
                <a:pos x="wd2" y="hd2"/>
              </a:cxn>
              <a:cxn ang="16200000">
                <a:pos x="wd2" y="hd2"/>
              </a:cxn>
            </a:cxnLst>
            <a:rect l="0" t="0" r="r" b="b"/>
            <a:pathLst>
              <a:path w="21600" h="21592" fill="norm" stroke="1" extrusionOk="0">
                <a:moveTo>
                  <a:pt x="10937" y="1"/>
                </a:moveTo>
                <a:cubicBezTo>
                  <a:pt x="10800" y="-8"/>
                  <a:pt x="10664" y="39"/>
                  <a:pt x="10585" y="145"/>
                </a:cubicBezTo>
                <a:cubicBezTo>
                  <a:pt x="10516" y="236"/>
                  <a:pt x="10344" y="310"/>
                  <a:pt x="10203" y="310"/>
                </a:cubicBezTo>
                <a:cubicBezTo>
                  <a:pt x="10062" y="310"/>
                  <a:pt x="9844" y="372"/>
                  <a:pt x="9718" y="448"/>
                </a:cubicBezTo>
                <a:cubicBezTo>
                  <a:pt x="9592" y="524"/>
                  <a:pt x="9418" y="592"/>
                  <a:pt x="9332" y="601"/>
                </a:cubicBezTo>
                <a:cubicBezTo>
                  <a:pt x="9245" y="610"/>
                  <a:pt x="9087" y="627"/>
                  <a:pt x="8979" y="638"/>
                </a:cubicBezTo>
                <a:cubicBezTo>
                  <a:pt x="8827" y="653"/>
                  <a:pt x="8808" y="692"/>
                  <a:pt x="8899" y="813"/>
                </a:cubicBezTo>
                <a:cubicBezTo>
                  <a:pt x="8990" y="934"/>
                  <a:pt x="8922" y="1063"/>
                  <a:pt x="8597" y="1395"/>
                </a:cubicBezTo>
                <a:cubicBezTo>
                  <a:pt x="8366" y="1630"/>
                  <a:pt x="8171" y="1912"/>
                  <a:pt x="8162" y="2021"/>
                </a:cubicBezTo>
                <a:cubicBezTo>
                  <a:pt x="8132" y="2399"/>
                  <a:pt x="8120" y="2451"/>
                  <a:pt x="8022" y="2623"/>
                </a:cubicBezTo>
                <a:cubicBezTo>
                  <a:pt x="7968" y="2719"/>
                  <a:pt x="7920" y="3249"/>
                  <a:pt x="7917" y="3802"/>
                </a:cubicBezTo>
                <a:cubicBezTo>
                  <a:pt x="7913" y="4356"/>
                  <a:pt x="7877" y="4845"/>
                  <a:pt x="7836" y="4890"/>
                </a:cubicBezTo>
                <a:cubicBezTo>
                  <a:pt x="7795" y="4936"/>
                  <a:pt x="7808" y="5035"/>
                  <a:pt x="7865" y="5111"/>
                </a:cubicBezTo>
                <a:cubicBezTo>
                  <a:pt x="8031" y="5332"/>
                  <a:pt x="8385" y="6606"/>
                  <a:pt x="8304" y="6692"/>
                </a:cubicBezTo>
                <a:cubicBezTo>
                  <a:pt x="8264" y="6735"/>
                  <a:pt x="7893" y="6820"/>
                  <a:pt x="7480" y="6883"/>
                </a:cubicBezTo>
                <a:cubicBezTo>
                  <a:pt x="7048" y="6948"/>
                  <a:pt x="6602" y="7094"/>
                  <a:pt x="6431" y="7226"/>
                </a:cubicBezTo>
                <a:cubicBezTo>
                  <a:pt x="6267" y="7351"/>
                  <a:pt x="5811" y="7678"/>
                  <a:pt x="5418" y="7952"/>
                </a:cubicBezTo>
                <a:cubicBezTo>
                  <a:pt x="5025" y="8225"/>
                  <a:pt x="4642" y="8583"/>
                  <a:pt x="4565" y="8746"/>
                </a:cubicBezTo>
                <a:cubicBezTo>
                  <a:pt x="4409" y="9080"/>
                  <a:pt x="3727" y="11487"/>
                  <a:pt x="3612" y="12106"/>
                </a:cubicBezTo>
                <a:cubicBezTo>
                  <a:pt x="3571" y="12328"/>
                  <a:pt x="3477" y="12614"/>
                  <a:pt x="3405" y="12742"/>
                </a:cubicBezTo>
                <a:cubicBezTo>
                  <a:pt x="3333" y="12870"/>
                  <a:pt x="3251" y="13295"/>
                  <a:pt x="3221" y="13686"/>
                </a:cubicBezTo>
                <a:cubicBezTo>
                  <a:pt x="3185" y="14170"/>
                  <a:pt x="3092" y="14508"/>
                  <a:pt x="2934" y="14744"/>
                </a:cubicBezTo>
                <a:cubicBezTo>
                  <a:pt x="2752" y="15015"/>
                  <a:pt x="2712" y="15202"/>
                  <a:pt x="2749" y="15595"/>
                </a:cubicBezTo>
                <a:cubicBezTo>
                  <a:pt x="2784" y="15968"/>
                  <a:pt x="2733" y="16239"/>
                  <a:pt x="2551" y="16643"/>
                </a:cubicBezTo>
                <a:cubicBezTo>
                  <a:pt x="2268" y="17274"/>
                  <a:pt x="2229" y="18258"/>
                  <a:pt x="2459" y="18968"/>
                </a:cubicBezTo>
                <a:cubicBezTo>
                  <a:pt x="2586" y="19363"/>
                  <a:pt x="2583" y="19417"/>
                  <a:pt x="2428" y="19474"/>
                </a:cubicBezTo>
                <a:cubicBezTo>
                  <a:pt x="1414" y="19844"/>
                  <a:pt x="0" y="20988"/>
                  <a:pt x="0" y="21439"/>
                </a:cubicBezTo>
                <a:cubicBezTo>
                  <a:pt x="0" y="21564"/>
                  <a:pt x="1941" y="21592"/>
                  <a:pt x="10799" y="21592"/>
                </a:cubicBezTo>
                <a:cubicBezTo>
                  <a:pt x="17930" y="21592"/>
                  <a:pt x="21600" y="21552"/>
                  <a:pt x="21600" y="21476"/>
                </a:cubicBezTo>
                <a:cubicBezTo>
                  <a:pt x="21600" y="21412"/>
                  <a:pt x="21557" y="21361"/>
                  <a:pt x="21505" y="21361"/>
                </a:cubicBezTo>
                <a:cubicBezTo>
                  <a:pt x="21453" y="21361"/>
                  <a:pt x="21313" y="21178"/>
                  <a:pt x="21194" y="20955"/>
                </a:cubicBezTo>
                <a:cubicBezTo>
                  <a:pt x="20959" y="20515"/>
                  <a:pt x="20148" y="19883"/>
                  <a:pt x="19684" y="19778"/>
                </a:cubicBezTo>
                <a:cubicBezTo>
                  <a:pt x="19311" y="19693"/>
                  <a:pt x="19252" y="19577"/>
                  <a:pt x="19416" y="19252"/>
                </a:cubicBezTo>
                <a:cubicBezTo>
                  <a:pt x="19488" y="19107"/>
                  <a:pt x="19552" y="18963"/>
                  <a:pt x="19556" y="18932"/>
                </a:cubicBezTo>
                <a:cubicBezTo>
                  <a:pt x="19561" y="18900"/>
                  <a:pt x="19627" y="18598"/>
                  <a:pt x="19703" y="18262"/>
                </a:cubicBezTo>
                <a:cubicBezTo>
                  <a:pt x="19778" y="17926"/>
                  <a:pt x="19808" y="17484"/>
                  <a:pt x="19770" y="17280"/>
                </a:cubicBezTo>
                <a:cubicBezTo>
                  <a:pt x="19732" y="17075"/>
                  <a:pt x="19685" y="16745"/>
                  <a:pt x="19666" y="16546"/>
                </a:cubicBezTo>
                <a:cubicBezTo>
                  <a:pt x="19616" y="16032"/>
                  <a:pt x="19511" y="15308"/>
                  <a:pt x="19342" y="14305"/>
                </a:cubicBezTo>
                <a:cubicBezTo>
                  <a:pt x="19262" y="13828"/>
                  <a:pt x="19119" y="12892"/>
                  <a:pt x="19025" y="12224"/>
                </a:cubicBezTo>
                <a:cubicBezTo>
                  <a:pt x="18930" y="11556"/>
                  <a:pt x="18739" y="10590"/>
                  <a:pt x="18601" y="10078"/>
                </a:cubicBezTo>
                <a:cubicBezTo>
                  <a:pt x="18462" y="9565"/>
                  <a:pt x="18349" y="9080"/>
                  <a:pt x="18349" y="9000"/>
                </a:cubicBezTo>
                <a:cubicBezTo>
                  <a:pt x="18349" y="8821"/>
                  <a:pt x="17293" y="7596"/>
                  <a:pt x="17139" y="7596"/>
                </a:cubicBezTo>
                <a:cubicBezTo>
                  <a:pt x="17078" y="7596"/>
                  <a:pt x="16969" y="7533"/>
                  <a:pt x="16898" y="7454"/>
                </a:cubicBezTo>
                <a:cubicBezTo>
                  <a:pt x="16720" y="7258"/>
                  <a:pt x="15856" y="7026"/>
                  <a:pt x="14784" y="6885"/>
                </a:cubicBezTo>
                <a:cubicBezTo>
                  <a:pt x="14294" y="6821"/>
                  <a:pt x="13858" y="6731"/>
                  <a:pt x="13816" y="6686"/>
                </a:cubicBezTo>
                <a:cubicBezTo>
                  <a:pt x="13773" y="6641"/>
                  <a:pt x="13856" y="6361"/>
                  <a:pt x="14000" y="6063"/>
                </a:cubicBezTo>
                <a:cubicBezTo>
                  <a:pt x="14144" y="5765"/>
                  <a:pt x="14261" y="5402"/>
                  <a:pt x="14262" y="5257"/>
                </a:cubicBezTo>
                <a:cubicBezTo>
                  <a:pt x="14263" y="4282"/>
                  <a:pt x="14243" y="4144"/>
                  <a:pt x="14087" y="4078"/>
                </a:cubicBezTo>
                <a:cubicBezTo>
                  <a:pt x="13972" y="4030"/>
                  <a:pt x="13953" y="3965"/>
                  <a:pt x="14024" y="3865"/>
                </a:cubicBezTo>
                <a:cubicBezTo>
                  <a:pt x="14205" y="3612"/>
                  <a:pt x="14132" y="2927"/>
                  <a:pt x="13880" y="2515"/>
                </a:cubicBezTo>
                <a:cubicBezTo>
                  <a:pt x="13696" y="2213"/>
                  <a:pt x="13665" y="2079"/>
                  <a:pt x="13754" y="1961"/>
                </a:cubicBezTo>
                <a:cubicBezTo>
                  <a:pt x="13843" y="1844"/>
                  <a:pt x="13821" y="1744"/>
                  <a:pt x="13662" y="1549"/>
                </a:cubicBezTo>
                <a:cubicBezTo>
                  <a:pt x="13546" y="1408"/>
                  <a:pt x="13423" y="1202"/>
                  <a:pt x="13387" y="1090"/>
                </a:cubicBezTo>
                <a:cubicBezTo>
                  <a:pt x="13352" y="979"/>
                  <a:pt x="13252" y="888"/>
                  <a:pt x="13166" y="888"/>
                </a:cubicBezTo>
                <a:cubicBezTo>
                  <a:pt x="13079" y="888"/>
                  <a:pt x="12958" y="782"/>
                  <a:pt x="12895" y="651"/>
                </a:cubicBezTo>
                <a:cubicBezTo>
                  <a:pt x="12820" y="498"/>
                  <a:pt x="12713" y="438"/>
                  <a:pt x="12593" y="480"/>
                </a:cubicBezTo>
                <a:cubicBezTo>
                  <a:pt x="12481" y="519"/>
                  <a:pt x="12332" y="451"/>
                  <a:pt x="12217" y="311"/>
                </a:cubicBezTo>
                <a:cubicBezTo>
                  <a:pt x="11999" y="45"/>
                  <a:pt x="11741" y="12"/>
                  <a:pt x="11547" y="223"/>
                </a:cubicBezTo>
                <a:cubicBezTo>
                  <a:pt x="11441" y="338"/>
                  <a:pt x="11390" y="333"/>
                  <a:pt x="11291" y="190"/>
                </a:cubicBezTo>
                <a:cubicBezTo>
                  <a:pt x="11210" y="74"/>
                  <a:pt x="11073" y="10"/>
                  <a:pt x="10937" y="1"/>
                </a:cubicBezTo>
                <a:close/>
              </a:path>
            </a:pathLst>
          </a:custGeom>
          <a:ln w="12700">
            <a:miter lim="400000"/>
          </a:ln>
        </p:spPr>
      </p:pic>
      <p:sp>
        <p:nvSpPr>
          <p:cNvPr id="302" name="ANXIETY INCREASES SPIRITUAL problems"/>
          <p:cNvSpPr txBox="1"/>
          <p:nvPr/>
        </p:nvSpPr>
        <p:spPr>
          <a:xfrm>
            <a:off x="236127" y="6417621"/>
            <a:ext cx="6156520" cy="320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3200"/>
              </a:spcBef>
              <a:defRPr b="1" sz="5300">
                <a:ln w="25400" cap="flat">
                  <a:solidFill>
                    <a:srgbClr val="000000"/>
                  </a:solidFill>
                  <a:prstDash val="solid"/>
                  <a:miter lim="400000"/>
                </a:ln>
                <a:solidFill>
                  <a:srgbClr val="FFFFFF"/>
                </a:solidFill>
                <a:effectLst>
                  <a:outerShdw sx="100000" sy="100000" kx="0" ky="0" algn="b" rotWithShape="0" blurRad="139700" dist="101600" dir="2700000">
                    <a:srgbClr val="000000">
                      <a:alpha val="90000"/>
                    </a:srgbClr>
                  </a:outerShdw>
                </a:effectLst>
                <a:latin typeface="Gill Sans"/>
                <a:ea typeface="Gill Sans"/>
                <a:cs typeface="Gill Sans"/>
                <a:sym typeface="Gill Sans"/>
              </a:defRPr>
            </a:pPr>
            <a:r>
              <a:t>ANXIETY </a:t>
            </a:r>
            <a:r>
              <a:rPr>
                <a:solidFill>
                  <a:srgbClr val="FFFF8F"/>
                </a:solidFill>
              </a:rPr>
              <a:t>INCREASES</a:t>
            </a:r>
            <a:r>
              <a:t> </a:t>
            </a:r>
            <a:r>
              <a:rPr u="sng"/>
              <a:t>SPIRITUAL</a:t>
            </a:r>
            <a:r>
              <a:t> problems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90"/>
                                        </p:tgtEl>
                                        <p:attrNameLst>
                                          <p:attrName>style.visibility</p:attrName>
                                        </p:attrNameLst>
                                      </p:cBhvr>
                                      <p:to>
                                        <p:strVal val="visible"/>
                                      </p:to>
                                    </p:set>
                                    <p:anim calcmode="lin" valueType="num">
                                      <p:cBhvr>
                                        <p:cTn id="7" dur="1000" fill="hold"/>
                                        <p:tgtEl>
                                          <p:spTgt spid="290"/>
                                        </p:tgtEl>
                                        <p:attrNameLst>
                                          <p:attrName>ppt_x</p:attrName>
                                        </p:attrNameLst>
                                      </p:cBhvr>
                                      <p:tavLst>
                                        <p:tav tm="0">
                                          <p:val>
                                            <p:strVal val="#ppt_x"/>
                                          </p:val>
                                        </p:tav>
                                        <p:tav tm="100000">
                                          <p:val>
                                            <p:strVal val="#ppt_x"/>
                                          </p:val>
                                        </p:tav>
                                      </p:tavLst>
                                    </p:anim>
                                    <p:anim calcmode="lin" valueType="num">
                                      <p:cBhvr>
                                        <p:cTn id="8" dur="1000" fill="hold"/>
                                        <p:tgtEl>
                                          <p:spTgt spid="29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291"/>
                                        </p:tgtEl>
                                        <p:attrNameLst>
                                          <p:attrName>style.visibility</p:attrName>
                                        </p:attrNameLst>
                                      </p:cBhvr>
                                      <p:to>
                                        <p:strVal val="visible"/>
                                      </p:to>
                                    </p:set>
                                    <p:anim calcmode="lin" valueType="num">
                                      <p:cBhvr>
                                        <p:cTn id="13" dur="1000" fill="hold"/>
                                        <p:tgtEl>
                                          <p:spTgt spid="291"/>
                                        </p:tgtEl>
                                        <p:attrNameLst>
                                          <p:attrName>ppt_x</p:attrName>
                                        </p:attrNameLst>
                                      </p:cBhvr>
                                      <p:tavLst>
                                        <p:tav tm="0">
                                          <p:val>
                                            <p:strVal val="#ppt_x"/>
                                          </p:val>
                                        </p:tav>
                                        <p:tav tm="100000">
                                          <p:val>
                                            <p:strVal val="#ppt_x"/>
                                          </p:val>
                                        </p:tav>
                                      </p:tavLst>
                                    </p:anim>
                                    <p:anim calcmode="lin" valueType="num">
                                      <p:cBhvr>
                                        <p:cTn id="14" dur="1000" fill="hold"/>
                                        <p:tgtEl>
                                          <p:spTgt spid="29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3" fill="hold">
                                  <p:stCondLst>
                                    <p:cond delay="0"/>
                                  </p:stCondLst>
                                  <p:iterate type="el" backwards="0">
                                    <p:tmAbs val="0"/>
                                  </p:iterate>
                                  <p:childTnLst>
                                    <p:set>
                                      <p:cBhvr>
                                        <p:cTn id="18" fill="hold"/>
                                        <p:tgtEl>
                                          <p:spTgt spid="292"/>
                                        </p:tgtEl>
                                        <p:attrNameLst>
                                          <p:attrName>style.visibility</p:attrName>
                                        </p:attrNameLst>
                                      </p:cBhvr>
                                      <p:to>
                                        <p:strVal val="visible"/>
                                      </p:to>
                                    </p:set>
                                    <p:anim calcmode="lin" valueType="num">
                                      <p:cBhvr>
                                        <p:cTn id="19" dur="1000" fill="hold"/>
                                        <p:tgtEl>
                                          <p:spTgt spid="292"/>
                                        </p:tgtEl>
                                        <p:attrNameLst>
                                          <p:attrName>ppt_x</p:attrName>
                                        </p:attrNameLst>
                                      </p:cBhvr>
                                      <p:tavLst>
                                        <p:tav tm="0">
                                          <p:val>
                                            <p:strVal val="#ppt_x"/>
                                          </p:val>
                                        </p:tav>
                                        <p:tav tm="100000">
                                          <p:val>
                                            <p:strVal val="#ppt_x"/>
                                          </p:val>
                                        </p:tav>
                                      </p:tavLst>
                                    </p:anim>
                                    <p:anim calcmode="lin" valueType="num">
                                      <p:cBhvr>
                                        <p:cTn id="20" dur="1000" fill="hold"/>
                                        <p:tgtEl>
                                          <p:spTgt spid="29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 presetID="2" grpId="4" fill="hold">
                                  <p:stCondLst>
                                    <p:cond delay="0"/>
                                  </p:stCondLst>
                                  <p:iterate type="el" backwards="0">
                                    <p:tmAbs val="0"/>
                                  </p:iterate>
                                  <p:childTnLst>
                                    <p:set>
                                      <p:cBhvr>
                                        <p:cTn id="24" fill="hold"/>
                                        <p:tgtEl>
                                          <p:spTgt spid="293"/>
                                        </p:tgtEl>
                                        <p:attrNameLst>
                                          <p:attrName>style.visibility</p:attrName>
                                        </p:attrNameLst>
                                      </p:cBhvr>
                                      <p:to>
                                        <p:strVal val="visible"/>
                                      </p:to>
                                    </p:set>
                                    <p:anim calcmode="lin" valueType="num">
                                      <p:cBhvr>
                                        <p:cTn id="25" dur="1000" fill="hold"/>
                                        <p:tgtEl>
                                          <p:spTgt spid="293"/>
                                        </p:tgtEl>
                                        <p:attrNameLst>
                                          <p:attrName>ppt_x</p:attrName>
                                        </p:attrNameLst>
                                      </p:cBhvr>
                                      <p:tavLst>
                                        <p:tav tm="0">
                                          <p:val>
                                            <p:strVal val="#ppt_x"/>
                                          </p:val>
                                        </p:tav>
                                        <p:tav tm="100000">
                                          <p:val>
                                            <p:strVal val="#ppt_x"/>
                                          </p:val>
                                        </p:tav>
                                      </p:tavLst>
                                    </p:anim>
                                    <p:anim calcmode="lin" valueType="num">
                                      <p:cBhvr>
                                        <p:cTn id="26" dur="1000" fill="hold"/>
                                        <p:tgtEl>
                                          <p:spTgt spid="29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 presetID="2" grpId="5" fill="hold">
                                  <p:stCondLst>
                                    <p:cond delay="0"/>
                                  </p:stCondLst>
                                  <p:iterate type="el" backwards="0">
                                    <p:tmAbs val="0"/>
                                  </p:iterate>
                                  <p:childTnLst>
                                    <p:set>
                                      <p:cBhvr>
                                        <p:cTn id="30" fill="hold"/>
                                        <p:tgtEl>
                                          <p:spTgt spid="294"/>
                                        </p:tgtEl>
                                        <p:attrNameLst>
                                          <p:attrName>style.visibility</p:attrName>
                                        </p:attrNameLst>
                                      </p:cBhvr>
                                      <p:to>
                                        <p:strVal val="visible"/>
                                      </p:to>
                                    </p:set>
                                    <p:anim calcmode="lin" valueType="num">
                                      <p:cBhvr>
                                        <p:cTn id="31" dur="1000" fill="hold"/>
                                        <p:tgtEl>
                                          <p:spTgt spid="294"/>
                                        </p:tgtEl>
                                        <p:attrNameLst>
                                          <p:attrName>ppt_x</p:attrName>
                                        </p:attrNameLst>
                                      </p:cBhvr>
                                      <p:tavLst>
                                        <p:tav tm="0">
                                          <p:val>
                                            <p:strVal val="#ppt_x"/>
                                          </p:val>
                                        </p:tav>
                                        <p:tav tm="100000">
                                          <p:val>
                                            <p:strVal val="#ppt_x"/>
                                          </p:val>
                                        </p:tav>
                                      </p:tavLst>
                                    </p:anim>
                                    <p:anim calcmode="lin" valueType="num">
                                      <p:cBhvr>
                                        <p:cTn id="32" dur="1000" fill="hold"/>
                                        <p:tgtEl>
                                          <p:spTgt spid="29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3" grpId="4"/>
      <p:bldP build="whole" bldLvl="1" animBg="1" rev="0" advAuto="0" spid="291" grpId="2"/>
      <p:bldP build="whole" bldLvl="1" animBg="1" rev="0" advAuto="0" spid="292" grpId="3"/>
      <p:bldP build="whole" bldLvl="1" animBg="1" rev="0" advAuto="0" spid="294" grpId="5"/>
      <p:bldP build="whole" bldLvl="1" animBg="1" rev="0" advAuto="0" spid="290"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90" name="Rectangle"/>
          <p:cNvGrpSpPr/>
          <p:nvPr/>
        </p:nvGrpSpPr>
        <p:grpSpPr>
          <a:xfrm>
            <a:off x="110214" y="3087038"/>
            <a:ext cx="5828024" cy="6591873"/>
            <a:chOff x="0" y="0"/>
            <a:chExt cx="5828022" cy="6591872"/>
          </a:xfrm>
        </p:grpSpPr>
        <p:sp>
          <p:nvSpPr>
            <p:cNvPr id="589" name="Rectangle"/>
            <p:cNvSpPr/>
            <p:nvPr/>
          </p:nvSpPr>
          <p:spPr>
            <a:xfrm>
              <a:off x="101600" y="63500"/>
              <a:ext cx="5624823" cy="6325172"/>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588" name="Rectangle Rectangle" descr="Rectangle Rectangle"/>
            <p:cNvPicPr>
              <a:picLocks noChangeAspect="0"/>
            </p:cNvPicPr>
            <p:nvPr/>
          </p:nvPicPr>
          <p:blipFill>
            <a:blip r:embed="rId2">
              <a:extLst/>
            </a:blip>
            <a:stretch>
              <a:fillRect/>
            </a:stretch>
          </p:blipFill>
          <p:spPr>
            <a:xfrm>
              <a:off x="0" y="-1"/>
              <a:ext cx="5828023" cy="6591873"/>
            </a:xfrm>
            <a:prstGeom prst="rect">
              <a:avLst/>
            </a:prstGeom>
            <a:effectLst/>
          </p:spPr>
        </p:pic>
      </p:grpSp>
      <p:grpSp>
        <p:nvGrpSpPr>
          <p:cNvPr id="593" name="Rectangle"/>
          <p:cNvGrpSpPr/>
          <p:nvPr/>
        </p:nvGrpSpPr>
        <p:grpSpPr>
          <a:xfrm>
            <a:off x="474862" y="170650"/>
            <a:ext cx="12086095" cy="1591880"/>
            <a:chOff x="0" y="0"/>
            <a:chExt cx="12086093" cy="1591879"/>
          </a:xfrm>
        </p:grpSpPr>
        <p:sp>
          <p:nvSpPr>
            <p:cNvPr id="592"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591"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594"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595"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596" name="&quot;Do not worry about your life&quot; (25) &quot;Do not worry about your life&quot; (25)" descr="&quot;Do not worry about your life&quot; (25) &quot;Do not worry about your life&quot; (25)"/>
          <p:cNvPicPr>
            <a:picLocks noChangeAspect="0"/>
          </p:cNvPicPr>
          <p:nvPr/>
        </p:nvPicPr>
        <p:blipFill>
          <a:blip r:embed="rId4">
            <a:extLst/>
          </a:blip>
          <a:stretch>
            <a:fillRect/>
          </a:stretch>
        </p:blipFill>
        <p:spPr>
          <a:xfrm>
            <a:off x="51069" y="1811332"/>
            <a:ext cx="12902662" cy="1435101"/>
          </a:xfrm>
          <a:prstGeom prst="rect">
            <a:avLst/>
          </a:prstGeom>
        </p:spPr>
      </p:pic>
      <p:sp>
        <p:nvSpPr>
          <p:cNvPr id="597" name="Matthew 6:30 (NKJV)…"/>
          <p:cNvSpPr txBox="1"/>
          <p:nvPr/>
        </p:nvSpPr>
        <p:spPr>
          <a:xfrm>
            <a:off x="289825" y="3320912"/>
            <a:ext cx="5468801" cy="5807721"/>
          </a:xfrm>
          <a:prstGeom prst="rect">
            <a:avLst/>
          </a:prstGeom>
          <a:ln w="12700">
            <a:miter lim="400000"/>
          </a:ln>
          <a:effectLst>
            <a:outerShdw sx="100000" sy="100000" kx="0" ky="0" algn="b" rotWithShape="0" blurRad="152400" dist="101600" dir="270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sz="50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t>Matthew 6:30 (NKJV) </a:t>
            </a:r>
          </a:p>
          <a:p>
            <a:pPr defTabSz="457200">
              <a:defRPr sz="40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rPr baseline="31999"/>
              <a:t>30</a:t>
            </a:r>
            <a:r>
              <a:t> Now if God so clothes the grass of the field, which today is, and tomorrow is thrown into the oven, </a:t>
            </a:r>
            <a:r>
              <a:rPr i="1"/>
              <a:t>will He</a:t>
            </a:r>
            <a:r>
              <a:t> not much more </a:t>
            </a:r>
            <a:r>
              <a:rPr i="1"/>
              <a:t>clothe</a:t>
            </a:r>
            <a:r>
              <a:t> you, O you of little faith?</a:t>
            </a:r>
          </a:p>
        </p:txBody>
      </p:sp>
      <p:sp>
        <p:nvSpPr>
          <p:cNvPr id="598" name="Matthew 6:31 (NKJV)…"/>
          <p:cNvSpPr txBox="1"/>
          <p:nvPr/>
        </p:nvSpPr>
        <p:spPr>
          <a:xfrm>
            <a:off x="6137092" y="3070411"/>
            <a:ext cx="6496048" cy="66251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000">
                <a:solidFill>
                  <a:srgbClr val="000000"/>
                </a:solidFill>
                <a:latin typeface="Times New Roman"/>
                <a:ea typeface="Times New Roman"/>
                <a:cs typeface="Times New Roman"/>
                <a:sym typeface="Times New Roman"/>
              </a:defRPr>
            </a:pPr>
            <a:r>
              <a:t>Matthew 6:31 (NKJV) </a:t>
            </a:r>
          </a:p>
          <a:p>
            <a:pPr defTabSz="457200">
              <a:defRPr sz="5500">
                <a:solidFill>
                  <a:srgbClr val="000000"/>
                </a:solidFill>
                <a:latin typeface="Times New Roman"/>
                <a:ea typeface="Times New Roman"/>
                <a:cs typeface="Times New Roman"/>
                <a:sym typeface="Times New Roman"/>
              </a:defRPr>
            </a:pPr>
            <a:r>
              <a:rPr baseline="31999"/>
              <a:t>31</a:t>
            </a:r>
            <a:r>
              <a:t> “Therefore do not worry, saying, ‘What shall we eat?’ or ‘What shall we drink?’ or ‘What shall we wear?’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02" name="Rectangle"/>
          <p:cNvGrpSpPr/>
          <p:nvPr/>
        </p:nvGrpSpPr>
        <p:grpSpPr>
          <a:xfrm>
            <a:off x="110214" y="3087038"/>
            <a:ext cx="5828024" cy="6591873"/>
            <a:chOff x="0" y="0"/>
            <a:chExt cx="5828022" cy="6591872"/>
          </a:xfrm>
        </p:grpSpPr>
        <p:sp>
          <p:nvSpPr>
            <p:cNvPr id="601" name="Rectangle"/>
            <p:cNvSpPr/>
            <p:nvPr/>
          </p:nvSpPr>
          <p:spPr>
            <a:xfrm>
              <a:off x="101600" y="63500"/>
              <a:ext cx="5624823" cy="6325172"/>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600" name="Rectangle Rectangle" descr="Rectangle Rectangle"/>
            <p:cNvPicPr>
              <a:picLocks noChangeAspect="0"/>
            </p:cNvPicPr>
            <p:nvPr/>
          </p:nvPicPr>
          <p:blipFill>
            <a:blip r:embed="rId2">
              <a:extLst/>
            </a:blip>
            <a:stretch>
              <a:fillRect/>
            </a:stretch>
          </p:blipFill>
          <p:spPr>
            <a:xfrm>
              <a:off x="0" y="-1"/>
              <a:ext cx="5828023" cy="6591873"/>
            </a:xfrm>
            <a:prstGeom prst="rect">
              <a:avLst/>
            </a:prstGeom>
            <a:effectLst/>
          </p:spPr>
        </p:pic>
      </p:grpSp>
      <p:grpSp>
        <p:nvGrpSpPr>
          <p:cNvPr id="605" name="Rectangle"/>
          <p:cNvGrpSpPr/>
          <p:nvPr/>
        </p:nvGrpSpPr>
        <p:grpSpPr>
          <a:xfrm>
            <a:off x="474862" y="170650"/>
            <a:ext cx="12086095" cy="1591880"/>
            <a:chOff x="0" y="0"/>
            <a:chExt cx="12086093" cy="1591879"/>
          </a:xfrm>
        </p:grpSpPr>
        <p:sp>
          <p:nvSpPr>
            <p:cNvPr id="604"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603"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606"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607"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608" name="&quot;Do not worry about your life&quot; (25) &quot;Do not worry about your life&quot; (25)" descr="&quot;Do not worry about your life&quot; (25) &quot;Do not worry about your life&quot; (25)"/>
          <p:cNvPicPr>
            <a:picLocks noChangeAspect="0"/>
          </p:cNvPicPr>
          <p:nvPr/>
        </p:nvPicPr>
        <p:blipFill>
          <a:blip r:embed="rId4">
            <a:extLst/>
          </a:blip>
          <a:stretch>
            <a:fillRect/>
          </a:stretch>
        </p:blipFill>
        <p:spPr>
          <a:xfrm>
            <a:off x="51069" y="1811332"/>
            <a:ext cx="12902662" cy="1435101"/>
          </a:xfrm>
          <a:prstGeom prst="rect">
            <a:avLst/>
          </a:prstGeom>
        </p:spPr>
      </p:pic>
      <p:sp>
        <p:nvSpPr>
          <p:cNvPr id="609" name="Matthew 6:32 (NKJV)…"/>
          <p:cNvSpPr txBox="1"/>
          <p:nvPr/>
        </p:nvSpPr>
        <p:spPr>
          <a:xfrm>
            <a:off x="289825" y="3320912"/>
            <a:ext cx="5468801" cy="5791245"/>
          </a:xfrm>
          <a:prstGeom prst="rect">
            <a:avLst/>
          </a:prstGeom>
          <a:ln w="12700">
            <a:miter lim="400000"/>
          </a:ln>
          <a:effectLst>
            <a:outerShdw sx="100000" sy="100000" kx="0" ky="0" algn="b" rotWithShape="0" blurRad="152400" dist="101600" dir="270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sz="53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t>Matthew 6:32 (NKJV) </a:t>
            </a:r>
          </a:p>
          <a:p>
            <a:pPr defTabSz="457200">
              <a:defRPr sz="47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rPr baseline="31999"/>
              <a:t>32</a:t>
            </a:r>
            <a:r>
              <a:t> For after all these things the Gentiles seek. For your heavenly Father knows that you need all these things.</a:t>
            </a:r>
          </a:p>
        </p:txBody>
      </p:sp>
      <p:sp>
        <p:nvSpPr>
          <p:cNvPr id="610" name="&quot;For after all these things the Gentiles seek&quot; - 32…"/>
          <p:cNvSpPr txBox="1"/>
          <p:nvPr/>
        </p:nvSpPr>
        <p:spPr>
          <a:xfrm>
            <a:off x="6026898" y="3163524"/>
            <a:ext cx="6797557" cy="631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100"/>
              </a:spcBef>
              <a:buSzPct val="80000"/>
              <a:buBlip>
                <a:blip r:embed="rId5"/>
              </a:buBlip>
              <a:defRPr b="1" sz="4000">
                <a:solidFill>
                  <a:srgbClr val="000000"/>
                </a:solidFill>
                <a:latin typeface="Century Gothic"/>
                <a:ea typeface="Century Gothic"/>
                <a:cs typeface="Century Gothic"/>
                <a:sym typeface="Century Gothic"/>
              </a:defRPr>
            </a:pPr>
            <a:r>
              <a:t>"For after all these things the Gentiles seek" - 32</a:t>
            </a:r>
          </a:p>
          <a:p>
            <a:pPr lvl="1" marL="914400" indent="-685800" algn="l" defTabSz="457200">
              <a:spcBef>
                <a:spcPts val="1100"/>
              </a:spcBef>
              <a:buSzPct val="80000"/>
              <a:buBlip>
                <a:blip r:embed="rId6"/>
              </a:buBlip>
              <a:defRPr sz="3400">
                <a:solidFill>
                  <a:srgbClr val="000000"/>
                </a:solidFill>
                <a:latin typeface="Century Gothic"/>
                <a:ea typeface="Century Gothic"/>
                <a:cs typeface="Century Gothic"/>
                <a:sym typeface="Century Gothic"/>
              </a:defRPr>
            </a:pPr>
            <a:r>
              <a:t>Don't Worry About Food And Clothing (31-32)</a:t>
            </a:r>
          </a:p>
          <a:p>
            <a:pPr lvl="1" marL="914400" indent="-685800" algn="l" defTabSz="457200">
              <a:spcBef>
                <a:spcPts val="1100"/>
              </a:spcBef>
              <a:buSzPct val="80000"/>
              <a:buBlip>
                <a:blip r:embed="rId6"/>
              </a:buBlip>
              <a:defRPr sz="3400">
                <a:solidFill>
                  <a:srgbClr val="000000"/>
                </a:solidFill>
                <a:latin typeface="Century Gothic"/>
                <a:ea typeface="Century Gothic"/>
                <a:cs typeface="Century Gothic"/>
                <a:sym typeface="Century Gothic"/>
              </a:defRPr>
            </a:pPr>
            <a:r>
              <a:t>People without God (the Gentiles) naturally worry about these things - </a:t>
            </a:r>
            <a:r>
              <a:rPr b="1"/>
              <a:t>WORRY</a:t>
            </a:r>
            <a:r>
              <a:t> fits their world view – “</a:t>
            </a:r>
            <a:r>
              <a:rPr i="1"/>
              <a:t>having no hope and without God in the world</a:t>
            </a:r>
            <a:r>
              <a:t>” - (Ep. 2:12)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10">
                                            <p:txEl>
                                              <p:pRg st="1" end="1"/>
                                            </p:txEl>
                                          </p:spTgt>
                                        </p:tgtEl>
                                        <p:attrNameLst>
                                          <p:attrName>style.visibility</p:attrName>
                                        </p:attrNameLst>
                                      </p:cBhvr>
                                      <p:to>
                                        <p:strVal val="visible"/>
                                      </p:to>
                                    </p:set>
                                    <p:animEffect filter="wipe(left)" transition="in">
                                      <p:cBhvr>
                                        <p:cTn id="7" dur="1500"/>
                                        <p:tgtEl>
                                          <p:spTgt spid="6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610">
                                            <p:txEl>
                                              <p:pRg st="2" end="2"/>
                                            </p:txEl>
                                          </p:spTgt>
                                        </p:tgtEl>
                                        <p:attrNameLst>
                                          <p:attrName>style.visibility</p:attrName>
                                        </p:attrNameLst>
                                      </p:cBhvr>
                                      <p:to>
                                        <p:strVal val="visible"/>
                                      </p:to>
                                    </p:set>
                                    <p:animEffect filter="wipe(left)" transition="in">
                                      <p:cBhvr>
                                        <p:cTn id="12" dur="1500"/>
                                        <p:tgtEl>
                                          <p:spTgt spid="61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10"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14" name="Rectangle"/>
          <p:cNvGrpSpPr/>
          <p:nvPr/>
        </p:nvGrpSpPr>
        <p:grpSpPr>
          <a:xfrm>
            <a:off x="110214" y="3087038"/>
            <a:ext cx="5828024" cy="6591873"/>
            <a:chOff x="0" y="0"/>
            <a:chExt cx="5828022" cy="6591872"/>
          </a:xfrm>
        </p:grpSpPr>
        <p:sp>
          <p:nvSpPr>
            <p:cNvPr id="613" name="Rectangle"/>
            <p:cNvSpPr/>
            <p:nvPr/>
          </p:nvSpPr>
          <p:spPr>
            <a:xfrm>
              <a:off x="101600" y="63500"/>
              <a:ext cx="5624823" cy="6325172"/>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612" name="Rectangle Rectangle" descr="Rectangle Rectangle"/>
            <p:cNvPicPr>
              <a:picLocks noChangeAspect="0"/>
            </p:cNvPicPr>
            <p:nvPr/>
          </p:nvPicPr>
          <p:blipFill>
            <a:blip r:embed="rId2">
              <a:extLst/>
            </a:blip>
            <a:stretch>
              <a:fillRect/>
            </a:stretch>
          </p:blipFill>
          <p:spPr>
            <a:xfrm>
              <a:off x="0" y="-1"/>
              <a:ext cx="5828023" cy="6591873"/>
            </a:xfrm>
            <a:prstGeom prst="rect">
              <a:avLst/>
            </a:prstGeom>
            <a:effectLst/>
          </p:spPr>
        </p:pic>
      </p:grpSp>
      <p:grpSp>
        <p:nvGrpSpPr>
          <p:cNvPr id="617" name="Rectangle"/>
          <p:cNvGrpSpPr/>
          <p:nvPr/>
        </p:nvGrpSpPr>
        <p:grpSpPr>
          <a:xfrm>
            <a:off x="474862" y="170650"/>
            <a:ext cx="12086095" cy="1591880"/>
            <a:chOff x="0" y="0"/>
            <a:chExt cx="12086093" cy="1591879"/>
          </a:xfrm>
        </p:grpSpPr>
        <p:sp>
          <p:nvSpPr>
            <p:cNvPr id="616"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615"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618"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619"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620" name="&quot;Do not worry about your life&quot; (25) &quot;Do not worry about your life&quot; (25)" descr="&quot;Do not worry about your life&quot; (25) &quot;Do not worry about your life&quot; (25)"/>
          <p:cNvPicPr>
            <a:picLocks noChangeAspect="0"/>
          </p:cNvPicPr>
          <p:nvPr/>
        </p:nvPicPr>
        <p:blipFill>
          <a:blip r:embed="rId4">
            <a:extLst/>
          </a:blip>
          <a:stretch>
            <a:fillRect/>
          </a:stretch>
        </p:blipFill>
        <p:spPr>
          <a:xfrm>
            <a:off x="51069" y="1811332"/>
            <a:ext cx="12902662" cy="1435101"/>
          </a:xfrm>
          <a:prstGeom prst="rect">
            <a:avLst/>
          </a:prstGeom>
        </p:spPr>
      </p:pic>
      <p:sp>
        <p:nvSpPr>
          <p:cNvPr id="621" name="Matthew 6:32 (NKJV)…"/>
          <p:cNvSpPr txBox="1"/>
          <p:nvPr/>
        </p:nvSpPr>
        <p:spPr>
          <a:xfrm>
            <a:off x="289825" y="3320912"/>
            <a:ext cx="5468801" cy="5791245"/>
          </a:xfrm>
          <a:prstGeom prst="rect">
            <a:avLst/>
          </a:prstGeom>
          <a:ln w="12700">
            <a:miter lim="400000"/>
          </a:ln>
          <a:effectLst>
            <a:outerShdw sx="100000" sy="100000" kx="0" ky="0" algn="b" rotWithShape="0" blurRad="152400" dist="101600" dir="270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sz="53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t>Matthew 6:32 (NKJV) </a:t>
            </a:r>
          </a:p>
          <a:p>
            <a:pPr defTabSz="457200">
              <a:defRPr sz="47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rPr baseline="31999"/>
              <a:t>32</a:t>
            </a:r>
            <a:r>
              <a:t> For after all these things the Gentiles seek. For your heavenly Father knows that you need all these things.</a:t>
            </a:r>
          </a:p>
        </p:txBody>
      </p:sp>
      <p:sp>
        <p:nvSpPr>
          <p:cNvPr id="622" name="A Faith problem – Do we not have enough faith in OUR GOD to provide –…"/>
          <p:cNvSpPr txBox="1"/>
          <p:nvPr/>
        </p:nvSpPr>
        <p:spPr>
          <a:xfrm>
            <a:off x="6026898" y="3163524"/>
            <a:ext cx="6797557" cy="654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100"/>
              </a:spcBef>
              <a:buSzPct val="80000"/>
              <a:buBlip>
                <a:blip r:embed="rId5"/>
              </a:buBlip>
              <a:defRPr b="1" sz="3700">
                <a:solidFill>
                  <a:srgbClr val="000000"/>
                </a:solidFill>
                <a:latin typeface="Century Gothic"/>
                <a:ea typeface="Century Gothic"/>
                <a:cs typeface="Century Gothic"/>
                <a:sym typeface="Century Gothic"/>
              </a:defRPr>
            </a:pPr>
            <a:r>
              <a:t>A Faith problem – Do we not have enough faith in OUR GOD to provide –</a:t>
            </a:r>
          </a:p>
          <a:p>
            <a:pPr lvl="1" marL="914400" indent="-685800" algn="l" defTabSz="457200">
              <a:spcBef>
                <a:spcPts val="1100"/>
              </a:spcBef>
              <a:buSzPct val="80000"/>
              <a:buBlip>
                <a:blip r:embed="rId6"/>
              </a:buBlip>
              <a:defRPr sz="3400">
                <a:solidFill>
                  <a:srgbClr val="000000"/>
                </a:solidFill>
                <a:latin typeface="Century Gothic"/>
                <a:ea typeface="Century Gothic"/>
                <a:cs typeface="Century Gothic"/>
                <a:sym typeface="Century Gothic"/>
              </a:defRPr>
            </a:pPr>
            <a:r>
              <a:rPr b="1"/>
              <a:t>Comfort</a:t>
            </a:r>
            <a:r>
              <a:t> in time of suffering?</a:t>
            </a:r>
          </a:p>
          <a:p>
            <a:pPr lvl="1" marL="914400" indent="-685800" algn="l" defTabSz="457200">
              <a:spcBef>
                <a:spcPts val="1100"/>
              </a:spcBef>
              <a:buSzPct val="80000"/>
              <a:buBlip>
                <a:blip r:embed="rId6"/>
              </a:buBlip>
              <a:defRPr sz="3400">
                <a:solidFill>
                  <a:srgbClr val="000000"/>
                </a:solidFill>
                <a:latin typeface="Century Gothic"/>
                <a:ea typeface="Century Gothic"/>
                <a:cs typeface="Century Gothic"/>
                <a:sym typeface="Century Gothic"/>
              </a:defRPr>
            </a:pPr>
            <a:r>
              <a:rPr b="1"/>
              <a:t>Encouragement</a:t>
            </a:r>
            <a:r>
              <a:t> in the face of trials?</a:t>
            </a:r>
          </a:p>
          <a:p>
            <a:pPr lvl="1" marL="914400" indent="-685800" algn="l" defTabSz="457200">
              <a:spcBef>
                <a:spcPts val="1100"/>
              </a:spcBef>
              <a:buSzPct val="80000"/>
              <a:buBlip>
                <a:blip r:embed="rId6"/>
              </a:buBlip>
              <a:defRPr sz="3400">
                <a:solidFill>
                  <a:srgbClr val="000000"/>
                </a:solidFill>
                <a:latin typeface="Century Gothic"/>
                <a:ea typeface="Century Gothic"/>
                <a:cs typeface="Century Gothic"/>
                <a:sym typeface="Century Gothic"/>
              </a:defRPr>
            </a:pPr>
            <a:r>
              <a:rPr b="1"/>
              <a:t>Support</a:t>
            </a:r>
            <a:r>
              <a:t> despite the circumstances?</a:t>
            </a:r>
          </a:p>
          <a:p>
            <a:pPr lvl="1" marL="914400" indent="-685800" algn="l" defTabSz="457200">
              <a:spcBef>
                <a:spcPts val="1100"/>
              </a:spcBef>
              <a:buSzPct val="80000"/>
              <a:buBlip>
                <a:blip r:embed="rId6"/>
              </a:buBlip>
              <a:defRPr sz="3400">
                <a:solidFill>
                  <a:srgbClr val="000000"/>
                </a:solidFill>
                <a:latin typeface="Century Gothic"/>
                <a:ea typeface="Century Gothic"/>
                <a:cs typeface="Century Gothic"/>
                <a:sym typeface="Century Gothic"/>
              </a:defRPr>
            </a:pPr>
            <a:r>
              <a:rPr b="1"/>
              <a:t>Hope</a:t>
            </a:r>
            <a:r>
              <a:t> in the midst of despair?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22">
                                            <p:txEl>
                                              <p:pRg st="1" end="1"/>
                                            </p:txEl>
                                          </p:spTgt>
                                        </p:tgtEl>
                                        <p:attrNameLst>
                                          <p:attrName>style.visibility</p:attrName>
                                        </p:attrNameLst>
                                      </p:cBhvr>
                                      <p:to>
                                        <p:strVal val="visible"/>
                                      </p:to>
                                    </p:set>
                                    <p:animEffect filter="wipe(left)" transition="in">
                                      <p:cBhvr>
                                        <p:cTn id="7" dur="1500"/>
                                        <p:tgtEl>
                                          <p:spTgt spid="6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622">
                                            <p:txEl>
                                              <p:pRg st="2" end="2"/>
                                            </p:txEl>
                                          </p:spTgt>
                                        </p:tgtEl>
                                        <p:attrNameLst>
                                          <p:attrName>style.visibility</p:attrName>
                                        </p:attrNameLst>
                                      </p:cBhvr>
                                      <p:to>
                                        <p:strVal val="visible"/>
                                      </p:to>
                                    </p:set>
                                    <p:animEffect filter="wipe(left)" transition="in">
                                      <p:cBhvr>
                                        <p:cTn id="12" dur="1500"/>
                                        <p:tgtEl>
                                          <p:spTgt spid="62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622">
                                            <p:txEl>
                                              <p:pRg st="3" end="3"/>
                                            </p:txEl>
                                          </p:spTgt>
                                        </p:tgtEl>
                                        <p:attrNameLst>
                                          <p:attrName>style.visibility</p:attrName>
                                        </p:attrNameLst>
                                      </p:cBhvr>
                                      <p:to>
                                        <p:strVal val="visible"/>
                                      </p:to>
                                    </p:set>
                                    <p:animEffect filter="wipe(left)" transition="in">
                                      <p:cBhvr>
                                        <p:cTn id="17" dur="1500"/>
                                        <p:tgtEl>
                                          <p:spTgt spid="62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622">
                                            <p:txEl>
                                              <p:pRg st="4" end="4"/>
                                            </p:txEl>
                                          </p:spTgt>
                                        </p:tgtEl>
                                        <p:attrNameLst>
                                          <p:attrName>style.visibility</p:attrName>
                                        </p:attrNameLst>
                                      </p:cBhvr>
                                      <p:to>
                                        <p:strVal val="visible"/>
                                      </p:to>
                                    </p:set>
                                    <p:animEffect filter="wipe(left)" transition="in">
                                      <p:cBhvr>
                                        <p:cTn id="22" dur="1500"/>
                                        <p:tgtEl>
                                          <p:spTgt spid="62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22"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26" name="Rectangle"/>
          <p:cNvGrpSpPr/>
          <p:nvPr/>
        </p:nvGrpSpPr>
        <p:grpSpPr>
          <a:xfrm>
            <a:off x="474862" y="170650"/>
            <a:ext cx="12086095" cy="1591880"/>
            <a:chOff x="0" y="0"/>
            <a:chExt cx="12086093" cy="1591879"/>
          </a:xfrm>
        </p:grpSpPr>
        <p:sp>
          <p:nvSpPr>
            <p:cNvPr id="625"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624" name="Rectangle Rectangle" descr="Rectangle Rectangle"/>
            <p:cNvPicPr>
              <a:picLocks noChangeAspect="0"/>
            </p:cNvPicPr>
            <p:nvPr/>
          </p:nvPicPr>
          <p:blipFill>
            <a:blip r:embed="rId2">
              <a:extLst/>
            </a:blip>
            <a:stretch>
              <a:fillRect/>
            </a:stretch>
          </p:blipFill>
          <p:spPr>
            <a:xfrm>
              <a:off x="0" y="0"/>
              <a:ext cx="12086094" cy="1591880"/>
            </a:xfrm>
            <a:prstGeom prst="rect">
              <a:avLst/>
            </a:prstGeom>
            <a:effectLst/>
          </p:spPr>
        </p:pic>
      </p:grpSp>
      <p:sp>
        <p:nvSpPr>
          <p:cNvPr id="627"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628"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629" name="&quot;Do not worry about your life&quot; (25) &quot;Do not worry about your life&quot; (25)" descr="&quot;Do not worry about your life&quot; (25) &quot;Do not worry about your life&quot; (25)"/>
          <p:cNvPicPr>
            <a:picLocks noChangeAspect="0"/>
          </p:cNvPicPr>
          <p:nvPr/>
        </p:nvPicPr>
        <p:blipFill>
          <a:blip r:embed="rId3">
            <a:extLst/>
          </a:blip>
          <a:stretch>
            <a:fillRect/>
          </a:stretch>
        </p:blipFill>
        <p:spPr>
          <a:xfrm>
            <a:off x="51069" y="1811332"/>
            <a:ext cx="12902662" cy="1435101"/>
          </a:xfrm>
          <a:prstGeom prst="rect">
            <a:avLst/>
          </a:prstGeom>
        </p:spPr>
      </p:pic>
      <p:pic>
        <p:nvPicPr>
          <p:cNvPr id="630" name="mormon-prayer6.tiff" descr="mormon-prayer6.tiff"/>
          <p:cNvPicPr>
            <a:picLocks noChangeAspect="0"/>
          </p:cNvPicPr>
          <p:nvPr/>
        </p:nvPicPr>
        <p:blipFill>
          <a:blip r:embed="rId4">
            <a:extLst/>
          </a:blip>
          <a:stretch>
            <a:fillRect/>
          </a:stretch>
        </p:blipFill>
        <p:spPr>
          <a:xfrm>
            <a:off x="207041" y="3020318"/>
            <a:ext cx="5360815" cy="6812144"/>
          </a:xfrm>
          <a:prstGeom prst="rect">
            <a:avLst/>
          </a:prstGeom>
          <a:effectLst>
            <a:outerShdw sx="100000" sy="100000" kx="0" ky="0" algn="b" rotWithShape="0" blurRad="177800" dist="50800" dir="2700000">
              <a:srgbClr val="000000">
                <a:alpha val="75000"/>
              </a:srgbClr>
            </a:outerShdw>
          </a:effectLst>
        </p:spPr>
      </p:pic>
      <p:sp>
        <p:nvSpPr>
          <p:cNvPr id="631" name="Externals lose their power over us when we, through the eyes of faith, focus upon the things of God!"/>
          <p:cNvSpPr/>
          <p:nvPr/>
        </p:nvSpPr>
        <p:spPr>
          <a:xfrm>
            <a:off x="5858859" y="3336110"/>
            <a:ext cx="6757371" cy="6180560"/>
          </a:xfrm>
          <a:prstGeom prst="rect">
            <a:avLst/>
          </a:prstGeom>
          <a:solidFill>
            <a:schemeClr val="accent6">
              <a:hueOff val="-133706"/>
              <a:satOff val="8281"/>
              <a:lumOff val="-27269"/>
            </a:schemeClr>
          </a:solidFill>
          <a:ln w="12700">
            <a:miter lim="400000"/>
          </a:ln>
          <a:effectLst>
            <a:outerShdw sx="100000" sy="100000" kx="0" ky="0" algn="b" rotWithShape="0" blurRad="152400" dist="76200" dir="189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200">
                <a:solidFill>
                  <a:srgbClr val="FFFFFF"/>
                </a:solidFill>
                <a:effectLst>
                  <a:outerShdw sx="100000" sy="100000" kx="0" ky="0" algn="b" rotWithShape="0" blurRad="25400" dist="25400" dir="18900000">
                    <a:srgbClr val="000000">
                      <a:alpha val="75000"/>
                    </a:srgbClr>
                  </a:outerShdw>
                </a:effectLst>
                <a:latin typeface="Monaco"/>
                <a:ea typeface="Monaco"/>
                <a:cs typeface="Monaco"/>
                <a:sym typeface="Monaco"/>
              </a:defRPr>
            </a:lvl1pPr>
          </a:lstStyle>
          <a:p>
            <a:pPr/>
            <a:r>
              <a:t>Externals lose their power over us when we, through the eyes of faith, focus upon the things of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35" name="Rectangle"/>
          <p:cNvGrpSpPr/>
          <p:nvPr/>
        </p:nvGrpSpPr>
        <p:grpSpPr>
          <a:xfrm>
            <a:off x="474862" y="170650"/>
            <a:ext cx="12086095" cy="1591880"/>
            <a:chOff x="0" y="0"/>
            <a:chExt cx="12086093" cy="1591879"/>
          </a:xfrm>
        </p:grpSpPr>
        <p:sp>
          <p:nvSpPr>
            <p:cNvPr id="634"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633" name="Rectangle Rectangle" descr="Rectangle Rectangle"/>
            <p:cNvPicPr>
              <a:picLocks noChangeAspect="0"/>
            </p:cNvPicPr>
            <p:nvPr/>
          </p:nvPicPr>
          <p:blipFill>
            <a:blip r:embed="rId2">
              <a:extLst/>
            </a:blip>
            <a:stretch>
              <a:fillRect/>
            </a:stretch>
          </p:blipFill>
          <p:spPr>
            <a:xfrm>
              <a:off x="0" y="0"/>
              <a:ext cx="12086094" cy="1591880"/>
            </a:xfrm>
            <a:prstGeom prst="rect">
              <a:avLst/>
            </a:prstGeom>
            <a:effectLst/>
          </p:spPr>
        </p:pic>
      </p:grpSp>
      <p:sp>
        <p:nvSpPr>
          <p:cNvPr id="636"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637"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638" name="How To Overcome Worry - 33 How To Overcome Worry - 33" descr="How To Overcome Worry - 33 How To Overcome Worry - 33"/>
          <p:cNvPicPr>
            <a:picLocks noChangeAspect="0"/>
          </p:cNvPicPr>
          <p:nvPr/>
        </p:nvPicPr>
        <p:blipFill>
          <a:blip r:embed="rId3">
            <a:extLst/>
          </a:blip>
          <a:stretch>
            <a:fillRect/>
          </a:stretch>
        </p:blipFill>
        <p:spPr>
          <a:xfrm>
            <a:off x="139997" y="1612900"/>
            <a:ext cx="12725401" cy="1612900"/>
          </a:xfrm>
          <a:prstGeom prst="rect">
            <a:avLst/>
          </a:prstGeom>
        </p:spPr>
      </p:pic>
      <p:sp>
        <p:nvSpPr>
          <p:cNvPr id="639" name="“Seek First The Kingdom Of God And His Righteousness” (33)…"/>
          <p:cNvSpPr txBox="1"/>
          <p:nvPr/>
        </p:nvSpPr>
        <p:spPr>
          <a:xfrm>
            <a:off x="6026898" y="3163524"/>
            <a:ext cx="6797557" cy="605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100"/>
              </a:spcBef>
              <a:buSzPct val="80000"/>
              <a:buBlip>
                <a:blip r:embed="rId4"/>
              </a:buBlip>
              <a:defRPr b="1" sz="3700">
                <a:solidFill>
                  <a:srgbClr val="000000"/>
                </a:solidFill>
                <a:latin typeface="Century Gothic"/>
                <a:ea typeface="Century Gothic"/>
                <a:cs typeface="Century Gothic"/>
                <a:sym typeface="Century Gothic"/>
              </a:defRPr>
            </a:pPr>
            <a:r>
              <a:t>“Seek First The Kingdom Of God And His Righteousness” (33)</a:t>
            </a:r>
          </a:p>
          <a:p>
            <a:pPr lvl="1" marL="914400" indent="-685800" algn="l" defTabSz="457200">
              <a:spcBef>
                <a:spcPts val="1100"/>
              </a:spcBef>
              <a:buSzPct val="80000"/>
              <a:buBlip>
                <a:blip r:embed="rId5"/>
              </a:buBlip>
              <a:defRPr sz="3200">
                <a:solidFill>
                  <a:srgbClr val="000000"/>
                </a:solidFill>
                <a:latin typeface="Century Gothic"/>
                <a:ea typeface="Century Gothic"/>
                <a:cs typeface="Century Gothic"/>
                <a:sym typeface="Century Gothic"/>
              </a:defRPr>
            </a:pPr>
            <a:r>
              <a:t>Only when the things of God truly become the most important things to us will we enjoy the true treasures and blessings of life! - Eccl. 12:13</a:t>
            </a:r>
          </a:p>
          <a:p>
            <a:pPr lvl="1" marL="914400" indent="-685800" algn="l" defTabSz="457200">
              <a:spcBef>
                <a:spcPts val="1100"/>
              </a:spcBef>
              <a:buSzPct val="80000"/>
              <a:buBlip>
                <a:blip r:embed="rId5"/>
              </a:buBlip>
              <a:defRPr sz="3200">
                <a:solidFill>
                  <a:srgbClr val="000000"/>
                </a:solidFill>
                <a:latin typeface="Century Gothic"/>
                <a:ea typeface="Century Gothic"/>
                <a:cs typeface="Century Gothic"/>
                <a:sym typeface="Century Gothic"/>
              </a:defRPr>
            </a:pPr>
            <a:r>
              <a:t>If we seek the </a:t>
            </a:r>
            <a:r>
              <a:rPr b="1"/>
              <a:t>material</a:t>
            </a:r>
            <a:r>
              <a:t> </a:t>
            </a:r>
            <a:r>
              <a:rPr b="1"/>
              <a:t>first</a:t>
            </a:r>
            <a:r>
              <a:t> we will lose both it and eternity – Luke 18:18-23</a:t>
            </a:r>
          </a:p>
        </p:txBody>
      </p:sp>
      <p:grpSp>
        <p:nvGrpSpPr>
          <p:cNvPr id="642" name="Rectangle"/>
          <p:cNvGrpSpPr/>
          <p:nvPr/>
        </p:nvGrpSpPr>
        <p:grpSpPr>
          <a:xfrm>
            <a:off x="110214" y="3087038"/>
            <a:ext cx="5828024" cy="6591873"/>
            <a:chOff x="0" y="0"/>
            <a:chExt cx="5828022" cy="6591872"/>
          </a:xfrm>
        </p:grpSpPr>
        <p:sp>
          <p:nvSpPr>
            <p:cNvPr id="641" name="Rectangle"/>
            <p:cNvSpPr/>
            <p:nvPr/>
          </p:nvSpPr>
          <p:spPr>
            <a:xfrm>
              <a:off x="101600" y="63500"/>
              <a:ext cx="5624823" cy="6325172"/>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640" name="Rectangle Rectangle" descr="Rectangle Rectangle"/>
            <p:cNvPicPr>
              <a:picLocks noChangeAspect="0"/>
            </p:cNvPicPr>
            <p:nvPr/>
          </p:nvPicPr>
          <p:blipFill>
            <a:blip r:embed="rId6">
              <a:extLst/>
            </a:blip>
            <a:stretch>
              <a:fillRect/>
            </a:stretch>
          </p:blipFill>
          <p:spPr>
            <a:xfrm>
              <a:off x="0" y="-1"/>
              <a:ext cx="5828023" cy="6591873"/>
            </a:xfrm>
            <a:prstGeom prst="rect">
              <a:avLst/>
            </a:prstGeom>
            <a:effectLst/>
          </p:spPr>
        </p:pic>
      </p:grpSp>
      <p:sp>
        <p:nvSpPr>
          <p:cNvPr id="643" name="Matthew 6:33 (NKJV)…"/>
          <p:cNvSpPr txBox="1"/>
          <p:nvPr/>
        </p:nvSpPr>
        <p:spPr>
          <a:xfrm>
            <a:off x="289825" y="3320912"/>
            <a:ext cx="5468801" cy="6043087"/>
          </a:xfrm>
          <a:prstGeom prst="rect">
            <a:avLst/>
          </a:prstGeom>
          <a:ln w="12700">
            <a:miter lim="400000"/>
          </a:ln>
          <a:effectLst>
            <a:outerShdw sx="100000" sy="100000" kx="0" ky="0" algn="b" rotWithShape="0" blurRad="152400" dist="101600" dir="270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sz="50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t>Matthew 6:33 (NKJV) </a:t>
            </a:r>
          </a:p>
          <a:p>
            <a:pPr defTabSz="457200">
              <a:defRPr sz="51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rPr baseline="31999"/>
              <a:t>33</a:t>
            </a:r>
            <a:r>
              <a:t> But seek first the kingdom of God and His righteousness, and all these things shall be added to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39">
                                            <p:txEl>
                                              <p:pRg st="1" end="1"/>
                                            </p:txEl>
                                          </p:spTgt>
                                        </p:tgtEl>
                                        <p:attrNameLst>
                                          <p:attrName>style.visibility</p:attrName>
                                        </p:attrNameLst>
                                      </p:cBhvr>
                                      <p:to>
                                        <p:strVal val="visible"/>
                                      </p:to>
                                    </p:set>
                                    <p:animEffect filter="wipe(left)" transition="in">
                                      <p:cBhvr>
                                        <p:cTn id="7" dur="1500"/>
                                        <p:tgtEl>
                                          <p:spTgt spid="6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639">
                                            <p:txEl>
                                              <p:pRg st="2" end="2"/>
                                            </p:txEl>
                                          </p:spTgt>
                                        </p:tgtEl>
                                        <p:attrNameLst>
                                          <p:attrName>style.visibility</p:attrName>
                                        </p:attrNameLst>
                                      </p:cBhvr>
                                      <p:to>
                                        <p:strVal val="visible"/>
                                      </p:to>
                                    </p:set>
                                    <p:animEffect filter="wipe(left)" transition="in">
                                      <p:cBhvr>
                                        <p:cTn id="12" dur="1500"/>
                                        <p:tgtEl>
                                          <p:spTgt spid="63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39"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47" name="Rectangle"/>
          <p:cNvGrpSpPr/>
          <p:nvPr/>
        </p:nvGrpSpPr>
        <p:grpSpPr>
          <a:xfrm>
            <a:off x="474862" y="170650"/>
            <a:ext cx="12086095" cy="1591880"/>
            <a:chOff x="0" y="0"/>
            <a:chExt cx="12086093" cy="1591879"/>
          </a:xfrm>
        </p:grpSpPr>
        <p:sp>
          <p:nvSpPr>
            <p:cNvPr id="646"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645" name="Rectangle Rectangle" descr="Rectangle Rectangle"/>
            <p:cNvPicPr>
              <a:picLocks noChangeAspect="0"/>
            </p:cNvPicPr>
            <p:nvPr/>
          </p:nvPicPr>
          <p:blipFill>
            <a:blip r:embed="rId2">
              <a:extLst/>
            </a:blip>
            <a:stretch>
              <a:fillRect/>
            </a:stretch>
          </p:blipFill>
          <p:spPr>
            <a:xfrm>
              <a:off x="0" y="0"/>
              <a:ext cx="12086094" cy="1591880"/>
            </a:xfrm>
            <a:prstGeom prst="rect">
              <a:avLst/>
            </a:prstGeom>
            <a:effectLst/>
          </p:spPr>
        </p:pic>
      </p:grpSp>
      <p:sp>
        <p:nvSpPr>
          <p:cNvPr id="648"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649"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650" name="How To Overcome Worry - 33 How To Overcome Worry - 33" descr="How To Overcome Worry - 33 How To Overcome Worry - 33"/>
          <p:cNvPicPr>
            <a:picLocks noChangeAspect="0"/>
          </p:cNvPicPr>
          <p:nvPr/>
        </p:nvPicPr>
        <p:blipFill>
          <a:blip r:embed="rId3">
            <a:extLst/>
          </a:blip>
          <a:stretch>
            <a:fillRect/>
          </a:stretch>
        </p:blipFill>
        <p:spPr>
          <a:xfrm>
            <a:off x="139997" y="1612900"/>
            <a:ext cx="12725401" cy="1612900"/>
          </a:xfrm>
          <a:prstGeom prst="rect">
            <a:avLst/>
          </a:prstGeom>
        </p:spPr>
      </p:pic>
      <p:sp>
        <p:nvSpPr>
          <p:cNvPr id="651" name="Philippians 4:8–13 (NKJV)…"/>
          <p:cNvSpPr txBox="1"/>
          <p:nvPr/>
        </p:nvSpPr>
        <p:spPr>
          <a:xfrm>
            <a:off x="5777816" y="3197476"/>
            <a:ext cx="6919457" cy="6226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000000"/>
                </a:solidFill>
                <a:latin typeface="Times New Roman"/>
                <a:ea typeface="Times New Roman"/>
                <a:cs typeface="Times New Roman"/>
                <a:sym typeface="Times New Roman"/>
              </a:defRPr>
            </a:pPr>
            <a:r>
              <a:t>Philippians 4:8–13 (NKJV) </a:t>
            </a:r>
          </a:p>
          <a:p>
            <a:pPr defTabSz="457200">
              <a:defRPr sz="4100">
                <a:solidFill>
                  <a:srgbClr val="000000"/>
                </a:solidFill>
                <a:latin typeface="Times New Roman"/>
                <a:ea typeface="Times New Roman"/>
                <a:cs typeface="Times New Roman"/>
                <a:sym typeface="Times New Roman"/>
              </a:defRPr>
            </a:pPr>
            <a:r>
              <a:rPr baseline="31999"/>
              <a:t>8</a:t>
            </a:r>
            <a:r>
              <a:t> Finally, brethren, whatever things are true, whatever things </a:t>
            </a:r>
            <a:r>
              <a:rPr i="1"/>
              <a:t>are</a:t>
            </a:r>
            <a:r>
              <a:t> noble, whatever things </a:t>
            </a:r>
            <a:r>
              <a:rPr i="1"/>
              <a:t>are</a:t>
            </a:r>
            <a:r>
              <a:t> just, whatever things </a:t>
            </a:r>
            <a:r>
              <a:rPr i="1"/>
              <a:t>are</a:t>
            </a:r>
            <a:r>
              <a:t> pure, whatever things </a:t>
            </a:r>
            <a:r>
              <a:rPr i="1"/>
              <a:t>are</a:t>
            </a:r>
            <a:r>
              <a:t> lovely, whatever things </a:t>
            </a:r>
            <a:r>
              <a:rPr i="1"/>
              <a:t>are</a:t>
            </a:r>
            <a:r>
              <a:t> of good report, if </a:t>
            </a:r>
            <a:r>
              <a:rPr i="1"/>
              <a:t>there is</a:t>
            </a:r>
            <a:r>
              <a:t> any virtue and if </a:t>
            </a:r>
            <a:r>
              <a:rPr i="1"/>
              <a:t>there is</a:t>
            </a:r>
            <a:r>
              <a:t> anything praiseworthy—meditate on these things. </a:t>
            </a:r>
          </a:p>
        </p:txBody>
      </p:sp>
      <p:pic>
        <p:nvPicPr>
          <p:cNvPr id="652" name="mormon-prayer6.tiff" descr="mormon-prayer6.tiff"/>
          <p:cNvPicPr>
            <a:picLocks noChangeAspect="0"/>
          </p:cNvPicPr>
          <p:nvPr/>
        </p:nvPicPr>
        <p:blipFill>
          <a:blip r:embed="rId4">
            <a:extLst/>
          </a:blip>
          <a:stretch>
            <a:fillRect/>
          </a:stretch>
        </p:blipFill>
        <p:spPr>
          <a:xfrm>
            <a:off x="207041" y="3020318"/>
            <a:ext cx="5360815" cy="6812144"/>
          </a:xfrm>
          <a:prstGeom prst="rect">
            <a:avLst/>
          </a:prstGeom>
          <a:effectLst>
            <a:outerShdw sx="100000" sy="100000" kx="0" ky="0" algn="b" rotWithShape="0" blurRad="177800" dist="50800" dir="2700000">
              <a:srgbClr val="0000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56" name="Rectangle"/>
          <p:cNvGrpSpPr/>
          <p:nvPr/>
        </p:nvGrpSpPr>
        <p:grpSpPr>
          <a:xfrm>
            <a:off x="474862" y="170650"/>
            <a:ext cx="12086095" cy="1591880"/>
            <a:chOff x="0" y="0"/>
            <a:chExt cx="12086093" cy="1591879"/>
          </a:xfrm>
        </p:grpSpPr>
        <p:sp>
          <p:nvSpPr>
            <p:cNvPr id="655"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654" name="Rectangle Rectangle" descr="Rectangle Rectangle"/>
            <p:cNvPicPr>
              <a:picLocks noChangeAspect="0"/>
            </p:cNvPicPr>
            <p:nvPr/>
          </p:nvPicPr>
          <p:blipFill>
            <a:blip r:embed="rId2">
              <a:extLst/>
            </a:blip>
            <a:stretch>
              <a:fillRect/>
            </a:stretch>
          </p:blipFill>
          <p:spPr>
            <a:xfrm>
              <a:off x="0" y="0"/>
              <a:ext cx="12086094" cy="1591880"/>
            </a:xfrm>
            <a:prstGeom prst="rect">
              <a:avLst/>
            </a:prstGeom>
            <a:effectLst/>
          </p:spPr>
        </p:pic>
      </p:grpSp>
      <p:sp>
        <p:nvSpPr>
          <p:cNvPr id="657"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658"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659" name="How To Overcome Worry - 33 How To Overcome Worry - 33" descr="How To Overcome Worry - 33 How To Overcome Worry - 33"/>
          <p:cNvPicPr>
            <a:picLocks noChangeAspect="0"/>
          </p:cNvPicPr>
          <p:nvPr/>
        </p:nvPicPr>
        <p:blipFill>
          <a:blip r:embed="rId3">
            <a:extLst/>
          </a:blip>
          <a:stretch>
            <a:fillRect/>
          </a:stretch>
        </p:blipFill>
        <p:spPr>
          <a:xfrm>
            <a:off x="139997" y="1612900"/>
            <a:ext cx="12725401" cy="1612900"/>
          </a:xfrm>
          <a:prstGeom prst="rect">
            <a:avLst/>
          </a:prstGeom>
        </p:spPr>
      </p:pic>
      <p:sp>
        <p:nvSpPr>
          <p:cNvPr id="660" name="Philippians 4:8–13 (NKJV)…"/>
          <p:cNvSpPr txBox="1"/>
          <p:nvPr/>
        </p:nvSpPr>
        <p:spPr>
          <a:xfrm>
            <a:off x="5777816" y="3197476"/>
            <a:ext cx="6919457" cy="61125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000000"/>
                </a:solidFill>
                <a:latin typeface="Times New Roman"/>
                <a:ea typeface="Times New Roman"/>
                <a:cs typeface="Times New Roman"/>
                <a:sym typeface="Times New Roman"/>
              </a:defRPr>
            </a:pPr>
            <a:r>
              <a:t>Philippians 4:8–13 (NKJV) </a:t>
            </a:r>
          </a:p>
          <a:p>
            <a:pPr defTabSz="457200">
              <a:defRPr sz="4000">
                <a:solidFill>
                  <a:srgbClr val="000000"/>
                </a:solidFill>
                <a:latin typeface="Times New Roman"/>
                <a:ea typeface="Times New Roman"/>
                <a:cs typeface="Times New Roman"/>
                <a:sym typeface="Times New Roman"/>
              </a:defRPr>
            </a:pPr>
            <a:r>
              <a:rPr baseline="31999"/>
              <a:t>9</a:t>
            </a:r>
            <a:r>
              <a:t> The things which you learned and received and heard and saw in me, these do, and the God of peace will be with you. … </a:t>
            </a:r>
            <a:r>
              <a:rPr baseline="31999"/>
              <a:t>11</a:t>
            </a:r>
            <a:r>
              <a:t> Not that I speak in regard to need, for I have learned in whatever state I am, to be content: </a:t>
            </a:r>
            <a:r>
              <a:rPr baseline="31999"/>
              <a:t>12</a:t>
            </a:r>
            <a:r>
              <a:t> I know how to be abased, and I know how to abound. </a:t>
            </a:r>
          </a:p>
        </p:txBody>
      </p:sp>
      <p:pic>
        <p:nvPicPr>
          <p:cNvPr id="661" name="mormon-prayer6.tiff" descr="mormon-prayer6.tiff"/>
          <p:cNvPicPr>
            <a:picLocks noChangeAspect="0"/>
          </p:cNvPicPr>
          <p:nvPr/>
        </p:nvPicPr>
        <p:blipFill>
          <a:blip r:embed="rId4">
            <a:extLst/>
          </a:blip>
          <a:stretch>
            <a:fillRect/>
          </a:stretch>
        </p:blipFill>
        <p:spPr>
          <a:xfrm>
            <a:off x="207041" y="3020318"/>
            <a:ext cx="5360815" cy="6812144"/>
          </a:xfrm>
          <a:prstGeom prst="rect">
            <a:avLst/>
          </a:prstGeom>
          <a:effectLst>
            <a:outerShdw sx="100000" sy="100000" kx="0" ky="0" algn="b" rotWithShape="0" blurRad="177800" dist="50800" dir="2700000">
              <a:srgbClr val="0000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65" name="Rectangle"/>
          <p:cNvGrpSpPr/>
          <p:nvPr/>
        </p:nvGrpSpPr>
        <p:grpSpPr>
          <a:xfrm>
            <a:off x="474862" y="170650"/>
            <a:ext cx="12086095" cy="1591880"/>
            <a:chOff x="0" y="0"/>
            <a:chExt cx="12086093" cy="1591879"/>
          </a:xfrm>
        </p:grpSpPr>
        <p:sp>
          <p:nvSpPr>
            <p:cNvPr id="664"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663" name="Rectangle Rectangle" descr="Rectangle Rectangle"/>
            <p:cNvPicPr>
              <a:picLocks noChangeAspect="0"/>
            </p:cNvPicPr>
            <p:nvPr/>
          </p:nvPicPr>
          <p:blipFill>
            <a:blip r:embed="rId2">
              <a:extLst/>
            </a:blip>
            <a:stretch>
              <a:fillRect/>
            </a:stretch>
          </p:blipFill>
          <p:spPr>
            <a:xfrm>
              <a:off x="0" y="0"/>
              <a:ext cx="12086094" cy="1591880"/>
            </a:xfrm>
            <a:prstGeom prst="rect">
              <a:avLst/>
            </a:prstGeom>
            <a:effectLst/>
          </p:spPr>
        </p:pic>
      </p:grpSp>
      <p:sp>
        <p:nvSpPr>
          <p:cNvPr id="666"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667"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668" name="How To Overcome Worry - 33 How To Overcome Worry - 33" descr="How To Overcome Worry - 33 How To Overcome Worry - 33"/>
          <p:cNvPicPr>
            <a:picLocks noChangeAspect="0"/>
          </p:cNvPicPr>
          <p:nvPr/>
        </p:nvPicPr>
        <p:blipFill>
          <a:blip r:embed="rId3">
            <a:extLst/>
          </a:blip>
          <a:stretch>
            <a:fillRect/>
          </a:stretch>
        </p:blipFill>
        <p:spPr>
          <a:xfrm>
            <a:off x="139997" y="1612900"/>
            <a:ext cx="12725401" cy="1612900"/>
          </a:xfrm>
          <a:prstGeom prst="rect">
            <a:avLst/>
          </a:prstGeom>
        </p:spPr>
      </p:pic>
      <p:sp>
        <p:nvSpPr>
          <p:cNvPr id="669" name="Philippians 4:8–13 (NKJV)…"/>
          <p:cNvSpPr txBox="1"/>
          <p:nvPr/>
        </p:nvSpPr>
        <p:spPr>
          <a:xfrm>
            <a:off x="5777816" y="3197476"/>
            <a:ext cx="6919457" cy="58028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000000"/>
                </a:solidFill>
                <a:latin typeface="Times New Roman"/>
                <a:ea typeface="Times New Roman"/>
                <a:cs typeface="Times New Roman"/>
                <a:sym typeface="Times New Roman"/>
              </a:defRPr>
            </a:pPr>
            <a:r>
              <a:t>Philippians 4:8–13 (NKJV) </a:t>
            </a:r>
          </a:p>
          <a:p>
            <a:pPr defTabSz="457200">
              <a:defRPr sz="4900">
                <a:solidFill>
                  <a:srgbClr val="000000"/>
                </a:solidFill>
                <a:latin typeface="Times New Roman"/>
                <a:ea typeface="Times New Roman"/>
                <a:cs typeface="Times New Roman"/>
                <a:sym typeface="Times New Roman"/>
              </a:defRPr>
            </a:pPr>
            <a:r>
              <a:t>Everywhere and in all things I have learned both to be full and to be hungry, both to abound and to suffer need. </a:t>
            </a:r>
            <a:r>
              <a:rPr baseline="31999"/>
              <a:t>13</a:t>
            </a:r>
            <a:r>
              <a:t> I can do all things through Christ who strengthens me.</a:t>
            </a:r>
          </a:p>
        </p:txBody>
      </p:sp>
      <p:pic>
        <p:nvPicPr>
          <p:cNvPr id="670" name="mormon-prayer6.tiff" descr="mormon-prayer6.tiff"/>
          <p:cNvPicPr>
            <a:picLocks noChangeAspect="0"/>
          </p:cNvPicPr>
          <p:nvPr/>
        </p:nvPicPr>
        <p:blipFill>
          <a:blip r:embed="rId4">
            <a:extLst/>
          </a:blip>
          <a:stretch>
            <a:fillRect/>
          </a:stretch>
        </p:blipFill>
        <p:spPr>
          <a:xfrm>
            <a:off x="207041" y="3020318"/>
            <a:ext cx="5360815" cy="6812144"/>
          </a:xfrm>
          <a:prstGeom prst="rect">
            <a:avLst/>
          </a:prstGeom>
          <a:effectLst>
            <a:outerShdw sx="100000" sy="100000" kx="0" ky="0" algn="b" rotWithShape="0" blurRad="177800" dist="50800" dir="2700000">
              <a:srgbClr val="0000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74" name="Rectangle"/>
          <p:cNvGrpSpPr/>
          <p:nvPr/>
        </p:nvGrpSpPr>
        <p:grpSpPr>
          <a:xfrm>
            <a:off x="474862" y="170650"/>
            <a:ext cx="12086095" cy="1591880"/>
            <a:chOff x="0" y="0"/>
            <a:chExt cx="12086093" cy="1591879"/>
          </a:xfrm>
        </p:grpSpPr>
        <p:sp>
          <p:nvSpPr>
            <p:cNvPr id="673"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672" name="Rectangle Rectangle" descr="Rectangle Rectangle"/>
            <p:cNvPicPr>
              <a:picLocks noChangeAspect="0"/>
            </p:cNvPicPr>
            <p:nvPr/>
          </p:nvPicPr>
          <p:blipFill>
            <a:blip r:embed="rId2">
              <a:extLst/>
            </a:blip>
            <a:stretch>
              <a:fillRect/>
            </a:stretch>
          </p:blipFill>
          <p:spPr>
            <a:xfrm>
              <a:off x="0" y="0"/>
              <a:ext cx="12086094" cy="1591880"/>
            </a:xfrm>
            <a:prstGeom prst="rect">
              <a:avLst/>
            </a:prstGeom>
            <a:effectLst/>
          </p:spPr>
        </p:pic>
      </p:grpSp>
      <p:sp>
        <p:nvSpPr>
          <p:cNvPr id="675"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676"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677" name="How To Overcome Worry - 33 How To Overcome Worry - 33" descr="How To Overcome Worry - 33 How To Overcome Worry - 33"/>
          <p:cNvPicPr>
            <a:picLocks noChangeAspect="0"/>
          </p:cNvPicPr>
          <p:nvPr/>
        </p:nvPicPr>
        <p:blipFill>
          <a:blip r:embed="rId3">
            <a:extLst/>
          </a:blip>
          <a:stretch>
            <a:fillRect/>
          </a:stretch>
        </p:blipFill>
        <p:spPr>
          <a:xfrm>
            <a:off x="139997" y="1612900"/>
            <a:ext cx="12725401" cy="1612900"/>
          </a:xfrm>
          <a:prstGeom prst="rect">
            <a:avLst/>
          </a:prstGeom>
        </p:spPr>
      </p:pic>
      <p:pic>
        <p:nvPicPr>
          <p:cNvPr id="678" name="mormon-prayer6.tiff" descr="mormon-prayer6.tiff"/>
          <p:cNvPicPr>
            <a:picLocks noChangeAspect="0"/>
          </p:cNvPicPr>
          <p:nvPr/>
        </p:nvPicPr>
        <p:blipFill>
          <a:blip r:embed="rId4">
            <a:extLst/>
          </a:blip>
          <a:stretch>
            <a:fillRect/>
          </a:stretch>
        </p:blipFill>
        <p:spPr>
          <a:xfrm>
            <a:off x="207041" y="3020318"/>
            <a:ext cx="5360815" cy="6812144"/>
          </a:xfrm>
          <a:prstGeom prst="rect">
            <a:avLst/>
          </a:prstGeom>
          <a:effectLst>
            <a:outerShdw sx="100000" sy="100000" kx="0" ky="0" algn="b" rotWithShape="0" blurRad="177800" dist="50800" dir="2700000">
              <a:srgbClr val="000000">
                <a:alpha val="75000"/>
              </a:srgbClr>
            </a:outerShdw>
          </a:effectLst>
        </p:spPr>
      </p:pic>
      <p:sp>
        <p:nvSpPr>
          <p:cNvPr id="679" name="PRAY (6)"/>
          <p:cNvSpPr/>
          <p:nvPr/>
        </p:nvSpPr>
        <p:spPr>
          <a:xfrm>
            <a:off x="6030794" y="3997326"/>
            <a:ext cx="6413501" cy="708501"/>
          </a:xfrm>
          <a:prstGeom prst="rect">
            <a:avLst/>
          </a:prstGeom>
          <a:gradFill>
            <a:gsLst>
              <a:gs pos="0">
                <a:srgbClr val="DE8D75"/>
              </a:gs>
              <a:gs pos="27999">
                <a:srgbClr val="E1A391"/>
              </a:gs>
              <a:gs pos="100000">
                <a:srgbClr val="F5E1DC"/>
              </a:gs>
            </a:gsLst>
            <a:lin ang="16200000"/>
          </a:gradFill>
          <a:ln w="10000">
            <a:solidFill>
              <a:srgbClr val="B5786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000">
                <a:solidFill>
                  <a:srgbClr val="000000"/>
                </a:solidFill>
                <a:uFill>
                  <a:solidFill>
                    <a:srgbClr val="000000"/>
                  </a:solidFill>
                </a:uFill>
                <a:latin typeface="Cambria"/>
                <a:ea typeface="Cambria"/>
                <a:cs typeface="Cambria"/>
                <a:sym typeface="Cambria"/>
              </a:defRPr>
            </a:lvl1pPr>
          </a:lstStyle>
          <a:p>
            <a:pPr/>
            <a:r>
              <a:t>PRAY (6)</a:t>
            </a:r>
          </a:p>
        </p:txBody>
      </p:sp>
      <p:sp>
        <p:nvSpPr>
          <p:cNvPr id="680" name="BE THANKFUL (6)"/>
          <p:cNvSpPr/>
          <p:nvPr/>
        </p:nvSpPr>
        <p:spPr>
          <a:xfrm>
            <a:off x="6030794" y="4958862"/>
            <a:ext cx="6413501" cy="708501"/>
          </a:xfrm>
          <a:prstGeom prst="rect">
            <a:avLst/>
          </a:prstGeom>
          <a:gradFill>
            <a:gsLst>
              <a:gs pos="0">
                <a:srgbClr val="F3B982"/>
              </a:gs>
              <a:gs pos="27999">
                <a:srgbClr val="F3C399"/>
              </a:gs>
              <a:gs pos="100000">
                <a:srgbClr val="FBEADD"/>
              </a:gs>
            </a:gsLst>
            <a:lin ang="16200000"/>
          </a:gradFill>
          <a:ln w="10000">
            <a:solidFill>
              <a:srgbClr val="CFA88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000">
                <a:solidFill>
                  <a:srgbClr val="000000"/>
                </a:solidFill>
                <a:uFill>
                  <a:solidFill>
                    <a:srgbClr val="000000"/>
                  </a:solidFill>
                </a:uFill>
                <a:latin typeface="Cambria"/>
                <a:ea typeface="Cambria"/>
                <a:cs typeface="Cambria"/>
                <a:sym typeface="Cambria"/>
              </a:defRPr>
            </a:lvl1pPr>
          </a:lstStyle>
          <a:p>
            <a:pPr/>
            <a:r>
              <a:t>BE THANKFUL (6)</a:t>
            </a:r>
          </a:p>
        </p:txBody>
      </p:sp>
      <p:sp>
        <p:nvSpPr>
          <p:cNvPr id="681" name="SEEK GOD’S WILL (6)"/>
          <p:cNvSpPr/>
          <p:nvPr/>
        </p:nvSpPr>
        <p:spPr>
          <a:xfrm>
            <a:off x="6030794" y="5920398"/>
            <a:ext cx="6413501" cy="708501"/>
          </a:xfrm>
          <a:prstGeom prst="rect">
            <a:avLst/>
          </a:prstGeom>
          <a:gradFill>
            <a:gsLst>
              <a:gs pos="0">
                <a:srgbClr val="CFBF96"/>
              </a:gs>
              <a:gs pos="27999">
                <a:srgbClr val="D6C8A8"/>
              </a:gs>
              <a:gs pos="100000">
                <a:srgbClr val="F1ECE3"/>
              </a:gs>
            </a:gsLst>
            <a:lin ang="16200000"/>
          </a:gradFill>
          <a:ln w="10000">
            <a:solidFill>
              <a:srgbClr val="B1A587"/>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000">
                <a:solidFill>
                  <a:srgbClr val="000000"/>
                </a:solidFill>
                <a:uFill>
                  <a:solidFill>
                    <a:srgbClr val="000000"/>
                  </a:solidFill>
                </a:uFill>
                <a:latin typeface="Cambria"/>
                <a:ea typeface="Cambria"/>
                <a:cs typeface="Cambria"/>
                <a:sym typeface="Cambria"/>
              </a:defRPr>
            </a:lvl1pPr>
          </a:lstStyle>
          <a:p>
            <a:pPr/>
            <a:r>
              <a:t>SEEK GOD’S WILL (6)</a:t>
            </a:r>
          </a:p>
        </p:txBody>
      </p:sp>
      <p:sp>
        <p:nvSpPr>
          <p:cNvPr id="682" name="DO RIGHT (7)"/>
          <p:cNvSpPr/>
          <p:nvPr/>
        </p:nvSpPr>
        <p:spPr>
          <a:xfrm>
            <a:off x="6030794" y="6881934"/>
            <a:ext cx="6413501" cy="708501"/>
          </a:xfrm>
          <a:prstGeom prst="rect">
            <a:avLst/>
          </a:prstGeom>
          <a:gradFill>
            <a:gsLst>
              <a:gs pos="0">
                <a:srgbClr val="7F7F7F"/>
              </a:gs>
              <a:gs pos="27999">
                <a:srgbClr val="9B9B9B"/>
              </a:gs>
              <a:gs pos="100000">
                <a:srgbClr val="E1E1E1"/>
              </a:gs>
            </a:gsLst>
            <a:lin ang="16200000"/>
          </a:gradFill>
          <a:ln w="10000">
            <a:solidFill>
              <a:srgbClr val="00000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000">
                <a:solidFill>
                  <a:srgbClr val="000000"/>
                </a:solidFill>
                <a:uFill>
                  <a:solidFill>
                    <a:srgbClr val="000000"/>
                  </a:solidFill>
                </a:uFill>
                <a:latin typeface="Cambria"/>
                <a:ea typeface="Cambria"/>
                <a:cs typeface="Cambria"/>
                <a:sym typeface="Cambria"/>
              </a:defRPr>
            </a:lvl1pPr>
          </a:lstStyle>
          <a:p>
            <a:pPr/>
            <a:r>
              <a:t>DO RIGHT (7)</a:t>
            </a:r>
          </a:p>
        </p:txBody>
      </p:sp>
      <p:sp>
        <p:nvSpPr>
          <p:cNvPr id="683" name="THINK RIGHT (8)"/>
          <p:cNvSpPr/>
          <p:nvPr/>
        </p:nvSpPr>
        <p:spPr>
          <a:xfrm>
            <a:off x="6030794" y="7843471"/>
            <a:ext cx="6413501" cy="708501"/>
          </a:xfrm>
          <a:prstGeom prst="rect">
            <a:avLst/>
          </a:prstGeom>
          <a:gradFill>
            <a:gsLst>
              <a:gs pos="0">
                <a:srgbClr val="C8D7A9"/>
              </a:gs>
              <a:gs pos="27999">
                <a:srgbClr val="BBFCBA"/>
              </a:gs>
              <a:gs pos="100000">
                <a:srgbClr val="E1E1E1"/>
              </a:gs>
            </a:gsLst>
            <a:lin ang="16200000"/>
          </a:gradFill>
          <a:ln w="10000">
            <a:solidFill>
              <a:srgbClr val="00000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000">
                <a:solidFill>
                  <a:srgbClr val="000000"/>
                </a:solidFill>
                <a:uFill>
                  <a:solidFill>
                    <a:srgbClr val="000000"/>
                  </a:solidFill>
                </a:uFill>
                <a:latin typeface="Cambria"/>
                <a:ea typeface="Cambria"/>
                <a:cs typeface="Cambria"/>
                <a:sym typeface="Cambria"/>
              </a:defRPr>
            </a:lvl1pPr>
          </a:lstStyle>
          <a:p>
            <a:pPr/>
            <a:r>
              <a:t>THINK RIGHT (8)</a:t>
            </a:r>
          </a:p>
        </p:txBody>
      </p:sp>
      <p:sp>
        <p:nvSpPr>
          <p:cNvPr id="684" name="Philippians 4:6–13"/>
          <p:cNvSpPr txBox="1"/>
          <p:nvPr/>
        </p:nvSpPr>
        <p:spPr>
          <a:xfrm>
            <a:off x="5781605" y="2928438"/>
            <a:ext cx="6651390" cy="10190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1" sz="6500">
                <a:solidFill>
                  <a:srgbClr val="000000"/>
                </a:solidFill>
                <a:latin typeface="Times New Roman"/>
                <a:ea typeface="Times New Roman"/>
                <a:cs typeface="Times New Roman"/>
                <a:sym typeface="Times New Roman"/>
              </a:defRPr>
            </a:lvl1pPr>
          </a:lstStyle>
          <a:p>
            <a:pPr/>
            <a:r>
              <a:t>Philippians 4:6–13</a:t>
            </a:r>
          </a:p>
        </p:txBody>
      </p:sp>
      <p:sp>
        <p:nvSpPr>
          <p:cNvPr id="685" name="LEARN TO TRUST (9-13)"/>
          <p:cNvSpPr/>
          <p:nvPr/>
        </p:nvSpPr>
        <p:spPr>
          <a:xfrm>
            <a:off x="6030794" y="8805007"/>
            <a:ext cx="6413501" cy="708501"/>
          </a:xfrm>
          <a:prstGeom prst="rect">
            <a:avLst/>
          </a:prstGeom>
          <a:gradFill>
            <a:gsLst>
              <a:gs pos="0">
                <a:schemeClr val="accent1">
                  <a:satOff val="4013"/>
                  <a:lumOff val="5462"/>
                </a:schemeClr>
              </a:gs>
              <a:gs pos="100000">
                <a:schemeClr val="accent1">
                  <a:hueOff val="-47059"/>
                  <a:satOff val="1860"/>
                  <a:lumOff val="-17958"/>
                </a:schemeClr>
              </a:gs>
            </a:gsLst>
            <a:lin ang="5400000"/>
          </a:gradFill>
          <a:ln w="10000">
            <a:solidFill>
              <a:srgbClr val="00000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b="1" sz="4000">
                <a:solidFill>
                  <a:srgbClr val="FFFFFF"/>
                </a:solidFill>
                <a:effectLst>
                  <a:outerShdw sx="100000" sy="100000" kx="0" ky="0" algn="b" rotWithShape="0" blurRad="50800" dist="63500" dir="1684797">
                    <a:srgbClr val="000000"/>
                  </a:outerShdw>
                </a:effectLst>
                <a:uFill>
                  <a:solidFill>
                    <a:srgbClr val="000000"/>
                  </a:solidFill>
                </a:uFill>
                <a:latin typeface="Cambria"/>
                <a:ea typeface="Cambria"/>
                <a:cs typeface="Cambria"/>
                <a:sym typeface="Cambria"/>
              </a:defRPr>
            </a:lvl1pPr>
          </a:lstStyle>
          <a:p>
            <a:pPr/>
            <a:r>
              <a:t>LEARN TO TRUST (9-13)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679"/>
                                        </p:tgtEl>
                                        <p:attrNameLst>
                                          <p:attrName>style.visibility</p:attrName>
                                        </p:attrNameLst>
                                      </p:cBhvr>
                                      <p:to>
                                        <p:strVal val="visible"/>
                                      </p:to>
                                    </p:set>
                                    <p:animEffect filter="wipe(up)" transition="in">
                                      <p:cBhvr>
                                        <p:cTn id="7" dur="1000"/>
                                        <p:tgtEl>
                                          <p:spTgt spid="67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680"/>
                                        </p:tgtEl>
                                        <p:attrNameLst>
                                          <p:attrName>style.visibility</p:attrName>
                                        </p:attrNameLst>
                                      </p:cBhvr>
                                      <p:to>
                                        <p:strVal val="visible"/>
                                      </p:to>
                                    </p:set>
                                    <p:animEffect filter="wipe(up)" transition="in">
                                      <p:cBhvr>
                                        <p:cTn id="12" dur="1000"/>
                                        <p:tgtEl>
                                          <p:spTgt spid="68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2" grpId="3" fill="hold">
                                  <p:stCondLst>
                                    <p:cond delay="0"/>
                                  </p:stCondLst>
                                  <p:iterate type="el" backwards="0">
                                    <p:tmAbs val="0"/>
                                  </p:iterate>
                                  <p:childTnLst>
                                    <p:set>
                                      <p:cBhvr>
                                        <p:cTn id="16" fill="hold"/>
                                        <p:tgtEl>
                                          <p:spTgt spid="681"/>
                                        </p:tgtEl>
                                        <p:attrNameLst>
                                          <p:attrName>style.visibility</p:attrName>
                                        </p:attrNameLst>
                                      </p:cBhvr>
                                      <p:to>
                                        <p:strVal val="visible"/>
                                      </p:to>
                                    </p:set>
                                    <p:animEffect filter="wipe(up)" transition="in">
                                      <p:cBhvr>
                                        <p:cTn id="17" dur="1000"/>
                                        <p:tgtEl>
                                          <p:spTgt spid="681"/>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 presetID="22" grpId="4" fill="hold">
                                  <p:stCondLst>
                                    <p:cond delay="0"/>
                                  </p:stCondLst>
                                  <p:iterate type="el" backwards="0">
                                    <p:tmAbs val="0"/>
                                  </p:iterate>
                                  <p:childTnLst>
                                    <p:set>
                                      <p:cBhvr>
                                        <p:cTn id="21" fill="hold"/>
                                        <p:tgtEl>
                                          <p:spTgt spid="682"/>
                                        </p:tgtEl>
                                        <p:attrNameLst>
                                          <p:attrName>style.visibility</p:attrName>
                                        </p:attrNameLst>
                                      </p:cBhvr>
                                      <p:to>
                                        <p:strVal val="visible"/>
                                      </p:to>
                                    </p:set>
                                    <p:animEffect filter="wipe(up)" transition="in">
                                      <p:cBhvr>
                                        <p:cTn id="22" dur="1000"/>
                                        <p:tgtEl>
                                          <p:spTgt spid="682"/>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 presetID="22" grpId="5" fill="hold">
                                  <p:stCondLst>
                                    <p:cond delay="0"/>
                                  </p:stCondLst>
                                  <p:iterate type="el" backwards="0">
                                    <p:tmAbs val="0"/>
                                  </p:iterate>
                                  <p:childTnLst>
                                    <p:set>
                                      <p:cBhvr>
                                        <p:cTn id="26" fill="hold"/>
                                        <p:tgtEl>
                                          <p:spTgt spid="683"/>
                                        </p:tgtEl>
                                        <p:attrNameLst>
                                          <p:attrName>style.visibility</p:attrName>
                                        </p:attrNameLst>
                                      </p:cBhvr>
                                      <p:to>
                                        <p:strVal val="visible"/>
                                      </p:to>
                                    </p:set>
                                    <p:animEffect filter="wipe(up)" transition="in">
                                      <p:cBhvr>
                                        <p:cTn id="27" dur="1000"/>
                                        <p:tgtEl>
                                          <p:spTgt spid="683"/>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1" presetID="22" grpId="6" fill="hold">
                                  <p:stCondLst>
                                    <p:cond delay="0"/>
                                  </p:stCondLst>
                                  <p:iterate type="el" backwards="0">
                                    <p:tmAbs val="0"/>
                                  </p:iterate>
                                  <p:childTnLst>
                                    <p:set>
                                      <p:cBhvr>
                                        <p:cTn id="31" fill="hold"/>
                                        <p:tgtEl>
                                          <p:spTgt spid="685"/>
                                        </p:tgtEl>
                                        <p:attrNameLst>
                                          <p:attrName>style.visibility</p:attrName>
                                        </p:attrNameLst>
                                      </p:cBhvr>
                                      <p:to>
                                        <p:strVal val="visible"/>
                                      </p:to>
                                    </p:set>
                                    <p:animEffect filter="wipe(up)" transition="in">
                                      <p:cBhvr>
                                        <p:cTn id="32" dur="1000"/>
                                        <p:tgtEl>
                                          <p:spTgt spid="6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1" grpId="3"/>
      <p:bldP build="whole" bldLvl="1" animBg="1" rev="0" advAuto="0" spid="680" grpId="2"/>
      <p:bldP build="whole" bldLvl="1" animBg="1" rev="0" advAuto="0" spid="685" grpId="6"/>
      <p:bldP build="whole" bldLvl="1" animBg="1" rev="0" advAuto="0" spid="679" grpId="1"/>
      <p:bldP build="whole" bldLvl="1" animBg="1" rev="0" advAuto="0" spid="683" grpId="5"/>
      <p:bldP build="whole" bldLvl="1" animBg="1" rev="0" advAuto="0" spid="682" grpId="4"/>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89" name="Rectangle"/>
          <p:cNvGrpSpPr/>
          <p:nvPr/>
        </p:nvGrpSpPr>
        <p:grpSpPr>
          <a:xfrm>
            <a:off x="110214" y="3087038"/>
            <a:ext cx="5828024" cy="6591873"/>
            <a:chOff x="0" y="0"/>
            <a:chExt cx="5828022" cy="6591872"/>
          </a:xfrm>
        </p:grpSpPr>
        <p:sp>
          <p:nvSpPr>
            <p:cNvPr id="688" name="Rectangle"/>
            <p:cNvSpPr/>
            <p:nvPr/>
          </p:nvSpPr>
          <p:spPr>
            <a:xfrm>
              <a:off x="101600" y="63500"/>
              <a:ext cx="5624823" cy="6325172"/>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687" name="Rectangle Rectangle" descr="Rectangle Rectangle"/>
            <p:cNvPicPr>
              <a:picLocks noChangeAspect="0"/>
            </p:cNvPicPr>
            <p:nvPr/>
          </p:nvPicPr>
          <p:blipFill>
            <a:blip r:embed="rId2">
              <a:extLst/>
            </a:blip>
            <a:stretch>
              <a:fillRect/>
            </a:stretch>
          </p:blipFill>
          <p:spPr>
            <a:xfrm>
              <a:off x="0" y="-1"/>
              <a:ext cx="5828023" cy="6591873"/>
            </a:xfrm>
            <a:prstGeom prst="rect">
              <a:avLst/>
            </a:prstGeom>
            <a:effectLst/>
          </p:spPr>
        </p:pic>
      </p:grpSp>
      <p:grpSp>
        <p:nvGrpSpPr>
          <p:cNvPr id="692" name="Rectangle"/>
          <p:cNvGrpSpPr/>
          <p:nvPr/>
        </p:nvGrpSpPr>
        <p:grpSpPr>
          <a:xfrm>
            <a:off x="474862" y="170650"/>
            <a:ext cx="12086095" cy="1591880"/>
            <a:chOff x="0" y="0"/>
            <a:chExt cx="12086093" cy="1591879"/>
          </a:xfrm>
        </p:grpSpPr>
        <p:sp>
          <p:nvSpPr>
            <p:cNvPr id="691"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690"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693"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694"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sp>
        <p:nvSpPr>
          <p:cNvPr id="695" name="Matthew 6:34 (NKJV)…"/>
          <p:cNvSpPr txBox="1"/>
          <p:nvPr/>
        </p:nvSpPr>
        <p:spPr>
          <a:xfrm>
            <a:off x="289825" y="3320912"/>
            <a:ext cx="5468801" cy="6084963"/>
          </a:xfrm>
          <a:prstGeom prst="rect">
            <a:avLst/>
          </a:prstGeom>
          <a:ln w="12700">
            <a:miter lim="400000"/>
          </a:ln>
          <a:effectLst>
            <a:outerShdw sx="100000" sy="100000" kx="0" ky="0" algn="b" rotWithShape="0" blurRad="152400" dist="101600" dir="270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600"/>
              </a:spcBef>
              <a:defRPr b="1" sz="48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t>Matthew 6:34 (NKJV) </a:t>
            </a:r>
          </a:p>
          <a:p>
            <a:pPr defTabSz="457200">
              <a:defRPr sz="4400">
                <a:solidFill>
                  <a:srgbClr val="FFFFFF"/>
                </a:solidFill>
                <a:effectLst>
                  <a:outerShdw sx="100000" sy="100000" kx="0" ky="0" algn="b" rotWithShape="0" blurRad="63500" dist="63500" dir="2270799">
                    <a:srgbClr val="000000"/>
                  </a:outerShdw>
                </a:effectLst>
                <a:latin typeface="Times New Roman"/>
                <a:ea typeface="Times New Roman"/>
                <a:cs typeface="Times New Roman"/>
                <a:sym typeface="Times New Roman"/>
              </a:defRPr>
            </a:pPr>
            <a:r>
              <a:rPr baseline="31999"/>
              <a:t>34</a:t>
            </a:r>
            <a:r>
              <a:t> Therefore do not worry about tomorrow, for tomorrow will worry about its own things. Sufficient for the day </a:t>
            </a:r>
            <a:r>
              <a:rPr i="1"/>
              <a:t>is</a:t>
            </a:r>
            <a:r>
              <a:t> its own trouble.</a:t>
            </a:r>
          </a:p>
        </p:txBody>
      </p:sp>
      <p:sp>
        <p:nvSpPr>
          <p:cNvPr id="696" name="Today has enough trouble with which to concern yourself (34)…"/>
          <p:cNvSpPr txBox="1"/>
          <p:nvPr/>
        </p:nvSpPr>
        <p:spPr>
          <a:xfrm>
            <a:off x="6026898" y="3163524"/>
            <a:ext cx="6797557" cy="637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100"/>
              </a:spcBef>
              <a:buSzPct val="80000"/>
              <a:buBlip>
                <a:blip r:embed="rId4"/>
              </a:buBlip>
              <a:defRPr b="1" sz="4100">
                <a:solidFill>
                  <a:srgbClr val="000000"/>
                </a:solidFill>
                <a:latin typeface="Century Gothic"/>
                <a:ea typeface="Century Gothic"/>
                <a:cs typeface="Century Gothic"/>
                <a:sym typeface="Century Gothic"/>
              </a:defRPr>
            </a:pPr>
            <a:r>
              <a:t>Today has enough trouble with which to concern yourself (34)</a:t>
            </a:r>
          </a:p>
          <a:p>
            <a:pPr lvl="1" marL="914400" indent="-685800" algn="l" defTabSz="457200">
              <a:spcBef>
                <a:spcPts val="1100"/>
              </a:spcBef>
              <a:buSzPct val="80000"/>
              <a:buBlip>
                <a:blip r:embed="rId5"/>
              </a:buBlip>
              <a:defRPr sz="3800">
                <a:solidFill>
                  <a:srgbClr val="000000"/>
                </a:solidFill>
                <a:latin typeface="Century Gothic"/>
                <a:ea typeface="Century Gothic"/>
                <a:cs typeface="Century Gothic"/>
                <a:sym typeface="Century Gothic"/>
              </a:defRPr>
            </a:pPr>
            <a:r>
              <a:t>Let </a:t>
            </a:r>
            <a:r>
              <a:rPr b="1"/>
              <a:t>tomorrow</a:t>
            </a:r>
            <a:r>
              <a:t> take care of itself by trusting in God! – (James 4:13-17)</a:t>
            </a:r>
          </a:p>
          <a:p>
            <a:pPr lvl="1" marL="914400" indent="-685800" algn="l" defTabSz="457200">
              <a:spcBef>
                <a:spcPts val="1100"/>
              </a:spcBef>
              <a:buSzPct val="80000"/>
              <a:buBlip>
                <a:blip r:embed="rId5"/>
              </a:buBlip>
              <a:defRPr sz="3800">
                <a:solidFill>
                  <a:srgbClr val="000000"/>
                </a:solidFill>
                <a:latin typeface="Century Gothic"/>
                <a:ea typeface="Century Gothic"/>
                <a:cs typeface="Century Gothic"/>
                <a:sym typeface="Century Gothic"/>
              </a:defRPr>
            </a:pPr>
            <a:r>
              <a:t>Live </a:t>
            </a:r>
            <a:r>
              <a:rPr b="1"/>
              <a:t>today</a:t>
            </a:r>
            <a:r>
              <a:t> for the Lord regardless of our circumstances (Heb 3:7-15; 4:6-9).</a:t>
            </a:r>
          </a:p>
        </p:txBody>
      </p:sp>
      <p:pic>
        <p:nvPicPr>
          <p:cNvPr id="697" name="Don't Worry About Tomorrow (34) Don't Worry About Tomorrow (34)" descr="Don't Worry About Tomorrow (34) Don't Worry About Tomorrow (34)"/>
          <p:cNvPicPr>
            <a:picLocks noChangeAspect="0"/>
          </p:cNvPicPr>
          <p:nvPr/>
        </p:nvPicPr>
        <p:blipFill>
          <a:blip r:embed="rId6">
            <a:extLst/>
          </a:blip>
          <a:stretch>
            <a:fillRect/>
          </a:stretch>
        </p:blipFill>
        <p:spPr>
          <a:xfrm>
            <a:off x="139997" y="1638299"/>
            <a:ext cx="12725401" cy="1562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96">
                                            <p:txEl>
                                              <p:pRg st="1" end="1"/>
                                            </p:txEl>
                                          </p:spTgt>
                                        </p:tgtEl>
                                        <p:attrNameLst>
                                          <p:attrName>style.visibility</p:attrName>
                                        </p:attrNameLst>
                                      </p:cBhvr>
                                      <p:to>
                                        <p:strVal val="visible"/>
                                      </p:to>
                                    </p:set>
                                    <p:animEffect filter="wipe(left)" transition="in">
                                      <p:cBhvr>
                                        <p:cTn id="7" dur="1500"/>
                                        <p:tgtEl>
                                          <p:spTgt spid="69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696">
                                            <p:txEl>
                                              <p:pRg st="2" end="2"/>
                                            </p:txEl>
                                          </p:spTgt>
                                        </p:tgtEl>
                                        <p:attrNameLst>
                                          <p:attrName>style.visibility</p:attrName>
                                        </p:attrNameLst>
                                      </p:cBhvr>
                                      <p:to>
                                        <p:strVal val="visible"/>
                                      </p:to>
                                    </p:set>
                                    <p:animEffect filter="wipe(left)" transition="in">
                                      <p:cBhvr>
                                        <p:cTn id="12" dur="1500"/>
                                        <p:tgtEl>
                                          <p:spTgt spid="69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96"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 name="CURE For Anxiety CURE For Anxiety" descr="CURE For Anxiety CURE For Anxiety"/>
          <p:cNvPicPr>
            <a:picLocks noChangeAspect="0"/>
          </p:cNvPicPr>
          <p:nvPr/>
        </p:nvPicPr>
        <p:blipFill>
          <a:blip r:embed="rId2">
            <a:extLst/>
          </a:blip>
          <a:stretch>
            <a:fillRect/>
          </a:stretch>
        </p:blipFill>
        <p:spPr>
          <a:xfrm>
            <a:off x="139997" y="1591481"/>
            <a:ext cx="12431298" cy="2032001"/>
          </a:xfrm>
          <a:prstGeom prst="rect">
            <a:avLst/>
          </a:prstGeom>
        </p:spPr>
      </p:pic>
      <p:grpSp>
        <p:nvGrpSpPr>
          <p:cNvPr id="307" name="Rectangle"/>
          <p:cNvGrpSpPr/>
          <p:nvPr/>
        </p:nvGrpSpPr>
        <p:grpSpPr>
          <a:xfrm>
            <a:off x="474862" y="170650"/>
            <a:ext cx="12086095" cy="1591880"/>
            <a:chOff x="0" y="0"/>
            <a:chExt cx="12086093" cy="1591879"/>
          </a:xfrm>
        </p:grpSpPr>
        <p:sp>
          <p:nvSpPr>
            <p:cNvPr id="306"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305" name="Rectangle Rectangle" descr="Rectangle Rectangle"/>
            <p:cNvPicPr>
              <a:picLocks noChangeAspect="0"/>
            </p:cNvPicPr>
            <p:nvPr/>
          </p:nvPicPr>
          <p:blipFill>
            <a:blip r:embed="rId3">
              <a:extLst/>
            </a:blip>
            <a:stretch>
              <a:fillRect/>
            </a:stretch>
          </p:blipFill>
          <p:spPr>
            <a:xfrm>
              <a:off x="0" y="0"/>
              <a:ext cx="12086094" cy="1591880"/>
            </a:xfrm>
            <a:prstGeom prst="rect">
              <a:avLst/>
            </a:prstGeom>
            <a:effectLst/>
          </p:spPr>
        </p:pic>
      </p:grpSp>
      <p:sp>
        <p:nvSpPr>
          <p:cNvPr id="308"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309"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310" name="iStock_00000226277worry2-300x199.tiff" descr="iStock_00000226277worry2-300x199.tiff"/>
          <p:cNvPicPr>
            <a:picLocks noChangeAspect="1"/>
          </p:cNvPicPr>
          <p:nvPr/>
        </p:nvPicPr>
        <p:blipFill>
          <a:blip r:embed="rId4">
            <a:extLst/>
          </a:blip>
          <a:srcRect l="14334" t="6191" r="16999" b="0"/>
          <a:stretch>
            <a:fillRect/>
          </a:stretch>
        </p:blipFill>
        <p:spPr>
          <a:xfrm>
            <a:off x="-769201" y="3035118"/>
            <a:ext cx="7499748" cy="6796415"/>
          </a:xfrm>
          <a:custGeom>
            <a:avLst/>
            <a:gdLst/>
            <a:ahLst/>
            <a:cxnLst>
              <a:cxn ang="0">
                <a:pos x="wd2" y="hd2"/>
              </a:cxn>
              <a:cxn ang="5400000">
                <a:pos x="wd2" y="hd2"/>
              </a:cxn>
              <a:cxn ang="10800000">
                <a:pos x="wd2" y="hd2"/>
              </a:cxn>
              <a:cxn ang="16200000">
                <a:pos x="wd2" y="hd2"/>
              </a:cxn>
            </a:cxnLst>
            <a:rect l="0" t="0" r="r" b="b"/>
            <a:pathLst>
              <a:path w="21600" h="21592" fill="norm" stroke="1" extrusionOk="0">
                <a:moveTo>
                  <a:pt x="10937" y="1"/>
                </a:moveTo>
                <a:cubicBezTo>
                  <a:pt x="10800" y="-8"/>
                  <a:pt x="10664" y="39"/>
                  <a:pt x="10585" y="145"/>
                </a:cubicBezTo>
                <a:cubicBezTo>
                  <a:pt x="10516" y="236"/>
                  <a:pt x="10344" y="310"/>
                  <a:pt x="10203" y="310"/>
                </a:cubicBezTo>
                <a:cubicBezTo>
                  <a:pt x="10062" y="310"/>
                  <a:pt x="9844" y="372"/>
                  <a:pt x="9718" y="448"/>
                </a:cubicBezTo>
                <a:cubicBezTo>
                  <a:pt x="9592" y="524"/>
                  <a:pt x="9418" y="592"/>
                  <a:pt x="9332" y="601"/>
                </a:cubicBezTo>
                <a:cubicBezTo>
                  <a:pt x="9245" y="610"/>
                  <a:pt x="9087" y="627"/>
                  <a:pt x="8979" y="638"/>
                </a:cubicBezTo>
                <a:cubicBezTo>
                  <a:pt x="8827" y="653"/>
                  <a:pt x="8808" y="692"/>
                  <a:pt x="8899" y="813"/>
                </a:cubicBezTo>
                <a:cubicBezTo>
                  <a:pt x="8990" y="934"/>
                  <a:pt x="8922" y="1063"/>
                  <a:pt x="8597" y="1395"/>
                </a:cubicBezTo>
                <a:cubicBezTo>
                  <a:pt x="8366" y="1630"/>
                  <a:pt x="8171" y="1912"/>
                  <a:pt x="8162" y="2021"/>
                </a:cubicBezTo>
                <a:cubicBezTo>
                  <a:pt x="8132" y="2399"/>
                  <a:pt x="8120" y="2451"/>
                  <a:pt x="8022" y="2623"/>
                </a:cubicBezTo>
                <a:cubicBezTo>
                  <a:pt x="7968" y="2719"/>
                  <a:pt x="7920" y="3249"/>
                  <a:pt x="7917" y="3802"/>
                </a:cubicBezTo>
                <a:cubicBezTo>
                  <a:pt x="7913" y="4356"/>
                  <a:pt x="7877" y="4845"/>
                  <a:pt x="7836" y="4890"/>
                </a:cubicBezTo>
                <a:cubicBezTo>
                  <a:pt x="7795" y="4936"/>
                  <a:pt x="7808" y="5035"/>
                  <a:pt x="7865" y="5111"/>
                </a:cubicBezTo>
                <a:cubicBezTo>
                  <a:pt x="8031" y="5332"/>
                  <a:pt x="8385" y="6606"/>
                  <a:pt x="8304" y="6692"/>
                </a:cubicBezTo>
                <a:cubicBezTo>
                  <a:pt x="8264" y="6735"/>
                  <a:pt x="7893" y="6820"/>
                  <a:pt x="7480" y="6883"/>
                </a:cubicBezTo>
                <a:cubicBezTo>
                  <a:pt x="7048" y="6948"/>
                  <a:pt x="6602" y="7094"/>
                  <a:pt x="6431" y="7226"/>
                </a:cubicBezTo>
                <a:cubicBezTo>
                  <a:pt x="6267" y="7351"/>
                  <a:pt x="5811" y="7678"/>
                  <a:pt x="5418" y="7952"/>
                </a:cubicBezTo>
                <a:cubicBezTo>
                  <a:pt x="5025" y="8225"/>
                  <a:pt x="4642" y="8583"/>
                  <a:pt x="4565" y="8746"/>
                </a:cubicBezTo>
                <a:cubicBezTo>
                  <a:pt x="4409" y="9080"/>
                  <a:pt x="3727" y="11487"/>
                  <a:pt x="3612" y="12106"/>
                </a:cubicBezTo>
                <a:cubicBezTo>
                  <a:pt x="3571" y="12328"/>
                  <a:pt x="3477" y="12614"/>
                  <a:pt x="3405" y="12742"/>
                </a:cubicBezTo>
                <a:cubicBezTo>
                  <a:pt x="3333" y="12870"/>
                  <a:pt x="3251" y="13295"/>
                  <a:pt x="3221" y="13686"/>
                </a:cubicBezTo>
                <a:cubicBezTo>
                  <a:pt x="3185" y="14170"/>
                  <a:pt x="3092" y="14508"/>
                  <a:pt x="2934" y="14744"/>
                </a:cubicBezTo>
                <a:cubicBezTo>
                  <a:pt x="2752" y="15015"/>
                  <a:pt x="2712" y="15202"/>
                  <a:pt x="2749" y="15595"/>
                </a:cubicBezTo>
                <a:cubicBezTo>
                  <a:pt x="2784" y="15968"/>
                  <a:pt x="2733" y="16239"/>
                  <a:pt x="2551" y="16643"/>
                </a:cubicBezTo>
                <a:cubicBezTo>
                  <a:pt x="2268" y="17274"/>
                  <a:pt x="2229" y="18258"/>
                  <a:pt x="2459" y="18968"/>
                </a:cubicBezTo>
                <a:cubicBezTo>
                  <a:pt x="2586" y="19363"/>
                  <a:pt x="2583" y="19417"/>
                  <a:pt x="2428" y="19474"/>
                </a:cubicBezTo>
                <a:cubicBezTo>
                  <a:pt x="1414" y="19844"/>
                  <a:pt x="0" y="20988"/>
                  <a:pt x="0" y="21439"/>
                </a:cubicBezTo>
                <a:cubicBezTo>
                  <a:pt x="0" y="21564"/>
                  <a:pt x="1941" y="21592"/>
                  <a:pt x="10799" y="21592"/>
                </a:cubicBezTo>
                <a:cubicBezTo>
                  <a:pt x="17930" y="21592"/>
                  <a:pt x="21600" y="21552"/>
                  <a:pt x="21600" y="21476"/>
                </a:cubicBezTo>
                <a:cubicBezTo>
                  <a:pt x="21600" y="21412"/>
                  <a:pt x="21557" y="21361"/>
                  <a:pt x="21505" y="21361"/>
                </a:cubicBezTo>
                <a:cubicBezTo>
                  <a:pt x="21453" y="21361"/>
                  <a:pt x="21313" y="21178"/>
                  <a:pt x="21194" y="20955"/>
                </a:cubicBezTo>
                <a:cubicBezTo>
                  <a:pt x="20959" y="20515"/>
                  <a:pt x="20148" y="19883"/>
                  <a:pt x="19684" y="19778"/>
                </a:cubicBezTo>
                <a:cubicBezTo>
                  <a:pt x="19311" y="19693"/>
                  <a:pt x="19252" y="19577"/>
                  <a:pt x="19416" y="19252"/>
                </a:cubicBezTo>
                <a:cubicBezTo>
                  <a:pt x="19488" y="19107"/>
                  <a:pt x="19552" y="18963"/>
                  <a:pt x="19556" y="18932"/>
                </a:cubicBezTo>
                <a:cubicBezTo>
                  <a:pt x="19561" y="18900"/>
                  <a:pt x="19627" y="18598"/>
                  <a:pt x="19703" y="18262"/>
                </a:cubicBezTo>
                <a:cubicBezTo>
                  <a:pt x="19778" y="17926"/>
                  <a:pt x="19808" y="17484"/>
                  <a:pt x="19770" y="17280"/>
                </a:cubicBezTo>
                <a:cubicBezTo>
                  <a:pt x="19732" y="17075"/>
                  <a:pt x="19685" y="16745"/>
                  <a:pt x="19666" y="16546"/>
                </a:cubicBezTo>
                <a:cubicBezTo>
                  <a:pt x="19616" y="16032"/>
                  <a:pt x="19511" y="15308"/>
                  <a:pt x="19342" y="14305"/>
                </a:cubicBezTo>
                <a:cubicBezTo>
                  <a:pt x="19262" y="13828"/>
                  <a:pt x="19119" y="12892"/>
                  <a:pt x="19025" y="12224"/>
                </a:cubicBezTo>
                <a:cubicBezTo>
                  <a:pt x="18930" y="11556"/>
                  <a:pt x="18739" y="10590"/>
                  <a:pt x="18601" y="10078"/>
                </a:cubicBezTo>
                <a:cubicBezTo>
                  <a:pt x="18462" y="9565"/>
                  <a:pt x="18349" y="9080"/>
                  <a:pt x="18349" y="9000"/>
                </a:cubicBezTo>
                <a:cubicBezTo>
                  <a:pt x="18349" y="8821"/>
                  <a:pt x="17293" y="7596"/>
                  <a:pt x="17139" y="7596"/>
                </a:cubicBezTo>
                <a:cubicBezTo>
                  <a:pt x="17078" y="7596"/>
                  <a:pt x="16969" y="7533"/>
                  <a:pt x="16898" y="7454"/>
                </a:cubicBezTo>
                <a:cubicBezTo>
                  <a:pt x="16720" y="7258"/>
                  <a:pt x="15856" y="7026"/>
                  <a:pt x="14784" y="6885"/>
                </a:cubicBezTo>
                <a:cubicBezTo>
                  <a:pt x="14294" y="6821"/>
                  <a:pt x="13858" y="6731"/>
                  <a:pt x="13816" y="6686"/>
                </a:cubicBezTo>
                <a:cubicBezTo>
                  <a:pt x="13773" y="6641"/>
                  <a:pt x="13856" y="6361"/>
                  <a:pt x="14000" y="6063"/>
                </a:cubicBezTo>
                <a:cubicBezTo>
                  <a:pt x="14144" y="5765"/>
                  <a:pt x="14261" y="5402"/>
                  <a:pt x="14262" y="5257"/>
                </a:cubicBezTo>
                <a:cubicBezTo>
                  <a:pt x="14263" y="4282"/>
                  <a:pt x="14243" y="4144"/>
                  <a:pt x="14087" y="4078"/>
                </a:cubicBezTo>
                <a:cubicBezTo>
                  <a:pt x="13972" y="4030"/>
                  <a:pt x="13953" y="3965"/>
                  <a:pt x="14024" y="3865"/>
                </a:cubicBezTo>
                <a:cubicBezTo>
                  <a:pt x="14205" y="3612"/>
                  <a:pt x="14132" y="2927"/>
                  <a:pt x="13880" y="2515"/>
                </a:cubicBezTo>
                <a:cubicBezTo>
                  <a:pt x="13696" y="2213"/>
                  <a:pt x="13665" y="2079"/>
                  <a:pt x="13754" y="1961"/>
                </a:cubicBezTo>
                <a:cubicBezTo>
                  <a:pt x="13843" y="1844"/>
                  <a:pt x="13821" y="1744"/>
                  <a:pt x="13662" y="1549"/>
                </a:cubicBezTo>
                <a:cubicBezTo>
                  <a:pt x="13546" y="1408"/>
                  <a:pt x="13423" y="1202"/>
                  <a:pt x="13387" y="1090"/>
                </a:cubicBezTo>
                <a:cubicBezTo>
                  <a:pt x="13352" y="979"/>
                  <a:pt x="13252" y="888"/>
                  <a:pt x="13166" y="888"/>
                </a:cubicBezTo>
                <a:cubicBezTo>
                  <a:pt x="13079" y="888"/>
                  <a:pt x="12958" y="782"/>
                  <a:pt x="12895" y="651"/>
                </a:cubicBezTo>
                <a:cubicBezTo>
                  <a:pt x="12820" y="498"/>
                  <a:pt x="12713" y="438"/>
                  <a:pt x="12593" y="480"/>
                </a:cubicBezTo>
                <a:cubicBezTo>
                  <a:pt x="12481" y="519"/>
                  <a:pt x="12332" y="451"/>
                  <a:pt x="12217" y="311"/>
                </a:cubicBezTo>
                <a:cubicBezTo>
                  <a:pt x="11999" y="45"/>
                  <a:pt x="11741" y="12"/>
                  <a:pt x="11547" y="223"/>
                </a:cubicBezTo>
                <a:cubicBezTo>
                  <a:pt x="11441" y="338"/>
                  <a:pt x="11390" y="333"/>
                  <a:pt x="11291" y="190"/>
                </a:cubicBezTo>
                <a:cubicBezTo>
                  <a:pt x="11210" y="74"/>
                  <a:pt x="11073" y="10"/>
                  <a:pt x="10937" y="1"/>
                </a:cubicBezTo>
                <a:close/>
              </a:path>
            </a:pathLst>
          </a:custGeom>
          <a:ln w="12700">
            <a:miter lim="400000"/>
          </a:ln>
        </p:spPr>
      </p:pic>
      <p:sp>
        <p:nvSpPr>
          <p:cNvPr id="311" name="Psalm 56:3–4 (NKJV)…"/>
          <p:cNvSpPr txBox="1"/>
          <p:nvPr/>
        </p:nvSpPr>
        <p:spPr>
          <a:xfrm>
            <a:off x="6172687" y="3543982"/>
            <a:ext cx="6463637" cy="60811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900"/>
              </a:spcBef>
              <a:defRPr b="1" sz="5100">
                <a:solidFill>
                  <a:srgbClr val="000000"/>
                </a:solidFill>
                <a:latin typeface="Times New Roman"/>
                <a:ea typeface="Times New Roman"/>
                <a:cs typeface="Times New Roman"/>
                <a:sym typeface="Times New Roman"/>
              </a:defRPr>
            </a:pPr>
            <a:r>
              <a:t>Psalm 56:3–4 (NKJV)</a:t>
            </a:r>
          </a:p>
          <a:p>
            <a:pPr defTabSz="457200">
              <a:defRPr sz="5100">
                <a:solidFill>
                  <a:srgbClr val="000000"/>
                </a:solidFill>
                <a:latin typeface="Times New Roman"/>
                <a:ea typeface="Times New Roman"/>
                <a:cs typeface="Times New Roman"/>
                <a:sym typeface="Times New Roman"/>
              </a:defRPr>
            </a:pPr>
            <a:r>
              <a:rPr baseline="31999"/>
              <a:t>3</a:t>
            </a:r>
            <a:r>
              <a:t> Whenever I am afraid, I will trust in You. </a:t>
            </a:r>
            <a:r>
              <a:rPr baseline="31999"/>
              <a:t>4</a:t>
            </a:r>
            <a:r>
              <a:t> In God (I will praise His word), In God I have put my trust; I will not fear. What can flesh do to me?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01" name="Rectangle"/>
          <p:cNvGrpSpPr/>
          <p:nvPr/>
        </p:nvGrpSpPr>
        <p:grpSpPr>
          <a:xfrm>
            <a:off x="474862" y="170650"/>
            <a:ext cx="12086095" cy="1591880"/>
            <a:chOff x="0" y="0"/>
            <a:chExt cx="12086093" cy="1591879"/>
          </a:xfrm>
        </p:grpSpPr>
        <p:sp>
          <p:nvSpPr>
            <p:cNvPr id="700"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699" name="Rectangle Rectangle" descr="Rectangle Rectangle"/>
            <p:cNvPicPr>
              <a:picLocks noChangeAspect="0"/>
            </p:cNvPicPr>
            <p:nvPr/>
          </p:nvPicPr>
          <p:blipFill>
            <a:blip r:embed="rId2">
              <a:extLst/>
            </a:blip>
            <a:stretch>
              <a:fillRect/>
            </a:stretch>
          </p:blipFill>
          <p:spPr>
            <a:xfrm>
              <a:off x="0" y="0"/>
              <a:ext cx="12086094" cy="1591880"/>
            </a:xfrm>
            <a:prstGeom prst="rect">
              <a:avLst/>
            </a:prstGeom>
            <a:effectLst/>
          </p:spPr>
        </p:pic>
      </p:grpSp>
      <p:sp>
        <p:nvSpPr>
          <p:cNvPr id="702"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703"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704" name="mormon-prayer6.tiff" descr="mormon-prayer6.tiff"/>
          <p:cNvPicPr>
            <a:picLocks noChangeAspect="0"/>
          </p:cNvPicPr>
          <p:nvPr/>
        </p:nvPicPr>
        <p:blipFill>
          <a:blip r:embed="rId3">
            <a:extLst/>
          </a:blip>
          <a:stretch>
            <a:fillRect/>
          </a:stretch>
        </p:blipFill>
        <p:spPr>
          <a:xfrm>
            <a:off x="207041" y="3020318"/>
            <a:ext cx="5360815" cy="6812144"/>
          </a:xfrm>
          <a:prstGeom prst="rect">
            <a:avLst/>
          </a:prstGeom>
          <a:effectLst>
            <a:outerShdw sx="100000" sy="100000" kx="0" ky="0" algn="b" rotWithShape="0" blurRad="177800" dist="50800" dir="2700000">
              <a:srgbClr val="000000">
                <a:alpha val="75000"/>
              </a:srgbClr>
            </a:outerShdw>
          </a:effectLst>
        </p:spPr>
      </p:pic>
      <p:sp>
        <p:nvSpPr>
          <p:cNvPr id="705" name="PLEASE - do not allow the concerns of today or tomorrow rob you of your eternal glory!"/>
          <p:cNvSpPr/>
          <p:nvPr/>
        </p:nvSpPr>
        <p:spPr>
          <a:xfrm>
            <a:off x="5858859" y="3308539"/>
            <a:ext cx="6757371" cy="6235701"/>
          </a:xfrm>
          <a:prstGeom prst="rect">
            <a:avLst/>
          </a:prstGeom>
          <a:solidFill>
            <a:schemeClr val="accent6">
              <a:hueOff val="-133706"/>
              <a:satOff val="8281"/>
              <a:lumOff val="-27269"/>
            </a:schemeClr>
          </a:solidFill>
          <a:ln w="12700">
            <a:miter lim="400000"/>
          </a:ln>
          <a:effectLst>
            <a:outerShdw sx="100000" sy="100000" kx="0" ky="0" algn="b" rotWithShape="0" blurRad="152400" dist="76200" dir="189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1" sz="6000">
                <a:solidFill>
                  <a:srgbClr val="FFFFFF"/>
                </a:solidFill>
                <a:effectLst>
                  <a:outerShdw sx="100000" sy="100000" kx="0" ky="0" algn="b" rotWithShape="0" blurRad="25400" dist="25400" dir="18900000">
                    <a:srgbClr val="000000">
                      <a:alpha val="75000"/>
                    </a:srgbClr>
                  </a:outerShdw>
                </a:effectLst>
                <a:latin typeface="Gill Sans"/>
                <a:ea typeface="Gill Sans"/>
                <a:cs typeface="Gill Sans"/>
                <a:sym typeface="Gill Sans"/>
              </a:defRPr>
            </a:lvl1pPr>
          </a:lstStyle>
          <a:p>
            <a:pPr/>
            <a:r>
              <a:t>PLEASE - do not allow the concerns of today or tomorrow rob you of your eternal glory! </a:t>
            </a:r>
          </a:p>
        </p:txBody>
      </p:sp>
      <p:pic>
        <p:nvPicPr>
          <p:cNvPr id="706" name="DO NOT WORRY ABOUT YOUR LIFE … DO NOT WORRY ABOUT YOUR LIFE …" descr="DO NOT WORRY ABOUT YOUR LIFE … DO NOT WORRY ABOUT YOUR LIFE …"/>
          <p:cNvPicPr>
            <a:picLocks noChangeAspect="0"/>
          </p:cNvPicPr>
          <p:nvPr/>
        </p:nvPicPr>
        <p:blipFill>
          <a:blip r:embed="rId4">
            <a:extLst/>
          </a:blip>
          <a:stretch>
            <a:fillRect/>
          </a:stretch>
        </p:blipFill>
        <p:spPr>
          <a:xfrm>
            <a:off x="139997" y="1612900"/>
            <a:ext cx="12725401" cy="16129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10" name="Rectangle"/>
          <p:cNvGrpSpPr/>
          <p:nvPr/>
        </p:nvGrpSpPr>
        <p:grpSpPr>
          <a:xfrm>
            <a:off x="474862" y="170650"/>
            <a:ext cx="12086095" cy="1591880"/>
            <a:chOff x="0" y="0"/>
            <a:chExt cx="12086093" cy="1591879"/>
          </a:xfrm>
        </p:grpSpPr>
        <p:sp>
          <p:nvSpPr>
            <p:cNvPr id="709"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708" name="Rectangle Rectangle" descr="Rectangle Rectangle"/>
            <p:cNvPicPr>
              <a:picLocks noChangeAspect="0"/>
            </p:cNvPicPr>
            <p:nvPr/>
          </p:nvPicPr>
          <p:blipFill>
            <a:blip r:embed="rId2">
              <a:extLst/>
            </a:blip>
            <a:stretch>
              <a:fillRect/>
            </a:stretch>
          </p:blipFill>
          <p:spPr>
            <a:xfrm>
              <a:off x="0" y="0"/>
              <a:ext cx="12086094" cy="1591880"/>
            </a:xfrm>
            <a:prstGeom prst="rect">
              <a:avLst/>
            </a:prstGeom>
            <a:effectLst/>
          </p:spPr>
        </p:pic>
      </p:grpSp>
      <p:sp>
        <p:nvSpPr>
          <p:cNvPr id="711"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712"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713" name="DO NOT WORRY ABOUT YOUR LIFE … DO NOT WORRY ABOUT YOUR LIFE …" descr="DO NOT WORRY ABOUT YOUR LIFE … DO NOT WORRY ABOUT YOUR LIFE …"/>
          <p:cNvPicPr>
            <a:picLocks noChangeAspect="0"/>
          </p:cNvPicPr>
          <p:nvPr/>
        </p:nvPicPr>
        <p:blipFill>
          <a:blip r:embed="rId3">
            <a:extLst/>
          </a:blip>
          <a:stretch>
            <a:fillRect/>
          </a:stretch>
        </p:blipFill>
        <p:spPr>
          <a:xfrm>
            <a:off x="139997" y="1612900"/>
            <a:ext cx="12725401" cy="1612900"/>
          </a:xfrm>
          <a:prstGeom prst="rect">
            <a:avLst/>
          </a:prstGeom>
        </p:spPr>
      </p:pic>
      <p:pic>
        <p:nvPicPr>
          <p:cNvPr id="714" name="mormon-prayer6.tiff" descr="mormon-prayer6.tiff"/>
          <p:cNvPicPr>
            <a:picLocks noChangeAspect="0"/>
          </p:cNvPicPr>
          <p:nvPr/>
        </p:nvPicPr>
        <p:blipFill>
          <a:blip r:embed="rId4">
            <a:extLst/>
          </a:blip>
          <a:stretch>
            <a:fillRect/>
          </a:stretch>
        </p:blipFill>
        <p:spPr>
          <a:xfrm>
            <a:off x="207041" y="3020318"/>
            <a:ext cx="5360815" cy="6812144"/>
          </a:xfrm>
          <a:prstGeom prst="rect">
            <a:avLst/>
          </a:prstGeom>
          <a:effectLst>
            <a:outerShdw sx="100000" sy="100000" kx="0" ky="0" algn="b" rotWithShape="0" blurRad="177800" dist="50800" dir="2700000">
              <a:srgbClr val="000000">
                <a:alpha val="75000"/>
              </a:srgbClr>
            </a:outerShdw>
          </a:effectLst>
        </p:spPr>
      </p:pic>
      <p:sp>
        <p:nvSpPr>
          <p:cNvPr id="715" name="TODAY - Let us ALL Be MOST Concerned About &amp; Focused On ETERNITY!!"/>
          <p:cNvSpPr/>
          <p:nvPr/>
        </p:nvSpPr>
        <p:spPr>
          <a:xfrm>
            <a:off x="5858859" y="3727639"/>
            <a:ext cx="6757371" cy="5397501"/>
          </a:xfrm>
          <a:prstGeom prst="rect">
            <a:avLst/>
          </a:prstGeom>
          <a:solidFill>
            <a:schemeClr val="accent6">
              <a:hueOff val="-133706"/>
              <a:satOff val="8281"/>
              <a:lumOff val="-27269"/>
            </a:schemeClr>
          </a:solidFill>
          <a:ln w="12700">
            <a:miter lim="400000"/>
          </a:ln>
          <a:effectLst>
            <a:outerShdw sx="100000" sy="100000" kx="0" ky="0" algn="b" rotWithShape="0" blurRad="152400" dist="76200" dir="189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6300">
                <a:solidFill>
                  <a:srgbClr val="FFFFFF"/>
                </a:solidFill>
                <a:effectLst>
                  <a:outerShdw sx="100000" sy="100000" kx="0" ky="0" algn="b" rotWithShape="0" blurRad="25400" dist="25400" dir="18900000">
                    <a:srgbClr val="000000">
                      <a:alpha val="75000"/>
                    </a:srgbClr>
                  </a:outerShdw>
                </a:effectLst>
                <a:latin typeface="Gill Sans"/>
                <a:ea typeface="Gill Sans"/>
                <a:cs typeface="Gill Sans"/>
                <a:sym typeface="Gill Sans"/>
              </a:defRPr>
            </a:pPr>
            <a:r>
              <a:rPr sz="7100"/>
              <a:t>TODAY - Let us ALL Be MOST Concerned About &amp; Focused On </a:t>
            </a:r>
            <a:r>
              <a:rPr b="1" sz="8000"/>
              <a:t>ETERNITY</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19" name="Rectangle"/>
          <p:cNvGrpSpPr/>
          <p:nvPr/>
        </p:nvGrpSpPr>
        <p:grpSpPr>
          <a:xfrm>
            <a:off x="474862" y="170650"/>
            <a:ext cx="12086095" cy="1591880"/>
            <a:chOff x="0" y="0"/>
            <a:chExt cx="12086093" cy="1591879"/>
          </a:xfrm>
        </p:grpSpPr>
        <p:sp>
          <p:nvSpPr>
            <p:cNvPr id="718"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717" name="Rectangle Rectangle" descr="Rectangle Rectangle"/>
            <p:cNvPicPr>
              <a:picLocks noChangeAspect="0"/>
            </p:cNvPicPr>
            <p:nvPr/>
          </p:nvPicPr>
          <p:blipFill>
            <a:blip r:embed="rId2">
              <a:extLst/>
            </a:blip>
            <a:stretch>
              <a:fillRect/>
            </a:stretch>
          </p:blipFill>
          <p:spPr>
            <a:xfrm>
              <a:off x="0" y="0"/>
              <a:ext cx="12086094" cy="1591880"/>
            </a:xfrm>
            <a:prstGeom prst="rect">
              <a:avLst/>
            </a:prstGeom>
            <a:effectLst/>
          </p:spPr>
        </p:pic>
      </p:grpSp>
      <p:sp>
        <p:nvSpPr>
          <p:cNvPr id="720"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721"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722" name="WILL YOU ACCEPT THE LORD’s INVITATION? WILL YOU ACCEPT THE LORD’s INVITATION? " descr="WILL YOU ACCEPT THE LORD’s INVITATION? WILL YOU ACCEPT THE LORD’s INVITATION? "/>
          <p:cNvPicPr>
            <a:picLocks noChangeAspect="0"/>
          </p:cNvPicPr>
          <p:nvPr/>
        </p:nvPicPr>
        <p:blipFill>
          <a:blip r:embed="rId3">
            <a:extLst/>
          </a:blip>
          <a:stretch>
            <a:fillRect/>
          </a:stretch>
        </p:blipFill>
        <p:spPr>
          <a:xfrm>
            <a:off x="155209" y="1685635"/>
            <a:ext cx="12725401" cy="1612901"/>
          </a:xfrm>
          <a:prstGeom prst="rect">
            <a:avLst/>
          </a:prstGeom>
        </p:spPr>
      </p:pic>
      <p:sp>
        <p:nvSpPr>
          <p:cNvPr id="723" name="Matthew 11:28–30 (NKJV)…"/>
          <p:cNvSpPr txBox="1"/>
          <p:nvPr/>
        </p:nvSpPr>
        <p:spPr>
          <a:xfrm>
            <a:off x="393900" y="3211365"/>
            <a:ext cx="8592922" cy="6248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700">
                <a:solidFill>
                  <a:srgbClr val="FFFFFF"/>
                </a:solidFill>
                <a:effectLst>
                  <a:outerShdw sx="100000" sy="100000" kx="0" ky="0" algn="b" rotWithShape="0" blurRad="63500" dist="63500" dir="2165949">
                    <a:srgbClr val="000000"/>
                  </a:outerShdw>
                </a:effectLst>
                <a:latin typeface="Times New Roman"/>
                <a:ea typeface="Times New Roman"/>
                <a:cs typeface="Times New Roman"/>
                <a:sym typeface="Times New Roman"/>
              </a:defRPr>
            </a:pPr>
            <a:r>
              <a:t>Matthew 11:28–30 (NKJV) </a:t>
            </a:r>
          </a:p>
          <a:p>
            <a:pPr defTabSz="457200">
              <a:defRPr sz="4700">
                <a:solidFill>
                  <a:srgbClr val="FFFFFF"/>
                </a:solidFill>
                <a:effectLst>
                  <a:outerShdw sx="100000" sy="100000" kx="0" ky="0" algn="b" rotWithShape="0" blurRad="63500" dist="63500" dir="2165949">
                    <a:srgbClr val="000000"/>
                  </a:outerShdw>
                </a:effectLst>
                <a:latin typeface="Times New Roman"/>
                <a:ea typeface="Times New Roman"/>
                <a:cs typeface="Times New Roman"/>
                <a:sym typeface="Times New Roman"/>
              </a:defRPr>
            </a:pPr>
            <a:r>
              <a:rPr baseline="31999"/>
              <a:t>28</a:t>
            </a:r>
            <a:r>
              <a:t> Come to Me, all </a:t>
            </a:r>
            <a:r>
              <a:rPr i="1"/>
              <a:t>you</a:t>
            </a:r>
            <a:r>
              <a:t> who labor and are heavy laden, and I will give you rest. </a:t>
            </a:r>
            <a:r>
              <a:rPr baseline="31999"/>
              <a:t>29</a:t>
            </a:r>
            <a:r>
              <a:t> Take My yoke upon you and learn from Me, for I am gentle and lowly in heart, and you will find rest for your souls. </a:t>
            </a:r>
            <a:r>
              <a:rPr baseline="31999"/>
              <a:t>30</a:t>
            </a:r>
            <a:r>
              <a:t> For My yoke </a:t>
            </a:r>
            <a:r>
              <a:rPr i="1"/>
              <a:t>is</a:t>
            </a:r>
            <a:r>
              <a:t> easy and My burden is light.”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27" name="Rectangle"/>
          <p:cNvGrpSpPr/>
          <p:nvPr/>
        </p:nvGrpSpPr>
        <p:grpSpPr>
          <a:xfrm>
            <a:off x="474862" y="170650"/>
            <a:ext cx="12086095" cy="1591880"/>
            <a:chOff x="0" y="0"/>
            <a:chExt cx="12086093" cy="1591879"/>
          </a:xfrm>
        </p:grpSpPr>
        <p:sp>
          <p:nvSpPr>
            <p:cNvPr id="726"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725" name="Rectangle Rectangle" descr="Rectangle Rectangle"/>
            <p:cNvPicPr>
              <a:picLocks noChangeAspect="0"/>
            </p:cNvPicPr>
            <p:nvPr/>
          </p:nvPicPr>
          <p:blipFill>
            <a:blip r:embed="rId2">
              <a:extLst/>
            </a:blip>
            <a:stretch>
              <a:fillRect/>
            </a:stretch>
          </p:blipFill>
          <p:spPr>
            <a:xfrm>
              <a:off x="0" y="0"/>
              <a:ext cx="12086094" cy="1591880"/>
            </a:xfrm>
            <a:prstGeom prst="rect">
              <a:avLst/>
            </a:prstGeom>
            <a:effectLst/>
          </p:spPr>
        </p:pic>
      </p:grpSp>
      <p:sp>
        <p:nvSpPr>
          <p:cNvPr id="728"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729"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730" name="Will you forfeit the eternal for the temporary? Will you forfeit the eternal for the temporary?" descr="Will you forfeit the eternal for the temporary? Will you forfeit the eternal for the temporary?"/>
          <p:cNvPicPr>
            <a:picLocks noChangeAspect="0"/>
          </p:cNvPicPr>
          <p:nvPr/>
        </p:nvPicPr>
        <p:blipFill>
          <a:blip r:embed="rId3">
            <a:extLst/>
          </a:blip>
          <a:stretch>
            <a:fillRect/>
          </a:stretch>
        </p:blipFill>
        <p:spPr>
          <a:xfrm>
            <a:off x="155209" y="1685635"/>
            <a:ext cx="12725401" cy="1612901"/>
          </a:xfrm>
          <a:prstGeom prst="rect">
            <a:avLst/>
          </a:prstGeom>
        </p:spPr>
      </p:pic>
      <p:sp>
        <p:nvSpPr>
          <p:cNvPr id="731" name="Matthew 16:24–27 (NKJV)…"/>
          <p:cNvSpPr txBox="1"/>
          <p:nvPr/>
        </p:nvSpPr>
        <p:spPr>
          <a:xfrm>
            <a:off x="393900" y="3225836"/>
            <a:ext cx="8592922" cy="61787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500">
                <a:solidFill>
                  <a:srgbClr val="FFFFFF"/>
                </a:solidFill>
                <a:effectLst>
                  <a:outerShdw sx="100000" sy="100000" kx="0" ky="0" algn="b" rotWithShape="0" blurRad="63500" dist="63500" dir="2165949">
                    <a:srgbClr val="000000"/>
                  </a:outerShdw>
                </a:effectLst>
                <a:latin typeface="Times New Roman"/>
                <a:ea typeface="Times New Roman"/>
                <a:cs typeface="Times New Roman"/>
                <a:sym typeface="Times New Roman"/>
              </a:defRPr>
            </a:pPr>
            <a:r>
              <a:t>Matthew 16:24–27 (NKJV)</a:t>
            </a:r>
          </a:p>
          <a:p>
            <a:pPr defTabSz="457200">
              <a:defRPr sz="3500">
                <a:solidFill>
                  <a:srgbClr val="FFFFFF"/>
                </a:solidFill>
                <a:effectLst>
                  <a:outerShdw sx="100000" sy="100000" kx="0" ky="0" algn="b" rotWithShape="0" blurRad="63500" dist="63500" dir="2165949">
                    <a:srgbClr val="000000"/>
                  </a:outerShdw>
                </a:effectLst>
                <a:latin typeface="Times New Roman"/>
                <a:ea typeface="Times New Roman"/>
                <a:cs typeface="Times New Roman"/>
                <a:sym typeface="Times New Roman"/>
              </a:defRPr>
            </a:pPr>
            <a:r>
              <a:rPr baseline="31999"/>
              <a:t>24</a:t>
            </a:r>
            <a:r>
              <a:t> Then Jesus said to His disciples, “If anyone desires to come after Me, let him deny himself, and take up his cross, and follow Me. </a:t>
            </a:r>
            <a:r>
              <a:rPr baseline="31999"/>
              <a:t>25</a:t>
            </a:r>
            <a:r>
              <a:t> For whoever desires to save his life will lose it, but whoever loses his life for My sake will find it. </a:t>
            </a:r>
            <a:r>
              <a:rPr baseline="31999"/>
              <a:t>26</a:t>
            </a:r>
            <a:r>
              <a:t> For what profit is it to a man if he gains the whole world, and loses his own soul? Or what will a man give in exchange for his soul? </a:t>
            </a:r>
            <a:r>
              <a:rPr baseline="31999"/>
              <a:t>27</a:t>
            </a:r>
            <a:r>
              <a:t> For the Son of Man will come in the glory of His Father with His angels, and then He will reward each according to his works.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36" name="Rectangle"/>
          <p:cNvGrpSpPr/>
          <p:nvPr/>
        </p:nvGrpSpPr>
        <p:grpSpPr>
          <a:xfrm>
            <a:off x="268339" y="3037339"/>
            <a:ext cx="9010683" cy="3975478"/>
            <a:chOff x="0" y="0"/>
            <a:chExt cx="9010682" cy="3975476"/>
          </a:xfrm>
        </p:grpSpPr>
        <p:sp>
          <p:nvSpPr>
            <p:cNvPr id="735" name="Rectangle"/>
            <p:cNvSpPr/>
            <p:nvPr/>
          </p:nvSpPr>
          <p:spPr>
            <a:xfrm>
              <a:off x="114300" y="76200"/>
              <a:ext cx="8782083" cy="3683377"/>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734" name="Rectangle Rectangle" descr="Rectangle Rectangle"/>
            <p:cNvPicPr>
              <a:picLocks noChangeAspect="0"/>
            </p:cNvPicPr>
            <p:nvPr/>
          </p:nvPicPr>
          <p:blipFill>
            <a:blip r:embed="rId2">
              <a:extLst/>
            </a:blip>
            <a:stretch>
              <a:fillRect/>
            </a:stretch>
          </p:blipFill>
          <p:spPr>
            <a:xfrm>
              <a:off x="0" y="0"/>
              <a:ext cx="9010683" cy="3975477"/>
            </a:xfrm>
            <a:prstGeom prst="rect">
              <a:avLst/>
            </a:prstGeom>
            <a:effectLst/>
          </p:spPr>
        </p:pic>
      </p:grpSp>
      <p:sp>
        <p:nvSpPr>
          <p:cNvPr id="737" name="FEAR &amp; ANXIETY"/>
          <p:cNvSpPr txBox="1"/>
          <p:nvPr/>
        </p:nvSpPr>
        <p:spPr>
          <a:xfrm>
            <a:off x="728023" y="5055756"/>
            <a:ext cx="8091315" cy="1358901"/>
          </a:xfrm>
          <a:prstGeom prst="rect">
            <a:avLst/>
          </a:prstGeom>
          <a:solidFill>
            <a:srgbClr val="5A121D"/>
          </a:solidFill>
          <a:ln w="635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738" name="OVERCOMING"/>
          <p:cNvSpPr txBox="1"/>
          <p:nvPr/>
        </p:nvSpPr>
        <p:spPr>
          <a:xfrm>
            <a:off x="728023" y="3397249"/>
            <a:ext cx="8091315" cy="1511301"/>
          </a:xfrm>
          <a:prstGeom prst="rect">
            <a:avLst/>
          </a:prstGeom>
          <a:solidFill>
            <a:srgbClr val="B4B4B4"/>
          </a:solidFill>
          <a:ln w="635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9400"/>
            </a:lvl1pPr>
          </a:lstStyle>
          <a:p>
            <a:pPr/>
            <a:r>
              <a:t>OVERCOMING</a:t>
            </a:r>
          </a:p>
        </p:txBody>
      </p:sp>
      <p:pic>
        <p:nvPicPr>
          <p:cNvPr id="739" name="Image" descr="Image"/>
          <p:cNvPicPr>
            <a:picLocks noChangeAspect="1"/>
          </p:cNvPicPr>
          <p:nvPr/>
        </p:nvPicPr>
        <p:blipFill>
          <a:blip r:embed="rId3">
            <a:extLst/>
          </a:blip>
          <a:stretch>
            <a:fillRect/>
          </a:stretch>
        </p:blipFill>
        <p:spPr>
          <a:xfrm>
            <a:off x="107397" y="-194652"/>
            <a:ext cx="12790006" cy="2068973"/>
          </a:xfrm>
          <a:prstGeom prst="rect">
            <a:avLst/>
          </a:prstGeom>
          <a:ln w="12700">
            <a:miter lim="400000"/>
          </a:ln>
          <a:effectLst>
            <a:outerShdw sx="100000" sy="100000" kx="0" ky="0" algn="b" rotWithShape="0" blurRad="165100" dist="98808" dir="1578559">
              <a:srgbClr val="000000">
                <a:alpha val="99558"/>
              </a:srgbClr>
            </a:outerShdw>
          </a:effectLst>
        </p:spPr>
      </p:pic>
      <p:sp>
        <p:nvSpPr>
          <p:cNvPr id="740" name="Charts by Don McClain…"/>
          <p:cNvSpPr txBox="1"/>
          <p:nvPr/>
        </p:nvSpPr>
        <p:spPr>
          <a:xfrm>
            <a:off x="304805" y="7265113"/>
            <a:ext cx="12395190" cy="22049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3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 / Preached March 15, 2020 AM</a:t>
            </a:r>
            <a:endParaRPr sz="2000">
              <a:solidFill>
                <a:srgbClr val="FFFFFF"/>
              </a:solidFill>
              <a:latin typeface="Chalkboard"/>
              <a:ea typeface="Chalkboard"/>
              <a:cs typeface="Chalkboard"/>
              <a:sym typeface="Chalkboard"/>
            </a:endParaRP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4" invalidUrl="" action="" tgtFrame="" tooltip="" history="1" highlightClick="0" endSnd="0"/>
              </a:rPr>
              <a:t>donmcclain@sbcglobal.net</a:t>
            </a:r>
            <a:r>
              <a:t>  </a:t>
            </a:r>
          </a:p>
          <a:p>
            <a:pPr defTabSz="457200">
              <a:defRPr sz="17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 / 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5" invalidUrl="" action="" tgtFrame="" tooltip="" history="1" highlightClick="0" endSnd="0"/>
              </a:rPr>
              <a:t>www.w65stchurchofchrist.com</a:t>
            </a:r>
            <a:r>
              <a:t> </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2" name="Image" descr="Image"/>
          <p:cNvPicPr>
            <a:picLocks noChangeAspect="1"/>
          </p:cNvPicPr>
          <p:nvPr/>
        </p:nvPicPr>
        <p:blipFill>
          <a:blip r:embed="rId2">
            <a:extLst/>
          </a:blip>
          <a:stretch>
            <a:fillRect/>
          </a:stretch>
        </p:blipFill>
        <p:spPr>
          <a:xfrm>
            <a:off x="1358900" y="2971623"/>
            <a:ext cx="10287000" cy="5778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4" name="Image" descr="Image"/>
          <p:cNvPicPr>
            <a:picLocks noChangeAspect="1"/>
          </p:cNvPicPr>
          <p:nvPr>
            <p:ph type="pic" idx="13"/>
          </p:nvPr>
        </p:nvPicPr>
        <p:blipFill>
          <a:blip r:embed="rId2">
            <a:extLst/>
          </a:blip>
          <a:srcRect l="906" t="0" r="10204" b="0"/>
          <a:stretch>
            <a:fillRect/>
          </a:stretch>
        </p:blipFill>
        <p:spPr>
          <a:xfrm>
            <a:off x="0" y="0"/>
            <a:ext cx="13004800" cy="9753601"/>
          </a:xfrm>
          <a:prstGeom prst="rect">
            <a:avLst/>
          </a:prstGeom>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6" name="Image" descr="Image"/>
          <p:cNvPicPr>
            <a:picLocks noChangeAspect="1"/>
          </p:cNvPicPr>
          <p:nvPr/>
        </p:nvPicPr>
        <p:blipFill>
          <a:blip r:embed="rId2">
            <a:extLst/>
          </a:blip>
          <a:stretch>
            <a:fillRect/>
          </a:stretch>
        </p:blipFill>
        <p:spPr>
          <a:xfrm>
            <a:off x="-574277" y="104623"/>
            <a:ext cx="6495446" cy="1299090"/>
          </a:xfrm>
          <a:prstGeom prst="rect">
            <a:avLst/>
          </a:prstGeom>
          <a:ln w="12700">
            <a:miter lim="400000"/>
          </a:ln>
          <a:effectLst>
            <a:outerShdw sx="100000" sy="100000" kx="0" ky="0" algn="b" rotWithShape="0" blurRad="63500" dist="25400" dir="5400000">
              <a:srgbClr val="000000">
                <a:alpha val="50000"/>
              </a:srgbClr>
            </a:outerShdw>
          </a:effectLst>
        </p:spPr>
      </p:pic>
      <p:pic>
        <p:nvPicPr>
          <p:cNvPr id="747" name="Image" descr="Image"/>
          <p:cNvPicPr>
            <a:picLocks noChangeAspect="0"/>
          </p:cNvPicPr>
          <p:nvPr/>
        </p:nvPicPr>
        <p:blipFill>
          <a:blip r:embed="rId3">
            <a:extLst/>
          </a:blip>
          <a:stretch>
            <a:fillRect/>
          </a:stretch>
        </p:blipFill>
        <p:spPr>
          <a:xfrm>
            <a:off x="4960408" y="260050"/>
            <a:ext cx="7657936" cy="1423006"/>
          </a:xfrm>
          <a:prstGeom prst="rect">
            <a:avLst/>
          </a:prstGeom>
          <a:ln w="12700">
            <a:miter lim="400000"/>
          </a:ln>
          <a:effectLst>
            <a:outerShdw sx="100000" sy="100000" kx="0" ky="0" algn="b" rotWithShape="0" blurRad="101600" dist="139700" dir="5400000">
              <a:srgbClr val="000000">
                <a:alpha val="50000"/>
              </a:srgbClr>
            </a:outerShdw>
          </a:effectLst>
        </p:spPr>
      </p:pic>
      <p:sp>
        <p:nvSpPr>
          <p:cNvPr id="748" name="How Can I Have Peace?"/>
          <p:cNvSpPr txBox="1"/>
          <p:nvPr/>
        </p:nvSpPr>
        <p:spPr>
          <a:xfrm>
            <a:off x="849237" y="2064041"/>
            <a:ext cx="11306325" cy="10136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7200">
                <a:solidFill>
                  <a:srgbClr val="FFE55E"/>
                </a:solidFill>
                <a:effectLst>
                  <a:outerShdw sx="100000" sy="100000" kx="0" ky="0" algn="b" rotWithShape="0" blurRad="50800" dist="25400" dir="5400000">
                    <a:srgbClr val="000000"/>
                  </a:outerShdw>
                </a:effectLst>
                <a:latin typeface="Perpetua Titling MT Light"/>
                <a:ea typeface="Perpetua Titling MT Light"/>
                <a:cs typeface="Perpetua Titling MT Light"/>
                <a:sym typeface="Perpetua Titling MT Light"/>
              </a:defRPr>
            </a:lvl1pPr>
          </a:lstStyle>
          <a:p>
            <a:pPr/>
            <a:r>
              <a:t>How Can I Have Peace?</a:t>
            </a:r>
          </a:p>
        </p:txBody>
      </p:sp>
      <p:sp>
        <p:nvSpPr>
          <p:cNvPr id="749" name="Arrow"/>
          <p:cNvSpPr/>
          <p:nvPr/>
        </p:nvSpPr>
        <p:spPr>
          <a:xfrm>
            <a:off x="-129016" y="7679025"/>
            <a:ext cx="5310294" cy="1733974"/>
          </a:xfrm>
          <a:prstGeom prst="rightArrow">
            <a:avLst>
              <a:gd name="adj1" fmla="val 79731"/>
              <a:gd name="adj2" fmla="val 36676"/>
            </a:avLst>
          </a:prstGeom>
          <a:gradFill>
            <a:gsLst>
              <a:gs pos="0">
                <a:srgbClr val="EDAC0F"/>
              </a:gs>
              <a:gs pos="100000">
                <a:srgbClr val="CE7123"/>
              </a:gs>
            </a:gsLst>
            <a:lin ang="5400000"/>
          </a:gra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pPr>
          </a:p>
        </p:txBody>
      </p:sp>
      <p:sp>
        <p:nvSpPr>
          <p:cNvPr id="750" name="Arrow"/>
          <p:cNvSpPr/>
          <p:nvPr/>
        </p:nvSpPr>
        <p:spPr>
          <a:xfrm>
            <a:off x="-129016" y="5403184"/>
            <a:ext cx="5310294" cy="1733975"/>
          </a:xfrm>
          <a:prstGeom prst="rightArrow">
            <a:avLst>
              <a:gd name="adj1" fmla="val 79731"/>
              <a:gd name="adj2" fmla="val 36676"/>
            </a:avLst>
          </a:prstGeom>
          <a:gradFill>
            <a:gsLst>
              <a:gs pos="0">
                <a:srgbClr val="EDAC0F"/>
              </a:gs>
              <a:gs pos="100000">
                <a:srgbClr val="CE7123"/>
              </a:gs>
            </a:gsLst>
            <a:lin ang="5400000"/>
          </a:gra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pPr>
          </a:p>
        </p:txBody>
      </p:sp>
      <p:sp>
        <p:nvSpPr>
          <p:cNvPr id="751" name="Arrow"/>
          <p:cNvSpPr/>
          <p:nvPr/>
        </p:nvSpPr>
        <p:spPr>
          <a:xfrm>
            <a:off x="-129016" y="3235717"/>
            <a:ext cx="5310294" cy="1733975"/>
          </a:xfrm>
          <a:prstGeom prst="rightArrow">
            <a:avLst>
              <a:gd name="adj1" fmla="val 79731"/>
              <a:gd name="adj2" fmla="val 36676"/>
            </a:avLst>
          </a:prstGeom>
          <a:gradFill>
            <a:gsLst>
              <a:gs pos="0">
                <a:srgbClr val="EDAC0F"/>
              </a:gs>
              <a:gs pos="100000">
                <a:srgbClr val="CE7123"/>
              </a:gs>
            </a:gsLst>
            <a:lin ang="5400000"/>
          </a:gra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pPr>
          </a:p>
        </p:txBody>
      </p:sp>
      <p:sp>
        <p:nvSpPr>
          <p:cNvPr id="752" name="With God"/>
          <p:cNvSpPr txBox="1"/>
          <p:nvPr/>
        </p:nvSpPr>
        <p:spPr>
          <a:xfrm>
            <a:off x="629597" y="3560837"/>
            <a:ext cx="3793068" cy="10837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With God </a:t>
            </a:r>
          </a:p>
        </p:txBody>
      </p:sp>
      <p:sp>
        <p:nvSpPr>
          <p:cNvPr id="753" name="With Others"/>
          <p:cNvSpPr txBox="1"/>
          <p:nvPr/>
        </p:nvSpPr>
        <p:spPr>
          <a:xfrm>
            <a:off x="232228" y="5728304"/>
            <a:ext cx="4587806" cy="10837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With Others </a:t>
            </a:r>
          </a:p>
        </p:txBody>
      </p:sp>
      <p:sp>
        <p:nvSpPr>
          <p:cNvPr id="754" name="With Self"/>
          <p:cNvSpPr txBox="1"/>
          <p:nvPr/>
        </p:nvSpPr>
        <p:spPr>
          <a:xfrm>
            <a:off x="629597" y="8004144"/>
            <a:ext cx="3793068" cy="10837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With Self </a:t>
            </a:r>
          </a:p>
        </p:txBody>
      </p:sp>
      <p:sp>
        <p:nvSpPr>
          <p:cNvPr id="755" name="Hear Him, Believe Him, &amp; Obey Him – Acts 2:38;  1 Pet 3:21…"/>
          <p:cNvSpPr txBox="1"/>
          <p:nvPr/>
        </p:nvSpPr>
        <p:spPr>
          <a:xfrm>
            <a:off x="5231903" y="3458695"/>
            <a:ext cx="7641331" cy="5985280"/>
          </a:xfrm>
          <a:prstGeom prst="rect">
            <a:avLst/>
          </a:prstGeom>
          <a:ln w="12700">
            <a:miter lim="400000"/>
          </a:ln>
          <a:effectLst>
            <a:outerShdw sx="100000" sy="100000" kx="0" ky="0" algn="b" rotWithShape="0" blurRad="63500" dist="63500" dir="252921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787399" indent="-787399" algn="l">
              <a:lnSpc>
                <a:spcPct val="130000"/>
              </a:lnSpc>
              <a:spcBef>
                <a:spcPts val="2600"/>
              </a:spcBef>
              <a:buSzPct val="100000"/>
              <a:buBlip>
                <a:blip r:embed="rId4"/>
              </a:buBlip>
              <a:defRPr sz="3800">
                <a:solidFill>
                  <a:srgbClr val="EBEBEB"/>
                </a:solidFill>
                <a:effectLst>
                  <a:outerShdw sx="100000" sy="100000" kx="0" ky="0" algn="b" rotWithShape="0" blurRad="50800" dist="25400" dir="5400000">
                    <a:srgbClr val="000000"/>
                  </a:outerShdw>
                </a:effectLst>
                <a:latin typeface="Handskrib"/>
                <a:ea typeface="Handskrib"/>
                <a:cs typeface="Handskrib"/>
                <a:sym typeface="Handskrib"/>
              </a:defRPr>
            </a:pPr>
            <a:r>
              <a:t>Hear Him, Believe Him, &amp; Obey Him – Acts 2:38;  1 Pet 3:21</a:t>
            </a:r>
          </a:p>
          <a:p>
            <a:pPr marL="787399" indent="-787399" algn="l">
              <a:lnSpc>
                <a:spcPct val="130000"/>
              </a:lnSpc>
              <a:spcBef>
                <a:spcPts val="2600"/>
              </a:spcBef>
              <a:buSzPct val="100000"/>
              <a:buBlip>
                <a:blip r:embed="rId4"/>
              </a:buBlip>
              <a:defRPr sz="3800">
                <a:solidFill>
                  <a:srgbClr val="EBEBEB"/>
                </a:solidFill>
                <a:effectLst>
                  <a:outerShdw sx="100000" sy="100000" kx="0" ky="0" algn="b" rotWithShape="0" blurRad="50800" dist="25400" dir="5400000">
                    <a:srgbClr val="000000"/>
                  </a:outerShdw>
                </a:effectLst>
                <a:latin typeface="Handskrib"/>
                <a:ea typeface="Handskrib"/>
                <a:cs typeface="Handskrib"/>
                <a:sym typeface="Handskrib"/>
              </a:defRPr>
            </a:pPr>
            <a:r>
              <a:t>1st - be reconciled to God - then "pursue" peace with others -     1 Pe 3:8-12 </a:t>
            </a:r>
          </a:p>
          <a:p>
            <a:pPr marL="787399" indent="-787399" algn="l">
              <a:lnSpc>
                <a:spcPct val="130000"/>
              </a:lnSpc>
              <a:spcBef>
                <a:spcPts val="2600"/>
              </a:spcBef>
              <a:buSzPct val="100000"/>
              <a:buBlip>
                <a:blip r:embed="rId4"/>
              </a:buBlip>
              <a:defRPr sz="3800">
                <a:solidFill>
                  <a:srgbClr val="EBEBEB"/>
                </a:solidFill>
                <a:effectLst>
                  <a:outerShdw sx="100000" sy="100000" kx="0" ky="0" algn="b" rotWithShape="0" blurRad="50800" dist="25400" dir="5400000">
                    <a:srgbClr val="000000"/>
                  </a:outerShdw>
                </a:effectLst>
                <a:latin typeface="Handskrib"/>
                <a:ea typeface="Handskrib"/>
                <a:cs typeface="Handskrib"/>
                <a:sym typeface="Handskrib"/>
              </a:defRPr>
            </a:pPr>
            <a:r>
              <a:t>Walk in the Spirit - Rom. 8:1; Gal. 5:16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751"/>
                                        </p:tgtEl>
                                        <p:attrNameLst>
                                          <p:attrName>style.visibility</p:attrName>
                                        </p:attrNameLst>
                                      </p:cBhvr>
                                      <p:to>
                                        <p:strVal val="visible"/>
                                      </p:to>
                                    </p:set>
                                    <p:anim calcmode="lin" valueType="num">
                                      <p:cBhvr>
                                        <p:cTn id="7" dur="500" fill="hold"/>
                                        <p:tgtEl>
                                          <p:spTgt spid="751"/>
                                        </p:tgtEl>
                                        <p:attrNameLst>
                                          <p:attrName>ppt_x</p:attrName>
                                        </p:attrNameLst>
                                      </p:cBhvr>
                                      <p:tavLst>
                                        <p:tav tm="0">
                                          <p:val>
                                            <p:strVal val="0-#ppt_w/2"/>
                                          </p:val>
                                        </p:tav>
                                        <p:tav tm="100000">
                                          <p:val>
                                            <p:strVal val="#ppt_x"/>
                                          </p:val>
                                        </p:tav>
                                      </p:tavLst>
                                    </p:anim>
                                    <p:anim calcmode="lin" valueType="num">
                                      <p:cBhvr>
                                        <p:cTn id="8" dur="500" fill="hold"/>
                                        <p:tgtEl>
                                          <p:spTgt spid="75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2" fill="hold">
                                  <p:stCondLst>
                                    <p:cond delay="0"/>
                                  </p:stCondLst>
                                  <p:iterate type="el" backwards="0">
                                    <p:tmAbs val="0"/>
                                  </p:iterate>
                                  <p:childTnLst>
                                    <p:set>
                                      <p:cBhvr>
                                        <p:cTn id="11" fill="hold"/>
                                        <p:tgtEl>
                                          <p:spTgt spid="752"/>
                                        </p:tgtEl>
                                        <p:attrNameLst>
                                          <p:attrName>style.visibility</p:attrName>
                                        </p:attrNameLst>
                                      </p:cBhvr>
                                      <p:to>
                                        <p:strVal val="visible"/>
                                      </p:to>
                                    </p:set>
                                    <p:anim calcmode="lin" valueType="num">
                                      <p:cBhvr>
                                        <p:cTn id="12" dur="500" fill="hold"/>
                                        <p:tgtEl>
                                          <p:spTgt spid="752"/>
                                        </p:tgtEl>
                                        <p:attrNameLst>
                                          <p:attrName>ppt_x</p:attrName>
                                        </p:attrNameLst>
                                      </p:cBhvr>
                                      <p:tavLst>
                                        <p:tav tm="0">
                                          <p:val>
                                            <p:strVal val="0-#ppt_w/2"/>
                                          </p:val>
                                        </p:tav>
                                        <p:tav tm="100000">
                                          <p:val>
                                            <p:strVal val="#ppt_x"/>
                                          </p:val>
                                        </p:tav>
                                      </p:tavLst>
                                    </p:anim>
                                    <p:anim calcmode="lin" valueType="num">
                                      <p:cBhvr>
                                        <p:cTn id="13" dur="500" fill="hold"/>
                                        <p:tgtEl>
                                          <p:spTgt spid="75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Class="entr" nodeType="afterEffect" presetSubtype="8" presetID="22" grpId="3" fill="hold">
                                  <p:stCondLst>
                                    <p:cond delay="0"/>
                                  </p:stCondLst>
                                  <p:iterate type="el" backwards="0">
                                    <p:tmAbs val="0"/>
                                  </p:iterate>
                                  <p:childTnLst>
                                    <p:set>
                                      <p:cBhvr>
                                        <p:cTn id="16" fill="hold"/>
                                        <p:tgtEl>
                                          <p:spTgt spid="755">
                                            <p:bg/>
                                          </p:spTgt>
                                        </p:tgtEl>
                                        <p:attrNameLst>
                                          <p:attrName>style.visibility</p:attrName>
                                        </p:attrNameLst>
                                      </p:cBhvr>
                                      <p:to>
                                        <p:strVal val="visible"/>
                                      </p:to>
                                    </p:set>
                                    <p:animEffect filter="wipe(left)" transition="in">
                                      <p:cBhvr>
                                        <p:cTn id="17" dur="1500"/>
                                        <p:tgtEl>
                                          <p:spTgt spid="755">
                                            <p:bg/>
                                          </p:spTgt>
                                        </p:tgtEl>
                                      </p:cBhvr>
                                    </p:animEffect>
                                  </p:childTnLst>
                                </p:cTn>
                              </p:par>
                              <p:par>
                                <p:cTn id="18" presetClass="entr" nodeType="withEffect" presetSubtype="8" presetID="22" grpId="3" fill="hold">
                                  <p:stCondLst>
                                    <p:cond delay="0"/>
                                  </p:stCondLst>
                                  <p:iterate type="el" backwards="0">
                                    <p:tmAbs val="0"/>
                                  </p:iterate>
                                  <p:childTnLst>
                                    <p:set>
                                      <p:cBhvr>
                                        <p:cTn id="19" fill="hold"/>
                                        <p:tgtEl>
                                          <p:spTgt spid="755">
                                            <p:txEl>
                                              <p:pRg st="0" end="0"/>
                                            </p:txEl>
                                          </p:spTgt>
                                        </p:tgtEl>
                                        <p:attrNameLst>
                                          <p:attrName>style.visibility</p:attrName>
                                        </p:attrNameLst>
                                      </p:cBhvr>
                                      <p:to>
                                        <p:strVal val="visible"/>
                                      </p:to>
                                    </p:set>
                                    <p:animEffect filter="wipe(left)" transition="in">
                                      <p:cBhvr>
                                        <p:cTn id="20" dur="1500"/>
                                        <p:tgtEl>
                                          <p:spTgt spid="75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 grpId="4" fill="hold">
                                  <p:stCondLst>
                                    <p:cond delay="0"/>
                                  </p:stCondLst>
                                  <p:iterate type="el" backwards="0">
                                    <p:tmAbs val="0"/>
                                  </p:iterate>
                                  <p:childTnLst>
                                    <p:set>
                                      <p:cBhvr>
                                        <p:cTn id="24" fill="hold"/>
                                        <p:tgtEl>
                                          <p:spTgt spid="750"/>
                                        </p:tgtEl>
                                        <p:attrNameLst>
                                          <p:attrName>style.visibility</p:attrName>
                                        </p:attrNameLst>
                                      </p:cBhvr>
                                      <p:to>
                                        <p:strVal val="visible"/>
                                      </p:to>
                                    </p:set>
                                    <p:anim calcmode="lin" valueType="num">
                                      <p:cBhvr>
                                        <p:cTn id="25" dur="500" fill="hold"/>
                                        <p:tgtEl>
                                          <p:spTgt spid="750"/>
                                        </p:tgtEl>
                                        <p:attrNameLst>
                                          <p:attrName>ppt_x</p:attrName>
                                        </p:attrNameLst>
                                      </p:cBhvr>
                                      <p:tavLst>
                                        <p:tav tm="0">
                                          <p:val>
                                            <p:strVal val="0-#ppt_w/2"/>
                                          </p:val>
                                        </p:tav>
                                        <p:tav tm="100000">
                                          <p:val>
                                            <p:strVal val="#ppt_x"/>
                                          </p:val>
                                        </p:tav>
                                      </p:tavLst>
                                    </p:anim>
                                    <p:anim calcmode="lin" valueType="num">
                                      <p:cBhvr>
                                        <p:cTn id="26" dur="500" fill="hold"/>
                                        <p:tgtEl>
                                          <p:spTgt spid="750"/>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Class="entr" nodeType="afterEffect" presetSubtype="8" presetID="2" grpId="5" fill="hold">
                                  <p:stCondLst>
                                    <p:cond delay="0"/>
                                  </p:stCondLst>
                                  <p:iterate type="el" backwards="0">
                                    <p:tmAbs val="0"/>
                                  </p:iterate>
                                  <p:childTnLst>
                                    <p:set>
                                      <p:cBhvr>
                                        <p:cTn id="29" fill="hold"/>
                                        <p:tgtEl>
                                          <p:spTgt spid="753"/>
                                        </p:tgtEl>
                                        <p:attrNameLst>
                                          <p:attrName>style.visibility</p:attrName>
                                        </p:attrNameLst>
                                      </p:cBhvr>
                                      <p:to>
                                        <p:strVal val="visible"/>
                                      </p:to>
                                    </p:set>
                                    <p:anim calcmode="lin" valueType="num">
                                      <p:cBhvr>
                                        <p:cTn id="30" dur="500" fill="hold"/>
                                        <p:tgtEl>
                                          <p:spTgt spid="753"/>
                                        </p:tgtEl>
                                        <p:attrNameLst>
                                          <p:attrName>ppt_x</p:attrName>
                                        </p:attrNameLst>
                                      </p:cBhvr>
                                      <p:tavLst>
                                        <p:tav tm="0">
                                          <p:val>
                                            <p:strVal val="0-#ppt_w/2"/>
                                          </p:val>
                                        </p:tav>
                                        <p:tav tm="100000">
                                          <p:val>
                                            <p:strVal val="#ppt_x"/>
                                          </p:val>
                                        </p:tav>
                                      </p:tavLst>
                                    </p:anim>
                                    <p:anim calcmode="lin" valueType="num">
                                      <p:cBhvr>
                                        <p:cTn id="31" dur="500" fill="hold"/>
                                        <p:tgtEl>
                                          <p:spTgt spid="753"/>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Class="entr" nodeType="afterEffect" presetSubtype="8" presetID="22" grpId="3" fill="hold">
                                  <p:stCondLst>
                                    <p:cond delay="0"/>
                                  </p:stCondLst>
                                  <p:iterate type="el" backwards="0">
                                    <p:tmAbs val="0"/>
                                  </p:iterate>
                                  <p:childTnLst>
                                    <p:set>
                                      <p:cBhvr>
                                        <p:cTn id="34" fill="hold"/>
                                        <p:tgtEl>
                                          <p:spTgt spid="755">
                                            <p:txEl>
                                              <p:pRg st="1" end="1"/>
                                            </p:txEl>
                                          </p:spTgt>
                                        </p:tgtEl>
                                        <p:attrNameLst>
                                          <p:attrName>style.visibility</p:attrName>
                                        </p:attrNameLst>
                                      </p:cBhvr>
                                      <p:to>
                                        <p:strVal val="visible"/>
                                      </p:to>
                                    </p:set>
                                    <p:animEffect filter="wipe(left)" transition="in">
                                      <p:cBhvr>
                                        <p:cTn id="35" dur="1500"/>
                                        <p:tgtEl>
                                          <p:spTgt spid="75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 grpId="6" fill="hold">
                                  <p:stCondLst>
                                    <p:cond delay="0"/>
                                  </p:stCondLst>
                                  <p:iterate type="el" backwards="0">
                                    <p:tmAbs val="0"/>
                                  </p:iterate>
                                  <p:childTnLst>
                                    <p:set>
                                      <p:cBhvr>
                                        <p:cTn id="39" fill="hold"/>
                                        <p:tgtEl>
                                          <p:spTgt spid="754"/>
                                        </p:tgtEl>
                                        <p:attrNameLst>
                                          <p:attrName>style.visibility</p:attrName>
                                        </p:attrNameLst>
                                      </p:cBhvr>
                                      <p:to>
                                        <p:strVal val="visible"/>
                                      </p:to>
                                    </p:set>
                                    <p:anim calcmode="lin" valueType="num">
                                      <p:cBhvr>
                                        <p:cTn id="40" dur="500" fill="hold"/>
                                        <p:tgtEl>
                                          <p:spTgt spid="754"/>
                                        </p:tgtEl>
                                        <p:attrNameLst>
                                          <p:attrName>ppt_x</p:attrName>
                                        </p:attrNameLst>
                                      </p:cBhvr>
                                      <p:tavLst>
                                        <p:tav tm="0">
                                          <p:val>
                                            <p:strVal val="0-#ppt_w/2"/>
                                          </p:val>
                                        </p:tav>
                                        <p:tav tm="100000">
                                          <p:val>
                                            <p:strVal val="#ppt_x"/>
                                          </p:val>
                                        </p:tav>
                                      </p:tavLst>
                                    </p:anim>
                                    <p:anim calcmode="lin" valueType="num">
                                      <p:cBhvr>
                                        <p:cTn id="41" dur="500" fill="hold"/>
                                        <p:tgtEl>
                                          <p:spTgt spid="754"/>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Class="entr" nodeType="afterEffect" presetSubtype="8" presetID="2" grpId="7" fill="hold">
                                  <p:stCondLst>
                                    <p:cond delay="0"/>
                                  </p:stCondLst>
                                  <p:iterate type="el" backwards="0">
                                    <p:tmAbs val="0"/>
                                  </p:iterate>
                                  <p:childTnLst>
                                    <p:set>
                                      <p:cBhvr>
                                        <p:cTn id="44" fill="hold"/>
                                        <p:tgtEl>
                                          <p:spTgt spid="749"/>
                                        </p:tgtEl>
                                        <p:attrNameLst>
                                          <p:attrName>style.visibility</p:attrName>
                                        </p:attrNameLst>
                                      </p:cBhvr>
                                      <p:to>
                                        <p:strVal val="visible"/>
                                      </p:to>
                                    </p:set>
                                    <p:anim calcmode="lin" valueType="num">
                                      <p:cBhvr>
                                        <p:cTn id="45" dur="500" fill="hold"/>
                                        <p:tgtEl>
                                          <p:spTgt spid="749"/>
                                        </p:tgtEl>
                                        <p:attrNameLst>
                                          <p:attrName>ppt_x</p:attrName>
                                        </p:attrNameLst>
                                      </p:cBhvr>
                                      <p:tavLst>
                                        <p:tav tm="0">
                                          <p:val>
                                            <p:strVal val="0-#ppt_w/2"/>
                                          </p:val>
                                        </p:tav>
                                        <p:tav tm="100000">
                                          <p:val>
                                            <p:strVal val="#ppt_x"/>
                                          </p:val>
                                        </p:tav>
                                      </p:tavLst>
                                    </p:anim>
                                    <p:anim calcmode="lin" valueType="num">
                                      <p:cBhvr>
                                        <p:cTn id="46" dur="500" fill="hold"/>
                                        <p:tgtEl>
                                          <p:spTgt spid="749"/>
                                        </p:tgtEl>
                                        <p:attrNameLst>
                                          <p:attrName>ppt_y</p:attrName>
                                        </p:attrNameLst>
                                      </p:cBhvr>
                                      <p:tavLst>
                                        <p:tav tm="0">
                                          <p:val>
                                            <p:strVal val="#ppt_y"/>
                                          </p:val>
                                        </p:tav>
                                        <p:tav tm="100000">
                                          <p:val>
                                            <p:strVal val="#ppt_y"/>
                                          </p:val>
                                        </p:tav>
                                      </p:tavLst>
                                    </p:anim>
                                  </p:childTnLst>
                                </p:cTn>
                              </p:par>
                            </p:childTnLst>
                          </p:cTn>
                        </p:par>
                        <p:par>
                          <p:cTn id="47" fill="hold">
                            <p:stCondLst>
                              <p:cond delay="1000"/>
                            </p:stCondLst>
                            <p:childTnLst>
                              <p:par>
                                <p:cTn id="48" presetClass="entr" nodeType="afterEffect" presetSubtype="8" presetID="22" grpId="3" fill="hold">
                                  <p:stCondLst>
                                    <p:cond delay="0"/>
                                  </p:stCondLst>
                                  <p:iterate type="el" backwards="0">
                                    <p:tmAbs val="0"/>
                                  </p:iterate>
                                  <p:childTnLst>
                                    <p:set>
                                      <p:cBhvr>
                                        <p:cTn id="49" fill="hold"/>
                                        <p:tgtEl>
                                          <p:spTgt spid="755">
                                            <p:txEl>
                                              <p:pRg st="2" end="2"/>
                                            </p:txEl>
                                          </p:spTgt>
                                        </p:tgtEl>
                                        <p:attrNameLst>
                                          <p:attrName>style.visibility</p:attrName>
                                        </p:attrNameLst>
                                      </p:cBhvr>
                                      <p:to>
                                        <p:strVal val="visible"/>
                                      </p:to>
                                    </p:set>
                                    <p:animEffect filter="wipe(left)" transition="in">
                                      <p:cBhvr>
                                        <p:cTn id="50" dur="1500"/>
                                        <p:tgtEl>
                                          <p:spTgt spid="75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3" grpId="5"/>
      <p:bldP build="p" bldLvl="5" animBg="1" rev="0" advAuto="0" spid="755" grpId="3"/>
      <p:bldP build="whole" bldLvl="1" animBg="1" rev="0" advAuto="0" spid="754" grpId="6"/>
      <p:bldP build="whole" bldLvl="1" animBg="1" rev="0" advAuto="0" spid="749" grpId="7"/>
      <p:bldP build="whole" bldLvl="1" animBg="1" rev="0" advAuto="0" spid="752" grpId="2"/>
      <p:bldP build="whole" bldLvl="1" animBg="1" rev="0" advAuto="0" spid="751" grpId="1"/>
      <p:bldP build="whole" bldLvl="1" animBg="1" rev="0" advAuto="0" spid="750" grpId="4"/>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7" name="Image" descr="Image"/>
          <p:cNvPicPr>
            <a:picLocks noChangeAspect="0"/>
          </p:cNvPicPr>
          <p:nvPr/>
        </p:nvPicPr>
        <p:blipFill>
          <a:blip r:embed="rId2">
            <a:extLst/>
          </a:blip>
          <a:srcRect l="0" t="0" r="2865" b="4288"/>
          <a:stretch>
            <a:fillRect/>
          </a:stretch>
        </p:blipFill>
        <p:spPr>
          <a:xfrm>
            <a:off x="0" y="0"/>
            <a:ext cx="13004816" cy="9753519"/>
          </a:xfrm>
          <a:prstGeom prst="rect">
            <a:avLst/>
          </a:prstGeom>
          <a:ln w="12700">
            <a:miter lim="400000"/>
          </a:ln>
        </p:spPr>
      </p:pic>
      <p:sp>
        <p:nvSpPr>
          <p:cNvPr id="758" name="Philippians 4:6–11 (NKJV)…"/>
          <p:cNvSpPr txBox="1"/>
          <p:nvPr/>
        </p:nvSpPr>
        <p:spPr>
          <a:xfrm>
            <a:off x="296118" y="207340"/>
            <a:ext cx="12310248" cy="6334646"/>
          </a:xfrm>
          <a:prstGeom prst="rect">
            <a:avLst/>
          </a:prstGeom>
          <a:ln w="12700">
            <a:miter lim="400000"/>
          </a:ln>
          <a:effectLst>
            <a:outerShdw sx="100000" sy="100000" kx="0" ky="0" algn="b" rotWithShape="0" blurRad="139700" dist="88900" dir="2729149">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700">
                <a:solidFill>
                  <a:srgbClr val="FFFFFF"/>
                </a:solidFill>
                <a:effectLst>
                  <a:outerShdw sx="100000" sy="100000" kx="0" ky="0" algn="b" rotWithShape="0" blurRad="63500" dist="63500" dir="2323581">
                    <a:srgbClr val="000000"/>
                  </a:outerShdw>
                </a:effectLst>
                <a:latin typeface="Abject Failure"/>
                <a:ea typeface="Abject Failure"/>
                <a:cs typeface="Abject Failure"/>
                <a:sym typeface="Abject Failure"/>
              </a:defRPr>
            </a:pPr>
            <a:r>
              <a:t>Philippians 4:6–11 (NKJV) </a:t>
            </a:r>
          </a:p>
          <a:p>
            <a:pPr defTabSz="457200">
              <a:defRPr sz="5200">
                <a:solidFill>
                  <a:srgbClr val="FFFFFF"/>
                </a:solidFill>
                <a:effectLst>
                  <a:outerShdw sx="100000" sy="100000" kx="0" ky="0" algn="b" rotWithShape="0" blurRad="63500" dist="63500" dir="2323581">
                    <a:srgbClr val="000000"/>
                  </a:outerShdw>
                </a:effectLst>
                <a:latin typeface="Times New Roman"/>
                <a:ea typeface="Times New Roman"/>
                <a:cs typeface="Times New Roman"/>
                <a:sym typeface="Times New Roman"/>
              </a:defRPr>
            </a:pPr>
            <a:r>
              <a:rPr baseline="31999"/>
              <a:t>6</a:t>
            </a:r>
            <a:r>
              <a:t> Be anxious for nothing, but in everything by prayer and supplication, with thanksgiving, let your requests be made known to God; </a:t>
            </a:r>
            <a:r>
              <a:rPr baseline="31999"/>
              <a:t>7</a:t>
            </a:r>
            <a:r>
              <a:t> and the peace of God, which surpasses all understanding, will guard your hearts and minds through Christ Jesus.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5" name="Rectangle"/>
          <p:cNvGrpSpPr/>
          <p:nvPr/>
        </p:nvGrpSpPr>
        <p:grpSpPr>
          <a:xfrm>
            <a:off x="474862" y="170650"/>
            <a:ext cx="12086095" cy="1591880"/>
            <a:chOff x="0" y="0"/>
            <a:chExt cx="12086093" cy="1591879"/>
          </a:xfrm>
        </p:grpSpPr>
        <p:sp>
          <p:nvSpPr>
            <p:cNvPr id="314"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313" name="Rectangle Rectangle" descr="Rectangle Rectangle"/>
            <p:cNvPicPr>
              <a:picLocks noChangeAspect="0"/>
            </p:cNvPicPr>
            <p:nvPr/>
          </p:nvPicPr>
          <p:blipFill>
            <a:blip r:embed="rId2">
              <a:extLst/>
            </a:blip>
            <a:stretch>
              <a:fillRect/>
            </a:stretch>
          </p:blipFill>
          <p:spPr>
            <a:xfrm>
              <a:off x="0" y="0"/>
              <a:ext cx="12086094" cy="1591880"/>
            </a:xfrm>
            <a:prstGeom prst="rect">
              <a:avLst/>
            </a:prstGeom>
            <a:effectLst/>
          </p:spPr>
        </p:pic>
      </p:grpSp>
      <p:sp>
        <p:nvSpPr>
          <p:cNvPr id="316"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317"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sp>
        <p:nvSpPr>
          <p:cNvPr id="318" name="Matthew 6:19–34 (NKJV)…"/>
          <p:cNvSpPr txBox="1"/>
          <p:nvPr/>
        </p:nvSpPr>
        <p:spPr>
          <a:xfrm>
            <a:off x="143798" y="1819996"/>
            <a:ext cx="12748222" cy="77894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b="1" sz="4900">
                <a:solidFill>
                  <a:srgbClr val="000000"/>
                </a:solidFill>
                <a:latin typeface="Times New Roman"/>
                <a:ea typeface="Times New Roman"/>
                <a:cs typeface="Times New Roman"/>
                <a:sym typeface="Times New Roman"/>
              </a:defRPr>
            </a:pPr>
            <a:r>
              <a:t>Matthew 6:19–34 (NKJV)</a:t>
            </a:r>
          </a:p>
          <a:p>
            <a:pPr defTabSz="457200">
              <a:defRPr sz="3900">
                <a:solidFill>
                  <a:srgbClr val="000000"/>
                </a:solidFill>
                <a:latin typeface="Times New Roman"/>
                <a:ea typeface="Times New Roman"/>
                <a:cs typeface="Times New Roman"/>
                <a:sym typeface="Times New Roman"/>
              </a:defRPr>
            </a:pPr>
            <a:r>
              <a:rPr baseline="31999"/>
              <a:t>19</a:t>
            </a:r>
            <a:r>
              <a:t> “Do not lay up for yourselves treasures on earth, where moth and rust destroy and where thieves break in and steal; </a:t>
            </a:r>
            <a:r>
              <a:rPr baseline="31999"/>
              <a:t>20</a:t>
            </a:r>
            <a:r>
              <a:t> but lay up for yourselves treasures in heaven, where neither moth nor rust destroys and where thieves do not break in and steal. </a:t>
            </a:r>
            <a:r>
              <a:rPr baseline="31999"/>
              <a:t>21</a:t>
            </a:r>
            <a:r>
              <a:t> For where your treasure is, there your heart will be also. </a:t>
            </a:r>
            <a:r>
              <a:rPr baseline="31999"/>
              <a:t>22</a:t>
            </a:r>
            <a:r>
              <a:t> “The lamp of the body is the eye. If therefore your eye is good, your whole body will be full of light. </a:t>
            </a:r>
            <a:r>
              <a:rPr baseline="31999"/>
              <a:t>23</a:t>
            </a:r>
            <a:r>
              <a:t> But if your eye is bad, your whole body will be full of darkness. If therefore the light that is in you is darkness, how great </a:t>
            </a:r>
            <a:r>
              <a:rPr i="1"/>
              <a:t>is</a:t>
            </a:r>
            <a:r>
              <a:t> that darkness! </a:t>
            </a:r>
            <a:r>
              <a:rPr baseline="31999"/>
              <a:t>24</a:t>
            </a:r>
            <a:r>
              <a:t> “No one can serve two masters; for either he will hate the one and love the other, or else he will be loyal to the one and despise the other. You cannot serve God and mammon.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0" name="Image" descr="Image"/>
          <p:cNvPicPr>
            <a:picLocks noChangeAspect="0"/>
          </p:cNvPicPr>
          <p:nvPr/>
        </p:nvPicPr>
        <p:blipFill>
          <a:blip r:embed="rId2">
            <a:extLst/>
          </a:blip>
          <a:srcRect l="0" t="0" r="2865" b="4288"/>
          <a:stretch>
            <a:fillRect/>
          </a:stretch>
        </p:blipFill>
        <p:spPr>
          <a:xfrm>
            <a:off x="0" y="0"/>
            <a:ext cx="13004816" cy="9753519"/>
          </a:xfrm>
          <a:prstGeom prst="rect">
            <a:avLst/>
          </a:prstGeom>
          <a:ln w="12700">
            <a:miter lim="400000"/>
          </a:ln>
        </p:spPr>
      </p:pic>
      <p:sp>
        <p:nvSpPr>
          <p:cNvPr id="761" name="Philippians 4:6–11 (NKJV)…"/>
          <p:cNvSpPr txBox="1"/>
          <p:nvPr/>
        </p:nvSpPr>
        <p:spPr>
          <a:xfrm>
            <a:off x="296118" y="207340"/>
            <a:ext cx="12310248" cy="6258986"/>
          </a:xfrm>
          <a:prstGeom prst="rect">
            <a:avLst/>
          </a:prstGeom>
          <a:ln w="12700">
            <a:miter lim="400000"/>
          </a:ln>
          <a:effectLst>
            <a:outerShdw sx="100000" sy="100000" kx="0" ky="0" algn="b" rotWithShape="0" blurRad="139700" dist="88900" dir="2729149">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700">
                <a:solidFill>
                  <a:srgbClr val="FFFFFF"/>
                </a:solidFill>
                <a:effectLst>
                  <a:outerShdw sx="100000" sy="100000" kx="0" ky="0" algn="b" rotWithShape="0" blurRad="63500" dist="63500" dir="2323581">
                    <a:srgbClr val="000000"/>
                  </a:outerShdw>
                </a:effectLst>
                <a:latin typeface="Abject Failure"/>
                <a:ea typeface="Abject Failure"/>
                <a:cs typeface="Abject Failure"/>
                <a:sym typeface="Abject Failure"/>
              </a:defRPr>
            </a:pPr>
            <a:r>
              <a:t>Philippians 4:6–11 (NKJV) </a:t>
            </a:r>
          </a:p>
          <a:p>
            <a:pPr defTabSz="457200">
              <a:defRPr sz="5100">
                <a:solidFill>
                  <a:srgbClr val="FFFFFF"/>
                </a:solidFill>
                <a:effectLst>
                  <a:outerShdw sx="100000" sy="100000" kx="0" ky="0" algn="b" rotWithShape="0" blurRad="63500" dist="63500" dir="2323581">
                    <a:srgbClr val="000000"/>
                  </a:outerShdw>
                </a:effectLst>
                <a:latin typeface="Times New Roman"/>
                <a:ea typeface="Times New Roman"/>
                <a:cs typeface="Times New Roman"/>
                <a:sym typeface="Times New Roman"/>
              </a:defRPr>
            </a:pPr>
            <a:r>
              <a:rPr baseline="31999"/>
              <a:t>8</a:t>
            </a:r>
            <a:r>
              <a:t> Finally, brethren, whatever things are true, whatever things </a:t>
            </a:r>
            <a:r>
              <a:rPr i="1"/>
              <a:t>are</a:t>
            </a:r>
            <a:r>
              <a:t> noble, whatever things </a:t>
            </a:r>
            <a:r>
              <a:rPr i="1"/>
              <a:t>are</a:t>
            </a:r>
            <a:r>
              <a:t> just, whatever things </a:t>
            </a:r>
            <a:r>
              <a:rPr i="1"/>
              <a:t>are</a:t>
            </a:r>
            <a:r>
              <a:t> pure, whatever things </a:t>
            </a:r>
            <a:r>
              <a:rPr i="1"/>
              <a:t>are</a:t>
            </a:r>
            <a:r>
              <a:t> lovely, whatever things </a:t>
            </a:r>
            <a:r>
              <a:rPr i="1"/>
              <a:t>are</a:t>
            </a:r>
            <a:r>
              <a:t> of good report, if </a:t>
            </a:r>
            <a:r>
              <a:rPr i="1"/>
              <a:t>there is</a:t>
            </a:r>
            <a:r>
              <a:t> any virtue and if </a:t>
            </a:r>
            <a:r>
              <a:rPr i="1"/>
              <a:t>there is</a:t>
            </a:r>
            <a:r>
              <a:t> anything praiseworthy—meditate on these things.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3" name="Image" descr="Image"/>
          <p:cNvPicPr>
            <a:picLocks noChangeAspect="0"/>
          </p:cNvPicPr>
          <p:nvPr/>
        </p:nvPicPr>
        <p:blipFill>
          <a:blip r:embed="rId2">
            <a:extLst/>
          </a:blip>
          <a:srcRect l="0" t="0" r="2865" b="4288"/>
          <a:stretch>
            <a:fillRect/>
          </a:stretch>
        </p:blipFill>
        <p:spPr>
          <a:xfrm>
            <a:off x="0" y="0"/>
            <a:ext cx="13004816" cy="9753519"/>
          </a:xfrm>
          <a:prstGeom prst="rect">
            <a:avLst/>
          </a:prstGeom>
          <a:ln w="12700">
            <a:miter lim="400000"/>
          </a:ln>
        </p:spPr>
      </p:pic>
      <p:sp>
        <p:nvSpPr>
          <p:cNvPr id="764" name="Philippians 4:6–11 (NKJV)…"/>
          <p:cNvSpPr txBox="1"/>
          <p:nvPr/>
        </p:nvSpPr>
        <p:spPr>
          <a:xfrm>
            <a:off x="296118" y="207340"/>
            <a:ext cx="12310248" cy="7327944"/>
          </a:xfrm>
          <a:prstGeom prst="rect">
            <a:avLst/>
          </a:prstGeom>
          <a:ln w="12700">
            <a:miter lim="400000"/>
          </a:ln>
          <a:effectLst>
            <a:outerShdw sx="100000" sy="100000" kx="0" ky="0" algn="b" rotWithShape="0" blurRad="139700" dist="88900" dir="2729149">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700">
                <a:solidFill>
                  <a:srgbClr val="FFFFFF"/>
                </a:solidFill>
                <a:effectLst>
                  <a:outerShdw sx="100000" sy="100000" kx="0" ky="0" algn="b" rotWithShape="0" blurRad="63500" dist="63500" dir="2323581">
                    <a:srgbClr val="000000"/>
                  </a:outerShdw>
                </a:effectLst>
                <a:latin typeface="Abject Failure"/>
                <a:ea typeface="Abject Failure"/>
                <a:cs typeface="Abject Failure"/>
                <a:sym typeface="Abject Failure"/>
              </a:defRPr>
            </a:pPr>
            <a:r>
              <a:t>Philippians 4:6–11 (NKJV) </a:t>
            </a:r>
          </a:p>
          <a:p>
            <a:pPr defTabSz="457200">
              <a:defRPr sz="4700">
                <a:solidFill>
                  <a:srgbClr val="FFFFFF"/>
                </a:solidFill>
                <a:effectLst>
                  <a:outerShdw sx="100000" sy="100000" kx="0" ky="0" algn="b" rotWithShape="0" blurRad="63500" dist="63500" dir="2323581">
                    <a:srgbClr val="000000"/>
                  </a:outerShdw>
                </a:effectLst>
                <a:latin typeface="Times New Roman"/>
                <a:ea typeface="Times New Roman"/>
                <a:cs typeface="Times New Roman"/>
                <a:sym typeface="Times New Roman"/>
              </a:defRPr>
            </a:pPr>
            <a:r>
              <a:rPr baseline="31999"/>
              <a:t>9</a:t>
            </a:r>
            <a:r>
              <a:t> The things which you learned and received and heard and saw in me, these do, and the God of peace will be with you. </a:t>
            </a:r>
            <a:r>
              <a:rPr baseline="31999"/>
              <a:t>10</a:t>
            </a:r>
            <a:r>
              <a:t> But I rejoiced in the Lord greatly that now at last your care for me has flourished again; though you surely did care, but you lacked opportunity. </a:t>
            </a:r>
            <a:r>
              <a:rPr baseline="31999"/>
              <a:t>11</a:t>
            </a:r>
            <a:r>
              <a:t> Not that I speak in regard to need, for I have learned in whatever state I am, to be content: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2" name="Rectangle"/>
          <p:cNvGrpSpPr/>
          <p:nvPr/>
        </p:nvGrpSpPr>
        <p:grpSpPr>
          <a:xfrm>
            <a:off x="474862" y="170650"/>
            <a:ext cx="12086095" cy="1591880"/>
            <a:chOff x="0" y="0"/>
            <a:chExt cx="12086093" cy="1591879"/>
          </a:xfrm>
        </p:grpSpPr>
        <p:sp>
          <p:nvSpPr>
            <p:cNvPr id="321"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320" name="Rectangle Rectangle" descr="Rectangle Rectangle"/>
            <p:cNvPicPr>
              <a:picLocks noChangeAspect="0"/>
            </p:cNvPicPr>
            <p:nvPr/>
          </p:nvPicPr>
          <p:blipFill>
            <a:blip r:embed="rId2">
              <a:extLst/>
            </a:blip>
            <a:stretch>
              <a:fillRect/>
            </a:stretch>
          </p:blipFill>
          <p:spPr>
            <a:xfrm>
              <a:off x="0" y="0"/>
              <a:ext cx="12086094" cy="1591880"/>
            </a:xfrm>
            <a:prstGeom prst="rect">
              <a:avLst/>
            </a:prstGeom>
            <a:effectLst/>
          </p:spPr>
        </p:pic>
      </p:grpSp>
      <p:sp>
        <p:nvSpPr>
          <p:cNvPr id="323"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324"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sp>
        <p:nvSpPr>
          <p:cNvPr id="325" name="Matthew 6:19–34 (NKJV)…"/>
          <p:cNvSpPr txBox="1"/>
          <p:nvPr/>
        </p:nvSpPr>
        <p:spPr>
          <a:xfrm>
            <a:off x="143798" y="1819996"/>
            <a:ext cx="12748222" cy="70199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b="1" sz="4900">
                <a:solidFill>
                  <a:srgbClr val="000000"/>
                </a:solidFill>
                <a:latin typeface="Times New Roman"/>
                <a:ea typeface="Times New Roman"/>
                <a:cs typeface="Times New Roman"/>
                <a:sym typeface="Times New Roman"/>
              </a:defRPr>
            </a:pPr>
            <a:r>
              <a:t>Matthew 6:19–34 (NKJV)</a:t>
            </a:r>
          </a:p>
          <a:p>
            <a:pPr defTabSz="457200">
              <a:defRPr sz="5300">
                <a:solidFill>
                  <a:srgbClr val="000000"/>
                </a:solidFill>
                <a:latin typeface="Times New Roman"/>
                <a:ea typeface="Times New Roman"/>
                <a:cs typeface="Times New Roman"/>
                <a:sym typeface="Times New Roman"/>
              </a:defRPr>
            </a:pPr>
            <a:r>
              <a:rPr baseline="31999"/>
              <a:t>25</a:t>
            </a:r>
            <a:r>
              <a:t> “Therefore I say to you, do not worry about your life, what you will eat or what you will drink; nor about your body, what you will put on. Is not life more than food and the body more than clothing? </a:t>
            </a:r>
            <a:r>
              <a:rPr baseline="31999"/>
              <a:t>26</a:t>
            </a:r>
            <a:r>
              <a:t> Look at the birds of the air, for they neither sow nor reap nor gather into barns; yet your heavenly Father feeds them. Are you not of more value than they?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9" name="Rectangle"/>
          <p:cNvGrpSpPr/>
          <p:nvPr/>
        </p:nvGrpSpPr>
        <p:grpSpPr>
          <a:xfrm>
            <a:off x="474862" y="170650"/>
            <a:ext cx="12086095" cy="1591880"/>
            <a:chOff x="0" y="0"/>
            <a:chExt cx="12086093" cy="1591879"/>
          </a:xfrm>
        </p:grpSpPr>
        <p:sp>
          <p:nvSpPr>
            <p:cNvPr id="328"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327" name="Rectangle Rectangle" descr="Rectangle Rectangle"/>
            <p:cNvPicPr>
              <a:picLocks noChangeAspect="0"/>
            </p:cNvPicPr>
            <p:nvPr/>
          </p:nvPicPr>
          <p:blipFill>
            <a:blip r:embed="rId2">
              <a:extLst/>
            </a:blip>
            <a:stretch>
              <a:fillRect/>
            </a:stretch>
          </p:blipFill>
          <p:spPr>
            <a:xfrm>
              <a:off x="0" y="0"/>
              <a:ext cx="12086094" cy="1591880"/>
            </a:xfrm>
            <a:prstGeom prst="rect">
              <a:avLst/>
            </a:prstGeom>
            <a:effectLst/>
          </p:spPr>
        </p:pic>
      </p:grpSp>
      <p:sp>
        <p:nvSpPr>
          <p:cNvPr id="330"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331"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sp>
        <p:nvSpPr>
          <p:cNvPr id="332" name="Matthew 6:19–34 (NKJV)…"/>
          <p:cNvSpPr txBox="1"/>
          <p:nvPr/>
        </p:nvSpPr>
        <p:spPr>
          <a:xfrm>
            <a:off x="143798" y="1819996"/>
            <a:ext cx="12748222" cy="7441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b="1" sz="4900">
                <a:solidFill>
                  <a:srgbClr val="000000"/>
                </a:solidFill>
                <a:latin typeface="Times New Roman"/>
                <a:ea typeface="Times New Roman"/>
                <a:cs typeface="Times New Roman"/>
                <a:sym typeface="Times New Roman"/>
              </a:defRPr>
            </a:pPr>
            <a:r>
              <a:t>Matthew 6:19–34 (NKJV)</a:t>
            </a:r>
          </a:p>
          <a:p>
            <a:pPr defTabSz="457200">
              <a:defRPr sz="4900">
                <a:solidFill>
                  <a:srgbClr val="000000"/>
                </a:solidFill>
                <a:latin typeface="Times New Roman"/>
                <a:ea typeface="Times New Roman"/>
                <a:cs typeface="Times New Roman"/>
                <a:sym typeface="Times New Roman"/>
              </a:defRPr>
            </a:pPr>
            <a:r>
              <a:rPr baseline="31999"/>
              <a:t>27</a:t>
            </a:r>
            <a:r>
              <a:t> Which of you by worrying can add one cubit to his stature? </a:t>
            </a:r>
            <a:r>
              <a:rPr baseline="31999"/>
              <a:t>28</a:t>
            </a:r>
            <a:r>
              <a:t> “So why do you worry about clothing? Consider the lilies of the field, how they grow: they neither toil nor spin; </a:t>
            </a:r>
            <a:r>
              <a:rPr baseline="31999"/>
              <a:t>29</a:t>
            </a:r>
            <a:r>
              <a:t> and yet I say to you that even Solomon in all his glory was not arrayed like one of these. </a:t>
            </a:r>
            <a:r>
              <a:rPr baseline="31999"/>
              <a:t>30</a:t>
            </a:r>
            <a:r>
              <a:t> Now if God so clothes the grass of the field, which today is, and tomorrow is thrown into the oven, </a:t>
            </a:r>
            <a:r>
              <a:rPr i="1"/>
              <a:t>will He</a:t>
            </a:r>
            <a:r>
              <a:t> not much more </a:t>
            </a:r>
            <a:r>
              <a:rPr i="1"/>
              <a:t>clothe</a:t>
            </a:r>
            <a:r>
              <a:t> you, O you of little faith?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6" name="Rectangle"/>
          <p:cNvGrpSpPr/>
          <p:nvPr/>
        </p:nvGrpSpPr>
        <p:grpSpPr>
          <a:xfrm>
            <a:off x="474862" y="170650"/>
            <a:ext cx="12086095" cy="1591880"/>
            <a:chOff x="0" y="0"/>
            <a:chExt cx="12086093" cy="1591879"/>
          </a:xfrm>
        </p:grpSpPr>
        <p:sp>
          <p:nvSpPr>
            <p:cNvPr id="335"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334" name="Rectangle Rectangle" descr="Rectangle Rectangle"/>
            <p:cNvPicPr>
              <a:picLocks noChangeAspect="0"/>
            </p:cNvPicPr>
            <p:nvPr/>
          </p:nvPicPr>
          <p:blipFill>
            <a:blip r:embed="rId2">
              <a:extLst/>
            </a:blip>
            <a:stretch>
              <a:fillRect/>
            </a:stretch>
          </p:blipFill>
          <p:spPr>
            <a:xfrm>
              <a:off x="0" y="0"/>
              <a:ext cx="12086094" cy="1591880"/>
            </a:xfrm>
            <a:prstGeom prst="rect">
              <a:avLst/>
            </a:prstGeom>
            <a:effectLst/>
          </p:spPr>
        </p:pic>
      </p:grpSp>
      <p:sp>
        <p:nvSpPr>
          <p:cNvPr id="337"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338"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sp>
        <p:nvSpPr>
          <p:cNvPr id="339" name="Matthew 6:19–34 (NKJV)…"/>
          <p:cNvSpPr txBox="1"/>
          <p:nvPr/>
        </p:nvSpPr>
        <p:spPr>
          <a:xfrm>
            <a:off x="143798" y="1819996"/>
            <a:ext cx="12748222" cy="70993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b="1" sz="4900">
                <a:solidFill>
                  <a:srgbClr val="000000"/>
                </a:solidFill>
                <a:latin typeface="Times New Roman"/>
                <a:ea typeface="Times New Roman"/>
                <a:cs typeface="Times New Roman"/>
                <a:sym typeface="Times New Roman"/>
              </a:defRPr>
            </a:pPr>
            <a:r>
              <a:t>Matthew 6:19–34 (NKJV)</a:t>
            </a:r>
          </a:p>
          <a:p>
            <a:pPr defTabSz="457200">
              <a:defRPr sz="4700">
                <a:solidFill>
                  <a:srgbClr val="000000"/>
                </a:solidFill>
                <a:latin typeface="Times New Roman"/>
                <a:ea typeface="Times New Roman"/>
                <a:cs typeface="Times New Roman"/>
                <a:sym typeface="Times New Roman"/>
              </a:defRPr>
            </a:pPr>
            <a:r>
              <a:rPr baseline="31999"/>
              <a:t>31</a:t>
            </a:r>
            <a:r>
              <a:t> “Therefore do not worry, saying, ‘What shall we eat?’ or ‘What shall we drink?’ or ‘What shall we wear?’ </a:t>
            </a:r>
            <a:r>
              <a:rPr baseline="31999"/>
              <a:t>32</a:t>
            </a:r>
            <a:r>
              <a:t> For after all these things the Gentiles seek. For your heavenly Father knows that you need all these things. </a:t>
            </a:r>
            <a:r>
              <a:rPr baseline="31999"/>
              <a:t>33</a:t>
            </a:r>
            <a:r>
              <a:t> But seek first the kingdom of God and His righteousness, and all these things shall be added to you. </a:t>
            </a:r>
            <a:r>
              <a:rPr baseline="31999"/>
              <a:t>34</a:t>
            </a:r>
            <a:r>
              <a:t> Therefore do not worry about tomorrow, for tomorrow will worry about its own things. Sufficient for the day </a:t>
            </a:r>
            <a:r>
              <a:rPr i="1"/>
              <a:t>is</a:t>
            </a:r>
            <a:r>
              <a:t> its own trouble.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3" name="Rectangle"/>
          <p:cNvGrpSpPr/>
          <p:nvPr/>
        </p:nvGrpSpPr>
        <p:grpSpPr>
          <a:xfrm>
            <a:off x="474862" y="170650"/>
            <a:ext cx="12086095" cy="1591880"/>
            <a:chOff x="0" y="0"/>
            <a:chExt cx="12086093" cy="1591879"/>
          </a:xfrm>
        </p:grpSpPr>
        <p:sp>
          <p:nvSpPr>
            <p:cNvPr id="342" name="Rectangle"/>
            <p:cNvSpPr/>
            <p:nvPr/>
          </p:nvSpPr>
          <p:spPr>
            <a:xfrm>
              <a:off x="114300" y="76200"/>
              <a:ext cx="11857494" cy="1299780"/>
            </a:xfrm>
            <a:prstGeom prst="rect">
              <a:avLst/>
            </a:prstGeom>
            <a:solidFill>
              <a:srgbClr val="424242">
                <a:alpha val="70869"/>
              </a:srgbClr>
            </a:solidFill>
            <a:ln>
              <a:noFill/>
            </a:ln>
            <a:effectLst/>
          </p:spPr>
          <p:txBody>
            <a:bodyPr wrap="square" lIns="50800" tIns="50800" rIns="50800" bIns="50800" numCol="1" anchor="ctr">
              <a:noAutofit/>
            </a:bodyPr>
            <a:lstStyle/>
            <a:p>
              <a:pPr>
                <a:defRPr>
                  <a:solidFill>
                    <a:srgbClr val="FFFFFF"/>
                  </a:solidFill>
                </a:defRPr>
              </a:pPr>
            </a:p>
          </p:txBody>
        </p:sp>
        <p:pic>
          <p:nvPicPr>
            <p:cNvPr id="341" name="Rectangle Rectangle" descr="Rectangle Rectangle"/>
            <p:cNvPicPr>
              <a:picLocks noChangeAspect="0"/>
            </p:cNvPicPr>
            <p:nvPr/>
          </p:nvPicPr>
          <p:blipFill>
            <a:blip r:embed="rId2">
              <a:extLst/>
            </a:blip>
            <a:stretch>
              <a:fillRect/>
            </a:stretch>
          </p:blipFill>
          <p:spPr>
            <a:xfrm>
              <a:off x="0" y="0"/>
              <a:ext cx="12086094" cy="1591880"/>
            </a:xfrm>
            <a:prstGeom prst="rect">
              <a:avLst/>
            </a:prstGeom>
            <a:effectLst/>
          </p:spPr>
        </p:pic>
      </p:grpSp>
      <p:sp>
        <p:nvSpPr>
          <p:cNvPr id="344" name="FEAR &amp; ANXIETY"/>
          <p:cNvSpPr txBox="1"/>
          <p:nvPr/>
        </p:nvSpPr>
        <p:spPr>
          <a:xfrm>
            <a:off x="6220587" y="378882"/>
            <a:ext cx="6033915" cy="977901"/>
          </a:xfrm>
          <a:prstGeom prst="rect">
            <a:avLst/>
          </a:prstGeom>
          <a:solidFill>
            <a:srgbClr val="5A121D"/>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B4B4B4"/>
                </a:solidFill>
                <a:effectLst>
                  <a:outerShdw sx="100000" sy="100000" kx="0" ky="0" algn="b" rotWithShape="0" blurRad="50800" dist="63500" dir="1357413">
                    <a:srgbClr val="000000"/>
                  </a:outerShdw>
                </a:effectLst>
              </a:defRPr>
            </a:lvl1pPr>
          </a:lstStyle>
          <a:p>
            <a:pPr/>
            <a:r>
              <a:t>FEAR &amp; ANXIETY</a:t>
            </a:r>
          </a:p>
        </p:txBody>
      </p:sp>
      <p:sp>
        <p:nvSpPr>
          <p:cNvPr id="345" name="OVERCOMING"/>
          <p:cNvSpPr txBox="1"/>
          <p:nvPr/>
        </p:nvSpPr>
        <p:spPr>
          <a:xfrm>
            <a:off x="750298" y="378882"/>
            <a:ext cx="5348115" cy="977901"/>
          </a:xfrm>
          <a:prstGeom prst="rect">
            <a:avLst/>
          </a:prstGeom>
          <a:solidFill>
            <a:srgbClr val="B4B4B4"/>
          </a:solidFill>
          <a:ln w="12700">
            <a:solidFill>
              <a:srgbClr val="000000"/>
            </a:solidFill>
            <a:miter lim="400000"/>
          </a:ln>
          <a:effectLst>
            <a:outerShdw sx="100000" sy="100000" kx="0" ky="0" algn="b" rotWithShape="0" blurRad="165100" dist="98808" dir="1578559">
              <a:srgbClr val="000000">
                <a:alpha val="995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OVERCOMING</a:t>
            </a:r>
          </a:p>
        </p:txBody>
      </p:sp>
      <p:pic>
        <p:nvPicPr>
          <p:cNvPr id="346" name="droppedImage.pdf" descr="droppedImage.pdf"/>
          <p:cNvPicPr>
            <a:picLocks noChangeAspect="0"/>
          </p:cNvPicPr>
          <p:nvPr/>
        </p:nvPicPr>
        <p:blipFill>
          <a:blip r:embed="rId3">
            <a:extLst/>
          </a:blip>
          <a:stretch>
            <a:fillRect/>
          </a:stretch>
        </p:blipFill>
        <p:spPr>
          <a:xfrm>
            <a:off x="8495762" y="4310432"/>
            <a:ext cx="4483101" cy="5511801"/>
          </a:xfrm>
          <a:prstGeom prst="rect">
            <a:avLst/>
          </a:prstGeom>
          <a:ln w="12700">
            <a:miter lim="400000"/>
          </a:ln>
        </p:spPr>
      </p:pic>
      <p:pic>
        <p:nvPicPr>
          <p:cNvPr id="347" name="droppedImage.pdf" descr="droppedImage.pdf"/>
          <p:cNvPicPr>
            <a:picLocks noChangeAspect="0"/>
          </p:cNvPicPr>
          <p:nvPr/>
        </p:nvPicPr>
        <p:blipFill>
          <a:blip r:embed="rId4">
            <a:extLst/>
          </a:blip>
          <a:stretch>
            <a:fillRect/>
          </a:stretch>
        </p:blipFill>
        <p:spPr>
          <a:xfrm>
            <a:off x="12700" y="4305300"/>
            <a:ext cx="4483100" cy="5511801"/>
          </a:xfrm>
          <a:prstGeom prst="rect">
            <a:avLst/>
          </a:prstGeom>
          <a:ln w="12700">
            <a:miter lim="400000"/>
          </a:ln>
        </p:spPr>
      </p:pic>
      <p:pic>
        <p:nvPicPr>
          <p:cNvPr id="348" name="21738eipe5z07fk.tiff" descr="21738eipe5z07fk.tiff"/>
          <p:cNvPicPr>
            <a:picLocks noChangeAspect="1"/>
          </p:cNvPicPr>
          <p:nvPr/>
        </p:nvPicPr>
        <p:blipFill>
          <a:blip r:embed="rId5">
            <a:extLst/>
          </a:blip>
          <a:srcRect l="43741" t="6576" r="27501" b="0"/>
          <a:stretch>
            <a:fillRect/>
          </a:stretch>
        </p:blipFill>
        <p:spPr>
          <a:xfrm>
            <a:off x="3901677" y="4119734"/>
            <a:ext cx="2607867" cy="5634012"/>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7011" y="0"/>
                </a:moveTo>
                <a:cubicBezTo>
                  <a:pt x="15361" y="4"/>
                  <a:pt x="14613" y="39"/>
                  <a:pt x="14395" y="123"/>
                </a:cubicBezTo>
                <a:cubicBezTo>
                  <a:pt x="14188" y="203"/>
                  <a:pt x="13776" y="225"/>
                  <a:pt x="13132" y="196"/>
                </a:cubicBezTo>
                <a:cubicBezTo>
                  <a:pt x="12095" y="150"/>
                  <a:pt x="11656" y="265"/>
                  <a:pt x="10456" y="892"/>
                </a:cubicBezTo>
                <a:cubicBezTo>
                  <a:pt x="10159" y="1047"/>
                  <a:pt x="9630" y="1237"/>
                  <a:pt x="9276" y="1315"/>
                </a:cubicBezTo>
                <a:cubicBezTo>
                  <a:pt x="8923" y="1392"/>
                  <a:pt x="8444" y="1573"/>
                  <a:pt x="8215" y="1715"/>
                </a:cubicBezTo>
                <a:cubicBezTo>
                  <a:pt x="7985" y="1856"/>
                  <a:pt x="7583" y="2083"/>
                  <a:pt x="7317" y="2217"/>
                </a:cubicBezTo>
                <a:cubicBezTo>
                  <a:pt x="7051" y="2351"/>
                  <a:pt x="6851" y="2526"/>
                  <a:pt x="6877" y="2608"/>
                </a:cubicBezTo>
                <a:cubicBezTo>
                  <a:pt x="6920" y="2744"/>
                  <a:pt x="6406" y="3249"/>
                  <a:pt x="5973" y="3496"/>
                </a:cubicBezTo>
                <a:cubicBezTo>
                  <a:pt x="5870" y="3554"/>
                  <a:pt x="5760" y="3710"/>
                  <a:pt x="5723" y="3843"/>
                </a:cubicBezTo>
                <a:cubicBezTo>
                  <a:pt x="5514" y="4593"/>
                  <a:pt x="5492" y="4872"/>
                  <a:pt x="5628" y="4952"/>
                </a:cubicBezTo>
                <a:cubicBezTo>
                  <a:pt x="5862" y="5091"/>
                  <a:pt x="6591" y="6040"/>
                  <a:pt x="6463" y="6040"/>
                </a:cubicBezTo>
                <a:cubicBezTo>
                  <a:pt x="6400" y="6040"/>
                  <a:pt x="6431" y="6089"/>
                  <a:pt x="6538" y="6149"/>
                </a:cubicBezTo>
                <a:cubicBezTo>
                  <a:pt x="6675" y="6226"/>
                  <a:pt x="6662" y="6322"/>
                  <a:pt x="6489" y="6472"/>
                </a:cubicBezTo>
                <a:cubicBezTo>
                  <a:pt x="6345" y="6596"/>
                  <a:pt x="6300" y="6760"/>
                  <a:pt x="6380" y="6863"/>
                </a:cubicBezTo>
                <a:cubicBezTo>
                  <a:pt x="6603" y="7147"/>
                  <a:pt x="6567" y="9360"/>
                  <a:pt x="6338" y="9557"/>
                </a:cubicBezTo>
                <a:cubicBezTo>
                  <a:pt x="6225" y="9654"/>
                  <a:pt x="6155" y="9892"/>
                  <a:pt x="6180" y="10087"/>
                </a:cubicBezTo>
                <a:cubicBezTo>
                  <a:pt x="6209" y="10309"/>
                  <a:pt x="6131" y="10481"/>
                  <a:pt x="5963" y="10546"/>
                </a:cubicBezTo>
                <a:cubicBezTo>
                  <a:pt x="5805" y="10607"/>
                  <a:pt x="5725" y="10737"/>
                  <a:pt x="5779" y="10867"/>
                </a:cubicBezTo>
                <a:cubicBezTo>
                  <a:pt x="5835" y="11002"/>
                  <a:pt x="5751" y="11150"/>
                  <a:pt x="5552" y="11252"/>
                </a:cubicBezTo>
                <a:cubicBezTo>
                  <a:pt x="5374" y="11343"/>
                  <a:pt x="5278" y="11457"/>
                  <a:pt x="5342" y="11504"/>
                </a:cubicBezTo>
                <a:cubicBezTo>
                  <a:pt x="5453" y="11588"/>
                  <a:pt x="5177" y="12249"/>
                  <a:pt x="4881" y="12601"/>
                </a:cubicBezTo>
                <a:cubicBezTo>
                  <a:pt x="4801" y="12697"/>
                  <a:pt x="4687" y="12850"/>
                  <a:pt x="4625" y="12939"/>
                </a:cubicBezTo>
                <a:cubicBezTo>
                  <a:pt x="4536" y="13067"/>
                  <a:pt x="4451" y="13078"/>
                  <a:pt x="4244" y="12998"/>
                </a:cubicBezTo>
                <a:cubicBezTo>
                  <a:pt x="4086" y="12938"/>
                  <a:pt x="3938" y="12929"/>
                  <a:pt x="3872" y="12979"/>
                </a:cubicBezTo>
                <a:cubicBezTo>
                  <a:pt x="3812" y="13024"/>
                  <a:pt x="3889" y="13085"/>
                  <a:pt x="4043" y="13112"/>
                </a:cubicBezTo>
                <a:cubicBezTo>
                  <a:pt x="4411" y="13178"/>
                  <a:pt x="4402" y="13418"/>
                  <a:pt x="4030" y="13484"/>
                </a:cubicBezTo>
                <a:cubicBezTo>
                  <a:pt x="3869" y="13512"/>
                  <a:pt x="3786" y="13589"/>
                  <a:pt x="3839" y="13653"/>
                </a:cubicBezTo>
                <a:cubicBezTo>
                  <a:pt x="3892" y="13717"/>
                  <a:pt x="3851" y="13793"/>
                  <a:pt x="3751" y="13821"/>
                </a:cubicBezTo>
                <a:cubicBezTo>
                  <a:pt x="3650" y="13850"/>
                  <a:pt x="3632" y="13920"/>
                  <a:pt x="3708" y="13977"/>
                </a:cubicBezTo>
                <a:cubicBezTo>
                  <a:pt x="3972" y="14173"/>
                  <a:pt x="3956" y="14411"/>
                  <a:pt x="3668" y="14558"/>
                </a:cubicBezTo>
                <a:cubicBezTo>
                  <a:pt x="3501" y="14643"/>
                  <a:pt x="3432" y="14769"/>
                  <a:pt x="3504" y="14856"/>
                </a:cubicBezTo>
                <a:cubicBezTo>
                  <a:pt x="3588" y="14958"/>
                  <a:pt x="3463" y="15077"/>
                  <a:pt x="3123" y="15223"/>
                </a:cubicBezTo>
                <a:cubicBezTo>
                  <a:pt x="2783" y="15369"/>
                  <a:pt x="2653" y="15492"/>
                  <a:pt x="2728" y="15603"/>
                </a:cubicBezTo>
                <a:cubicBezTo>
                  <a:pt x="2790" y="15693"/>
                  <a:pt x="2738" y="15857"/>
                  <a:pt x="2607" y="15967"/>
                </a:cubicBezTo>
                <a:cubicBezTo>
                  <a:pt x="2476" y="16076"/>
                  <a:pt x="2387" y="16198"/>
                  <a:pt x="2413" y="16239"/>
                </a:cubicBezTo>
                <a:cubicBezTo>
                  <a:pt x="2438" y="16280"/>
                  <a:pt x="2369" y="16364"/>
                  <a:pt x="2258" y="16426"/>
                </a:cubicBezTo>
                <a:cubicBezTo>
                  <a:pt x="2148" y="16488"/>
                  <a:pt x="2075" y="16572"/>
                  <a:pt x="2091" y="16613"/>
                </a:cubicBezTo>
                <a:cubicBezTo>
                  <a:pt x="2106" y="16654"/>
                  <a:pt x="2097" y="16706"/>
                  <a:pt x="2077" y="16730"/>
                </a:cubicBezTo>
                <a:cubicBezTo>
                  <a:pt x="2058" y="16754"/>
                  <a:pt x="2005" y="16867"/>
                  <a:pt x="1959" y="16983"/>
                </a:cubicBezTo>
                <a:cubicBezTo>
                  <a:pt x="1913" y="17099"/>
                  <a:pt x="1788" y="17242"/>
                  <a:pt x="1683" y="17301"/>
                </a:cubicBezTo>
                <a:cubicBezTo>
                  <a:pt x="1578" y="17359"/>
                  <a:pt x="1519" y="17441"/>
                  <a:pt x="1545" y="17482"/>
                </a:cubicBezTo>
                <a:cubicBezTo>
                  <a:pt x="1571" y="17523"/>
                  <a:pt x="1496" y="17634"/>
                  <a:pt x="1384" y="17730"/>
                </a:cubicBezTo>
                <a:cubicBezTo>
                  <a:pt x="1272" y="17825"/>
                  <a:pt x="1175" y="18284"/>
                  <a:pt x="1167" y="18751"/>
                </a:cubicBezTo>
                <a:cubicBezTo>
                  <a:pt x="1158" y="19217"/>
                  <a:pt x="1082" y="19647"/>
                  <a:pt x="1003" y="19706"/>
                </a:cubicBezTo>
                <a:cubicBezTo>
                  <a:pt x="923" y="19765"/>
                  <a:pt x="853" y="19854"/>
                  <a:pt x="845" y="19902"/>
                </a:cubicBezTo>
                <a:cubicBezTo>
                  <a:pt x="837" y="19950"/>
                  <a:pt x="761" y="20145"/>
                  <a:pt x="671" y="20336"/>
                </a:cubicBezTo>
                <a:cubicBezTo>
                  <a:pt x="580" y="20527"/>
                  <a:pt x="493" y="20744"/>
                  <a:pt x="480" y="20817"/>
                </a:cubicBezTo>
                <a:cubicBezTo>
                  <a:pt x="467" y="20889"/>
                  <a:pt x="410" y="20987"/>
                  <a:pt x="352" y="21034"/>
                </a:cubicBezTo>
                <a:cubicBezTo>
                  <a:pt x="293" y="21081"/>
                  <a:pt x="193" y="21227"/>
                  <a:pt x="125" y="21358"/>
                </a:cubicBezTo>
                <a:lnTo>
                  <a:pt x="0" y="21597"/>
                </a:lnTo>
                <a:lnTo>
                  <a:pt x="21600" y="21597"/>
                </a:lnTo>
                <a:lnTo>
                  <a:pt x="21600" y="641"/>
                </a:lnTo>
                <a:cubicBezTo>
                  <a:pt x="21129" y="572"/>
                  <a:pt x="20845" y="414"/>
                  <a:pt x="20979" y="253"/>
                </a:cubicBezTo>
                <a:cubicBezTo>
                  <a:pt x="21110" y="95"/>
                  <a:pt x="20775" y="95"/>
                  <a:pt x="20492" y="253"/>
                </a:cubicBezTo>
                <a:cubicBezTo>
                  <a:pt x="20305" y="357"/>
                  <a:pt x="20187" y="355"/>
                  <a:pt x="19710" y="245"/>
                </a:cubicBezTo>
                <a:cubicBezTo>
                  <a:pt x="19403" y="174"/>
                  <a:pt x="19191" y="89"/>
                  <a:pt x="19237" y="55"/>
                </a:cubicBezTo>
                <a:cubicBezTo>
                  <a:pt x="19282" y="21"/>
                  <a:pt x="18282" y="-3"/>
                  <a:pt x="17011" y="0"/>
                </a:cubicBezTo>
                <a:close/>
                <a:moveTo>
                  <a:pt x="8257" y="12005"/>
                </a:moveTo>
                <a:cubicBezTo>
                  <a:pt x="8405" y="12015"/>
                  <a:pt x="8588" y="12040"/>
                  <a:pt x="8819" y="12078"/>
                </a:cubicBezTo>
                <a:cubicBezTo>
                  <a:pt x="9264" y="12151"/>
                  <a:pt x="9951" y="12210"/>
                  <a:pt x="10345" y="12210"/>
                </a:cubicBezTo>
                <a:cubicBezTo>
                  <a:pt x="10739" y="12210"/>
                  <a:pt x="11115" y="12251"/>
                  <a:pt x="11180" y="12300"/>
                </a:cubicBezTo>
                <a:cubicBezTo>
                  <a:pt x="11361" y="12436"/>
                  <a:pt x="10532" y="12994"/>
                  <a:pt x="10016" y="13085"/>
                </a:cubicBezTo>
                <a:cubicBezTo>
                  <a:pt x="9764" y="13129"/>
                  <a:pt x="9230" y="13167"/>
                  <a:pt x="8826" y="13167"/>
                </a:cubicBezTo>
                <a:cubicBezTo>
                  <a:pt x="7880" y="13167"/>
                  <a:pt x="7418" y="12884"/>
                  <a:pt x="7584" y="12411"/>
                </a:cubicBezTo>
                <a:cubicBezTo>
                  <a:pt x="7700" y="12080"/>
                  <a:pt x="7814" y="11974"/>
                  <a:pt x="8257" y="12005"/>
                </a:cubicBezTo>
                <a:close/>
              </a:path>
            </a:pathLst>
          </a:custGeom>
          <a:ln w="12700">
            <a:miter lim="400000"/>
          </a:ln>
        </p:spPr>
      </p:pic>
      <p:pic>
        <p:nvPicPr>
          <p:cNvPr id="349" name="21738eipe5z07fk.tiff" descr="21738eipe5z07fk.tiff"/>
          <p:cNvPicPr>
            <a:picLocks noChangeAspect="1"/>
          </p:cNvPicPr>
          <p:nvPr/>
        </p:nvPicPr>
        <p:blipFill>
          <a:blip r:embed="rId5">
            <a:extLst/>
          </a:blip>
          <a:srcRect l="43741" t="6576" r="27500" b="0"/>
          <a:stretch>
            <a:fillRect/>
          </a:stretch>
        </p:blipFill>
        <p:spPr>
          <a:xfrm flipH="1">
            <a:off x="6495256" y="4119734"/>
            <a:ext cx="2607866" cy="5634012"/>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7011" y="0"/>
                </a:moveTo>
                <a:cubicBezTo>
                  <a:pt x="15361" y="4"/>
                  <a:pt x="14613" y="39"/>
                  <a:pt x="14395" y="123"/>
                </a:cubicBezTo>
                <a:cubicBezTo>
                  <a:pt x="14188" y="203"/>
                  <a:pt x="13776" y="225"/>
                  <a:pt x="13132" y="196"/>
                </a:cubicBezTo>
                <a:cubicBezTo>
                  <a:pt x="12095" y="150"/>
                  <a:pt x="11656" y="265"/>
                  <a:pt x="10456" y="892"/>
                </a:cubicBezTo>
                <a:cubicBezTo>
                  <a:pt x="10159" y="1047"/>
                  <a:pt x="9630" y="1237"/>
                  <a:pt x="9276" y="1315"/>
                </a:cubicBezTo>
                <a:cubicBezTo>
                  <a:pt x="8923" y="1392"/>
                  <a:pt x="8444" y="1573"/>
                  <a:pt x="8215" y="1715"/>
                </a:cubicBezTo>
                <a:cubicBezTo>
                  <a:pt x="7985" y="1856"/>
                  <a:pt x="7583" y="2083"/>
                  <a:pt x="7317" y="2217"/>
                </a:cubicBezTo>
                <a:cubicBezTo>
                  <a:pt x="7051" y="2351"/>
                  <a:pt x="6851" y="2526"/>
                  <a:pt x="6877" y="2608"/>
                </a:cubicBezTo>
                <a:cubicBezTo>
                  <a:pt x="6920" y="2744"/>
                  <a:pt x="6406" y="3249"/>
                  <a:pt x="5973" y="3496"/>
                </a:cubicBezTo>
                <a:cubicBezTo>
                  <a:pt x="5870" y="3554"/>
                  <a:pt x="5760" y="3710"/>
                  <a:pt x="5723" y="3843"/>
                </a:cubicBezTo>
                <a:cubicBezTo>
                  <a:pt x="5514" y="4593"/>
                  <a:pt x="5492" y="4872"/>
                  <a:pt x="5628" y="4952"/>
                </a:cubicBezTo>
                <a:cubicBezTo>
                  <a:pt x="5862" y="5091"/>
                  <a:pt x="6591" y="6040"/>
                  <a:pt x="6463" y="6040"/>
                </a:cubicBezTo>
                <a:cubicBezTo>
                  <a:pt x="6400" y="6040"/>
                  <a:pt x="6431" y="6089"/>
                  <a:pt x="6538" y="6149"/>
                </a:cubicBezTo>
                <a:cubicBezTo>
                  <a:pt x="6675" y="6226"/>
                  <a:pt x="6662" y="6322"/>
                  <a:pt x="6489" y="6472"/>
                </a:cubicBezTo>
                <a:cubicBezTo>
                  <a:pt x="6345" y="6596"/>
                  <a:pt x="6300" y="6760"/>
                  <a:pt x="6380" y="6863"/>
                </a:cubicBezTo>
                <a:cubicBezTo>
                  <a:pt x="6603" y="7147"/>
                  <a:pt x="6567" y="9360"/>
                  <a:pt x="6338" y="9557"/>
                </a:cubicBezTo>
                <a:cubicBezTo>
                  <a:pt x="6225" y="9654"/>
                  <a:pt x="6155" y="9892"/>
                  <a:pt x="6180" y="10087"/>
                </a:cubicBezTo>
                <a:cubicBezTo>
                  <a:pt x="6209" y="10309"/>
                  <a:pt x="6131" y="10481"/>
                  <a:pt x="5963" y="10546"/>
                </a:cubicBezTo>
                <a:cubicBezTo>
                  <a:pt x="5805" y="10607"/>
                  <a:pt x="5725" y="10737"/>
                  <a:pt x="5779" y="10867"/>
                </a:cubicBezTo>
                <a:cubicBezTo>
                  <a:pt x="5835" y="11002"/>
                  <a:pt x="5751" y="11150"/>
                  <a:pt x="5552" y="11252"/>
                </a:cubicBezTo>
                <a:cubicBezTo>
                  <a:pt x="5374" y="11343"/>
                  <a:pt x="5278" y="11457"/>
                  <a:pt x="5342" y="11504"/>
                </a:cubicBezTo>
                <a:cubicBezTo>
                  <a:pt x="5453" y="11588"/>
                  <a:pt x="5177" y="12249"/>
                  <a:pt x="4881" y="12601"/>
                </a:cubicBezTo>
                <a:cubicBezTo>
                  <a:pt x="4801" y="12697"/>
                  <a:pt x="4687" y="12850"/>
                  <a:pt x="4625" y="12939"/>
                </a:cubicBezTo>
                <a:cubicBezTo>
                  <a:pt x="4536" y="13067"/>
                  <a:pt x="4451" y="13078"/>
                  <a:pt x="4244" y="12998"/>
                </a:cubicBezTo>
                <a:cubicBezTo>
                  <a:pt x="4086" y="12938"/>
                  <a:pt x="3938" y="12929"/>
                  <a:pt x="3872" y="12979"/>
                </a:cubicBezTo>
                <a:cubicBezTo>
                  <a:pt x="3812" y="13024"/>
                  <a:pt x="3889" y="13085"/>
                  <a:pt x="4043" y="13112"/>
                </a:cubicBezTo>
                <a:cubicBezTo>
                  <a:pt x="4411" y="13178"/>
                  <a:pt x="4402" y="13418"/>
                  <a:pt x="4030" y="13484"/>
                </a:cubicBezTo>
                <a:cubicBezTo>
                  <a:pt x="3869" y="13512"/>
                  <a:pt x="3786" y="13589"/>
                  <a:pt x="3839" y="13653"/>
                </a:cubicBezTo>
                <a:cubicBezTo>
                  <a:pt x="3892" y="13717"/>
                  <a:pt x="3851" y="13793"/>
                  <a:pt x="3751" y="13821"/>
                </a:cubicBezTo>
                <a:cubicBezTo>
                  <a:pt x="3650" y="13850"/>
                  <a:pt x="3632" y="13920"/>
                  <a:pt x="3708" y="13977"/>
                </a:cubicBezTo>
                <a:cubicBezTo>
                  <a:pt x="3972" y="14173"/>
                  <a:pt x="3956" y="14411"/>
                  <a:pt x="3668" y="14558"/>
                </a:cubicBezTo>
                <a:cubicBezTo>
                  <a:pt x="3501" y="14643"/>
                  <a:pt x="3432" y="14769"/>
                  <a:pt x="3504" y="14856"/>
                </a:cubicBezTo>
                <a:cubicBezTo>
                  <a:pt x="3588" y="14958"/>
                  <a:pt x="3463" y="15077"/>
                  <a:pt x="3123" y="15223"/>
                </a:cubicBezTo>
                <a:cubicBezTo>
                  <a:pt x="2783" y="15369"/>
                  <a:pt x="2653" y="15492"/>
                  <a:pt x="2728" y="15603"/>
                </a:cubicBezTo>
                <a:cubicBezTo>
                  <a:pt x="2790" y="15693"/>
                  <a:pt x="2738" y="15857"/>
                  <a:pt x="2607" y="15967"/>
                </a:cubicBezTo>
                <a:cubicBezTo>
                  <a:pt x="2476" y="16076"/>
                  <a:pt x="2387" y="16198"/>
                  <a:pt x="2413" y="16239"/>
                </a:cubicBezTo>
                <a:cubicBezTo>
                  <a:pt x="2438" y="16280"/>
                  <a:pt x="2369" y="16364"/>
                  <a:pt x="2258" y="16426"/>
                </a:cubicBezTo>
                <a:cubicBezTo>
                  <a:pt x="2148" y="16488"/>
                  <a:pt x="2075" y="16572"/>
                  <a:pt x="2091" y="16613"/>
                </a:cubicBezTo>
                <a:cubicBezTo>
                  <a:pt x="2106" y="16654"/>
                  <a:pt x="2097" y="16706"/>
                  <a:pt x="2077" y="16730"/>
                </a:cubicBezTo>
                <a:cubicBezTo>
                  <a:pt x="2058" y="16754"/>
                  <a:pt x="2005" y="16867"/>
                  <a:pt x="1959" y="16983"/>
                </a:cubicBezTo>
                <a:cubicBezTo>
                  <a:pt x="1913" y="17099"/>
                  <a:pt x="1788" y="17242"/>
                  <a:pt x="1683" y="17301"/>
                </a:cubicBezTo>
                <a:cubicBezTo>
                  <a:pt x="1578" y="17359"/>
                  <a:pt x="1519" y="17441"/>
                  <a:pt x="1545" y="17482"/>
                </a:cubicBezTo>
                <a:cubicBezTo>
                  <a:pt x="1571" y="17523"/>
                  <a:pt x="1496" y="17634"/>
                  <a:pt x="1384" y="17730"/>
                </a:cubicBezTo>
                <a:cubicBezTo>
                  <a:pt x="1272" y="17825"/>
                  <a:pt x="1175" y="18284"/>
                  <a:pt x="1167" y="18751"/>
                </a:cubicBezTo>
                <a:cubicBezTo>
                  <a:pt x="1158" y="19217"/>
                  <a:pt x="1082" y="19647"/>
                  <a:pt x="1003" y="19706"/>
                </a:cubicBezTo>
                <a:cubicBezTo>
                  <a:pt x="923" y="19765"/>
                  <a:pt x="853" y="19854"/>
                  <a:pt x="845" y="19902"/>
                </a:cubicBezTo>
                <a:cubicBezTo>
                  <a:pt x="837" y="19950"/>
                  <a:pt x="761" y="20145"/>
                  <a:pt x="671" y="20336"/>
                </a:cubicBezTo>
                <a:cubicBezTo>
                  <a:pt x="580" y="20527"/>
                  <a:pt x="493" y="20744"/>
                  <a:pt x="480" y="20817"/>
                </a:cubicBezTo>
                <a:cubicBezTo>
                  <a:pt x="467" y="20889"/>
                  <a:pt x="410" y="20987"/>
                  <a:pt x="352" y="21034"/>
                </a:cubicBezTo>
                <a:cubicBezTo>
                  <a:pt x="293" y="21081"/>
                  <a:pt x="193" y="21227"/>
                  <a:pt x="125" y="21358"/>
                </a:cubicBezTo>
                <a:lnTo>
                  <a:pt x="0" y="21597"/>
                </a:lnTo>
                <a:lnTo>
                  <a:pt x="21600" y="21597"/>
                </a:lnTo>
                <a:lnTo>
                  <a:pt x="21600" y="641"/>
                </a:lnTo>
                <a:cubicBezTo>
                  <a:pt x="21129" y="572"/>
                  <a:pt x="20845" y="414"/>
                  <a:pt x="20979" y="253"/>
                </a:cubicBezTo>
                <a:cubicBezTo>
                  <a:pt x="21110" y="95"/>
                  <a:pt x="20775" y="95"/>
                  <a:pt x="20492" y="253"/>
                </a:cubicBezTo>
                <a:cubicBezTo>
                  <a:pt x="20305" y="357"/>
                  <a:pt x="20187" y="355"/>
                  <a:pt x="19710" y="245"/>
                </a:cubicBezTo>
                <a:cubicBezTo>
                  <a:pt x="19403" y="174"/>
                  <a:pt x="19191" y="89"/>
                  <a:pt x="19237" y="55"/>
                </a:cubicBezTo>
                <a:cubicBezTo>
                  <a:pt x="19282" y="21"/>
                  <a:pt x="18282" y="-3"/>
                  <a:pt x="17011" y="0"/>
                </a:cubicBezTo>
                <a:close/>
                <a:moveTo>
                  <a:pt x="8257" y="12005"/>
                </a:moveTo>
                <a:cubicBezTo>
                  <a:pt x="8405" y="12015"/>
                  <a:pt x="8588" y="12040"/>
                  <a:pt x="8819" y="12078"/>
                </a:cubicBezTo>
                <a:cubicBezTo>
                  <a:pt x="9264" y="12151"/>
                  <a:pt x="9951" y="12210"/>
                  <a:pt x="10345" y="12210"/>
                </a:cubicBezTo>
                <a:cubicBezTo>
                  <a:pt x="10739" y="12210"/>
                  <a:pt x="11115" y="12251"/>
                  <a:pt x="11180" y="12300"/>
                </a:cubicBezTo>
                <a:cubicBezTo>
                  <a:pt x="11361" y="12436"/>
                  <a:pt x="10532" y="12994"/>
                  <a:pt x="10016" y="13085"/>
                </a:cubicBezTo>
                <a:cubicBezTo>
                  <a:pt x="9764" y="13129"/>
                  <a:pt x="9230" y="13167"/>
                  <a:pt x="8826" y="13167"/>
                </a:cubicBezTo>
                <a:cubicBezTo>
                  <a:pt x="7880" y="13167"/>
                  <a:pt x="7414" y="12884"/>
                  <a:pt x="7580" y="12411"/>
                </a:cubicBezTo>
                <a:cubicBezTo>
                  <a:pt x="7696" y="12080"/>
                  <a:pt x="7814" y="11974"/>
                  <a:pt x="8257" y="12005"/>
                </a:cubicBezTo>
                <a:close/>
              </a:path>
            </a:pathLst>
          </a:custGeom>
          <a:ln w="12700">
            <a:miter lim="400000"/>
          </a:ln>
        </p:spPr>
      </p:pic>
      <p:sp>
        <p:nvSpPr>
          <p:cNvPr id="350" name="Are Our Priorities On Things That Will Last!!"/>
          <p:cNvSpPr/>
          <p:nvPr/>
        </p:nvSpPr>
        <p:spPr>
          <a:xfrm>
            <a:off x="231409" y="3193666"/>
            <a:ext cx="12573001" cy="1028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700"/>
              </a:spcBef>
              <a:buClr>
                <a:srgbClr val="941100"/>
              </a:buClr>
              <a:buFont typeface="Zapf Dingbats"/>
              <a:defRPr sz="6200">
                <a:solidFill>
                  <a:srgbClr val="000000"/>
                </a:solidFill>
                <a:effectLst>
                  <a:outerShdw sx="100000" sy="100000" kx="0" ky="0" algn="b" rotWithShape="0" blurRad="165100" dist="88900" dir="2700000">
                    <a:srgbClr val="000000">
                      <a:alpha val="50000"/>
                    </a:srgbClr>
                  </a:outerShdw>
                </a:effectLst>
                <a:latin typeface="Amienne"/>
                <a:ea typeface="Amienne"/>
                <a:cs typeface="Amienne"/>
                <a:sym typeface="Amienne"/>
              </a:defRPr>
            </a:lvl1pPr>
          </a:lstStyle>
          <a:p>
            <a:pPr/>
            <a:r>
              <a:t>Are Our Priorities On Things That Will Last!!</a:t>
            </a:r>
          </a:p>
        </p:txBody>
      </p:sp>
      <p:sp>
        <p:nvSpPr>
          <p:cNvPr id="351" name="Temporary"/>
          <p:cNvSpPr/>
          <p:nvPr/>
        </p:nvSpPr>
        <p:spPr>
          <a:xfrm>
            <a:off x="216197" y="4451350"/>
            <a:ext cx="4025901" cy="800100"/>
          </a:xfrm>
          <a:prstGeom prst="rect">
            <a:avLst/>
          </a:prstGeom>
          <a:ln w="12700">
            <a:miter lim="400000"/>
          </a:ln>
          <a:effectLst>
            <a:outerShdw sx="100000" sy="100000" kx="0" ky="0" algn="b" rotWithShape="0" blurRad="127000" dist="127000" dir="3360000">
              <a:srgbClr val="000000">
                <a:alpha val="3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800">
                <a:solidFill>
                  <a:srgbClr val="000000"/>
                </a:solidFill>
                <a:latin typeface="Gill Sans"/>
                <a:ea typeface="Gill Sans"/>
                <a:cs typeface="Gill Sans"/>
                <a:sym typeface="Gill Sans"/>
              </a:defRPr>
            </a:lvl1pPr>
          </a:lstStyle>
          <a:p>
            <a:pPr/>
            <a:r>
              <a:t>Temporary</a:t>
            </a:r>
          </a:p>
        </p:txBody>
      </p:sp>
      <p:sp>
        <p:nvSpPr>
          <p:cNvPr id="352" name="Eternal"/>
          <p:cNvSpPr/>
          <p:nvPr/>
        </p:nvSpPr>
        <p:spPr>
          <a:xfrm>
            <a:off x="8724900" y="4457700"/>
            <a:ext cx="4025900" cy="800100"/>
          </a:xfrm>
          <a:prstGeom prst="rect">
            <a:avLst/>
          </a:prstGeom>
          <a:ln w="12700">
            <a:miter lim="400000"/>
          </a:ln>
          <a:effectLst>
            <a:outerShdw sx="100000" sy="100000" kx="0" ky="0" algn="b" rotWithShape="0" blurRad="127000" dist="127000" dir="3360000">
              <a:srgbClr val="000000">
                <a:alpha val="3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800">
                <a:solidFill>
                  <a:srgbClr val="000000"/>
                </a:solidFill>
                <a:latin typeface="Gill Sans"/>
                <a:ea typeface="Gill Sans"/>
                <a:cs typeface="Gill Sans"/>
                <a:sym typeface="Gill Sans"/>
              </a:defRPr>
            </a:lvl1pPr>
          </a:lstStyle>
          <a:p>
            <a:pPr/>
            <a:r>
              <a:t>Eternal</a:t>
            </a:r>
          </a:p>
        </p:txBody>
      </p:sp>
      <p:sp>
        <p:nvSpPr>
          <p:cNvPr id="353" name="Where is your Treasure?"/>
          <p:cNvSpPr/>
          <p:nvPr/>
        </p:nvSpPr>
        <p:spPr>
          <a:xfrm>
            <a:off x="4122880" y="8169973"/>
            <a:ext cx="4851401" cy="1592454"/>
          </a:xfrm>
          <a:prstGeom prst="rect">
            <a:avLst/>
          </a:prstGeom>
          <a:ln w="12700">
            <a:miter lim="400000"/>
          </a:ln>
          <a:effectLst>
            <a:outerShdw sx="100000" sy="100000" kx="0" ky="0" algn="b" rotWithShape="0" blurRad="165100" dist="88900" dir="270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600">
                <a:solidFill>
                  <a:srgbClr val="3E231A"/>
                </a:solidFill>
                <a:latin typeface="Chalkduster"/>
                <a:ea typeface="Chalkduster"/>
                <a:cs typeface="Chalkduster"/>
                <a:sym typeface="Chalkduster"/>
              </a:defRPr>
            </a:lvl1pPr>
          </a:lstStyle>
          <a:p>
            <a:pPr/>
            <a:r>
              <a:t>Where is your Treasure?</a:t>
            </a:r>
          </a:p>
        </p:txBody>
      </p:sp>
      <p:sp>
        <p:nvSpPr>
          <p:cNvPr id="354" name="Matthew 6:19-24"/>
          <p:cNvSpPr txBox="1"/>
          <p:nvPr/>
        </p:nvSpPr>
        <p:spPr>
          <a:xfrm>
            <a:off x="4253383" y="1677360"/>
            <a:ext cx="4498034"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4300">
                <a:solidFill>
                  <a:srgbClr val="000000"/>
                </a:solidFill>
                <a:effectLst>
                  <a:outerShdw sx="100000" sy="100000" kx="0" ky="0" algn="b" rotWithShape="0" blurRad="152400" dist="101600" dir="2700000">
                    <a:srgbClr val="000000">
                      <a:alpha val="43333"/>
                    </a:srgbClr>
                  </a:outerShdw>
                </a:effectLst>
                <a:latin typeface="Century Gothic"/>
                <a:ea typeface="Century Gothic"/>
                <a:cs typeface="Century Gothic"/>
                <a:sym typeface="Century Gothic"/>
              </a:defRPr>
            </a:lvl1pPr>
          </a:lstStyle>
          <a:p>
            <a:pPr/>
            <a:r>
              <a:t>Matthew 6:19-24</a:t>
            </a:r>
          </a:p>
        </p:txBody>
      </p:sp>
      <p:sp>
        <p:nvSpPr>
          <p:cNvPr id="355" name="Where Is Our Heart, Focus &amp; Loyalty?"/>
          <p:cNvSpPr txBox="1"/>
          <p:nvPr/>
        </p:nvSpPr>
        <p:spPr>
          <a:xfrm>
            <a:off x="328724" y="2417682"/>
            <a:ext cx="1234735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3200"/>
              </a:spcBef>
              <a:defRPr b="1" sz="5000">
                <a:ln w="25400" cap="flat">
                  <a:solidFill>
                    <a:srgbClr val="000000"/>
                  </a:solidFill>
                  <a:prstDash val="solid"/>
                  <a:miter lim="400000"/>
                </a:ln>
                <a:solidFill>
                  <a:srgbClr val="FFF2D5"/>
                </a:solidFill>
                <a:effectLst>
                  <a:outerShdw sx="100000" sy="100000" kx="0" ky="0" algn="b" rotWithShape="0" blurRad="152400" dist="101600" dir="2700000">
                    <a:srgbClr val="000000">
                      <a:alpha val="90000"/>
                    </a:srgbClr>
                  </a:outerShdw>
                </a:effectLst>
                <a:latin typeface="Gill Sans"/>
                <a:ea typeface="Gill Sans"/>
                <a:cs typeface="Gill Sans"/>
                <a:sym typeface="Gill Sans"/>
              </a:defRPr>
            </a:lvl1pPr>
          </a:lstStyle>
          <a:p>
            <a:pPr/>
            <a:r>
              <a:t>Where Is Our Heart, Focus &amp; Loyalty?</a:t>
            </a:r>
          </a:p>
        </p:txBody>
      </p:sp>
      <p:sp>
        <p:nvSpPr>
          <p:cNvPr id="356" name="Possessions?"/>
          <p:cNvSpPr/>
          <p:nvPr/>
        </p:nvSpPr>
        <p:spPr>
          <a:xfrm>
            <a:off x="444500" y="5181600"/>
            <a:ext cx="3581400" cy="708500"/>
          </a:xfrm>
          <a:prstGeom prst="rect">
            <a:avLst/>
          </a:prstGeom>
          <a:gradFill>
            <a:gsLst>
              <a:gs pos="0">
                <a:srgbClr val="DE8D75"/>
              </a:gs>
              <a:gs pos="27999">
                <a:srgbClr val="E1A391"/>
              </a:gs>
              <a:gs pos="100000">
                <a:srgbClr val="F5E1DC"/>
              </a:gs>
            </a:gsLst>
            <a:lin ang="16200000"/>
          </a:gradFill>
          <a:ln w="10000">
            <a:solidFill>
              <a:srgbClr val="B5786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sz="4100">
                <a:solidFill>
                  <a:srgbClr val="000000"/>
                </a:solidFill>
                <a:uFill>
                  <a:solidFill>
                    <a:srgbClr val="000000"/>
                  </a:solidFill>
                </a:uFill>
                <a:latin typeface="Gill Sans"/>
                <a:ea typeface="Gill Sans"/>
                <a:cs typeface="Gill Sans"/>
                <a:sym typeface="Gill Sans"/>
              </a:defRPr>
            </a:lvl1pPr>
          </a:lstStyle>
          <a:p>
            <a:pPr/>
            <a:r>
              <a:t>Possessions?</a:t>
            </a:r>
          </a:p>
        </p:txBody>
      </p:sp>
      <p:sp>
        <p:nvSpPr>
          <p:cNvPr id="357" name="Pleasure?"/>
          <p:cNvSpPr/>
          <p:nvPr/>
        </p:nvSpPr>
        <p:spPr>
          <a:xfrm>
            <a:off x="444500" y="6057900"/>
            <a:ext cx="3581400" cy="708500"/>
          </a:xfrm>
          <a:prstGeom prst="rect">
            <a:avLst/>
          </a:prstGeom>
          <a:gradFill>
            <a:gsLst>
              <a:gs pos="0">
                <a:srgbClr val="F3B982"/>
              </a:gs>
              <a:gs pos="27999">
                <a:srgbClr val="F3C399"/>
              </a:gs>
              <a:gs pos="100000">
                <a:srgbClr val="FBEADD"/>
              </a:gs>
            </a:gsLst>
            <a:lin ang="16200000"/>
          </a:gradFill>
          <a:ln w="10000">
            <a:solidFill>
              <a:srgbClr val="CFA88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sz="4100">
                <a:solidFill>
                  <a:srgbClr val="000000"/>
                </a:solidFill>
                <a:uFill>
                  <a:solidFill>
                    <a:srgbClr val="000000"/>
                  </a:solidFill>
                </a:uFill>
                <a:latin typeface="Gill Sans"/>
                <a:ea typeface="Gill Sans"/>
                <a:cs typeface="Gill Sans"/>
                <a:sym typeface="Gill Sans"/>
              </a:defRPr>
            </a:lvl1pPr>
          </a:lstStyle>
          <a:p>
            <a:pPr/>
            <a:r>
              <a:t>Pleasure?</a:t>
            </a:r>
          </a:p>
        </p:txBody>
      </p:sp>
      <p:sp>
        <p:nvSpPr>
          <p:cNvPr id="358" name="Glory?"/>
          <p:cNvSpPr/>
          <p:nvPr/>
        </p:nvSpPr>
        <p:spPr>
          <a:xfrm>
            <a:off x="444500" y="6934200"/>
            <a:ext cx="3581400" cy="708500"/>
          </a:xfrm>
          <a:prstGeom prst="rect">
            <a:avLst/>
          </a:prstGeom>
          <a:gradFill>
            <a:gsLst>
              <a:gs pos="0">
                <a:srgbClr val="CFBF96"/>
              </a:gs>
              <a:gs pos="27999">
                <a:srgbClr val="D6C8A8"/>
              </a:gs>
              <a:gs pos="100000">
                <a:srgbClr val="F1ECE3"/>
              </a:gs>
            </a:gsLst>
            <a:lin ang="16200000"/>
          </a:gradFill>
          <a:ln w="10000">
            <a:solidFill>
              <a:srgbClr val="B1A587"/>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sz="4100">
                <a:solidFill>
                  <a:srgbClr val="000000"/>
                </a:solidFill>
                <a:uFill>
                  <a:solidFill>
                    <a:srgbClr val="000000"/>
                  </a:solidFill>
                </a:uFill>
                <a:latin typeface="Gill Sans"/>
                <a:ea typeface="Gill Sans"/>
                <a:cs typeface="Gill Sans"/>
                <a:sym typeface="Gill Sans"/>
              </a:defRPr>
            </a:lvl1pPr>
          </a:lstStyle>
          <a:p>
            <a:pPr/>
            <a:r>
              <a:t>Glory?</a:t>
            </a:r>
          </a:p>
        </p:txBody>
      </p:sp>
      <p:sp>
        <p:nvSpPr>
          <p:cNvPr id="359" name="Self Interest?"/>
          <p:cNvSpPr/>
          <p:nvPr/>
        </p:nvSpPr>
        <p:spPr>
          <a:xfrm>
            <a:off x="444500" y="7810500"/>
            <a:ext cx="3581400" cy="708500"/>
          </a:xfrm>
          <a:prstGeom prst="rect">
            <a:avLst/>
          </a:prstGeom>
          <a:gradFill>
            <a:gsLst>
              <a:gs pos="0">
                <a:srgbClr val="7F7F7F"/>
              </a:gs>
              <a:gs pos="27999">
                <a:srgbClr val="9B9B9B"/>
              </a:gs>
              <a:gs pos="100000">
                <a:srgbClr val="E1E1E1"/>
              </a:gs>
            </a:gsLst>
            <a:lin ang="16200000"/>
          </a:gradFill>
          <a:ln w="10000">
            <a:solidFill>
              <a:srgbClr val="00000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sz="4100">
                <a:solidFill>
                  <a:srgbClr val="000000"/>
                </a:solidFill>
                <a:uFill>
                  <a:solidFill>
                    <a:srgbClr val="000000"/>
                  </a:solidFill>
                </a:uFill>
                <a:latin typeface="Gill Sans"/>
                <a:ea typeface="Gill Sans"/>
                <a:cs typeface="Gill Sans"/>
                <a:sym typeface="Gill Sans"/>
              </a:defRPr>
            </a:lvl1pPr>
          </a:lstStyle>
          <a:p>
            <a:pPr/>
            <a:r>
              <a:t>Self Interest?</a:t>
            </a:r>
          </a:p>
        </p:txBody>
      </p:sp>
      <p:sp>
        <p:nvSpPr>
          <p:cNvPr id="360" name="Other People?"/>
          <p:cNvSpPr/>
          <p:nvPr/>
        </p:nvSpPr>
        <p:spPr>
          <a:xfrm>
            <a:off x="444500" y="8686800"/>
            <a:ext cx="3581400" cy="708500"/>
          </a:xfrm>
          <a:prstGeom prst="rect">
            <a:avLst/>
          </a:prstGeom>
          <a:gradFill>
            <a:gsLst>
              <a:gs pos="0">
                <a:srgbClr val="C8D7A9"/>
              </a:gs>
              <a:gs pos="27999">
                <a:srgbClr val="BBFCBA"/>
              </a:gs>
              <a:gs pos="100000">
                <a:srgbClr val="E1E1E1"/>
              </a:gs>
            </a:gsLst>
            <a:lin ang="16200000"/>
          </a:gradFill>
          <a:ln w="10000">
            <a:solidFill>
              <a:srgbClr val="00000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sz="4100">
                <a:solidFill>
                  <a:srgbClr val="000000"/>
                </a:solidFill>
                <a:uFill>
                  <a:solidFill>
                    <a:srgbClr val="000000"/>
                  </a:solidFill>
                </a:uFill>
                <a:latin typeface="Gill Sans"/>
                <a:ea typeface="Gill Sans"/>
                <a:cs typeface="Gill Sans"/>
                <a:sym typeface="Gill Sans"/>
              </a:defRPr>
            </a:lvl1pPr>
          </a:lstStyle>
          <a:p>
            <a:pPr/>
            <a:r>
              <a:t>Other People?</a:t>
            </a:r>
          </a:p>
        </p:txBody>
      </p:sp>
      <p:sp>
        <p:nvSpPr>
          <p:cNvPr id="361" name="Possessions?"/>
          <p:cNvSpPr/>
          <p:nvPr/>
        </p:nvSpPr>
        <p:spPr>
          <a:xfrm>
            <a:off x="8978900" y="5181600"/>
            <a:ext cx="3581400" cy="708500"/>
          </a:xfrm>
          <a:prstGeom prst="rect">
            <a:avLst/>
          </a:prstGeom>
          <a:gradFill>
            <a:gsLst>
              <a:gs pos="0">
                <a:srgbClr val="DE8D75"/>
              </a:gs>
              <a:gs pos="27999">
                <a:srgbClr val="E1A391"/>
              </a:gs>
              <a:gs pos="100000">
                <a:srgbClr val="F5E1DC"/>
              </a:gs>
            </a:gsLst>
            <a:lin ang="16200000"/>
          </a:gradFill>
          <a:ln w="10000">
            <a:solidFill>
              <a:srgbClr val="B5786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sz="4100">
                <a:solidFill>
                  <a:srgbClr val="000000"/>
                </a:solidFill>
                <a:uFill>
                  <a:solidFill>
                    <a:srgbClr val="000000"/>
                  </a:solidFill>
                </a:uFill>
                <a:latin typeface="Gill Sans"/>
                <a:ea typeface="Gill Sans"/>
                <a:cs typeface="Gill Sans"/>
                <a:sym typeface="Gill Sans"/>
              </a:defRPr>
            </a:lvl1pPr>
          </a:lstStyle>
          <a:p>
            <a:pPr/>
            <a:r>
              <a:t>Possessions?</a:t>
            </a:r>
          </a:p>
        </p:txBody>
      </p:sp>
      <p:sp>
        <p:nvSpPr>
          <p:cNvPr id="362" name="Pleasure?"/>
          <p:cNvSpPr/>
          <p:nvPr/>
        </p:nvSpPr>
        <p:spPr>
          <a:xfrm>
            <a:off x="8978900" y="6057900"/>
            <a:ext cx="3581400" cy="708500"/>
          </a:xfrm>
          <a:prstGeom prst="rect">
            <a:avLst/>
          </a:prstGeom>
          <a:gradFill>
            <a:gsLst>
              <a:gs pos="0">
                <a:srgbClr val="F3B982"/>
              </a:gs>
              <a:gs pos="27999">
                <a:srgbClr val="F3C399"/>
              </a:gs>
              <a:gs pos="100000">
                <a:srgbClr val="FBEADD"/>
              </a:gs>
            </a:gsLst>
            <a:lin ang="16200000"/>
          </a:gradFill>
          <a:ln w="10000">
            <a:solidFill>
              <a:srgbClr val="CFA88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sz="4100">
                <a:solidFill>
                  <a:srgbClr val="000000"/>
                </a:solidFill>
                <a:uFill>
                  <a:solidFill>
                    <a:srgbClr val="000000"/>
                  </a:solidFill>
                </a:uFill>
                <a:latin typeface="Gill Sans"/>
                <a:ea typeface="Gill Sans"/>
                <a:cs typeface="Gill Sans"/>
                <a:sym typeface="Gill Sans"/>
              </a:defRPr>
            </a:lvl1pPr>
          </a:lstStyle>
          <a:p>
            <a:pPr/>
            <a:r>
              <a:t>Pleasure?</a:t>
            </a:r>
          </a:p>
        </p:txBody>
      </p:sp>
      <p:sp>
        <p:nvSpPr>
          <p:cNvPr id="363" name="Glory?"/>
          <p:cNvSpPr/>
          <p:nvPr/>
        </p:nvSpPr>
        <p:spPr>
          <a:xfrm>
            <a:off x="8978900" y="6934200"/>
            <a:ext cx="3581400" cy="708500"/>
          </a:xfrm>
          <a:prstGeom prst="rect">
            <a:avLst/>
          </a:prstGeom>
          <a:gradFill>
            <a:gsLst>
              <a:gs pos="0">
                <a:srgbClr val="CFBF96"/>
              </a:gs>
              <a:gs pos="27999">
                <a:srgbClr val="D6C8A8"/>
              </a:gs>
              <a:gs pos="100000">
                <a:srgbClr val="F1ECE3"/>
              </a:gs>
            </a:gsLst>
            <a:lin ang="16200000"/>
          </a:gradFill>
          <a:ln w="10000">
            <a:solidFill>
              <a:srgbClr val="B1A587"/>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sz="4100">
                <a:solidFill>
                  <a:srgbClr val="000000"/>
                </a:solidFill>
                <a:uFill>
                  <a:solidFill>
                    <a:srgbClr val="000000"/>
                  </a:solidFill>
                </a:uFill>
                <a:latin typeface="Gill Sans"/>
                <a:ea typeface="Gill Sans"/>
                <a:cs typeface="Gill Sans"/>
                <a:sym typeface="Gill Sans"/>
              </a:defRPr>
            </a:lvl1pPr>
          </a:lstStyle>
          <a:p>
            <a:pPr/>
            <a:r>
              <a:t>Glory?</a:t>
            </a:r>
          </a:p>
        </p:txBody>
      </p:sp>
      <p:sp>
        <p:nvSpPr>
          <p:cNvPr id="364" name="Self Interest?"/>
          <p:cNvSpPr/>
          <p:nvPr/>
        </p:nvSpPr>
        <p:spPr>
          <a:xfrm>
            <a:off x="8978900" y="7810500"/>
            <a:ext cx="3581400" cy="708500"/>
          </a:xfrm>
          <a:prstGeom prst="rect">
            <a:avLst/>
          </a:prstGeom>
          <a:gradFill>
            <a:gsLst>
              <a:gs pos="0">
                <a:srgbClr val="7F7F7F"/>
              </a:gs>
              <a:gs pos="27999">
                <a:srgbClr val="9B9B9B"/>
              </a:gs>
              <a:gs pos="100000">
                <a:srgbClr val="E1E1E1"/>
              </a:gs>
            </a:gsLst>
            <a:lin ang="16200000"/>
          </a:gradFill>
          <a:ln w="10000">
            <a:solidFill>
              <a:srgbClr val="00000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sz="4100">
                <a:solidFill>
                  <a:srgbClr val="000000"/>
                </a:solidFill>
                <a:uFill>
                  <a:solidFill>
                    <a:srgbClr val="000000"/>
                  </a:solidFill>
                </a:uFill>
                <a:latin typeface="Gill Sans"/>
                <a:ea typeface="Gill Sans"/>
                <a:cs typeface="Gill Sans"/>
                <a:sym typeface="Gill Sans"/>
              </a:defRPr>
            </a:lvl1pPr>
          </a:lstStyle>
          <a:p>
            <a:pPr/>
            <a:r>
              <a:t>Self Interest?</a:t>
            </a:r>
          </a:p>
        </p:txBody>
      </p:sp>
      <p:sp>
        <p:nvSpPr>
          <p:cNvPr id="365" name="Other People?"/>
          <p:cNvSpPr/>
          <p:nvPr/>
        </p:nvSpPr>
        <p:spPr>
          <a:xfrm>
            <a:off x="8978900" y="8686800"/>
            <a:ext cx="3581400" cy="708500"/>
          </a:xfrm>
          <a:prstGeom prst="rect">
            <a:avLst/>
          </a:prstGeom>
          <a:gradFill>
            <a:gsLst>
              <a:gs pos="0">
                <a:srgbClr val="C8D7A9"/>
              </a:gs>
              <a:gs pos="27999">
                <a:srgbClr val="BBFCBA"/>
              </a:gs>
              <a:gs pos="100000">
                <a:srgbClr val="E1E1E1"/>
              </a:gs>
            </a:gsLst>
            <a:lin ang="16200000"/>
          </a:gradFill>
          <a:ln w="10000">
            <a:solidFill>
              <a:srgbClr val="000000"/>
            </a:solidFill>
            <a:miter lim="400000"/>
          </a:ln>
          <a:effectLst>
            <a:outerShdw sx="100000" sy="100000" kx="0" ky="0" algn="b" rotWithShape="0" blurRad="127000" dist="127000" dir="3360000">
              <a:srgbClr val="000000">
                <a:alpha val="90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Cambria"/>
              <a:defRPr sz="4100">
                <a:solidFill>
                  <a:srgbClr val="000000"/>
                </a:solidFill>
                <a:uFill>
                  <a:solidFill>
                    <a:srgbClr val="000000"/>
                  </a:solidFill>
                </a:uFill>
                <a:latin typeface="Gill Sans"/>
                <a:ea typeface="Gill Sans"/>
                <a:cs typeface="Gill Sans"/>
                <a:sym typeface="Gill Sans"/>
              </a:defRPr>
            </a:lvl1pPr>
          </a:lstStyle>
          <a:p>
            <a:pPr/>
            <a:r>
              <a:t>Other People?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4" presetID="22" grpId="1" fill="hold">
                                  <p:stCondLst>
                                    <p:cond delay="0"/>
                                  </p:stCondLst>
                                  <p:iterate type="el" backwards="0">
                                    <p:tmAbs val="0"/>
                                  </p:iterate>
                                  <p:childTnLst>
                                    <p:animEffect filter="wipe(down)" transition="out">
                                      <p:cBhvr>
                                        <p:cTn id="6" dur="2500" fill="hold"/>
                                        <p:tgtEl>
                                          <p:spTgt spid="347"/>
                                        </p:tgtEl>
                                      </p:cBhvr>
                                    </p:animEffect>
                                    <p:set>
                                      <p:cBhvr>
                                        <p:cTn id="7" fill="hold">
                                          <p:stCondLst>
                                            <p:cond delay="2499"/>
                                          </p:stCondLst>
                                        </p:cTn>
                                        <p:tgtEl>
                                          <p:spTgt spid="347"/>
                                        </p:tgtEl>
                                        <p:attrNameLst>
                                          <p:attrName>style.visibility</p:attrName>
                                        </p:attrNameLst>
                                      </p:cBhvr>
                                      <p:to>
                                        <p:strVal val="hidden"/>
                                      </p:to>
                                    </p:set>
                                  </p:childTnLst>
                                </p:cTn>
                              </p:par>
                            </p:childTnLst>
                          </p:cTn>
                        </p:par>
                        <p:par>
                          <p:cTn id="8" fill="hold">
                            <p:stCondLst>
                              <p:cond delay="2500"/>
                            </p:stCondLst>
                            <p:childTnLst>
                              <p:par>
                                <p:cTn id="9" presetClass="exit" nodeType="afterEffect" presetSubtype="4" presetID="22" grpId="2" fill="hold">
                                  <p:stCondLst>
                                    <p:cond delay="0"/>
                                  </p:stCondLst>
                                  <p:iterate type="el" backwards="0">
                                    <p:tmAbs val="0"/>
                                  </p:iterate>
                                  <p:childTnLst>
                                    <p:animEffect filter="wipe(down)" transition="out">
                                      <p:cBhvr>
                                        <p:cTn id="10" dur="2500" fill="hold"/>
                                        <p:tgtEl>
                                          <p:spTgt spid="351"/>
                                        </p:tgtEl>
                                      </p:cBhvr>
                                    </p:animEffect>
                                    <p:set>
                                      <p:cBhvr>
                                        <p:cTn id="11" fill="hold">
                                          <p:stCondLst>
                                            <p:cond delay="2499"/>
                                          </p:stCondLst>
                                        </p:cTn>
                                        <p:tgtEl>
                                          <p:spTgt spid="351"/>
                                        </p:tgtEl>
                                        <p:attrNameLst>
                                          <p:attrName>style.visibility</p:attrName>
                                        </p:attrNameLst>
                                      </p:cBhvr>
                                      <p:to>
                                        <p:strVal val="hidden"/>
                                      </p:to>
                                    </p:set>
                                  </p:childTnLst>
                                </p:cTn>
                              </p:par>
                            </p:childTnLst>
                          </p:cTn>
                        </p:par>
                        <p:par>
                          <p:cTn id="12" fill="hold">
                            <p:stCondLst>
                              <p:cond delay="5000"/>
                            </p:stCondLst>
                            <p:childTnLst>
                              <p:par>
                                <p:cTn id="13" presetClass="exit" nodeType="afterEffect" presetSubtype="4" presetID="22" grpId="3" fill="hold">
                                  <p:stCondLst>
                                    <p:cond delay="0"/>
                                  </p:stCondLst>
                                  <p:iterate type="el" backwards="0">
                                    <p:tmAbs val="0"/>
                                  </p:iterate>
                                  <p:childTnLst>
                                    <p:animEffect filter="wipe(down)" transition="out">
                                      <p:cBhvr>
                                        <p:cTn id="14" dur="2500" fill="hold"/>
                                        <p:tgtEl>
                                          <p:spTgt spid="356"/>
                                        </p:tgtEl>
                                      </p:cBhvr>
                                    </p:animEffect>
                                    <p:set>
                                      <p:cBhvr>
                                        <p:cTn id="15" fill="hold">
                                          <p:stCondLst>
                                            <p:cond delay="2499"/>
                                          </p:stCondLst>
                                        </p:cTn>
                                        <p:tgtEl>
                                          <p:spTgt spid="356"/>
                                        </p:tgtEl>
                                        <p:attrNameLst>
                                          <p:attrName>style.visibility</p:attrName>
                                        </p:attrNameLst>
                                      </p:cBhvr>
                                      <p:to>
                                        <p:strVal val="hidden"/>
                                      </p:to>
                                    </p:set>
                                  </p:childTnLst>
                                </p:cTn>
                              </p:par>
                            </p:childTnLst>
                          </p:cTn>
                        </p:par>
                        <p:par>
                          <p:cTn id="16" fill="hold">
                            <p:stCondLst>
                              <p:cond delay="7500"/>
                            </p:stCondLst>
                            <p:childTnLst>
                              <p:par>
                                <p:cTn id="17" presetClass="exit" nodeType="afterEffect" presetSubtype="4" presetID="22" grpId="4" fill="hold">
                                  <p:stCondLst>
                                    <p:cond delay="0"/>
                                  </p:stCondLst>
                                  <p:iterate type="el" backwards="0">
                                    <p:tmAbs val="0"/>
                                  </p:iterate>
                                  <p:childTnLst>
                                    <p:animEffect filter="wipe(down)" transition="out">
                                      <p:cBhvr>
                                        <p:cTn id="18" dur="2500" fill="hold"/>
                                        <p:tgtEl>
                                          <p:spTgt spid="357"/>
                                        </p:tgtEl>
                                      </p:cBhvr>
                                    </p:animEffect>
                                    <p:set>
                                      <p:cBhvr>
                                        <p:cTn id="19" fill="hold">
                                          <p:stCondLst>
                                            <p:cond delay="2499"/>
                                          </p:stCondLst>
                                        </p:cTn>
                                        <p:tgtEl>
                                          <p:spTgt spid="357"/>
                                        </p:tgtEl>
                                        <p:attrNameLst>
                                          <p:attrName>style.visibility</p:attrName>
                                        </p:attrNameLst>
                                      </p:cBhvr>
                                      <p:to>
                                        <p:strVal val="hidden"/>
                                      </p:to>
                                    </p:set>
                                  </p:childTnLst>
                                </p:cTn>
                              </p:par>
                            </p:childTnLst>
                          </p:cTn>
                        </p:par>
                        <p:par>
                          <p:cTn id="20" fill="hold">
                            <p:stCondLst>
                              <p:cond delay="10000"/>
                            </p:stCondLst>
                            <p:childTnLst>
                              <p:par>
                                <p:cTn id="21" presetClass="exit" nodeType="afterEffect" presetSubtype="4" presetID="22" grpId="5" fill="hold">
                                  <p:stCondLst>
                                    <p:cond delay="0"/>
                                  </p:stCondLst>
                                  <p:iterate type="el" backwards="0">
                                    <p:tmAbs val="0"/>
                                  </p:iterate>
                                  <p:childTnLst>
                                    <p:animEffect filter="wipe(down)" transition="out">
                                      <p:cBhvr>
                                        <p:cTn id="22" dur="2500" fill="hold"/>
                                        <p:tgtEl>
                                          <p:spTgt spid="358"/>
                                        </p:tgtEl>
                                      </p:cBhvr>
                                    </p:animEffect>
                                    <p:set>
                                      <p:cBhvr>
                                        <p:cTn id="23" fill="hold">
                                          <p:stCondLst>
                                            <p:cond delay="2499"/>
                                          </p:stCondLst>
                                        </p:cTn>
                                        <p:tgtEl>
                                          <p:spTgt spid="358"/>
                                        </p:tgtEl>
                                        <p:attrNameLst>
                                          <p:attrName>style.visibility</p:attrName>
                                        </p:attrNameLst>
                                      </p:cBhvr>
                                      <p:to>
                                        <p:strVal val="hidden"/>
                                      </p:to>
                                    </p:set>
                                  </p:childTnLst>
                                </p:cTn>
                              </p:par>
                            </p:childTnLst>
                          </p:cTn>
                        </p:par>
                        <p:par>
                          <p:cTn id="24" fill="hold">
                            <p:stCondLst>
                              <p:cond delay="12500"/>
                            </p:stCondLst>
                            <p:childTnLst>
                              <p:par>
                                <p:cTn id="25" presetClass="exit" nodeType="afterEffect" presetSubtype="4" presetID="22" grpId="6" fill="hold">
                                  <p:stCondLst>
                                    <p:cond delay="0"/>
                                  </p:stCondLst>
                                  <p:iterate type="el" backwards="0">
                                    <p:tmAbs val="0"/>
                                  </p:iterate>
                                  <p:childTnLst>
                                    <p:animEffect filter="wipe(down)" transition="out">
                                      <p:cBhvr>
                                        <p:cTn id="26" dur="2500" fill="hold"/>
                                        <p:tgtEl>
                                          <p:spTgt spid="359"/>
                                        </p:tgtEl>
                                      </p:cBhvr>
                                    </p:animEffect>
                                    <p:set>
                                      <p:cBhvr>
                                        <p:cTn id="27" fill="hold">
                                          <p:stCondLst>
                                            <p:cond delay="2499"/>
                                          </p:stCondLst>
                                        </p:cTn>
                                        <p:tgtEl>
                                          <p:spTgt spid="359"/>
                                        </p:tgtEl>
                                        <p:attrNameLst>
                                          <p:attrName>style.visibility</p:attrName>
                                        </p:attrNameLst>
                                      </p:cBhvr>
                                      <p:to>
                                        <p:strVal val="hidden"/>
                                      </p:to>
                                    </p:set>
                                  </p:childTnLst>
                                </p:cTn>
                              </p:par>
                            </p:childTnLst>
                          </p:cTn>
                        </p:par>
                        <p:par>
                          <p:cTn id="28" fill="hold">
                            <p:stCondLst>
                              <p:cond delay="15000"/>
                            </p:stCondLst>
                            <p:childTnLst>
                              <p:par>
                                <p:cTn id="29" presetClass="exit" nodeType="afterEffect" presetSubtype="4" presetID="22" grpId="7" fill="hold">
                                  <p:stCondLst>
                                    <p:cond delay="0"/>
                                  </p:stCondLst>
                                  <p:iterate type="el" backwards="0">
                                    <p:tmAbs val="0"/>
                                  </p:iterate>
                                  <p:childTnLst>
                                    <p:animEffect filter="wipe(down)" transition="out">
                                      <p:cBhvr>
                                        <p:cTn id="30" dur="2500" fill="hold"/>
                                        <p:tgtEl>
                                          <p:spTgt spid="360"/>
                                        </p:tgtEl>
                                      </p:cBhvr>
                                    </p:animEffect>
                                    <p:set>
                                      <p:cBhvr>
                                        <p:cTn id="31" fill="hold">
                                          <p:stCondLst>
                                            <p:cond delay="2499"/>
                                          </p:stCondLst>
                                        </p:cTn>
                                        <p:tgtEl>
                                          <p:spTgt spid="36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7" grpId="1"/>
      <p:bldP build="whole" bldLvl="1" animBg="1" rev="0" advAuto="0" spid="356" grpId="3"/>
      <p:bldP build="whole" bldLvl="1" animBg="1" rev="0" advAuto="0" spid="360" grpId="7"/>
      <p:bldP build="whole" bldLvl="1" animBg="1" rev="0" advAuto="0" spid="351" grpId="2"/>
      <p:bldP build="whole" bldLvl="1" animBg="1" rev="0" advAuto="0" spid="358" grpId="5"/>
      <p:bldP build="whole" bldLvl="1" animBg="1" rev="0" advAuto="0" spid="359" grpId="6"/>
      <p:bldP build="whole" bldLvl="1" animBg="1" rev="0" advAuto="0" spid="357" grpId="4"/>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