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535353"/>
        </a:solidFill>
        <a:effectLst/>
        <a:uFillTx/>
        <a:latin typeface="+mn-lt"/>
        <a:ea typeface="+mn-ea"/>
        <a:cs typeface="+mn-cs"/>
        <a:sym typeface="Gill Sans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AB180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satOff val="1848"/>
              <a:lumOff val="-15262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6">
                  <a:satOff val="1848"/>
                  <a:lumOff val="-15262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0" cap="flat">
              <a:noFill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0" cap="flat">
              <a:noFill/>
              <a:miter lim="400000"/>
            </a:ln>
          </a:insideH>
          <a:insideV>
            <a:ln w="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785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5E6E5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A5F5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BEBEB"/>
          </a:solidFill>
        </a:fill>
      </a:tcStyle>
    </a:band2H>
    <a:firstCol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E5E6E5"/>
          </a:solidFill>
        </a:fill>
      </a:tcStyle>
    </a:firstCol>
    <a:la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lastRow>
    <a:firstRow>
      <a:tcTxStyle b="off" i="off">
        <a:fontRef idx="minor">
          <a:srgbClr val="5A5F5E"/>
        </a:fontRef>
        <a:srgbClr val="5A5F5E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CCCCC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A5F5E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0000">
              <a:alpha val="5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A5F5E"/>
              </a:solidFill>
              <a:prstDash val="solid"/>
              <a:miter lim="400000"/>
            </a:ln>
          </a:right>
          <a:top>
            <a:ln w="12700" cap="flat">
              <a:solidFill>
                <a:srgbClr val="C8C8C8"/>
              </a:solidFill>
              <a:prstDash val="solid"/>
              <a:miter lim="400000"/>
            </a:ln>
          </a:top>
          <a:bottom>
            <a:ln w="12700" cap="flat">
              <a:solidFill>
                <a:srgbClr val="C8C8C8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solidFill>
                <a:srgbClr val="5A5F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C8C8C8"/>
              </a:solidFill>
              <a:prstDash val="solid"/>
              <a:miter lim="400000"/>
            </a:ln>
          </a:left>
          <a:right>
            <a:ln w="12700" cap="flat">
              <a:solidFill>
                <a:srgbClr val="C8C8C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A5F5E"/>
              </a:solidFill>
              <a:prstDash val="solid"/>
              <a:miter lim="400000"/>
            </a:ln>
          </a:bottom>
          <a:insideH>
            <a:ln w="12700" cap="flat">
              <a:solidFill>
                <a:srgbClr val="C8C8C8"/>
              </a:solidFill>
              <a:prstDash val="solid"/>
              <a:miter lim="400000"/>
            </a:ln>
          </a:insideH>
          <a:insideV>
            <a:ln w="12700" cap="flat">
              <a:solidFill>
                <a:srgbClr val="C8C8C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8" name="Shape 22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355600" y="2044700"/>
            <a:ext cx="12293600" cy="32385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355600" y="5270500"/>
            <a:ext cx="12293600" cy="1295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5689600"/>
            <a:ext cx="10464800" cy="5080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152900"/>
            <a:ext cx="10464800" cy="647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2552700" y="0"/>
            <a:ext cx="17339734" cy="9753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Slide Number"/>
          <p:cNvSpPr txBox="1"/>
          <p:nvPr>
            <p:ph type="sldNum" sz="quarter" idx="2"/>
          </p:nvPr>
        </p:nvSpPr>
        <p:spPr>
          <a:xfrm>
            <a:off x="12633451" y="174582"/>
            <a:ext cx="371349" cy="4094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i="1">
                <a:solidFill>
                  <a:srgbClr val="000000"/>
                </a:solidFill>
                <a:effectLst>
                  <a:outerShdw sx="100000" sy="100000" kx="0" ky="0" algn="b" rotWithShape="0" blurRad="63500" dist="0" dir="3600000">
                    <a:srgbClr val="000000">
                      <a:alpha val="70000"/>
                    </a:srgbClr>
                  </a:outerShdw>
                </a:effectLst>
                <a:latin typeface="Book Antiqua"/>
                <a:ea typeface="Book Antiqua"/>
                <a:cs typeface="Book Antiqua"/>
                <a:sym typeface="Book Antiqu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8467" y="-31750"/>
            <a:ext cx="13004801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lide Number"/>
          <p:cNvSpPr txBox="1"/>
          <p:nvPr>
            <p:ph type="sldNum" sz="quarter" idx="2"/>
          </p:nvPr>
        </p:nvSpPr>
        <p:spPr>
          <a:xfrm>
            <a:off x="6286500" y="9258300"/>
            <a:ext cx="419100" cy="469900"/>
          </a:xfrm>
          <a:prstGeom prst="rect">
            <a:avLst/>
          </a:prstGeom>
        </p:spPr>
        <p:txBody>
          <a:bodyPr anchor="t"/>
          <a:lstStyle>
            <a:lvl1pPr>
              <a:def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Text"/>
          <p:cNvSpPr txBox="1"/>
          <p:nvPr>
            <p:ph type="title"/>
          </p:nvPr>
        </p:nvSpPr>
        <p:spPr>
          <a:xfrm>
            <a:off x="990600" y="584200"/>
            <a:ext cx="11010900" cy="1143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cap="none" sz="6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4" name="Body Level One…"/>
          <p:cNvSpPr txBox="1"/>
          <p:nvPr>
            <p:ph type="body" idx="1"/>
          </p:nvPr>
        </p:nvSpPr>
        <p:spPr>
          <a:xfrm>
            <a:off x="990600" y="2654300"/>
            <a:ext cx="11010900" cy="6121400"/>
          </a:xfrm>
          <a:prstGeom prst="rect">
            <a:avLst/>
          </a:prstGeom>
        </p:spPr>
        <p:txBody>
          <a:bodyPr>
            <a:noAutofit/>
          </a:bodyPr>
          <a:lstStyle>
            <a:lvl1pPr marL="825500" indent="-508000">
              <a:spcBef>
                <a:spcPts val="2000"/>
              </a:spcBef>
              <a:buSzPct val="30000"/>
              <a:buBlip>
                <a:blip r:embed="rId2"/>
              </a:buBlip>
              <a:defRPr i="1" sz="4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  <a:lvl2pPr marL="1473200" indent="-508000">
              <a:spcBef>
                <a:spcPts val="2000"/>
              </a:spcBef>
              <a:buSzPct val="30000"/>
              <a:buBlip>
                <a:blip r:embed="rId2"/>
              </a:buBlip>
              <a:defRPr i="1" sz="4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2pPr>
            <a:lvl3pPr marL="2108200" indent="-508000">
              <a:spcBef>
                <a:spcPts val="2000"/>
              </a:spcBef>
              <a:buSzPct val="30000"/>
              <a:buBlip>
                <a:blip r:embed="rId2"/>
              </a:buBlip>
              <a:defRPr i="1" sz="4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3pPr>
            <a:lvl4pPr marL="2768600" indent="-508000">
              <a:spcBef>
                <a:spcPts val="2000"/>
              </a:spcBef>
              <a:buSzPct val="30000"/>
              <a:buBlip>
                <a:blip r:embed="rId2"/>
              </a:buBlip>
              <a:defRPr i="1" sz="4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4pPr>
            <a:lvl5pPr marL="3416300" indent="-508000">
              <a:spcBef>
                <a:spcPts val="2000"/>
              </a:spcBef>
              <a:buSzPct val="30000"/>
              <a:buBlip>
                <a:blip r:embed="rId2"/>
              </a:buBlip>
              <a:defRPr i="1" sz="48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5" name="Slide Number"/>
          <p:cNvSpPr txBox="1"/>
          <p:nvPr>
            <p:ph type="sldNum" sz="quarter" idx="2"/>
          </p:nvPr>
        </p:nvSpPr>
        <p:spPr>
          <a:xfrm>
            <a:off x="6286500" y="9258300"/>
            <a:ext cx="419100" cy="469900"/>
          </a:xfrm>
          <a:prstGeom prst="rect">
            <a:avLst/>
          </a:prstGeom>
        </p:spPr>
        <p:txBody>
          <a:bodyPr anchor="t"/>
          <a:lstStyle>
            <a:lvl1pPr>
              <a:def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bg>
      <p:bgPr>
        <a:noFill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Text"/>
          <p:cNvSpPr txBox="1"/>
          <p:nvPr>
            <p:ph type="title"/>
          </p:nvPr>
        </p:nvSpPr>
        <p:spPr>
          <a:xfrm>
            <a:off x="850900" y="1524000"/>
            <a:ext cx="11290300" cy="3073400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cap="none" sz="6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3" name="Body Level One…"/>
          <p:cNvSpPr txBox="1"/>
          <p:nvPr>
            <p:ph type="body" sz="half" idx="1"/>
          </p:nvPr>
        </p:nvSpPr>
        <p:spPr>
          <a:xfrm>
            <a:off x="850900" y="5156200"/>
            <a:ext cx="11290300" cy="232410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spcBef>
                <a:spcPts val="0"/>
              </a:spcBef>
              <a:buSzTx/>
              <a:buNone/>
              <a:defRPr i="1" sz="36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0" algn="r">
              <a:spcBef>
                <a:spcPts val="0"/>
              </a:spcBef>
              <a:buSzTx/>
              <a:buNone/>
              <a:defRPr i="1" sz="36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0" algn="r">
              <a:spcBef>
                <a:spcPts val="0"/>
              </a:spcBef>
              <a:buSzTx/>
              <a:buNone/>
              <a:defRPr i="1" sz="36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0" algn="r">
              <a:spcBef>
                <a:spcPts val="0"/>
              </a:spcBef>
              <a:buSzTx/>
              <a:buNone/>
              <a:defRPr i="1" sz="36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0" algn="r">
              <a:spcBef>
                <a:spcPts val="0"/>
              </a:spcBef>
              <a:buSzTx/>
              <a:buNone/>
              <a:defRPr i="1" sz="36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/>
          <p:nvPr>
            <p:ph type="sldNum" sz="quarter" idx="2"/>
          </p:nvPr>
        </p:nvSpPr>
        <p:spPr>
          <a:xfrm>
            <a:off x="6286500" y="9258300"/>
            <a:ext cx="419100" cy="469900"/>
          </a:xfrm>
          <a:prstGeom prst="rect">
            <a:avLst/>
          </a:prstGeom>
        </p:spPr>
        <p:txBody>
          <a:bodyPr anchor="t"/>
          <a:lstStyle>
            <a:lvl1pPr>
              <a:defRPr sz="24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</p:spPr>
        <p:txBody>
          <a:bodyPr>
            <a:noAutofit/>
          </a:bodyPr>
          <a:lstStyle>
            <a:lvl1pPr marL="889000" indent="-571500">
              <a:spcBef>
                <a:spcPts val="4800"/>
              </a:spcBef>
              <a:buSzPct val="171000"/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1333500" indent="-571500">
              <a:spcBef>
                <a:spcPts val="4800"/>
              </a:spcBef>
              <a:buSzPct val="171000"/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778000" indent="-571500">
              <a:spcBef>
                <a:spcPts val="4800"/>
              </a:spcBef>
              <a:buSzPct val="171000"/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2222500" indent="-571500">
              <a:spcBef>
                <a:spcPts val="4800"/>
              </a:spcBef>
              <a:buSzPct val="171000"/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667000" indent="-571500">
              <a:spcBef>
                <a:spcPts val="4800"/>
              </a:spcBef>
              <a:buSzPct val="171000"/>
              <a:defRPr sz="42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2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Number"/>
          <p:cNvSpPr txBox="1"/>
          <p:nvPr>
            <p:ph type="sldNum" sz="quarter" idx="2"/>
          </p:nvPr>
        </p:nvSpPr>
        <p:spPr>
          <a:xfrm>
            <a:off x="9320107" y="9040141"/>
            <a:ext cx="451716" cy="431079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l" defTabSz="65024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lide Number"/>
          <p:cNvSpPr txBox="1"/>
          <p:nvPr>
            <p:ph type="sldNum" sz="quarter" idx="2"/>
          </p:nvPr>
        </p:nvSpPr>
        <p:spPr>
          <a:xfrm>
            <a:off x="9320107" y="9040141"/>
            <a:ext cx="451716" cy="431079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l" defTabSz="650240">
              <a:defRPr sz="2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258743" y="-673100"/>
            <a:ext cx="10390144" cy="777732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908800"/>
            <a:ext cx="10464800" cy="12827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choose today whom you_cb" descr="choose today whom you_cb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7060" cy="975586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Title Text"/>
          <p:cNvSpPr txBox="1"/>
          <p:nvPr>
            <p:ph type="title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cap="none" sz="6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5" name="Body Level One…"/>
          <p:cNvSpPr txBox="1"/>
          <p:nvPr>
            <p:ph type="body" sz="quarter" idx="1"/>
          </p:nvPr>
        </p:nvSpPr>
        <p:spPr>
          <a:xfrm>
            <a:off x="1950719" y="5527040"/>
            <a:ext cx="9103361" cy="2492587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0" indent="0" algn="ctr" defTabSz="1300480">
              <a:spcBef>
                <a:spcPts val="1000"/>
              </a:spcBef>
              <a:buSzTx/>
              <a:buNone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 defTabSz="1300480">
              <a:spcBef>
                <a:spcPts val="1000"/>
              </a:spcBef>
              <a:buSzTx/>
              <a:buNone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 defTabSz="1300480">
              <a:spcBef>
                <a:spcPts val="1000"/>
              </a:spcBef>
              <a:buSzTx/>
              <a:buNone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 defTabSz="1300480">
              <a:spcBef>
                <a:spcPts val="1000"/>
              </a:spcBef>
              <a:buSzTx/>
              <a:buNone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 defTabSz="1300480">
              <a:spcBef>
                <a:spcPts val="1000"/>
              </a:spcBef>
              <a:buSzTx/>
              <a:buNone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" name="Slide Number"/>
          <p:cNvSpPr txBox="1"/>
          <p:nvPr>
            <p:ph type="sldNum" sz="quarter" idx="2"/>
          </p:nvPr>
        </p:nvSpPr>
        <p:spPr>
          <a:xfrm>
            <a:off x="11957539" y="8882098"/>
            <a:ext cx="397021" cy="389270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84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5" name="Slide Number"/>
          <p:cNvSpPr txBox="1"/>
          <p:nvPr>
            <p:ph type="sldNum" sz="quarter" idx="2"/>
          </p:nvPr>
        </p:nvSpPr>
        <p:spPr>
          <a:xfrm>
            <a:off x="6324599" y="9271000"/>
            <a:ext cx="342901" cy="3556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lide Number"/>
          <p:cNvSpPr txBox="1"/>
          <p:nvPr>
            <p:ph type="sldNum" sz="quarter" idx="2"/>
          </p:nvPr>
        </p:nvSpPr>
        <p:spPr>
          <a:xfrm>
            <a:off x="12269886" y="8976012"/>
            <a:ext cx="250628" cy="281237"/>
          </a:xfrm>
          <a:prstGeom prst="rect">
            <a:avLst/>
          </a:prstGeom>
        </p:spPr>
        <p:txBody>
          <a:bodyPr lIns="0" tIns="0" rIns="0" bIns="0" anchor="ctr"/>
          <a:lstStyle>
            <a:lvl1pPr defTabSz="1300480">
              <a:defRPr sz="2200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Body Level One…"/>
          <p:cNvSpPr txBox="1"/>
          <p:nvPr>
            <p:ph type="body" idx="1"/>
          </p:nvPr>
        </p:nvSpPr>
        <p:spPr>
          <a:xfrm>
            <a:off x="650239" y="2167466"/>
            <a:ext cx="11704322" cy="6502401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379827" indent="-379827" defTabSz="1300480">
              <a:spcBef>
                <a:spcPts val="800"/>
              </a:spcBef>
              <a:buClr>
                <a:srgbClr val="000000"/>
              </a:buClr>
              <a:buSzPct val="85000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777240" indent="-411480" defTabSz="1300480">
              <a:spcBef>
                <a:spcPts val="800"/>
              </a:spcBef>
              <a:buClr>
                <a:srgbClr val="000000"/>
              </a:buClr>
              <a:buSzPct val="85000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169125" indent="-391885" defTabSz="1300480">
              <a:spcBef>
                <a:spcPts val="800"/>
              </a:spcBef>
              <a:buClr>
                <a:srgbClr val="000000"/>
              </a:buClr>
              <a:buSzPct val="85000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484696" indent="-433136" defTabSz="1300480">
              <a:spcBef>
                <a:spcPts val="800"/>
              </a:spcBef>
              <a:buClr>
                <a:srgbClr val="000000"/>
              </a:buClr>
              <a:buSzPct val="85000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1840229" indent="-514349" defTabSz="1300480">
              <a:spcBef>
                <a:spcPts val="800"/>
              </a:spcBef>
              <a:buClr>
                <a:srgbClr val="000000"/>
              </a:buClr>
              <a:buSzPct val="85000"/>
              <a:buChar char="●"/>
              <a:defRPr sz="3600">
                <a:solidFill>
                  <a:srgbClr val="000000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Title Text"/>
          <p:cNvSpPr txBox="1"/>
          <p:nvPr>
            <p:ph type="title"/>
          </p:nvPr>
        </p:nvSpPr>
        <p:spPr>
          <a:xfrm>
            <a:off x="650239" y="216746"/>
            <a:ext cx="11704322" cy="1733974"/>
          </a:xfrm>
          <a:prstGeom prst="rect">
            <a:avLst/>
          </a:prstGeom>
        </p:spPr>
        <p:txBody>
          <a:bodyPr lIns="65023" tIns="65023" rIns="65023" bIns="65023" anchor="b"/>
          <a:lstStyle>
            <a:lvl1pPr algn="l" defTabSz="1300480">
              <a:defRPr cap="none" spc="-138" sz="5800">
                <a:ln w="3200" cap="flat">
                  <a:solidFill>
                    <a:srgbClr val="D8AC5F">
                      <a:alpha val="25000"/>
                    </a:srgbClr>
                  </a:solidFill>
                  <a:prstDash val="solid"/>
                  <a:round/>
                </a:ln>
                <a:solidFill>
                  <a:srgbClr val="F9F9F9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01" name="Slide Number"/>
          <p:cNvSpPr txBox="1"/>
          <p:nvPr>
            <p:ph type="sldNum" sz="quarter" idx="2"/>
          </p:nvPr>
        </p:nvSpPr>
        <p:spPr>
          <a:xfrm>
            <a:off x="12269886" y="8976012"/>
            <a:ext cx="250628" cy="281237"/>
          </a:xfrm>
          <a:prstGeom prst="rect">
            <a:avLst/>
          </a:prstGeom>
        </p:spPr>
        <p:txBody>
          <a:bodyPr lIns="0" tIns="0" rIns="0" bIns="0" anchor="ctr"/>
          <a:lstStyle>
            <a:lvl1pPr defTabSz="1300480">
              <a:defRPr sz="2200">
                <a:solidFill>
                  <a:srgbClr val="888888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Image"/>
          <p:cNvSpPr/>
          <p:nvPr>
            <p:ph type="pic" idx="21"/>
          </p:nvPr>
        </p:nvSpPr>
        <p:spPr>
          <a:xfrm>
            <a:off x="5130800" y="419100"/>
            <a:ext cx="9262596" cy="8648700"/>
          </a:xfrm>
          <a:prstGeom prst="rect">
            <a:avLst/>
          </a:prstGeom>
          <a:ln w="25400"/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09" name="Title Text"/>
          <p:cNvSpPr txBox="1"/>
          <p:nvPr>
            <p:ph type="title"/>
          </p:nvPr>
        </p:nvSpPr>
        <p:spPr>
          <a:xfrm>
            <a:off x="762000" y="419100"/>
            <a:ext cx="5384800" cy="4597400"/>
          </a:xfrm>
          <a:prstGeom prst="rect">
            <a:avLst/>
          </a:prstGeom>
        </p:spPr>
        <p:txBody>
          <a:bodyPr anchor="b"/>
          <a:lstStyle>
            <a:lvl1pPr>
              <a:defRPr b="1" cap="none" sz="52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10" name="Body Level One…"/>
          <p:cNvSpPr txBox="1"/>
          <p:nvPr>
            <p:ph type="body" sz="quarter" idx="1"/>
          </p:nvPr>
        </p:nvSpPr>
        <p:spPr>
          <a:xfrm>
            <a:off x="762000" y="5245100"/>
            <a:ext cx="5384800" cy="3810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50800" dist="25400" dir="5400000">
                    <a:srgbClr val="000000"/>
                  </a:outerShdw>
                </a:effectLst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7460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EBEBEB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975360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lide Number"/>
          <p:cNvSpPr txBox="1"/>
          <p:nvPr>
            <p:ph type="sldNum" sz="quarter" idx="2"/>
          </p:nvPr>
        </p:nvSpPr>
        <p:spPr>
          <a:xfrm>
            <a:off x="12607779" y="-1"/>
            <a:ext cx="397022" cy="389271"/>
          </a:xfrm>
          <a:prstGeom prst="rect">
            <a:avLst/>
          </a:prstGeom>
        </p:spPr>
        <p:txBody>
          <a:bodyPr lIns="65023" tIns="65023" rIns="65023" bIns="65023" anchor="t"/>
          <a:lstStyle>
            <a:lvl1pPr algn="r" defTabSz="1300480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220" name="Title Text"/>
          <p:cNvSpPr txBox="1"/>
          <p:nvPr>
            <p:ph type="title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 lIns="65023" tIns="65023" rIns="65023" bIns="65023"/>
          <a:lstStyle>
            <a:lvl1pPr defTabSz="1300480">
              <a:defRPr cap="none" sz="6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1" name="Body Level One…"/>
          <p:cNvSpPr txBox="1"/>
          <p:nvPr>
            <p:ph type="body" idx="1"/>
          </p:nvPr>
        </p:nvSpPr>
        <p:spPr>
          <a:xfrm>
            <a:off x="650239" y="2275839"/>
            <a:ext cx="11704322" cy="6436926"/>
          </a:xfrm>
          <a:prstGeom prst="rect">
            <a:avLst/>
          </a:prstGeom>
        </p:spPr>
        <p:txBody>
          <a:bodyPr lIns="65023" tIns="65023" rIns="65023" bIns="65023" anchor="t"/>
          <a:lstStyle>
            <a:lvl1pPr marL="471487" indent="-471487" defTabSz="1300480">
              <a:spcBef>
                <a:spcPts val="1000"/>
              </a:spcBef>
              <a:buSzPct val="100000"/>
              <a:buChar char="»"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06235" indent="-449035" defTabSz="1300480">
              <a:spcBef>
                <a:spcPts val="1000"/>
              </a:spcBef>
              <a:buSzPct val="100000"/>
              <a:buChar char="–"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33500" indent="-419100" defTabSz="1300480">
              <a:spcBef>
                <a:spcPts val="1000"/>
              </a:spcBef>
              <a:buSzPct val="100000"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74520" indent="-502920" defTabSz="1300480">
              <a:spcBef>
                <a:spcPts val="1000"/>
              </a:spcBef>
              <a:buSzPct val="100000"/>
              <a:buChar char="–"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87600" indent="-558800" defTabSz="1300480">
              <a:spcBef>
                <a:spcPts val="1000"/>
              </a:spcBef>
              <a:buSzPct val="100000"/>
              <a:buChar char="»"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355600" y="3251200"/>
            <a:ext cx="12293600" cy="32385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5351574" y="1384300"/>
            <a:ext cx="7872413" cy="6997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355600" y="1016000"/>
            <a:ext cx="5892800" cy="3886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355600" y="4889500"/>
            <a:ext cx="5892800" cy="3886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1pPr>
            <a:lvl2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2pPr>
            <a:lvl3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3pPr>
            <a:lvl4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4pPr>
            <a:lvl5pPr marL="0" indent="0" algn="ctr">
              <a:spcBef>
                <a:spcPts val="0"/>
              </a:spcBef>
              <a:buClr>
                <a:srgbClr val="535353"/>
              </a:buClr>
              <a:buSzTx/>
              <a:buNone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5493159" y="2743200"/>
            <a:ext cx="7889605" cy="701298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355600" y="2730500"/>
            <a:ext cx="5892800" cy="62992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762000" y="762000"/>
            <a:ext cx="11468100" cy="8216900"/>
          </a:xfrm>
          <a:prstGeom prst="rect">
            <a:avLst/>
          </a:prstGeom>
        </p:spPr>
        <p:txBody>
          <a:bodyPr/>
          <a:lstStyle>
            <a:lvl1pPr marL="520700" indent="-520700">
              <a:lnSpc>
                <a:spcPct val="120000"/>
              </a:lnSpc>
              <a:spcBef>
                <a:spcPts val="4600"/>
              </a:spcBef>
              <a:defRPr sz="4600"/>
            </a:lvl1pPr>
            <a:lvl2pPr marL="1041400" indent="-520700">
              <a:lnSpc>
                <a:spcPct val="120000"/>
              </a:lnSpc>
              <a:spcBef>
                <a:spcPts val="4600"/>
              </a:spcBef>
              <a:defRPr sz="4600"/>
            </a:lvl2pPr>
            <a:lvl3pPr marL="1562100" indent="-520700">
              <a:lnSpc>
                <a:spcPct val="120000"/>
              </a:lnSpc>
              <a:spcBef>
                <a:spcPts val="4600"/>
              </a:spcBef>
              <a:defRPr sz="4600"/>
            </a:lvl3pPr>
            <a:lvl4pPr marL="2082800" indent="-520700">
              <a:lnSpc>
                <a:spcPct val="120000"/>
              </a:lnSpc>
              <a:spcBef>
                <a:spcPts val="4600"/>
              </a:spcBef>
              <a:defRPr sz="4600"/>
            </a:lvl4pPr>
            <a:lvl5pPr marL="2603500" indent="-520700">
              <a:lnSpc>
                <a:spcPct val="120000"/>
              </a:lnSpc>
              <a:spcBef>
                <a:spcPts val="4600"/>
              </a:spcBef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2-033_1302x975.jpeg"/>
          <p:cNvSpPr/>
          <p:nvPr>
            <p:ph type="pic" sz="quarter" idx="21"/>
          </p:nvPr>
        </p:nvSpPr>
        <p:spPr>
          <a:xfrm>
            <a:off x="6654800" y="49657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667500" y="444500"/>
            <a:ext cx="5803900" cy="434623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2-10-superquadro_1631x2178.jpeg"/>
          <p:cNvSpPr/>
          <p:nvPr>
            <p:ph type="pic" idx="23"/>
          </p:nvPr>
        </p:nvSpPr>
        <p:spPr>
          <a:xfrm>
            <a:off x="-939561" y="482600"/>
            <a:ext cx="7995295" cy="106816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355600" y="254000"/>
            <a:ext cx="122936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355600" y="2730500"/>
            <a:ext cx="12293600" cy="629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71000"/>
            <a:ext cx="342900" cy="355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72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titleStyle>
    <p:bodyStyle>
      <a:lvl1pPr marL="431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1pPr>
      <a:lvl2pPr marL="863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2pPr>
      <a:lvl3pPr marL="1295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3pPr>
      <a:lvl4pPr marL="1727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4pPr>
      <a:lvl5pPr marL="21590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5pPr>
      <a:lvl6pPr marL="25908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6pPr>
      <a:lvl7pPr marL="30226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7pPr>
      <a:lvl8pPr marL="34544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8pPr>
      <a:lvl9pPr marL="3886200" marR="0" indent="-431800" algn="l" defTabSz="584200" rtl="0" latinLnBrk="0">
        <a:lnSpc>
          <a:spcPct val="100000"/>
        </a:lnSpc>
        <a:spcBef>
          <a:spcPts val="3800"/>
        </a:spcBef>
        <a:spcAft>
          <a:spcPts val="0"/>
        </a:spcAft>
        <a:buClrTx/>
        <a:buSzPct val="82000"/>
        <a:buFontTx/>
        <a:buChar char="•"/>
        <a:tabLst/>
        <a:defRPr b="0" baseline="0" cap="none" i="0" spc="0" strike="noStrike" sz="3800" u="none">
          <a:solidFill>
            <a:srgbClr val="535353"/>
          </a:solidFill>
          <a:uFillTx/>
          <a:latin typeface="+mn-lt"/>
          <a:ea typeface="+mn-ea"/>
          <a:cs typeface="+mn-cs"/>
          <a:sym typeface="Gill Sans Light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2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jpeg"/><Relationship Id="rId7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jpeg"/><Relationship Id="rId7" Type="http://schemas.openxmlformats.org/officeDocument/2006/relationships/image" Target="../media/image10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3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jpeg"/><Relationship Id="rId7" Type="http://schemas.openxmlformats.org/officeDocument/2006/relationships/image" Target="../media/image10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14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tif"/><Relationship Id="rId3" Type="http://schemas.openxmlformats.org/officeDocument/2006/relationships/hyperlink" Target="http://" TargetMode="External"/><Relationship Id="rId4" Type="http://schemas.openxmlformats.org/officeDocument/2006/relationships/hyperlink" Target="http://www.w65stchurchofchrist.com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5.tif"/><Relationship Id="rId3" Type="http://schemas.openxmlformats.org/officeDocument/2006/relationships/hyperlink" Target="http://" TargetMode="External"/><Relationship Id="rId4" Type="http://schemas.openxmlformats.org/officeDocument/2006/relationships/hyperlink" Target="http://www.w65stchurchofchrist.com" TargetMode="Externa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4.tif"/><Relationship Id="rId7" Type="http://schemas.openxmlformats.org/officeDocument/2006/relationships/image" Target="../media/image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jpeg"/><Relationship Id="rId7" Type="http://schemas.openxmlformats.org/officeDocument/2006/relationships/image" Target="../media/image10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tif"/><Relationship Id="rId3" Type="http://schemas.openxmlformats.org/officeDocument/2006/relationships/image" Target="../media/image11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5.jpeg"/><Relationship Id="rId7" Type="http://schemas.openxmlformats.org/officeDocument/2006/relationships/image" Target="../media/image1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0320" t="0" r="861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31" name="Spiritual Success"/>
          <p:cNvSpPr txBox="1"/>
          <p:nvPr/>
        </p:nvSpPr>
        <p:spPr>
          <a:xfrm>
            <a:off x="0" y="1030885"/>
            <a:ext cx="13004801" cy="1930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Spiritual Success</a:t>
            </a:r>
          </a:p>
        </p:txBody>
      </p:sp>
      <p:sp>
        <p:nvSpPr>
          <p:cNvPr id="232" name="5 Necessary Qualities For"/>
          <p:cNvSpPr txBox="1"/>
          <p:nvPr/>
        </p:nvSpPr>
        <p:spPr>
          <a:xfrm>
            <a:off x="94633" y="152435"/>
            <a:ext cx="12815534" cy="1332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5 </a:t>
            </a:r>
            <a:r>
              <a:rPr>
                <a:solidFill>
                  <a:srgbClr val="FFFFFF"/>
                </a:solidFill>
              </a:rPr>
              <a:t>Necessary Qualities For</a:t>
            </a:r>
          </a:p>
        </p:txBody>
      </p:sp>
      <p:sp>
        <p:nvSpPr>
          <p:cNvPr id="233" name="13 Watch, stand fast in the faith, be brave, be strong.  14 Let all that you do be done with love.…"/>
          <p:cNvSpPr txBox="1"/>
          <p:nvPr/>
        </p:nvSpPr>
        <p:spPr>
          <a:xfrm>
            <a:off x="7101551" y="4145133"/>
            <a:ext cx="5426784" cy="468114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1900"/>
              </a:spcBef>
              <a:defRPr sz="4900">
                <a:solidFill>
                  <a:srgbClr val="FFFFFF"/>
                </a:solidFill>
                <a:effectLst>
                  <a:outerShdw sx="100000" sy="100000" kx="0" ky="0" algn="b" rotWithShape="0" blurRad="50800" dist="63500" dir="217083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020"/>
              <a:t>13 </a:t>
            </a:r>
            <a:r>
              <a:t>Watch, stand fast in the faith, be brave, be strong. </a:t>
            </a:r>
            <a:br/>
            <a:r>
              <a:rPr baseline="31020"/>
              <a:t>14 </a:t>
            </a:r>
            <a:r>
              <a:t>Let all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that</a:t>
            </a:r>
            <a:r>
              <a:t> you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do</a:t>
            </a:r>
            <a:r>
              <a:t> be done with love. </a:t>
            </a:r>
          </a:p>
          <a:p>
            <a:pPr defTabSz="457200">
              <a:spcBef>
                <a:spcPts val="1900"/>
              </a:spcBef>
              <a:defRPr sz="4100">
                <a:solidFill>
                  <a:srgbClr val="FFFFFF"/>
                </a:solidFill>
                <a:effectLst>
                  <a:outerShdw sx="100000" sy="100000" kx="0" ky="0" algn="b" rotWithShape="0" blurRad="50800" dist="63500" dir="217083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(1 Corinthians 16:13,14)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320" t="0" r="861" b="88905"/>
          <a:stretch>
            <a:fillRect/>
          </a:stretch>
        </p:blipFill>
        <p:spPr>
          <a:xfrm>
            <a:off x="0" y="0"/>
            <a:ext cx="13004800" cy="10820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</p:spPr>
      </p:pic>
      <p:sp>
        <p:nvSpPr>
          <p:cNvPr id="285" name="Spiritual Success"/>
          <p:cNvSpPr txBox="1"/>
          <p:nvPr/>
        </p:nvSpPr>
        <p:spPr>
          <a:xfrm>
            <a:off x="7120264" y="200913"/>
            <a:ext cx="6078431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Spiritual Success</a:t>
            </a:r>
          </a:p>
        </p:txBody>
      </p:sp>
      <p:sp>
        <p:nvSpPr>
          <p:cNvPr id="286" name="5 Necessary Qualities For"/>
          <p:cNvSpPr txBox="1"/>
          <p:nvPr/>
        </p:nvSpPr>
        <p:spPr>
          <a:xfrm>
            <a:off x="53084" y="200913"/>
            <a:ext cx="7519523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5 </a:t>
            </a:r>
            <a:r>
              <a:rPr>
                <a:solidFill>
                  <a:srgbClr val="FFFFFF"/>
                </a:solidFill>
              </a:rPr>
              <a:t>Necessary Qualities For</a:t>
            </a:r>
          </a:p>
        </p:txBody>
      </p:sp>
      <p:pic>
        <p:nvPicPr>
          <p:cNvPr id="287" name="NEED FOR GROWTH NEED FOR GROWTH" descr="NEED FOR GROWTH NEED FOR GROWTH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499" y="1483896"/>
            <a:ext cx="13145798" cy="1841501"/>
          </a:xfrm>
          <a:prstGeom prst="rect">
            <a:avLst/>
          </a:prstGeom>
        </p:spPr>
      </p:pic>
      <p:sp>
        <p:nvSpPr>
          <p:cNvPr id="288" name="13 Watch, stand fast in the faith, be brave, be strong. 14 Let all that you do be done with love. (1 Cor 16:13,14)"/>
          <p:cNvSpPr txBox="1"/>
          <p:nvPr/>
        </p:nvSpPr>
        <p:spPr>
          <a:xfrm>
            <a:off x="-24774" y="1313791"/>
            <a:ext cx="13054347" cy="428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29913"/>
              <a:t>13 </a:t>
            </a:r>
            <a:r>
              <a:t>Watch, stand fast in the faith, be brave, be strong. </a:t>
            </a:r>
            <a:r>
              <a:rPr baseline="29913"/>
              <a:t>14 </a:t>
            </a:r>
            <a:r>
              <a:t>Let all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that</a:t>
            </a:r>
            <a:r>
              <a:t> you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do</a:t>
            </a:r>
            <a:r>
              <a:t> be done with love. (1 Cor 16:13,14)</a:t>
            </a:r>
          </a:p>
        </p:txBody>
      </p:sp>
      <p:sp>
        <p:nvSpPr>
          <p:cNvPr id="289" name="Be STRONG, That is, for the faith: for most are not, (Jeremiah 9:3 &quot;they are not valiant for the truth.”)…"/>
          <p:cNvSpPr txBox="1"/>
          <p:nvPr/>
        </p:nvSpPr>
        <p:spPr>
          <a:xfrm>
            <a:off x="4956675" y="3141057"/>
            <a:ext cx="7902798" cy="6199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800" indent="-685800" algn="l">
              <a:spcBef>
                <a:spcPts val="1200"/>
              </a:spcBef>
              <a:buSzPct val="80000"/>
              <a:buBlip>
                <a:blip r:embed="rId4"/>
              </a:buBlip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Be STRONG, </a:t>
            </a:r>
            <a:r>
              <a:rPr b="0">
                <a:latin typeface="+mn-lt"/>
                <a:ea typeface="+mn-ea"/>
                <a:cs typeface="+mn-cs"/>
                <a:sym typeface="Gill Sans Light"/>
              </a:rPr>
              <a:t>That is, for the faith: for most are not, (Jeremiah 9:3 "they are not valiant for the truth.”)</a:t>
            </a:r>
          </a:p>
          <a:p>
            <a:pPr lvl="1"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200"/>
            </a:pPr>
            <a:r>
              <a:t>It takes STRENGTH through “the power of the Lord” to stand fast in the faith against all of our enemies (Eph. 6:10-18)</a:t>
            </a:r>
          </a:p>
          <a:p>
            <a:pPr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200"/>
            </a:pPr>
            <a:r>
              <a:t>Increasing our strength in the Lord is a process requiring an ever increasing 1) knowledge of the truth, 2) understanding of the truth, 3) and practice of the truth (1 Pet. 2:2; 2 Pet. 1:5-11; 3:17,18; Eph. 3:14-21; 4:15; Col. 1:10,11; 2:19).</a:t>
            </a:r>
          </a:p>
        </p:txBody>
      </p:sp>
      <p:grpSp>
        <p:nvGrpSpPr>
          <p:cNvPr id="292" name="Picture 4"/>
          <p:cNvGrpSpPr/>
          <p:nvPr/>
        </p:nvGrpSpPr>
        <p:grpSpPr>
          <a:xfrm>
            <a:off x="98478" y="3220380"/>
            <a:ext cx="4740882" cy="6512363"/>
            <a:chOff x="0" y="0"/>
            <a:chExt cx="4740881" cy="6512362"/>
          </a:xfrm>
        </p:grpSpPr>
        <p:pic>
          <p:nvPicPr>
            <p:cNvPr id="291" name="Picture 4" descr="Picture 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6200" y="50800"/>
              <a:ext cx="4588482" cy="63091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90" name="Picture 4" descr="Picture 4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740882" cy="65123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8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320" t="0" r="861" b="88905"/>
          <a:stretch>
            <a:fillRect/>
          </a:stretch>
        </p:blipFill>
        <p:spPr>
          <a:xfrm>
            <a:off x="0" y="0"/>
            <a:ext cx="13004800" cy="10820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</p:spPr>
      </p:pic>
      <p:sp>
        <p:nvSpPr>
          <p:cNvPr id="295" name="Spiritual Success"/>
          <p:cNvSpPr txBox="1"/>
          <p:nvPr/>
        </p:nvSpPr>
        <p:spPr>
          <a:xfrm>
            <a:off x="7120264" y="200913"/>
            <a:ext cx="6078431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Spiritual Success</a:t>
            </a:r>
          </a:p>
        </p:txBody>
      </p:sp>
      <p:sp>
        <p:nvSpPr>
          <p:cNvPr id="296" name="5 Necessary Qualities For"/>
          <p:cNvSpPr txBox="1"/>
          <p:nvPr/>
        </p:nvSpPr>
        <p:spPr>
          <a:xfrm>
            <a:off x="53084" y="200913"/>
            <a:ext cx="7519523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5 </a:t>
            </a:r>
            <a:r>
              <a:rPr>
                <a:solidFill>
                  <a:srgbClr val="FFFFFF"/>
                </a:solidFill>
              </a:rPr>
              <a:t>Necessary Qualities For</a:t>
            </a:r>
          </a:p>
        </p:txBody>
      </p:sp>
      <p:pic>
        <p:nvPicPr>
          <p:cNvPr id="297" name="NEED FOR LOVE NEED FOR LOVE" descr="NEED FOR LOVE NEED FOR LOV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499" y="1388646"/>
            <a:ext cx="13145798" cy="2032001"/>
          </a:xfrm>
          <a:prstGeom prst="rect">
            <a:avLst/>
          </a:prstGeom>
        </p:spPr>
      </p:pic>
      <p:sp>
        <p:nvSpPr>
          <p:cNvPr id="298" name="13 Watch, stand fast in the faith, be brave, be strong. 14 Let all that you do be done with love. (1 Cor 16:13,14)"/>
          <p:cNvSpPr txBox="1"/>
          <p:nvPr/>
        </p:nvSpPr>
        <p:spPr>
          <a:xfrm>
            <a:off x="-24774" y="1313791"/>
            <a:ext cx="13054347" cy="428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29913"/>
              <a:t>13 </a:t>
            </a:r>
            <a:r>
              <a:t>Watch, stand fast in the faith, be brave, be strong. </a:t>
            </a:r>
            <a:r>
              <a:rPr baseline="29913"/>
              <a:t>14 </a:t>
            </a:r>
            <a:r>
              <a:t>Let all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that</a:t>
            </a:r>
            <a:r>
              <a:t> you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do</a:t>
            </a:r>
            <a:r>
              <a:t> be done with love. (1 Cor 16:13,14)</a:t>
            </a:r>
          </a:p>
        </p:txBody>
      </p:sp>
      <p:sp>
        <p:nvSpPr>
          <p:cNvPr id="299" name="Lovelessness was one of the main faults of the church in Corinth.…"/>
          <p:cNvSpPr txBox="1"/>
          <p:nvPr/>
        </p:nvSpPr>
        <p:spPr>
          <a:xfrm>
            <a:off x="4984002" y="3339661"/>
            <a:ext cx="7902799" cy="627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200"/>
              </a:spcBef>
              <a:buSzPct val="80000"/>
              <a:buBlip>
                <a:blip r:embed="rId4"/>
              </a:buBlip>
              <a:defRPr sz="3800"/>
            </a:pPr>
            <a:r>
              <a:t>Lovelessness was one of the main faults of the church in Corinth.</a:t>
            </a:r>
          </a:p>
          <a:p>
            <a:pPr lvl="1"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300"/>
            </a:pPr>
            <a:r>
              <a:t>“Divisions” (1-3), </a:t>
            </a:r>
          </a:p>
          <a:p>
            <a:pPr lvl="1"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300"/>
            </a:pPr>
            <a:r>
              <a:t>“Toleration of immorality” (5)</a:t>
            </a:r>
          </a:p>
          <a:p>
            <a:pPr lvl="1"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300"/>
            </a:pPr>
            <a:r>
              <a:t>“Lawsuits” (6:1-11)</a:t>
            </a:r>
          </a:p>
          <a:p>
            <a:pPr lvl="1"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300"/>
            </a:pPr>
            <a:r>
              <a:t>“Issues involving marriage (7)</a:t>
            </a:r>
          </a:p>
          <a:p>
            <a:pPr lvl="1"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300"/>
            </a:pPr>
            <a:r>
              <a:t>“Eating meats offered to idols” (8-10)</a:t>
            </a:r>
          </a:p>
          <a:p>
            <a:pPr lvl="1"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300"/>
            </a:pPr>
            <a:r>
              <a:t>“Disregard for God’s order” (11:1-16)</a:t>
            </a:r>
          </a:p>
          <a:p>
            <a:pPr lvl="1"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300"/>
            </a:pPr>
            <a:r>
              <a:t>“Abuse of Lord's Supper” (11:17-34)</a:t>
            </a:r>
          </a:p>
          <a:p>
            <a:pPr lvl="1"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300"/>
            </a:pPr>
            <a:r>
              <a:t> “Arguments over spiritual gifts” (12-14)</a:t>
            </a:r>
          </a:p>
        </p:txBody>
      </p:sp>
      <p:grpSp>
        <p:nvGrpSpPr>
          <p:cNvPr id="302" name="Picture 4"/>
          <p:cNvGrpSpPr/>
          <p:nvPr/>
        </p:nvGrpSpPr>
        <p:grpSpPr>
          <a:xfrm>
            <a:off x="98478" y="3220380"/>
            <a:ext cx="4740882" cy="6512363"/>
            <a:chOff x="0" y="0"/>
            <a:chExt cx="4740881" cy="6512362"/>
          </a:xfrm>
        </p:grpSpPr>
        <p:pic>
          <p:nvPicPr>
            <p:cNvPr id="301" name="Picture 4" descr="Picture 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6200" y="50800"/>
              <a:ext cx="4588482" cy="63091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0" name="Picture 4" descr="Picture 4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740882" cy="65123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500"/>
                                        <p:tgtEl>
                                          <p:spTgt spid="2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2" dur="1500"/>
                                        <p:tgtEl>
                                          <p:spTgt spid="2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37" dur="1500"/>
                                        <p:tgtEl>
                                          <p:spTgt spid="2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42" dur="1500"/>
                                        <p:tgtEl>
                                          <p:spTgt spid="2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99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320" t="0" r="861" b="88905"/>
          <a:stretch>
            <a:fillRect/>
          </a:stretch>
        </p:blipFill>
        <p:spPr>
          <a:xfrm>
            <a:off x="0" y="0"/>
            <a:ext cx="13004800" cy="10820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</p:spPr>
      </p:pic>
      <p:sp>
        <p:nvSpPr>
          <p:cNvPr id="305" name="Spiritual Success"/>
          <p:cNvSpPr txBox="1"/>
          <p:nvPr/>
        </p:nvSpPr>
        <p:spPr>
          <a:xfrm>
            <a:off x="7120264" y="200913"/>
            <a:ext cx="6078431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Spiritual Success</a:t>
            </a:r>
          </a:p>
        </p:txBody>
      </p:sp>
      <p:sp>
        <p:nvSpPr>
          <p:cNvPr id="306" name="5 Necessary Qualities For"/>
          <p:cNvSpPr txBox="1"/>
          <p:nvPr/>
        </p:nvSpPr>
        <p:spPr>
          <a:xfrm>
            <a:off x="53084" y="200913"/>
            <a:ext cx="7519523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5 </a:t>
            </a:r>
            <a:r>
              <a:rPr>
                <a:solidFill>
                  <a:srgbClr val="FFFFFF"/>
                </a:solidFill>
              </a:rPr>
              <a:t>Necessary Qualities For</a:t>
            </a:r>
          </a:p>
        </p:txBody>
      </p:sp>
      <p:pic>
        <p:nvPicPr>
          <p:cNvPr id="307" name="NEED FOR LOVE NEED FOR LOVE" descr="NEED FOR LOVE NEED FOR LOV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499" y="1388646"/>
            <a:ext cx="13145798" cy="2032001"/>
          </a:xfrm>
          <a:prstGeom prst="rect">
            <a:avLst/>
          </a:prstGeom>
        </p:spPr>
      </p:pic>
      <p:sp>
        <p:nvSpPr>
          <p:cNvPr id="308" name="13 Watch, stand fast in the faith, be brave, be strong. 14 Let all that you do be done with love. (1 Cor 16:13,14)"/>
          <p:cNvSpPr txBox="1"/>
          <p:nvPr/>
        </p:nvSpPr>
        <p:spPr>
          <a:xfrm>
            <a:off x="-24774" y="1313791"/>
            <a:ext cx="13054347" cy="428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29913"/>
              <a:t>13 </a:t>
            </a:r>
            <a:r>
              <a:t>Watch, stand fast in the faith, be brave, be strong. </a:t>
            </a:r>
            <a:r>
              <a:rPr baseline="29913"/>
              <a:t>14 </a:t>
            </a:r>
            <a:r>
              <a:t>Let all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that</a:t>
            </a:r>
            <a:r>
              <a:t> you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do</a:t>
            </a:r>
            <a:r>
              <a:t> be done with love. (1 Cor 16:13,14)</a:t>
            </a:r>
          </a:p>
        </p:txBody>
      </p:sp>
      <p:sp>
        <p:nvSpPr>
          <p:cNvPr id="309" name="“Let all that you do be done with love” (14)…"/>
          <p:cNvSpPr txBox="1"/>
          <p:nvPr/>
        </p:nvSpPr>
        <p:spPr>
          <a:xfrm>
            <a:off x="4970338" y="3359675"/>
            <a:ext cx="7902799" cy="6173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799" indent="-685799" algn="l">
              <a:spcBef>
                <a:spcPts val="1200"/>
              </a:spcBef>
              <a:buSzPct val="80000"/>
              <a:buBlip>
                <a:blip r:embed="rId4"/>
              </a:buBlip>
              <a:defRPr b="1" sz="3800">
                <a:latin typeface="Gill Sans"/>
                <a:ea typeface="Gill Sans"/>
                <a:cs typeface="Gill Sans"/>
                <a:sym typeface="Gill Sans"/>
              </a:defRPr>
            </a:pPr>
            <a:r>
              <a:t>“Let all that you do be done with love”</a:t>
            </a:r>
            <a:r>
              <a:rPr b="0">
                <a:latin typeface="+mn-lt"/>
                <a:ea typeface="+mn-ea"/>
                <a:cs typeface="+mn-cs"/>
                <a:sym typeface="Gill Sans Light"/>
              </a:rPr>
              <a:t> (14)</a:t>
            </a:r>
          </a:p>
          <a:p>
            <a:pPr lvl="1"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300"/>
            </a:pPr>
            <a:r>
              <a:t>The “first &amp; second command (Mat. 22:36-40; Mk 12:29-31) </a:t>
            </a:r>
          </a:p>
          <a:p>
            <a:pPr lvl="1"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300"/>
            </a:pPr>
            <a:r>
              <a:t>Love will motivate us to be merciful, kind, humble, meek, longsuffering; patient, and forgiving (Col. 3:12-14)</a:t>
            </a:r>
          </a:p>
          <a:p>
            <a:pPr lvl="1"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300"/>
            </a:pPr>
            <a:r>
              <a:t>Without LOVE we are “NOTHING”  </a:t>
            </a:r>
            <a:br/>
            <a:r>
              <a:t>(1 Cor. 13:1-8)</a:t>
            </a:r>
          </a:p>
          <a:p>
            <a:pPr lvl="1"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300"/>
            </a:pPr>
            <a:r>
              <a:t>TRUE LOVE will watch, stand fast in the faith, be brave and strong! (Eph. 4:15)</a:t>
            </a:r>
          </a:p>
        </p:txBody>
      </p:sp>
      <p:grpSp>
        <p:nvGrpSpPr>
          <p:cNvPr id="312" name="Picture 4"/>
          <p:cNvGrpSpPr/>
          <p:nvPr/>
        </p:nvGrpSpPr>
        <p:grpSpPr>
          <a:xfrm>
            <a:off x="98478" y="3220380"/>
            <a:ext cx="4740882" cy="6512363"/>
            <a:chOff x="0" y="0"/>
            <a:chExt cx="4740881" cy="6512362"/>
          </a:xfrm>
        </p:grpSpPr>
        <p:pic>
          <p:nvPicPr>
            <p:cNvPr id="311" name="Picture 4" descr="Picture 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6200" y="50800"/>
              <a:ext cx="4588482" cy="63091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10" name="Picture 4" descr="Picture 4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740882" cy="65123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3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3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3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0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320" t="0" r="861" b="88905"/>
          <a:stretch>
            <a:fillRect/>
          </a:stretch>
        </p:blipFill>
        <p:spPr>
          <a:xfrm>
            <a:off x="0" y="0"/>
            <a:ext cx="13004800" cy="10820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</p:spPr>
      </p:pic>
      <p:sp>
        <p:nvSpPr>
          <p:cNvPr id="315" name="Spiritual Success"/>
          <p:cNvSpPr txBox="1"/>
          <p:nvPr/>
        </p:nvSpPr>
        <p:spPr>
          <a:xfrm>
            <a:off x="7120264" y="200913"/>
            <a:ext cx="6078431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Spiritual Success</a:t>
            </a:r>
          </a:p>
        </p:txBody>
      </p:sp>
      <p:sp>
        <p:nvSpPr>
          <p:cNvPr id="316" name="5 Necessary Qualities For"/>
          <p:cNvSpPr txBox="1"/>
          <p:nvPr/>
        </p:nvSpPr>
        <p:spPr>
          <a:xfrm>
            <a:off x="53084" y="200913"/>
            <a:ext cx="7519523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5 </a:t>
            </a:r>
            <a:r>
              <a:rPr>
                <a:solidFill>
                  <a:srgbClr val="FFFFFF"/>
                </a:solidFill>
              </a:rPr>
              <a:t>Necessary Qualities For</a:t>
            </a:r>
          </a:p>
        </p:txBody>
      </p:sp>
      <p:pic>
        <p:nvPicPr>
          <p:cNvPr id="31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333" y="3268433"/>
            <a:ext cx="4323445" cy="6485167"/>
          </a:xfrm>
          <a:prstGeom prst="rect">
            <a:avLst/>
          </a:prstGeom>
          <a:ln w="12700">
            <a:miter lim="400000"/>
          </a:ln>
        </p:spPr>
      </p:pic>
      <p:sp>
        <p:nvSpPr>
          <p:cNvPr id="318" name="TRUE SUCCESS WOULD BE ACHIEVED THROUGH …"/>
          <p:cNvSpPr txBox="1"/>
          <p:nvPr/>
        </p:nvSpPr>
        <p:spPr>
          <a:xfrm>
            <a:off x="74703" y="1445879"/>
            <a:ext cx="12855394" cy="1696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90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50800" dist="63500" dir="217083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TRUE SUCCESS WOULD BE ACHIEVED THROUGH …</a:t>
            </a:r>
          </a:p>
        </p:txBody>
      </p:sp>
      <p:sp>
        <p:nvSpPr>
          <p:cNvPr id="319" name="Obeying the gospel:…"/>
          <p:cNvSpPr txBox="1"/>
          <p:nvPr/>
        </p:nvSpPr>
        <p:spPr>
          <a:xfrm>
            <a:off x="4207879" y="3312638"/>
            <a:ext cx="8605829" cy="50605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1500"/>
              </a:spcBef>
              <a:defRPr b="1"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Obeying the gospel:</a:t>
            </a:r>
          </a:p>
          <a:p>
            <a:pPr marL="685800" indent="-685800" algn="l">
              <a:spcBef>
                <a:spcPts val="1500"/>
              </a:spcBef>
              <a:buSzPct val="80000"/>
              <a:buBlip>
                <a:blip r:embed="rId4"/>
              </a:buBlip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Believe</a:t>
            </a:r>
            <a:r>
              <a:t> - Mat 17:5; John 3:16; 8:24</a:t>
            </a:r>
          </a:p>
          <a:p>
            <a:pPr marL="685800" indent="-685800" algn="l">
              <a:spcBef>
                <a:spcPts val="1500"/>
              </a:spcBef>
              <a:buSzPct val="80000"/>
              <a:buBlip>
                <a:blip r:embed="rId4"/>
              </a:buBlip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Confess</a:t>
            </a:r>
            <a:r>
              <a:t> - Mt 10:32,33; Ro 10:9,10</a:t>
            </a:r>
          </a:p>
          <a:p>
            <a:pPr marL="685800" indent="-685800" algn="l">
              <a:spcBef>
                <a:spcPts val="1500"/>
              </a:spcBef>
              <a:buSzPct val="80000"/>
              <a:buBlip>
                <a:blip r:embed="rId4"/>
              </a:buBlip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/>
              <a:t>Repent</a:t>
            </a:r>
            <a:r>
              <a:t> - Luke 13:3,5; Acts 17:30</a:t>
            </a:r>
          </a:p>
          <a:p>
            <a:pPr marL="685800" indent="-685800" algn="l">
              <a:spcBef>
                <a:spcPts val="1500"/>
              </a:spcBef>
              <a:buSzPct val="80000"/>
              <a:buBlip>
                <a:blip r:embed="rId4"/>
              </a:buBlip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 </a:t>
            </a:r>
            <a:r>
              <a:rPr b="1"/>
              <a:t>baptized</a:t>
            </a:r>
            <a:r>
              <a:t> into Christ - Mk 16:16; Acts 2:38; Rom 6:3-6</a:t>
            </a:r>
          </a:p>
          <a:p>
            <a:pPr marL="685800" indent="-685800" algn="l">
              <a:spcBef>
                <a:spcPts val="1500"/>
              </a:spcBef>
              <a:buSzPct val="80000"/>
              <a:buBlip>
                <a:blip r:embed="rId4"/>
              </a:buBlip>
              <a:defRPr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 </a:t>
            </a:r>
            <a:r>
              <a:rPr b="1"/>
              <a:t>faithful</a:t>
            </a:r>
            <a:r>
              <a:t> - 1 Cor 15:58; 16:13; Heb 3,4</a:t>
            </a:r>
          </a:p>
        </p:txBody>
      </p:sp>
      <p:sp>
        <p:nvSpPr>
          <p:cNvPr id="320" name="13 Watch, stand fast in the faith, be brave, be strong. 14 Let all that you do be done with love. (1 Corinthians 16:13,14)"/>
          <p:cNvSpPr txBox="1"/>
          <p:nvPr/>
        </p:nvSpPr>
        <p:spPr>
          <a:xfrm>
            <a:off x="649789" y="8542987"/>
            <a:ext cx="12162154" cy="11098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sx="100000" sy="100000" kx="0" ky="0" algn="b" rotWithShape="0" blurRad="50800" dist="63500" dir="217083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0500"/>
              <a:t>13 </a:t>
            </a:r>
            <a:r>
              <a:t>Watch, stand fast in the faith, be brave, be strong. </a:t>
            </a:r>
            <a:r>
              <a:rPr baseline="30500"/>
              <a:t>14 </a:t>
            </a:r>
            <a:r>
              <a:t>Let all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that</a:t>
            </a:r>
            <a:r>
              <a:t> you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do</a:t>
            </a:r>
            <a:r>
              <a:t> be done with love. (1 Corinthians 16:13,14)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500"/>
                                        <p:tgtEl>
                                          <p:spTgt spid="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1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320" t="0" r="861" b="88905"/>
          <a:stretch>
            <a:fillRect/>
          </a:stretch>
        </p:blipFill>
        <p:spPr>
          <a:xfrm>
            <a:off x="0" y="0"/>
            <a:ext cx="13004800" cy="10820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</p:spPr>
      </p:pic>
      <p:sp>
        <p:nvSpPr>
          <p:cNvPr id="323" name="Spiritual Success"/>
          <p:cNvSpPr txBox="1"/>
          <p:nvPr/>
        </p:nvSpPr>
        <p:spPr>
          <a:xfrm>
            <a:off x="7120264" y="200913"/>
            <a:ext cx="6078431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Spiritual Success</a:t>
            </a:r>
          </a:p>
        </p:txBody>
      </p:sp>
      <p:sp>
        <p:nvSpPr>
          <p:cNvPr id="324" name="5 Necessary Qualities For"/>
          <p:cNvSpPr txBox="1"/>
          <p:nvPr/>
        </p:nvSpPr>
        <p:spPr>
          <a:xfrm>
            <a:off x="53084" y="200913"/>
            <a:ext cx="7519523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5 </a:t>
            </a:r>
            <a:r>
              <a:rPr>
                <a:solidFill>
                  <a:srgbClr val="FFFFFF"/>
                </a:solidFill>
              </a:rPr>
              <a:t>Necessary Qualities For</a:t>
            </a:r>
          </a:p>
        </p:txBody>
      </p:sp>
      <p:pic>
        <p:nvPicPr>
          <p:cNvPr id="32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333" y="3268433"/>
            <a:ext cx="4323445" cy="6485167"/>
          </a:xfrm>
          <a:prstGeom prst="rect">
            <a:avLst/>
          </a:prstGeom>
          <a:ln w="12700">
            <a:miter lim="400000"/>
          </a:ln>
        </p:spPr>
      </p:pic>
      <p:sp>
        <p:nvSpPr>
          <p:cNvPr id="326" name="TRUE SUCCESS WOULD BE ACHIEVED THROUGH …"/>
          <p:cNvSpPr txBox="1"/>
          <p:nvPr/>
        </p:nvSpPr>
        <p:spPr>
          <a:xfrm>
            <a:off x="74703" y="1445879"/>
            <a:ext cx="12855394" cy="1696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90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50800" dist="63500" dir="217083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TRUE SUCCESS WOULD BE ACHIEVED THROUGH …</a:t>
            </a:r>
          </a:p>
        </p:txBody>
      </p:sp>
      <p:sp>
        <p:nvSpPr>
          <p:cNvPr id="327" name="VIGILANCE…"/>
          <p:cNvSpPr txBox="1"/>
          <p:nvPr/>
        </p:nvSpPr>
        <p:spPr>
          <a:xfrm>
            <a:off x="3599314" y="3271177"/>
            <a:ext cx="8074335" cy="514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1800"/>
              </a:spcBef>
              <a:defRPr b="1"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VIGILANCE </a:t>
            </a:r>
          </a:p>
          <a:p>
            <a:pPr>
              <a:spcBef>
                <a:spcPts val="1800"/>
              </a:spcBef>
              <a:defRPr b="1"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STEADFASTNESS</a:t>
            </a:r>
          </a:p>
          <a:p>
            <a:pPr>
              <a:spcBef>
                <a:spcPts val="1800"/>
              </a:spcBef>
              <a:defRPr b="1"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COURAGE</a:t>
            </a:r>
          </a:p>
          <a:p>
            <a:pPr>
              <a:spcBef>
                <a:spcPts val="1800"/>
              </a:spcBef>
              <a:defRPr b="1"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GROWTH</a:t>
            </a:r>
          </a:p>
          <a:p>
            <a:pPr>
              <a:spcBef>
                <a:spcPts val="1800"/>
              </a:spcBef>
              <a:defRPr b="1"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LOVE</a:t>
            </a:r>
          </a:p>
        </p:txBody>
      </p:sp>
      <p:sp>
        <p:nvSpPr>
          <p:cNvPr id="328" name="13 Watch, stand fast in the faith, be brave, be strong. 14 Let all that you do be done with love. (1 Corinthians 16:13,14)"/>
          <p:cNvSpPr txBox="1"/>
          <p:nvPr/>
        </p:nvSpPr>
        <p:spPr>
          <a:xfrm>
            <a:off x="649789" y="8542987"/>
            <a:ext cx="12162154" cy="11098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sx="100000" sy="100000" kx="0" ky="0" algn="b" rotWithShape="0" blurRad="50800" dist="63500" dir="217083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0500"/>
              <a:t>13 </a:t>
            </a:r>
            <a:r>
              <a:t>Watch, stand fast in the faith, be brave, be strong. </a:t>
            </a:r>
            <a:r>
              <a:rPr baseline="30500"/>
              <a:t>14 </a:t>
            </a:r>
            <a:r>
              <a:t>Let all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that</a:t>
            </a:r>
            <a:r>
              <a:t> you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do</a:t>
            </a:r>
            <a:r>
              <a:t> be done with love. (1 Corinthians 16:13,14)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after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2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327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320" t="0" r="861" b="88905"/>
          <a:stretch>
            <a:fillRect/>
          </a:stretch>
        </p:blipFill>
        <p:spPr>
          <a:xfrm>
            <a:off x="0" y="0"/>
            <a:ext cx="13004800" cy="10820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</p:spPr>
      </p:pic>
      <p:sp>
        <p:nvSpPr>
          <p:cNvPr id="331" name="Spiritual Success"/>
          <p:cNvSpPr txBox="1"/>
          <p:nvPr/>
        </p:nvSpPr>
        <p:spPr>
          <a:xfrm>
            <a:off x="7120264" y="200913"/>
            <a:ext cx="6078431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Spiritual Success</a:t>
            </a:r>
          </a:p>
        </p:txBody>
      </p:sp>
      <p:sp>
        <p:nvSpPr>
          <p:cNvPr id="332" name="5 Necessary Qualities For"/>
          <p:cNvSpPr txBox="1"/>
          <p:nvPr/>
        </p:nvSpPr>
        <p:spPr>
          <a:xfrm>
            <a:off x="53084" y="200913"/>
            <a:ext cx="7519523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5 </a:t>
            </a:r>
            <a:r>
              <a:rPr>
                <a:solidFill>
                  <a:srgbClr val="FFFFFF"/>
                </a:solidFill>
              </a:rPr>
              <a:t>Necessary Qualities For</a:t>
            </a:r>
          </a:p>
        </p:txBody>
      </p:sp>
      <p:pic>
        <p:nvPicPr>
          <p:cNvPr id="3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333" y="3268433"/>
            <a:ext cx="4323445" cy="6485167"/>
          </a:xfrm>
          <a:prstGeom prst="rect">
            <a:avLst/>
          </a:prstGeom>
          <a:ln w="12700">
            <a:miter lim="400000"/>
          </a:ln>
        </p:spPr>
      </p:pic>
      <p:sp>
        <p:nvSpPr>
          <p:cNvPr id="334" name="13 Watch, stand fast in the faith, be brave, be strong. 14 Let all that you do be done with love. (1 Corinthians 16:13,14)"/>
          <p:cNvSpPr txBox="1"/>
          <p:nvPr/>
        </p:nvSpPr>
        <p:spPr>
          <a:xfrm>
            <a:off x="649789" y="8542987"/>
            <a:ext cx="12162154" cy="11098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sx="100000" sy="100000" kx="0" ky="0" algn="b" rotWithShape="0" blurRad="50800" dist="63500" dir="217083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0500"/>
              <a:t>13 </a:t>
            </a:r>
            <a:r>
              <a:t>Watch, stand fast in the faith, be brave, be strong. </a:t>
            </a:r>
            <a:r>
              <a:rPr baseline="30500"/>
              <a:t>14 </a:t>
            </a:r>
            <a:r>
              <a:t>Let all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that</a:t>
            </a:r>
            <a:r>
              <a:t> you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do</a:t>
            </a:r>
            <a:r>
              <a:t> be done with love. (1 Corinthians 16:13,14)</a:t>
            </a:r>
          </a:p>
        </p:txBody>
      </p:sp>
      <p:sp>
        <p:nvSpPr>
          <p:cNvPr id="335" name="1 Corinthians 15:58 (NKJV)…"/>
          <p:cNvSpPr txBox="1"/>
          <p:nvPr/>
        </p:nvSpPr>
        <p:spPr>
          <a:xfrm>
            <a:off x="4398686" y="1640436"/>
            <a:ext cx="8094803" cy="6472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Corinthians 15:58 (NKJV)</a:t>
            </a:r>
          </a:p>
          <a:p>
            <a:pPr defTabSz="457200">
              <a:defRPr sz="55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58</a:t>
            </a:r>
            <a:r>
              <a:t> Therefore, my beloved brethren, be steadfast, immovable, always abounding in the work of the Lord, knowing that your labor is not in vain in the Lord.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320" t="0" r="861" b="88905"/>
          <a:stretch>
            <a:fillRect/>
          </a:stretch>
        </p:blipFill>
        <p:spPr>
          <a:xfrm>
            <a:off x="0" y="0"/>
            <a:ext cx="13004800" cy="10820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</p:spPr>
      </p:pic>
      <p:sp>
        <p:nvSpPr>
          <p:cNvPr id="338" name="Spiritual Success"/>
          <p:cNvSpPr txBox="1"/>
          <p:nvPr/>
        </p:nvSpPr>
        <p:spPr>
          <a:xfrm>
            <a:off x="7120264" y="200913"/>
            <a:ext cx="6078431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Spiritual Success</a:t>
            </a:r>
          </a:p>
        </p:txBody>
      </p:sp>
      <p:sp>
        <p:nvSpPr>
          <p:cNvPr id="339" name="5 Necessary Qualities For"/>
          <p:cNvSpPr txBox="1"/>
          <p:nvPr/>
        </p:nvSpPr>
        <p:spPr>
          <a:xfrm>
            <a:off x="53084" y="200913"/>
            <a:ext cx="7519523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5 </a:t>
            </a:r>
            <a:r>
              <a:rPr>
                <a:solidFill>
                  <a:srgbClr val="FFFFFF"/>
                </a:solidFill>
              </a:rPr>
              <a:t>Necessary Qualities For</a:t>
            </a:r>
          </a:p>
        </p:txBody>
      </p:sp>
      <p:pic>
        <p:nvPicPr>
          <p:cNvPr id="340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333" y="3268433"/>
            <a:ext cx="4323445" cy="6485167"/>
          </a:xfrm>
          <a:prstGeom prst="rect">
            <a:avLst/>
          </a:prstGeom>
          <a:ln w="12700">
            <a:miter lim="400000"/>
          </a:ln>
        </p:spPr>
      </p:pic>
      <p:sp>
        <p:nvSpPr>
          <p:cNvPr id="341" name="13 Watch, stand fast in the faith, be brave, be strong. 14 Let all that you do be done with love. (1 Corinthians 16:13,14)"/>
          <p:cNvSpPr txBox="1"/>
          <p:nvPr/>
        </p:nvSpPr>
        <p:spPr>
          <a:xfrm>
            <a:off x="649789" y="8542987"/>
            <a:ext cx="12162154" cy="11098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sx="100000" sy="100000" kx="0" ky="0" algn="b" rotWithShape="0" blurRad="50800" dist="63500" dir="217083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0500"/>
              <a:t>13 </a:t>
            </a:r>
            <a:r>
              <a:t>Watch, stand fast in the faith, be brave, be strong. </a:t>
            </a:r>
            <a:r>
              <a:rPr baseline="30500"/>
              <a:t>14 </a:t>
            </a:r>
            <a:r>
              <a:t>Let all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that</a:t>
            </a:r>
            <a:r>
              <a:t> you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do</a:t>
            </a:r>
            <a:r>
              <a:t> be done with love. (1 Corinthians 16:13,14)</a:t>
            </a:r>
          </a:p>
        </p:txBody>
      </p:sp>
      <p:sp>
        <p:nvSpPr>
          <p:cNvPr id="342" name="Galatians 6:9 (NKJV)…"/>
          <p:cNvSpPr txBox="1"/>
          <p:nvPr/>
        </p:nvSpPr>
        <p:spPr>
          <a:xfrm>
            <a:off x="4371359" y="1967053"/>
            <a:ext cx="8094803" cy="56302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sz="6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Galatians 6:9 (NKJV) </a:t>
            </a:r>
          </a:p>
          <a:p>
            <a:pPr defTabSz="457200">
              <a:defRPr sz="630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9</a:t>
            </a:r>
            <a:r>
              <a:t> And let us not grow weary while doing good, for in due season we shall reap if we do not lose heart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W 65th church of Christ - December 10,2006"/>
          <p:cNvSpPr txBox="1"/>
          <p:nvPr/>
        </p:nvSpPr>
        <p:spPr>
          <a:xfrm>
            <a:off x="5158570" y="9320107"/>
            <a:ext cx="7781207" cy="39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r" defTabSz="1300480">
              <a:defRPr i="1" sz="1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W 65th church of Christ - December 10,2006</a:t>
            </a:r>
          </a:p>
        </p:txBody>
      </p:sp>
      <p:sp>
        <p:nvSpPr>
          <p:cNvPr id="345" name="Slide Number"/>
          <p:cNvSpPr txBox="1"/>
          <p:nvPr>
            <p:ph type="sldNum" sz="quarter" idx="2"/>
          </p:nvPr>
        </p:nvSpPr>
        <p:spPr>
          <a:xfrm>
            <a:off x="12607779" y="-1"/>
            <a:ext cx="397022" cy="38927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  <p:sp>
        <p:nvSpPr>
          <p:cNvPr id="346" name="Double-click to edit"/>
          <p:cNvSpPr txBox="1"/>
          <p:nvPr>
            <p:ph type="title"/>
          </p:nvPr>
        </p:nvSpPr>
        <p:spPr>
          <a:xfrm>
            <a:off x="650239" y="390595"/>
            <a:ext cx="11704322" cy="1625601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47" name="Double-click to edit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Char char="•"/>
            </a:pPr>
          </a:p>
        </p:txBody>
      </p:sp>
      <p:sp>
        <p:nvSpPr>
          <p:cNvPr id="348" name="Rectangle"/>
          <p:cNvSpPr/>
          <p:nvPr/>
        </p:nvSpPr>
        <p:spPr>
          <a:xfrm>
            <a:off x="-1" y="-1"/>
            <a:ext cx="13004802" cy="9753601"/>
          </a:xfrm>
          <a:prstGeom prst="rect">
            <a:avLst/>
          </a:prstGeom>
          <a:solidFill>
            <a:srgbClr val="000000"/>
          </a:solidFill>
          <a:ln w="12700">
            <a:solidFill>
              <a:srgbClr val="000000"/>
            </a:solidFill>
          </a:ln>
        </p:spPr>
        <p:txBody>
          <a:bodyPr lIns="65023" tIns="65023" rIns="65023" bIns="65023" anchor="ctr"/>
          <a:lstStyle/>
          <a:p>
            <a:pPr algn="l" defTabSz="1300480">
              <a:defRPr sz="2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9" name="Don McClain"/>
          <p:cNvSpPr txBox="1"/>
          <p:nvPr/>
        </p:nvSpPr>
        <p:spPr>
          <a:xfrm>
            <a:off x="65023" y="9320107"/>
            <a:ext cx="5722113" cy="396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3" tIns="65023" rIns="65023" bIns="65023">
            <a:spAutoFit/>
          </a:bodyPr>
          <a:lstStyle>
            <a:lvl1pPr algn="l" defTabSz="1300480">
              <a:defRPr i="1" sz="1800">
                <a:solidFill>
                  <a:srgbClr val="000000"/>
                </a:solidFill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pPr/>
            <a:r>
              <a:t>Don McClain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0320" t="0" r="861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352" name="Spiritual Success"/>
          <p:cNvSpPr txBox="1"/>
          <p:nvPr/>
        </p:nvSpPr>
        <p:spPr>
          <a:xfrm>
            <a:off x="0" y="1030885"/>
            <a:ext cx="13004801" cy="1930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Spiritual Success</a:t>
            </a:r>
          </a:p>
        </p:txBody>
      </p:sp>
      <p:sp>
        <p:nvSpPr>
          <p:cNvPr id="353" name="5 Necessary Qualities For"/>
          <p:cNvSpPr txBox="1"/>
          <p:nvPr/>
        </p:nvSpPr>
        <p:spPr>
          <a:xfrm>
            <a:off x="94633" y="152435"/>
            <a:ext cx="12815534" cy="1332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5 </a:t>
            </a:r>
            <a:r>
              <a:rPr>
                <a:solidFill>
                  <a:srgbClr val="FFFFFF"/>
                </a:solidFill>
              </a:rPr>
              <a:t>Necessary Qualities For</a:t>
            </a:r>
          </a:p>
        </p:txBody>
      </p:sp>
      <p:sp>
        <p:nvSpPr>
          <p:cNvPr id="354" name="13 Watch, stand fast in the faith, be brave, be strong. 14 Let all that you do be done with love.…"/>
          <p:cNvSpPr txBox="1"/>
          <p:nvPr/>
        </p:nvSpPr>
        <p:spPr>
          <a:xfrm>
            <a:off x="6438492" y="3094025"/>
            <a:ext cx="5953207" cy="356555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1900"/>
              </a:spcBef>
              <a:defRPr sz="4400">
                <a:solidFill>
                  <a:srgbClr val="FFFFFF"/>
                </a:solidFill>
                <a:effectLst>
                  <a:outerShdw sx="100000" sy="100000" kx="0" ky="0" algn="b" rotWithShape="0" blurRad="50800" dist="63500" dir="217083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0909"/>
              <a:t>13 </a:t>
            </a:r>
            <a:r>
              <a:t>Watch, stand fast in the faith, be brave, be strong. </a:t>
            </a:r>
            <a:r>
              <a:rPr baseline="30909"/>
              <a:t>14 </a:t>
            </a:r>
            <a:r>
              <a:t>Let all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that</a:t>
            </a:r>
            <a:r>
              <a:t> you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do</a:t>
            </a:r>
            <a:r>
              <a:t> be done with love. </a:t>
            </a:r>
          </a:p>
          <a:p>
            <a:pPr defTabSz="457200">
              <a:spcBef>
                <a:spcPts val="1900"/>
              </a:spcBef>
              <a:defRPr>
                <a:solidFill>
                  <a:srgbClr val="FFFFFF"/>
                </a:solidFill>
                <a:effectLst>
                  <a:outerShdw sx="100000" sy="100000" kx="0" ky="0" algn="b" rotWithShape="0" blurRad="50800" dist="63500" dir="217083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(1 Corinthians 16:13,14)</a:t>
            </a:r>
          </a:p>
        </p:txBody>
      </p:sp>
      <p:sp>
        <p:nvSpPr>
          <p:cNvPr id="355" name="Charts by Don McClain…"/>
          <p:cNvSpPr txBox="1"/>
          <p:nvPr/>
        </p:nvSpPr>
        <p:spPr>
          <a:xfrm>
            <a:off x="190426" y="7183415"/>
            <a:ext cx="12623947" cy="2331075"/>
          </a:xfrm>
          <a:prstGeom prst="rect">
            <a:avLst/>
          </a:prstGeom>
          <a:gradFill>
            <a:gsLst>
              <a:gs pos="0">
                <a:srgbClr val="212121">
                  <a:alpha val="43000"/>
                </a:srgbClr>
              </a:gs>
              <a:gs pos="100000">
                <a:srgbClr val="58596B">
                  <a:alpha val="39000"/>
                </a:srgb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203200" dist="101600" dir="246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>
                <a:solidFill>
                  <a:srgbClr val="FFD9A8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rcoal CY"/>
                <a:ea typeface="Charcoal CY"/>
                <a:cs typeface="Charcoal CY"/>
                <a:sym typeface="Charcoal CY"/>
              </a:defRPr>
            </a:pPr>
            <a:r>
              <a:t>Charts by Don McClain / Preached August 23, 2020 AM</a:t>
            </a:r>
            <a:endParaRPr sz="1800">
              <a:solidFill>
                <a:srgbClr val="FFFFFF"/>
              </a:solidFill>
              <a:latin typeface="Chalkboard"/>
              <a:ea typeface="Chalkboard"/>
              <a:cs typeface="Chalkboard"/>
              <a:sym typeface="Chalkboard"/>
            </a:endParaRPr>
          </a:p>
          <a:p>
            <a:pPr defTabSz="457200">
              <a:defRPr sz="26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West 65th Street church of Christ - P.O. Box 190062 - Little Rock AR 72219 - Phone — 501-568-1062 — Email –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donmcclain@sbcglobal.net</a:t>
            </a:r>
            <a:r>
              <a:t>  </a:t>
            </a:r>
          </a:p>
          <a:p>
            <a:pPr defTabSz="457200">
              <a:defRPr sz="16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Prepared using Keynote / More Keynote, PPT &amp; Audio Sermons:</a:t>
            </a:r>
          </a:p>
          <a:p>
            <a:pPr defTabSz="457200">
              <a:defRPr sz="34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rPr u="sng">
                <a:hlinkClick r:id="rId4" invalidUrl="" action="" tgtFrame="" tooltip="" history="1" highlightClick="0" endSnd="0"/>
              </a:rPr>
              <a:t>www.w65stchurchofchrist.com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7420" t="0" r="0" b="7421"/>
          <a:stretch>
            <a:fillRect/>
          </a:stretch>
        </p:blipFill>
        <p:spPr>
          <a:xfrm>
            <a:off x="0" y="-4853"/>
            <a:ext cx="13004800" cy="9763131"/>
          </a:xfrm>
          <a:prstGeom prst="rect">
            <a:avLst/>
          </a:prstGeom>
          <a:ln w="12700">
            <a:miter lim="400000"/>
          </a:ln>
        </p:spPr>
      </p:pic>
      <p:sp>
        <p:nvSpPr>
          <p:cNvPr id="358" name="How To STUDY The Bible"/>
          <p:cNvSpPr txBox="1"/>
          <p:nvPr/>
        </p:nvSpPr>
        <p:spPr>
          <a:xfrm>
            <a:off x="7293793" y="1029413"/>
            <a:ext cx="5536917" cy="4716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10600">
                <a:ln w="12700" cap="flat">
                  <a:solidFill>
                    <a:srgbClr val="FFFFFF"/>
                  </a:solidFill>
                  <a:prstDash val="solid"/>
                  <a:miter lim="400000"/>
                </a:ln>
                <a:effectLst>
                  <a:outerShdw sx="100000" sy="100000" kx="0" ky="0" algn="b" rotWithShape="0" blurRad="101600" dist="63500" dir="1603421">
                    <a:srgbClr val="000000"/>
                  </a:outerShdw>
                </a:effectLst>
              </a:defRPr>
            </a:pPr>
            <a:r>
              <a:t>How To </a:t>
            </a:r>
            <a:r>
              <a:rPr b="1">
                <a:latin typeface="Gill Sans"/>
                <a:ea typeface="Gill Sans"/>
                <a:cs typeface="Gill Sans"/>
                <a:sym typeface="Gill Sans"/>
              </a:rPr>
              <a:t>STUDY</a:t>
            </a:r>
            <a:r>
              <a:t> The Bible</a:t>
            </a:r>
          </a:p>
        </p:txBody>
      </p:sp>
      <p:sp>
        <p:nvSpPr>
          <p:cNvPr id="359" name="Charts by Don McClain…"/>
          <p:cNvSpPr txBox="1"/>
          <p:nvPr/>
        </p:nvSpPr>
        <p:spPr>
          <a:xfrm>
            <a:off x="190426" y="7183415"/>
            <a:ext cx="12623947" cy="2331075"/>
          </a:xfrm>
          <a:prstGeom prst="rect">
            <a:avLst/>
          </a:prstGeom>
          <a:gradFill>
            <a:gsLst>
              <a:gs pos="0">
                <a:srgbClr val="212121">
                  <a:alpha val="43000"/>
                </a:srgbClr>
              </a:gs>
              <a:gs pos="100000">
                <a:srgbClr val="58596B">
                  <a:alpha val="39000"/>
                </a:srgbClr>
              </a:gs>
            </a:gsLst>
            <a:lin ang="5400000"/>
          </a:gradFill>
          <a:ln w="12700">
            <a:miter lim="400000"/>
          </a:ln>
          <a:effectLst>
            <a:outerShdw sx="100000" sy="100000" kx="0" ky="0" algn="b" rotWithShape="0" blurRad="203200" dist="101600" dir="246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>
                <a:solidFill>
                  <a:srgbClr val="FFD9A8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rcoal CY"/>
                <a:ea typeface="Charcoal CY"/>
                <a:cs typeface="Charcoal CY"/>
                <a:sym typeface="Charcoal CY"/>
              </a:defRPr>
            </a:pPr>
            <a:r>
              <a:t>Charts by Don McClain / Preached July 26, 2020 AM</a:t>
            </a:r>
            <a:endParaRPr sz="1800">
              <a:solidFill>
                <a:srgbClr val="FFFFFF"/>
              </a:solidFill>
              <a:latin typeface="Chalkboard"/>
              <a:ea typeface="Chalkboard"/>
              <a:cs typeface="Chalkboard"/>
              <a:sym typeface="Chalkboard"/>
            </a:endParaRPr>
          </a:p>
          <a:p>
            <a:pPr defTabSz="457200">
              <a:defRPr sz="26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West 65th Street church of Christ - P.O. Box 190062 - Little Rock AR 72219 - Phone — 501-568-1062 — Email – 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donmcclain@sbcglobal.net</a:t>
            </a:r>
            <a:r>
              <a:t>  </a:t>
            </a:r>
          </a:p>
          <a:p>
            <a:pPr defTabSz="457200">
              <a:defRPr sz="16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t>Prepared using Keynote / More Keynote, PPT &amp; Audio Sermons:</a:t>
            </a:r>
          </a:p>
          <a:p>
            <a:pPr defTabSz="457200">
              <a:defRPr sz="3400">
                <a:solidFill>
                  <a:srgbClr val="FFFFFF"/>
                </a:solidFill>
                <a:effectLst>
                  <a:outerShdw sx="100000" sy="100000" kx="0" ky="0" algn="b" rotWithShape="0" blurRad="152400" dist="76200" dir="2460000">
                    <a:srgbClr val="000000"/>
                  </a:outerShdw>
                </a:effectLst>
                <a:latin typeface="Chalkboard"/>
                <a:ea typeface="Chalkboard"/>
                <a:cs typeface="Chalkboard"/>
                <a:sym typeface="Chalkboard"/>
              </a:defRPr>
            </a:pPr>
            <a:r>
              <a:rPr u="sng">
                <a:hlinkClick r:id="rId4" invalidUrl="" action="" tgtFrame="" tooltip="" history="1" highlightClick="0" endSnd="0"/>
              </a:rPr>
              <a:t>www.w65stchurchofchrist.com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1 Corinthians 16:5–13 (NKJV)…"/>
          <p:cNvSpPr txBox="1"/>
          <p:nvPr/>
        </p:nvSpPr>
        <p:spPr>
          <a:xfrm>
            <a:off x="516061" y="292100"/>
            <a:ext cx="11972678" cy="92794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1900"/>
              </a:spcBef>
              <a:defRPr b="1" sz="6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Corinthians 16:5–13 (NKJV)</a:t>
            </a:r>
          </a:p>
          <a:p>
            <a:pPr defTabSz="457200">
              <a:spcBef>
                <a:spcPts val="1900"/>
              </a:spcBef>
              <a:defRPr sz="5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5</a:t>
            </a:r>
            <a:r>
              <a:t> Now I will come to you when I pass through Macedonia (for I am passing through Macedonia). </a:t>
            </a:r>
            <a:r>
              <a:rPr baseline="31999"/>
              <a:t>6</a:t>
            </a:r>
            <a:r>
              <a:t> And it may be that I will remain, or even spend the winter with you, that you may send me on my journey, wherever I go. </a:t>
            </a:r>
            <a:r>
              <a:rPr baseline="31999"/>
              <a:t>7</a:t>
            </a:r>
            <a:r>
              <a:t> For I do not wish to see you now on the way; but I hope to stay a while with you, if the Lord permits. </a:t>
            </a:r>
            <a:r>
              <a:rPr baseline="31999"/>
              <a:t>8</a:t>
            </a:r>
            <a:r>
              <a:t> But I will tarry in Ephesus until Pentecost.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doors dir="ver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Ephesians 6:10–18 (NKJV)…"/>
          <p:cNvSpPr txBox="1"/>
          <p:nvPr/>
        </p:nvSpPr>
        <p:spPr>
          <a:xfrm>
            <a:off x="217526" y="125359"/>
            <a:ext cx="12569747" cy="91948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 sz="6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Ephesians 6:10–18 (NKJV) </a:t>
            </a:r>
          </a:p>
          <a:p>
            <a:pPr defTabSz="457200">
              <a:defRPr sz="4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10</a:t>
            </a:r>
            <a:r>
              <a:t> Finally, my brethren, be strong in the Lord and in the power of His might. </a:t>
            </a:r>
            <a:r>
              <a:rPr baseline="31999"/>
              <a:t>11</a:t>
            </a:r>
            <a:r>
              <a:t> Put on the whole armor of God, that you may be able to stand against the wiles of the devil. </a:t>
            </a:r>
            <a:r>
              <a:rPr baseline="31999"/>
              <a:t>12</a:t>
            </a:r>
            <a:r>
              <a:t> For we do not wrestle against flesh and blood, but against principalities, against powers, against the rulers of the darkness of this age, against spiritual </a:t>
            </a:r>
            <a:r>
              <a:rPr i="1"/>
              <a:t>hosts</a:t>
            </a:r>
            <a:r>
              <a:t> of wickedness in the heavenly </a:t>
            </a:r>
            <a:r>
              <a:rPr i="1"/>
              <a:t>places</a:t>
            </a:r>
            <a:r>
              <a:t>. </a:t>
            </a:r>
            <a:r>
              <a:rPr baseline="31999"/>
              <a:t>13</a:t>
            </a:r>
            <a:r>
              <a:t> Therefore take up the whole armor of God, that you may be able to withstand in the evil day, and having done all, to stand. </a:t>
            </a:r>
            <a:r>
              <a:rPr baseline="31999"/>
              <a:t>14</a:t>
            </a:r>
            <a:r>
              <a:t> Stand therefore, having girded your waist with truth, having put on the breastplate of righteousness,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Ephesians 6:10–18 (NKJV)…"/>
          <p:cNvSpPr txBox="1"/>
          <p:nvPr/>
        </p:nvSpPr>
        <p:spPr>
          <a:xfrm>
            <a:off x="217526" y="125359"/>
            <a:ext cx="12569747" cy="8582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defRPr b="1" sz="61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Ephesians 6:10–18 (NKJV) </a:t>
            </a:r>
          </a:p>
          <a:p>
            <a:pPr defTabSz="457200">
              <a:defRPr sz="5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15</a:t>
            </a:r>
            <a:r>
              <a:t> and having shod your feet with the preparation of the gospel of peace; </a:t>
            </a:r>
            <a:r>
              <a:rPr baseline="31999"/>
              <a:t>16</a:t>
            </a:r>
            <a:r>
              <a:t> above all, taking the shield of faith with which you will be able to quench all the fiery darts of the wicked one. </a:t>
            </a:r>
            <a:r>
              <a:rPr baseline="31999"/>
              <a:t>17</a:t>
            </a:r>
            <a:r>
              <a:t> And take the helmet of salvation, and the sword of the Spirit, which is the word of God; </a:t>
            </a:r>
            <a:r>
              <a:rPr baseline="31999"/>
              <a:t>18</a:t>
            </a:r>
            <a:r>
              <a:t> praying always with all prayer and supplication in the Spirit, being watchful to this end with all perseverance and supplication for all the saints—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1 Corinthians 16:5–13 (NKJV)…"/>
          <p:cNvSpPr txBox="1"/>
          <p:nvPr/>
        </p:nvSpPr>
        <p:spPr>
          <a:xfrm>
            <a:off x="516061" y="292100"/>
            <a:ext cx="11972678" cy="8706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1900"/>
              </a:spcBef>
              <a:defRPr b="1" sz="6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Corinthians 16:5–13 (NKJV)</a:t>
            </a:r>
          </a:p>
          <a:p>
            <a:pPr defTabSz="457200">
              <a:spcBef>
                <a:spcPts val="1900"/>
              </a:spcBef>
              <a:defRPr sz="57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9</a:t>
            </a:r>
            <a:r>
              <a:t> For a great and effective door has opened to me, and </a:t>
            </a:r>
            <a:r>
              <a:rPr i="1"/>
              <a:t>there are</a:t>
            </a:r>
            <a:r>
              <a:t> many adversaries. </a:t>
            </a:r>
            <a:r>
              <a:rPr baseline="31999"/>
              <a:t>10</a:t>
            </a:r>
            <a:r>
              <a:t> And if Timothy comes, see that he may be with you without fear; for he does the work of the Lord, as I also </a:t>
            </a:r>
            <a:r>
              <a:rPr i="1"/>
              <a:t>do</a:t>
            </a:r>
            <a:r>
              <a:t>. </a:t>
            </a:r>
            <a:r>
              <a:rPr baseline="31999"/>
              <a:t>11</a:t>
            </a:r>
            <a:r>
              <a:t> Therefore let no one despise him. But send him on his journey in peace, that he may come to me; for I am waiting for him with the brethren.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1 Corinthians 16:5–13 (NKJV)…"/>
          <p:cNvSpPr txBox="1"/>
          <p:nvPr/>
        </p:nvSpPr>
        <p:spPr>
          <a:xfrm>
            <a:off x="516061" y="292100"/>
            <a:ext cx="11972678" cy="8994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defTabSz="457200">
              <a:spcBef>
                <a:spcPts val="1900"/>
              </a:spcBef>
              <a:defRPr b="1" sz="6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 Corinthians 16:5–13 (NKJV)</a:t>
            </a:r>
          </a:p>
          <a:p>
            <a:pPr defTabSz="457200">
              <a:spcBef>
                <a:spcPts val="1900"/>
              </a:spcBef>
              <a:defRPr sz="66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1999"/>
              <a:t>12</a:t>
            </a:r>
            <a:r>
              <a:t> Now concerning </a:t>
            </a:r>
            <a:r>
              <a:rPr i="1"/>
              <a:t>our</a:t>
            </a:r>
            <a:r>
              <a:t> brother Apollos, I strongly urged him to come to you with the brethren, but he was quite unwilling to come at this time; however, he will come when he has a convenient time. </a:t>
            </a:r>
            <a:r>
              <a:rPr baseline="31999"/>
              <a:t>13</a:t>
            </a:r>
            <a:r>
              <a:t> Watch, stand fast in the faith, be brave, be strong.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Image" descr="Image"/>
          <p:cNvPicPr>
            <a:picLocks noChangeAspect="1"/>
          </p:cNvPicPr>
          <p:nvPr>
            <p:ph type="pic" idx="21"/>
          </p:nvPr>
        </p:nvPicPr>
        <p:blipFill>
          <a:blip r:embed="rId2">
            <a:extLst/>
          </a:blip>
          <a:srcRect l="10320" t="0" r="861" b="0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</p:spPr>
      </p:pic>
      <p:sp>
        <p:nvSpPr>
          <p:cNvPr id="242" name="Spiritual Success"/>
          <p:cNvSpPr txBox="1"/>
          <p:nvPr/>
        </p:nvSpPr>
        <p:spPr>
          <a:xfrm>
            <a:off x="0" y="1030885"/>
            <a:ext cx="13004801" cy="1930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120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Spiritual Success</a:t>
            </a:r>
          </a:p>
        </p:txBody>
      </p:sp>
      <p:sp>
        <p:nvSpPr>
          <p:cNvPr id="243" name="5 Necessary Qualities For"/>
          <p:cNvSpPr txBox="1"/>
          <p:nvPr/>
        </p:nvSpPr>
        <p:spPr>
          <a:xfrm>
            <a:off x="94633" y="152435"/>
            <a:ext cx="12815534" cy="1332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81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5 </a:t>
            </a:r>
            <a:r>
              <a:rPr>
                <a:solidFill>
                  <a:srgbClr val="FFFFFF"/>
                </a:solidFill>
              </a:rPr>
              <a:t>Necessary Qualities For</a:t>
            </a:r>
          </a:p>
        </p:txBody>
      </p:sp>
      <p:sp>
        <p:nvSpPr>
          <p:cNvPr id="244" name="The church in Corinth had many problems ……"/>
          <p:cNvSpPr txBox="1"/>
          <p:nvPr/>
        </p:nvSpPr>
        <p:spPr>
          <a:xfrm>
            <a:off x="6825601" y="3201028"/>
            <a:ext cx="5965133" cy="60022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190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50800" dist="63500" dir="217083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church in Corinth had many problems …</a:t>
            </a:r>
          </a:p>
          <a:p>
            <a:pPr defTabSz="457200">
              <a:spcBef>
                <a:spcPts val="190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50800" dist="63500" dir="217083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Their PAST did NOT have to determine their FUTURE 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1500">
        <p15:prstTrans prst="pageCurlDouble"/>
      </p:transition>
    </mc:Choice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44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320" t="0" r="861" b="88905"/>
          <a:stretch>
            <a:fillRect/>
          </a:stretch>
        </p:blipFill>
        <p:spPr>
          <a:xfrm>
            <a:off x="0" y="0"/>
            <a:ext cx="13004800" cy="10820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</p:spPr>
      </p:pic>
      <p:sp>
        <p:nvSpPr>
          <p:cNvPr id="247" name="Spiritual Success"/>
          <p:cNvSpPr txBox="1"/>
          <p:nvPr/>
        </p:nvSpPr>
        <p:spPr>
          <a:xfrm>
            <a:off x="7120264" y="200913"/>
            <a:ext cx="6078431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Spiritual Success</a:t>
            </a:r>
          </a:p>
        </p:txBody>
      </p:sp>
      <p:sp>
        <p:nvSpPr>
          <p:cNvPr id="248" name="5 Necessary Qualities For"/>
          <p:cNvSpPr txBox="1"/>
          <p:nvPr/>
        </p:nvSpPr>
        <p:spPr>
          <a:xfrm>
            <a:off x="53084" y="200913"/>
            <a:ext cx="7519523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5 </a:t>
            </a:r>
            <a:r>
              <a:rPr>
                <a:solidFill>
                  <a:srgbClr val="FFFFFF"/>
                </a:solidFill>
              </a:rPr>
              <a:t>Necessary Qualities For</a:t>
            </a:r>
          </a:p>
        </p:txBody>
      </p:sp>
      <p:pic>
        <p:nvPicPr>
          <p:cNvPr id="24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9333" y="3268433"/>
            <a:ext cx="4323445" cy="6485167"/>
          </a:xfrm>
          <a:prstGeom prst="rect">
            <a:avLst/>
          </a:prstGeom>
          <a:ln w="12700">
            <a:miter lim="400000"/>
          </a:ln>
        </p:spPr>
      </p:pic>
      <p:sp>
        <p:nvSpPr>
          <p:cNvPr id="250" name="TRUE SUCCESS WOULD BE ACHIEVED THROUGH …"/>
          <p:cNvSpPr txBox="1"/>
          <p:nvPr/>
        </p:nvSpPr>
        <p:spPr>
          <a:xfrm>
            <a:off x="74703" y="1445879"/>
            <a:ext cx="12855394" cy="169698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spcBef>
                <a:spcPts val="1900"/>
              </a:spcBef>
              <a:defRPr sz="5600">
                <a:solidFill>
                  <a:srgbClr val="FFFFFF"/>
                </a:solidFill>
                <a:effectLst>
                  <a:outerShdw sx="100000" sy="100000" kx="0" ky="0" algn="b" rotWithShape="0" blurRad="50800" dist="63500" dir="217083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TRUE SUCCESS WOULD BE ACHIEVED THROUGH …</a:t>
            </a:r>
          </a:p>
        </p:txBody>
      </p:sp>
      <p:sp>
        <p:nvSpPr>
          <p:cNvPr id="251" name="VIGILANCE…"/>
          <p:cNvSpPr txBox="1"/>
          <p:nvPr/>
        </p:nvSpPr>
        <p:spPr>
          <a:xfrm>
            <a:off x="2465232" y="3271177"/>
            <a:ext cx="8074335" cy="5143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spcBef>
                <a:spcPts val="1800"/>
              </a:spcBef>
              <a:defRPr b="1"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VIGILANCE </a:t>
            </a:r>
          </a:p>
          <a:p>
            <a:pPr>
              <a:spcBef>
                <a:spcPts val="1800"/>
              </a:spcBef>
              <a:defRPr b="1"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STEADFASTNESS</a:t>
            </a:r>
          </a:p>
          <a:p>
            <a:pPr>
              <a:spcBef>
                <a:spcPts val="1800"/>
              </a:spcBef>
              <a:defRPr b="1"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COURAGE</a:t>
            </a:r>
          </a:p>
          <a:p>
            <a:pPr>
              <a:spcBef>
                <a:spcPts val="1800"/>
              </a:spcBef>
              <a:defRPr b="1"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GROWTH</a:t>
            </a:r>
          </a:p>
          <a:p>
            <a:pPr>
              <a:spcBef>
                <a:spcPts val="1800"/>
              </a:spcBef>
              <a:defRPr b="1" sz="56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LOVE</a:t>
            </a:r>
          </a:p>
        </p:txBody>
      </p:sp>
      <p:sp>
        <p:nvSpPr>
          <p:cNvPr id="252" name="13 Watch, stand fast in the faith, be brave, be strong. 14 Let all that you do be done with love. (1 Corinthians 16:13,14)"/>
          <p:cNvSpPr txBox="1"/>
          <p:nvPr/>
        </p:nvSpPr>
        <p:spPr>
          <a:xfrm>
            <a:off x="649789" y="8542987"/>
            <a:ext cx="12162154" cy="110986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3200">
                <a:solidFill>
                  <a:srgbClr val="FFFFFF"/>
                </a:solidFill>
                <a:effectLst>
                  <a:outerShdw sx="100000" sy="100000" kx="0" ky="0" algn="b" rotWithShape="0" blurRad="50800" dist="63500" dir="2170835">
                    <a:srgbClr val="000000"/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30500"/>
              <a:t>13 </a:t>
            </a:r>
            <a:r>
              <a:t>Watch, stand fast in the faith, be brave, be strong. </a:t>
            </a:r>
            <a:r>
              <a:rPr baseline="30500"/>
              <a:t>14 </a:t>
            </a:r>
            <a:r>
              <a:t>Let all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that</a:t>
            </a:r>
            <a:r>
              <a:t> you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do</a:t>
            </a:r>
            <a:r>
              <a:t> be done with love. (1 Corinthians 16:13,14)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1500"/>
                                        <p:tgtEl>
                                          <p:spTgt spid="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nodeType="withEffect" presetSubtype="0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0" dur="1500"/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5" dur="1500"/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0" dur="1500"/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5" dur="1500"/>
                                        <p:tgtEl>
                                          <p:spTgt spid="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1500"/>
                                        <p:tgtEl>
                                          <p:spTgt spid="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320" t="0" r="861" b="88905"/>
          <a:stretch>
            <a:fillRect/>
          </a:stretch>
        </p:blipFill>
        <p:spPr>
          <a:xfrm>
            <a:off x="0" y="0"/>
            <a:ext cx="13004800" cy="10820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</p:spPr>
      </p:pic>
      <p:sp>
        <p:nvSpPr>
          <p:cNvPr id="255" name="Spiritual Success"/>
          <p:cNvSpPr txBox="1"/>
          <p:nvPr/>
        </p:nvSpPr>
        <p:spPr>
          <a:xfrm>
            <a:off x="7120264" y="200913"/>
            <a:ext cx="6078431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Spiritual Success</a:t>
            </a:r>
          </a:p>
        </p:txBody>
      </p:sp>
      <p:sp>
        <p:nvSpPr>
          <p:cNvPr id="256" name="5 Necessary Qualities For"/>
          <p:cNvSpPr txBox="1"/>
          <p:nvPr/>
        </p:nvSpPr>
        <p:spPr>
          <a:xfrm>
            <a:off x="53084" y="200913"/>
            <a:ext cx="7519523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5 </a:t>
            </a:r>
            <a:r>
              <a:rPr>
                <a:solidFill>
                  <a:srgbClr val="FFFFFF"/>
                </a:solidFill>
              </a:rPr>
              <a:t>Necessary Qualities For</a:t>
            </a:r>
          </a:p>
        </p:txBody>
      </p:sp>
      <p:pic>
        <p:nvPicPr>
          <p:cNvPr id="257" name="NEED FOR VIGILANCE NEED FOR VIGILANCE" descr="NEED FOR VIGILANCE NEED FOR VIGILANC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499" y="1502946"/>
            <a:ext cx="13145798" cy="1803401"/>
          </a:xfrm>
          <a:prstGeom prst="rect">
            <a:avLst/>
          </a:prstGeom>
        </p:spPr>
      </p:pic>
      <p:sp>
        <p:nvSpPr>
          <p:cNvPr id="258" name="13 Watch, stand fast in the faith, be brave, be strong. 14 Let all that you do be done with love. (1 Cor 16:13,14)"/>
          <p:cNvSpPr txBox="1"/>
          <p:nvPr/>
        </p:nvSpPr>
        <p:spPr>
          <a:xfrm>
            <a:off x="-24774" y="1313791"/>
            <a:ext cx="13054347" cy="428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29913"/>
              <a:t>13 </a:t>
            </a:r>
            <a:r>
              <a:t>Watch, stand fast in the faith, be brave, be strong. </a:t>
            </a:r>
            <a:r>
              <a:rPr baseline="29913"/>
              <a:t>14 </a:t>
            </a:r>
            <a:r>
              <a:t>Let all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that</a:t>
            </a:r>
            <a:r>
              <a:t> you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do</a:t>
            </a:r>
            <a:r>
              <a:t> be done with love. (1 Cor 16:13,14)</a:t>
            </a:r>
          </a:p>
        </p:txBody>
      </p:sp>
      <p:sp>
        <p:nvSpPr>
          <p:cNvPr id="259" name="We SHOULD take the NUMEROUS warnings to “WATCH” seriously:…"/>
          <p:cNvSpPr txBox="1"/>
          <p:nvPr/>
        </p:nvSpPr>
        <p:spPr>
          <a:xfrm>
            <a:off x="4956675" y="3346011"/>
            <a:ext cx="7902798" cy="5792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800" indent="-685800" algn="l">
              <a:spcBef>
                <a:spcPts val="1400"/>
              </a:spcBef>
              <a:buSzPct val="80000"/>
              <a:buBlip>
                <a:blip r:embed="rId4"/>
              </a:buBlip>
            </a:pPr>
            <a:r>
              <a:t>We SHOULD take the NUMEROUS warnings to “</a:t>
            </a:r>
            <a:r>
              <a:rPr b="1">
                <a:latin typeface="Gill Sans"/>
                <a:ea typeface="Gill Sans"/>
                <a:cs typeface="Gill Sans"/>
                <a:sym typeface="Gill Sans"/>
              </a:rPr>
              <a:t>WATCH</a:t>
            </a:r>
            <a:r>
              <a:t>” seriously:</a:t>
            </a:r>
          </a:p>
          <a:p>
            <a:pPr marL="1143000" indent="-685800" algn="l">
              <a:spcBef>
                <a:spcPts val="1400"/>
              </a:spcBef>
              <a:buSzPct val="80000"/>
              <a:buBlip>
                <a:blip r:embed="rId5"/>
              </a:buBlip>
              <a:defRPr sz="3200"/>
            </a:pPr>
            <a:r>
              <a:t>Watch out for temptations (Mat. 26:41; Luke 22:40; 1 Peter 5:8)</a:t>
            </a:r>
          </a:p>
          <a:p>
            <a:pPr marL="1143000" indent="-685800" algn="l">
              <a:spcBef>
                <a:spcPts val="1400"/>
              </a:spcBef>
              <a:buSzPct val="80000"/>
              <a:buBlip>
                <a:blip r:embed="rId5"/>
              </a:buBlip>
              <a:defRPr sz="3200"/>
            </a:pPr>
            <a:r>
              <a:t>Looking carefully NOT to fall short of God’s grace (Heb. 12:15; Phi. 2:12) </a:t>
            </a:r>
          </a:p>
          <a:p>
            <a:pPr marL="1143000" indent="-685800" algn="l">
              <a:spcBef>
                <a:spcPts val="1400"/>
              </a:spcBef>
              <a:buSzPct val="80000"/>
              <a:buBlip>
                <a:blip r:embed="rId5"/>
              </a:buBlip>
              <a:defRPr sz="3200"/>
            </a:pPr>
            <a:r>
              <a:t>Vigilance in spiritual growth (2 Pt 1:5-11)</a:t>
            </a:r>
          </a:p>
          <a:p>
            <a:pPr marL="1143000" indent="-685800" algn="l">
              <a:spcBef>
                <a:spcPts val="1400"/>
              </a:spcBef>
              <a:buSzPct val="80000"/>
              <a:buBlip>
                <a:blip r:embed="rId5"/>
              </a:buBlip>
              <a:defRPr sz="3200"/>
            </a:pPr>
            <a:r>
              <a:t>Diligence in seeking to please God </a:t>
            </a:r>
            <a:br/>
            <a:r>
              <a:t>(2 Tim. 2:15; Jn. 6:27; Heb. 6:11; 11:6)</a:t>
            </a:r>
          </a:p>
          <a:p>
            <a:pPr marL="1143000" indent="-685800" algn="l">
              <a:spcBef>
                <a:spcPts val="1400"/>
              </a:spcBef>
              <a:buSzPct val="80000"/>
              <a:buBlip>
                <a:blip r:embed="rId5"/>
              </a:buBlip>
              <a:defRPr sz="3200"/>
            </a:pPr>
            <a:r>
              <a:t>Watch for the Lord’s return (Mat 24:42)</a:t>
            </a:r>
          </a:p>
        </p:txBody>
      </p:sp>
      <p:grpSp>
        <p:nvGrpSpPr>
          <p:cNvPr id="262" name="Image"/>
          <p:cNvGrpSpPr/>
          <p:nvPr/>
        </p:nvGrpSpPr>
        <p:grpSpPr>
          <a:xfrm>
            <a:off x="134022" y="3232430"/>
            <a:ext cx="4765902" cy="6488263"/>
            <a:chOff x="0" y="0"/>
            <a:chExt cx="4765901" cy="6488262"/>
          </a:xfrm>
        </p:grpSpPr>
        <p:pic>
          <p:nvPicPr>
            <p:cNvPr id="261" name="Image" descr="Image"/>
            <p:cNvPicPr>
              <a:picLocks noChangeAspect="1"/>
            </p:cNvPicPr>
            <p:nvPr/>
          </p:nvPicPr>
          <p:blipFill>
            <a:blip r:embed="rId6">
              <a:extLst/>
            </a:blip>
            <a:srcRect l="20156" t="14166" r="10839" b="0"/>
            <a:stretch>
              <a:fillRect/>
            </a:stretch>
          </p:blipFill>
          <p:spPr>
            <a:xfrm>
              <a:off x="139700" y="88900"/>
              <a:ext cx="4486502" cy="61326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60" name="Image" descr="Imag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0"/>
              <a:ext cx="4765903" cy="64882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7" dur="1500"/>
                                        <p:tgtEl>
                                          <p:spTgt spid="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5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320" t="0" r="861" b="88905"/>
          <a:stretch>
            <a:fillRect/>
          </a:stretch>
        </p:blipFill>
        <p:spPr>
          <a:xfrm>
            <a:off x="0" y="0"/>
            <a:ext cx="13004800" cy="10820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</p:spPr>
      </p:pic>
      <p:sp>
        <p:nvSpPr>
          <p:cNvPr id="265" name="Spiritual Success"/>
          <p:cNvSpPr txBox="1"/>
          <p:nvPr/>
        </p:nvSpPr>
        <p:spPr>
          <a:xfrm>
            <a:off x="7120264" y="200913"/>
            <a:ext cx="6078431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Spiritual Success</a:t>
            </a:r>
          </a:p>
        </p:txBody>
      </p:sp>
      <p:sp>
        <p:nvSpPr>
          <p:cNvPr id="266" name="5 Necessary Qualities For"/>
          <p:cNvSpPr txBox="1"/>
          <p:nvPr/>
        </p:nvSpPr>
        <p:spPr>
          <a:xfrm>
            <a:off x="53084" y="200913"/>
            <a:ext cx="7519523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5 </a:t>
            </a:r>
            <a:r>
              <a:rPr>
                <a:solidFill>
                  <a:srgbClr val="FFFFFF"/>
                </a:solidFill>
              </a:rPr>
              <a:t>Necessary Qualities For</a:t>
            </a:r>
          </a:p>
        </p:txBody>
      </p:sp>
      <p:pic>
        <p:nvPicPr>
          <p:cNvPr id="267" name="NEED FOR STEADFASTNESS NEED FOR STEADFASTNESS" descr="NEED FOR STEADFASTNESS NEED FOR STEADFASTNESS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499" y="1553746"/>
            <a:ext cx="13145798" cy="1701801"/>
          </a:xfrm>
          <a:prstGeom prst="rect">
            <a:avLst/>
          </a:prstGeom>
        </p:spPr>
      </p:pic>
      <p:sp>
        <p:nvSpPr>
          <p:cNvPr id="268" name="13 Watch, stand fast in the faith, be brave, be strong. 14 Let all that you do be done with love. (1 Cor 16:13,14)"/>
          <p:cNvSpPr txBox="1"/>
          <p:nvPr/>
        </p:nvSpPr>
        <p:spPr>
          <a:xfrm>
            <a:off x="-24774" y="1313791"/>
            <a:ext cx="13054347" cy="428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29913"/>
              <a:t>13 </a:t>
            </a:r>
            <a:r>
              <a:t>Watch, stand fast in the faith, be brave, be strong. </a:t>
            </a:r>
            <a:r>
              <a:rPr baseline="29913"/>
              <a:t>14 </a:t>
            </a:r>
            <a:r>
              <a:t>Let all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that</a:t>
            </a:r>
            <a:r>
              <a:t> you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do</a:t>
            </a:r>
            <a:r>
              <a:t> be done with love. (1 Cor 16:13,14)</a:t>
            </a:r>
          </a:p>
        </p:txBody>
      </p:sp>
      <p:sp>
        <p:nvSpPr>
          <p:cNvPr id="269" name="Standing FAST in the FAITH:…"/>
          <p:cNvSpPr txBox="1"/>
          <p:nvPr/>
        </p:nvSpPr>
        <p:spPr>
          <a:xfrm>
            <a:off x="4956675" y="3141057"/>
            <a:ext cx="7902798" cy="640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800" indent="-685800" algn="l">
              <a:spcBef>
                <a:spcPts val="1200"/>
              </a:spcBef>
              <a:buSzPct val="80000"/>
              <a:buBlip>
                <a:blip r:embed="rId4"/>
              </a:buBlip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Standing FAST in the FAITH:</a:t>
            </a:r>
          </a:p>
          <a:p>
            <a:pPr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200"/>
            </a:pPr>
            <a:r>
              <a:t>Taking our stand IN and FOR the truth as revealed in the NT (15:1; John 8:31,32; 15:1-10; Gal. 5:1; 1 Thes. 3:8; Jude 1:3,4</a:t>
            </a:r>
          </a:p>
          <a:p>
            <a:pPr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200"/>
            </a:pPr>
            <a:r>
              <a:t>Standing fast, united in one spirit, with one mind, striving together for the faith of the gospel (Phil. 1:27)</a:t>
            </a:r>
          </a:p>
          <a:p>
            <a:pPr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200"/>
            </a:pPr>
            <a:r>
              <a:t>Stand fast holding the traditions AS DELIVERED (2 Thes. 2:15; cf. 1 Cor. 11:2; 2 Tim. 1:13)</a:t>
            </a:r>
          </a:p>
          <a:p>
            <a:pPr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200"/>
            </a:pPr>
            <a:r>
              <a:t>Being UNMOVABLE, always abounding in the work of the Lord (1 Cor. 15:58)</a:t>
            </a:r>
          </a:p>
        </p:txBody>
      </p:sp>
      <p:grpSp>
        <p:nvGrpSpPr>
          <p:cNvPr id="272" name="Picture 4"/>
          <p:cNvGrpSpPr/>
          <p:nvPr/>
        </p:nvGrpSpPr>
        <p:grpSpPr>
          <a:xfrm>
            <a:off x="98478" y="3220380"/>
            <a:ext cx="4740882" cy="6512363"/>
            <a:chOff x="0" y="0"/>
            <a:chExt cx="4740881" cy="6512362"/>
          </a:xfrm>
        </p:grpSpPr>
        <p:pic>
          <p:nvPicPr>
            <p:cNvPr id="271" name="Picture 4" descr="Picture 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6200" y="50800"/>
              <a:ext cx="4588482" cy="63091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70" name="Picture 4" descr="Picture 4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740882" cy="65123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6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" name="Image" descr="Image"/>
          <p:cNvPicPr>
            <a:picLocks noChangeAspect="1"/>
          </p:cNvPicPr>
          <p:nvPr/>
        </p:nvPicPr>
        <p:blipFill>
          <a:blip r:embed="rId2">
            <a:extLst/>
          </a:blip>
          <a:srcRect l="10320" t="0" r="861" b="88905"/>
          <a:stretch>
            <a:fillRect/>
          </a:stretch>
        </p:blipFill>
        <p:spPr>
          <a:xfrm>
            <a:off x="0" y="0"/>
            <a:ext cx="13004800" cy="10820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65100" dist="98021" dir="5400000">
              <a:srgbClr val="000000"/>
            </a:outerShdw>
          </a:effectLst>
        </p:spPr>
      </p:pic>
      <p:sp>
        <p:nvSpPr>
          <p:cNvPr id="275" name="Spiritual Success"/>
          <p:cNvSpPr txBox="1"/>
          <p:nvPr/>
        </p:nvSpPr>
        <p:spPr>
          <a:xfrm>
            <a:off x="7120264" y="200913"/>
            <a:ext cx="6078431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lvl1pPr>
          </a:lstStyle>
          <a:p>
            <a:pPr/>
            <a:r>
              <a:t>Spiritual Success</a:t>
            </a:r>
          </a:p>
        </p:txBody>
      </p:sp>
      <p:sp>
        <p:nvSpPr>
          <p:cNvPr id="276" name="5 Necessary Qualities For"/>
          <p:cNvSpPr txBox="1"/>
          <p:nvPr/>
        </p:nvSpPr>
        <p:spPr>
          <a:xfrm>
            <a:off x="53084" y="200913"/>
            <a:ext cx="7519523" cy="82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800">
                <a:ln w="12700" cap="flat">
                  <a:solidFill>
                    <a:srgbClr val="000000"/>
                  </a:solidFill>
                  <a:prstDash val="solid"/>
                  <a:miter lim="400000"/>
                </a:ln>
                <a:solidFill>
                  <a:schemeClr val="accent3">
                    <a:hueOff val="198700"/>
                    <a:satOff val="21248"/>
                    <a:lumOff val="19305"/>
                  </a:schemeClr>
                </a:solidFill>
                <a:effectLst>
                  <a:outerShdw sx="100000" sy="100000" kx="0" ky="0" algn="b" rotWithShape="0" blurRad="0" dist="63500" dir="2272674">
                    <a:srgbClr val="000000"/>
                  </a:outerShdw>
                </a:effectLst>
                <a:latin typeface="Phosphate Inline"/>
                <a:ea typeface="Phosphate Inline"/>
                <a:cs typeface="Phosphate Inline"/>
                <a:sym typeface="Phosphate Inline"/>
              </a:defRPr>
            </a:pPr>
            <a:r>
              <a:t>5 </a:t>
            </a:r>
            <a:r>
              <a:rPr>
                <a:solidFill>
                  <a:srgbClr val="FFFFFF"/>
                </a:solidFill>
              </a:rPr>
              <a:t>Necessary Qualities For</a:t>
            </a:r>
          </a:p>
        </p:txBody>
      </p:sp>
      <p:pic>
        <p:nvPicPr>
          <p:cNvPr id="277" name="NEED FOR COURAGE NEED FOR COURAGE" descr="NEED FOR COURAGE NEED FOR COURAGE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0499" y="1483896"/>
            <a:ext cx="13145798" cy="1841501"/>
          </a:xfrm>
          <a:prstGeom prst="rect">
            <a:avLst/>
          </a:prstGeom>
        </p:spPr>
      </p:pic>
      <p:sp>
        <p:nvSpPr>
          <p:cNvPr id="278" name="13 Watch, stand fast in the faith, be brave, be strong. 14 Let all that you do be done with love. (1 Cor 16:13,14)"/>
          <p:cNvSpPr txBox="1"/>
          <p:nvPr/>
        </p:nvSpPr>
        <p:spPr>
          <a:xfrm>
            <a:off x="-24774" y="1313791"/>
            <a:ext cx="13054347" cy="428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3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aseline="29913"/>
              <a:t>13 </a:t>
            </a:r>
            <a:r>
              <a:t>Watch, stand fast in the faith, be brave, be strong. </a:t>
            </a:r>
            <a:r>
              <a:rPr baseline="29913"/>
              <a:t>14 </a:t>
            </a:r>
            <a:r>
              <a:t>Let all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that</a:t>
            </a:r>
            <a:r>
              <a:t> you </a:t>
            </a:r>
            <a:r>
              <a:rPr i="1">
                <a:latin typeface="Constantia"/>
                <a:ea typeface="Constantia"/>
                <a:cs typeface="Constantia"/>
                <a:sym typeface="Constantia"/>
              </a:rPr>
              <a:t>do</a:t>
            </a:r>
            <a:r>
              <a:t> be done with love. (1 Cor 16:13,14)</a:t>
            </a:r>
          </a:p>
        </p:txBody>
      </p:sp>
      <p:sp>
        <p:nvSpPr>
          <p:cNvPr id="279" name="Be BRAVE, (Act like men NASB):…"/>
          <p:cNvSpPr txBox="1"/>
          <p:nvPr/>
        </p:nvSpPr>
        <p:spPr>
          <a:xfrm>
            <a:off x="4956675" y="3141057"/>
            <a:ext cx="7902798" cy="64023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L="685800" indent="-685800" algn="l">
              <a:spcBef>
                <a:spcPts val="1200"/>
              </a:spcBef>
              <a:buSzPct val="80000"/>
              <a:buBlip>
                <a:blip r:embed="rId4"/>
              </a:buBlip>
              <a:defRPr b="1">
                <a:latin typeface="Gill Sans"/>
                <a:ea typeface="Gill Sans"/>
                <a:cs typeface="Gill Sans"/>
                <a:sym typeface="Gill Sans"/>
              </a:defRPr>
            </a:pPr>
            <a:r>
              <a:t>Be BRAVE, </a:t>
            </a:r>
            <a:r>
              <a:rPr b="0">
                <a:latin typeface="+mn-lt"/>
                <a:ea typeface="+mn-ea"/>
                <a:cs typeface="+mn-cs"/>
                <a:sym typeface="Gill Sans Light"/>
              </a:rPr>
              <a:t>(Act like men NASB)</a:t>
            </a:r>
            <a:r>
              <a:t>:</a:t>
            </a:r>
          </a:p>
          <a:p>
            <a:pPr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200"/>
            </a:pPr>
            <a:r>
              <a:t>Barnes: “not to be a coward, or timid, or alarmed at enemies, but to be bold and brave.” (Jos. 1:6-9,18)</a:t>
            </a:r>
          </a:p>
          <a:p>
            <a:pPr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200"/>
            </a:pPr>
            <a:r>
              <a:t>It takes GREAT courage to STAND FAST in the faith - we are soldiers fighting against the flesh, the world, and the devil (Acts 4:13,29,31; Eph. 6:10-13; 2 Ti. 2:3–5)</a:t>
            </a:r>
          </a:p>
          <a:p>
            <a:pPr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200"/>
            </a:pPr>
            <a:r>
              <a:t>Requires FAITH in the Lord &amp; His word (He. 11:32–34; 2 Cor. 4:13; 2 Tim 4:6-8)</a:t>
            </a:r>
          </a:p>
          <a:p>
            <a:pPr marL="1143000" indent="-685800" algn="l">
              <a:spcBef>
                <a:spcPts val="1200"/>
              </a:spcBef>
              <a:buSzPct val="80000"/>
              <a:buBlip>
                <a:blip r:embed="rId5"/>
              </a:buBlip>
              <a:defRPr sz="3200"/>
            </a:pPr>
            <a:r>
              <a:t>To “shrink” away from the faith will result in being lost (Heb 10:35-39; Rev. 21:8)</a:t>
            </a:r>
          </a:p>
        </p:txBody>
      </p:sp>
      <p:grpSp>
        <p:nvGrpSpPr>
          <p:cNvPr id="282" name="Picture 4"/>
          <p:cNvGrpSpPr/>
          <p:nvPr/>
        </p:nvGrpSpPr>
        <p:grpSpPr>
          <a:xfrm>
            <a:off x="98478" y="3220380"/>
            <a:ext cx="4740882" cy="6512363"/>
            <a:chOff x="0" y="0"/>
            <a:chExt cx="4740881" cy="6512362"/>
          </a:xfrm>
        </p:grpSpPr>
        <p:pic>
          <p:nvPicPr>
            <p:cNvPr id="281" name="Picture 4" descr="Picture 4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6200" y="50800"/>
              <a:ext cx="4588482" cy="630916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280" name="Picture 4" descr="Picture 4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0" y="0"/>
              <a:ext cx="4740882" cy="651236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fad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500"/>
                                        <p:tgtEl>
                                          <p:spTgt spid="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2" dur="1500"/>
                                        <p:tgtEl>
                                          <p:spTgt spid="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17" dur="1500"/>
                                        <p:tgtEl>
                                          <p:spTgt spid="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22" dur="1500"/>
                                        <p:tgtEl>
                                          <p:spTgt spid="2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279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535353"/>
      </a:dk1>
      <a:lt1>
        <a:srgbClr val="340053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howroom">
  <a:themeElements>
    <a:clrScheme name="Showroom">
      <a:dk1>
        <a:srgbClr val="000000"/>
      </a:dk1>
      <a:lt1>
        <a:srgbClr val="FFFFFF"/>
      </a:lt1>
      <a:dk2>
        <a:srgbClr val="5A5F5E"/>
      </a:dk2>
      <a:lt2>
        <a:srgbClr val="B4B4B4"/>
      </a:lt2>
      <a:accent1>
        <a:srgbClr val="78AAB3"/>
      </a:accent1>
      <a:accent2>
        <a:srgbClr val="9A9671"/>
      </a:accent2>
      <a:accent3>
        <a:srgbClr val="D9971A"/>
      </a:accent3>
      <a:accent4>
        <a:srgbClr val="D7620E"/>
      </a:accent4>
      <a:accent5>
        <a:srgbClr val="A61702"/>
      </a:accent5>
      <a:accent6>
        <a:srgbClr val="606B7E"/>
      </a:accent6>
      <a:hlink>
        <a:srgbClr val="0000FF"/>
      </a:hlink>
      <a:folHlink>
        <a:srgbClr val="FF00FF"/>
      </a:folHlink>
    </a:clrScheme>
    <a:fontScheme name="Showroom">
      <a:majorFont>
        <a:latin typeface="Gill Sans Light"/>
        <a:ea typeface="Gill Sans Light"/>
        <a:cs typeface="Gill Sans Light"/>
      </a:majorFont>
      <a:minorFont>
        <a:latin typeface="Gill Sans Light"/>
        <a:ea typeface="Gill Sans Light"/>
        <a:cs typeface="Gill Sans Light"/>
      </a:minorFont>
    </a:fontScheme>
    <a:fmtScheme name="Showroom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08785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5A5F5E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535353"/>
            </a:solidFill>
            <a:effectLst/>
            <a:uFillTx/>
            <a:latin typeface="+mn-lt"/>
            <a:ea typeface="+mn-ea"/>
            <a:cs typeface="+mn-cs"/>
            <a:sym typeface="Gill Sans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