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0" name="Shape 140"/>
          <p:cNvSpPr/>
          <p:nvPr>
            <p:ph type="sldImg"/>
          </p:nvPr>
        </p:nvSpPr>
        <p:spPr>
          <a:xfrm>
            <a:off x="1143000" y="685800"/>
            <a:ext cx="4572000" cy="3429000"/>
          </a:xfrm>
          <a:prstGeom prst="rect">
            <a:avLst/>
          </a:prstGeom>
        </p:spPr>
        <p:txBody>
          <a:bodyPr/>
          <a:lstStyle/>
          <a:p>
            <a:pPr/>
          </a:p>
        </p:txBody>
      </p:sp>
      <p:sp>
        <p:nvSpPr>
          <p:cNvPr id="141" name="Shape 1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Image"/>
          <p:cNvSpPr/>
          <p:nvPr>
            <p:ph type="pic" idx="21"/>
          </p:nvPr>
        </p:nvSpPr>
        <p:spPr>
          <a:xfrm>
            <a:off x="0" y="-12700"/>
            <a:ext cx="13004800" cy="9783945"/>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25" name="Picture 7" descr="Picture 7"/>
          <p:cNvPicPr>
            <a:picLocks noChangeAspect="1"/>
          </p:cNvPicPr>
          <p:nvPr/>
        </p:nvPicPr>
        <p:blipFill>
          <a:blip r:embed="rId2">
            <a:extLst/>
          </a:blip>
          <a:stretch>
            <a:fillRect/>
          </a:stretch>
        </p:blipFill>
        <p:spPr>
          <a:xfrm>
            <a:off x="811" y="608"/>
            <a:ext cx="13003177" cy="9752382"/>
          </a:xfrm>
          <a:prstGeom prst="rect">
            <a:avLst/>
          </a:prstGeom>
          <a:ln w="12700">
            <a:miter lim="400000"/>
          </a:ln>
        </p:spPr>
      </p:pic>
      <p:sp>
        <p:nvSpPr>
          <p:cNvPr id="126" name="TextBox 8"/>
          <p:cNvSpPr txBox="1"/>
          <p:nvPr/>
        </p:nvSpPr>
        <p:spPr>
          <a:xfrm>
            <a:off x="650239" y="650239"/>
            <a:ext cx="11595949" cy="1444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053388">
              <a:defRPr sz="9072">
                <a:solidFill>
                  <a:srgbClr val="953735"/>
                </a:solidFill>
                <a:effectLst>
                  <a:outerShdw sx="100000" sy="100000" kx="0" ky="0" algn="b" rotWithShape="0" blurRad="41148" dist="30861" dir="2700000">
                    <a:srgbClr val="000000">
                      <a:alpha val="40000"/>
                    </a:srgbClr>
                  </a:outerShdw>
                </a:effectLst>
                <a:latin typeface="Continuum Medium"/>
                <a:ea typeface="Continuum Medium"/>
                <a:cs typeface="Continuum Medium"/>
                <a:sym typeface="Continuum Medium"/>
              </a:defRPr>
            </a:lvl1pPr>
          </a:lstStyle>
          <a:p>
            <a:pPr/>
            <a:r>
              <a:t>“The Tie That Binds”</a:t>
            </a:r>
          </a:p>
        </p:txBody>
      </p:sp>
      <p:sp>
        <p:nvSpPr>
          <p:cNvPr id="127" name="Slide Number"/>
          <p:cNvSpPr txBox="1"/>
          <p:nvPr>
            <p:ph type="sldNum" sz="quarter" idx="2"/>
          </p:nvPr>
        </p:nvSpPr>
        <p:spPr>
          <a:xfrm>
            <a:off x="12630326" y="73796"/>
            <a:ext cx="374475" cy="371696"/>
          </a:xfrm>
          <a:prstGeom prst="rect">
            <a:avLst/>
          </a:prstGeom>
        </p:spPr>
        <p:txBody>
          <a:bodyPr lIns="65023" tIns="65023" rIns="65023" bIns="65023" anchor="ctr"/>
          <a:lstStyle>
            <a:lvl1pPr algn="r" defTabSz="1300480">
              <a:defRPr>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tif"/><Relationship Id="rId6"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 TargetMode="External"/><Relationship Id="rId7" Type="http://schemas.openxmlformats.org/officeDocument/2006/relationships/hyperlink" Target="http://www.w65stchurchofchrist.com"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9" name="Group"/>
          <p:cNvGrpSpPr/>
          <p:nvPr/>
        </p:nvGrpSpPr>
        <p:grpSpPr>
          <a:xfrm>
            <a:off x="219363" y="1848263"/>
            <a:ext cx="12566074" cy="7628113"/>
            <a:chOff x="-215900" y="-139699"/>
            <a:chExt cx="12566072" cy="7628112"/>
          </a:xfrm>
        </p:grpSpPr>
        <p:grpSp>
          <p:nvGrpSpPr>
            <p:cNvPr id="145" name="Rectangle"/>
            <p:cNvGrpSpPr/>
            <p:nvPr/>
          </p:nvGrpSpPr>
          <p:grpSpPr>
            <a:xfrm>
              <a:off x="-215901" y="-139700"/>
              <a:ext cx="12566074" cy="7628113"/>
              <a:chOff x="0" y="0"/>
              <a:chExt cx="12566072" cy="7628112"/>
            </a:xfrm>
          </p:grpSpPr>
          <p:sp>
            <p:nvSpPr>
              <p:cNvPr id="144" name="Rectangle"/>
              <p:cNvSpPr/>
              <p:nvPr/>
            </p:nvSpPr>
            <p:spPr>
              <a:xfrm>
                <a:off x="215899" y="139700"/>
                <a:ext cx="12134274" cy="706931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143" name="Rectangle Rectangle" descr="Rectangle Rectangle"/>
              <p:cNvPicPr>
                <a:picLocks noChangeAspect="0"/>
              </p:cNvPicPr>
              <p:nvPr/>
            </p:nvPicPr>
            <p:blipFill>
              <a:blip r:embed="rId2">
                <a:extLst/>
              </a:blip>
              <a:stretch>
                <a:fillRect/>
              </a:stretch>
            </p:blipFill>
            <p:spPr>
              <a:xfrm>
                <a:off x="-1" y="0"/>
                <a:ext cx="12566074" cy="7628113"/>
              </a:xfrm>
              <a:prstGeom prst="rect">
                <a:avLst/>
              </a:prstGeom>
              <a:effectLst/>
            </p:spPr>
          </p:pic>
        </p:grpSp>
        <p:pic>
          <p:nvPicPr>
            <p:cNvPr id="146" name="Image" descr="Image"/>
            <p:cNvPicPr>
              <a:picLocks noChangeAspect="1"/>
            </p:cNvPicPr>
            <p:nvPr/>
          </p:nvPicPr>
          <p:blipFill>
            <a:blip r:embed="rId3">
              <a:extLst/>
            </a:blip>
            <a:stretch>
              <a:fillRect/>
            </a:stretch>
          </p:blipFill>
          <p:spPr>
            <a:xfrm>
              <a:off x="1813019" y="84205"/>
              <a:ext cx="10245930" cy="6830620"/>
            </a:xfrm>
            <a:prstGeom prst="rect">
              <a:avLst/>
            </a:prstGeom>
            <a:ln w="12700" cap="flat">
              <a:noFill/>
              <a:miter lim="400000"/>
            </a:ln>
            <a:effectLst/>
          </p:spPr>
        </p:pic>
        <p:pic>
          <p:nvPicPr>
            <p:cNvPr id="147" name="Image" descr="Image"/>
            <p:cNvPicPr>
              <a:picLocks noChangeAspect="1"/>
            </p:cNvPicPr>
            <p:nvPr/>
          </p:nvPicPr>
          <p:blipFill>
            <a:blip r:embed="rId4">
              <a:extLst/>
            </a:blip>
            <a:stretch>
              <a:fillRect/>
            </a:stretch>
          </p:blipFill>
          <p:spPr>
            <a:xfrm>
              <a:off x="4791564" y="86106"/>
              <a:ext cx="2452598" cy="6826818"/>
            </a:xfrm>
            <a:prstGeom prst="rect">
              <a:avLst/>
            </a:prstGeom>
            <a:ln w="12700" cap="flat">
              <a:noFill/>
              <a:miter lim="400000"/>
            </a:ln>
            <a:effectLst>
              <a:outerShdw sx="100000" sy="100000" kx="0" ky="0" algn="b" rotWithShape="0" blurRad="241300" dist="294696" dir="732372">
                <a:srgbClr val="000000">
                  <a:alpha val="46691"/>
                </a:srgbClr>
              </a:outerShdw>
            </a:effectLst>
          </p:spPr>
        </p:pic>
        <p:pic>
          <p:nvPicPr>
            <p:cNvPr id="148" name="Image" descr="Image"/>
            <p:cNvPicPr>
              <a:picLocks noChangeAspect="1"/>
            </p:cNvPicPr>
            <p:nvPr/>
          </p:nvPicPr>
          <p:blipFill>
            <a:blip r:embed="rId5">
              <a:extLst/>
            </a:blip>
            <a:srcRect l="16406" t="0" r="0" b="0"/>
            <a:stretch>
              <a:fillRect/>
            </a:stretch>
          </p:blipFill>
          <p:spPr>
            <a:xfrm>
              <a:off x="95063" y="94745"/>
              <a:ext cx="6766805" cy="6830104"/>
            </a:xfrm>
            <a:prstGeom prst="rect">
              <a:avLst/>
            </a:prstGeom>
            <a:ln w="12700" cap="flat">
              <a:noFill/>
              <a:miter lim="400000"/>
            </a:ln>
            <a:effectLst>
              <a:outerShdw sx="100000" sy="100000" kx="0" ky="0" algn="b" rotWithShape="0" blurRad="241300" dist="294696" dir="732372">
                <a:srgbClr val="000000">
                  <a:alpha val="55250"/>
                </a:srgbClr>
              </a:outerShdw>
            </a:effectLst>
          </p:spPr>
        </p:pic>
      </p:grpSp>
      <p:sp>
        <p:nvSpPr>
          <p:cNvPr id="150" name="The Sermon On The Mount"/>
          <p:cNvSpPr txBox="1"/>
          <p:nvPr/>
        </p:nvSpPr>
        <p:spPr>
          <a:xfrm>
            <a:off x="188441" y="691016"/>
            <a:ext cx="12627918"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200"/>
            </a:lvl1pPr>
          </a:lstStyle>
          <a:p>
            <a:pPr/>
            <a:r>
              <a:t>The Sermon On The Mount</a:t>
            </a:r>
          </a:p>
        </p:txBody>
      </p:sp>
      <p:sp>
        <p:nvSpPr>
          <p:cNvPr id="151" name="MARRIAGE"/>
          <p:cNvSpPr txBox="1"/>
          <p:nvPr/>
        </p:nvSpPr>
        <p:spPr>
          <a:xfrm>
            <a:off x="1326058" y="6849074"/>
            <a:ext cx="10352684" cy="210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136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152" name="And"/>
          <p:cNvSpPr txBox="1"/>
          <p:nvPr/>
        </p:nvSpPr>
        <p:spPr>
          <a:xfrm>
            <a:off x="5207806" y="5853622"/>
            <a:ext cx="2589188" cy="16129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5" name="Group"/>
          <p:cNvGrpSpPr/>
          <p:nvPr/>
        </p:nvGrpSpPr>
        <p:grpSpPr>
          <a:xfrm>
            <a:off x="3886904" y="786690"/>
            <a:ext cx="6063378" cy="1108751"/>
            <a:chOff x="-378945" y="-30318"/>
            <a:chExt cx="6063377" cy="1108750"/>
          </a:xfrm>
        </p:grpSpPr>
        <p:pic>
          <p:nvPicPr>
            <p:cNvPr id="253"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254"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256"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257"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258"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259"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260"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261" name="How To Have A BLESSED LIFE"/>
          <p:cNvSpPr txBox="1"/>
          <p:nvPr/>
        </p:nvSpPr>
        <p:spPr>
          <a:xfrm>
            <a:off x="-92787" y="1711751"/>
            <a:ext cx="13190374" cy="1193801"/>
          </a:xfrm>
          <a:prstGeom prst="rect">
            <a:avLst/>
          </a:prstGeom>
          <a:solidFill>
            <a:schemeClr val="accent6">
              <a:satOff val="1848"/>
              <a:lumOff val="-15262"/>
            </a:schemeClr>
          </a:solidFill>
          <a:ln w="50800">
            <a:solidFill>
              <a:srgbClr val="FFFFFF"/>
            </a:solidFill>
            <a:miter lim="400000"/>
          </a:ln>
          <a:effectLst>
            <a:outerShdw sx="100000" sy="100000" kx="0" ky="0" algn="b" rotWithShape="0" blurRad="241300" dist="214226" dir="732372">
              <a:srgbClr val="000000">
                <a:alpha val="5339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defRPr>
            </a:lvl1pPr>
          </a:lstStyle>
          <a:p>
            <a:pPr/>
            <a:r>
              <a:t>How To Have A BLESSED LIFE</a:t>
            </a:r>
          </a:p>
        </p:txBody>
      </p:sp>
      <p:sp>
        <p:nvSpPr>
          <p:cNvPr id="262" name="True blessedness &amp; success is ONLY achieved by the godly!…"/>
          <p:cNvSpPr txBox="1"/>
          <p:nvPr/>
        </p:nvSpPr>
        <p:spPr>
          <a:xfrm>
            <a:off x="5088428" y="3248327"/>
            <a:ext cx="7787147" cy="629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SzPct val="80000"/>
              <a:buBlip>
                <a:blip r:embed="rId4"/>
              </a:buBlip>
              <a:defRPr sz="4000"/>
            </a:pPr>
            <a:r>
              <a:t>True blessedness &amp; success is ONLY achieved by the godly!</a:t>
            </a:r>
          </a:p>
          <a:p>
            <a:pPr marL="457200" indent="-457200" algn="l">
              <a:spcBef>
                <a:spcPts val="1400"/>
              </a:spcBef>
              <a:buSzPct val="80000"/>
              <a:buBlip>
                <a:blip r:embed="rId4"/>
              </a:buBlip>
              <a:defRPr sz="4000"/>
            </a:pPr>
            <a:r>
              <a:t>Our character and behavior will determine whether we will enjoy the fruit of true blessedness or the bitterness of ultimate failure!</a:t>
            </a:r>
          </a:p>
          <a:p>
            <a:pPr marL="457200" indent="-457200" algn="l">
              <a:spcBef>
                <a:spcPts val="1400"/>
              </a:spcBef>
              <a:buSzPct val="80000"/>
              <a:buBlip>
                <a:blip r:embed="rId4"/>
              </a:buBlip>
              <a:defRPr sz="4000"/>
            </a:pPr>
            <a:r>
              <a:t>IF a husband &amp; wife apply the Lord’s teachings to their own lives, they will experience true success - including a successful life together!</a:t>
            </a:r>
          </a:p>
        </p:txBody>
      </p:sp>
      <p:grpSp>
        <p:nvGrpSpPr>
          <p:cNvPr id="265" name="Image"/>
          <p:cNvGrpSpPr/>
          <p:nvPr/>
        </p:nvGrpSpPr>
        <p:grpSpPr>
          <a:xfrm>
            <a:off x="124542" y="3238926"/>
            <a:ext cx="4755770" cy="6542983"/>
            <a:chOff x="0" y="0"/>
            <a:chExt cx="4755768" cy="6542982"/>
          </a:xfrm>
        </p:grpSpPr>
        <p:pic>
          <p:nvPicPr>
            <p:cNvPr id="264" name="Image" descr="Image"/>
            <p:cNvPicPr>
              <a:picLocks noChangeAspect="1"/>
            </p:cNvPicPr>
            <p:nvPr/>
          </p:nvPicPr>
          <p:blipFill>
            <a:blip r:embed="rId5">
              <a:extLst/>
            </a:blip>
            <a:srcRect l="5879" t="0" r="14717" b="0"/>
            <a:stretch>
              <a:fillRect/>
            </a:stretch>
          </p:blipFill>
          <p:spPr>
            <a:xfrm>
              <a:off x="215900" y="139700"/>
              <a:ext cx="4323969" cy="5984182"/>
            </a:xfrm>
            <a:prstGeom prst="rect">
              <a:avLst/>
            </a:prstGeom>
            <a:ln>
              <a:noFill/>
            </a:ln>
            <a:effectLst/>
          </p:spPr>
        </p:pic>
        <p:pic>
          <p:nvPicPr>
            <p:cNvPr id="263" name="Image" descr="Image"/>
            <p:cNvPicPr>
              <a:picLocks noChangeAspect="0"/>
            </p:cNvPicPr>
            <p:nvPr/>
          </p:nvPicPr>
          <p:blipFill>
            <a:blip r:embed="rId6">
              <a:extLst/>
            </a:blip>
            <a:stretch>
              <a:fillRect/>
            </a:stretch>
          </p:blipFill>
          <p:spPr>
            <a:xfrm>
              <a:off x="-1" y="-1"/>
              <a:ext cx="4755770" cy="6542983"/>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2">
                                            <p:txEl>
                                              <p:pRg st="1" end="1"/>
                                            </p:txEl>
                                          </p:spTgt>
                                        </p:tgtEl>
                                        <p:attrNameLst>
                                          <p:attrName>style.visibility</p:attrName>
                                        </p:attrNameLst>
                                      </p:cBhvr>
                                      <p:to>
                                        <p:strVal val="visible"/>
                                      </p:to>
                                    </p:set>
                                    <p:animEffect filter="fade" transition="in">
                                      <p:cBhvr>
                                        <p:cTn id="7" dur="1500"/>
                                        <p:tgtEl>
                                          <p:spTgt spid="2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62">
                                            <p:txEl>
                                              <p:pRg st="2" end="2"/>
                                            </p:txEl>
                                          </p:spTgt>
                                        </p:tgtEl>
                                        <p:attrNameLst>
                                          <p:attrName>style.visibility</p:attrName>
                                        </p:attrNameLst>
                                      </p:cBhvr>
                                      <p:to>
                                        <p:strVal val="visible"/>
                                      </p:to>
                                    </p:set>
                                    <p:animEffect filter="fade" transition="in">
                                      <p:cBhvr>
                                        <p:cTn id="12" dur="1500"/>
                                        <p:tgtEl>
                                          <p:spTgt spid="26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9" name="Group"/>
          <p:cNvGrpSpPr/>
          <p:nvPr/>
        </p:nvGrpSpPr>
        <p:grpSpPr>
          <a:xfrm>
            <a:off x="3886904" y="786690"/>
            <a:ext cx="6063378" cy="1108751"/>
            <a:chOff x="-378945" y="-30318"/>
            <a:chExt cx="6063377" cy="1108750"/>
          </a:xfrm>
        </p:grpSpPr>
        <p:pic>
          <p:nvPicPr>
            <p:cNvPr id="267"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268"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270"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271"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272"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273"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274"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pic>
        <p:nvPicPr>
          <p:cNvPr id="275" name="Image" descr="Image"/>
          <p:cNvPicPr>
            <a:picLocks noChangeAspect="0"/>
          </p:cNvPicPr>
          <p:nvPr/>
        </p:nvPicPr>
        <p:blipFill>
          <a:blip r:embed="rId4">
            <a:extLst/>
          </a:blip>
          <a:stretch>
            <a:fillRect/>
          </a:stretch>
        </p:blipFill>
        <p:spPr>
          <a:xfrm>
            <a:off x="2936083" y="4261951"/>
            <a:ext cx="6892510" cy="4192950"/>
          </a:xfrm>
          <a:prstGeom prst="rect">
            <a:avLst/>
          </a:prstGeom>
          <a:effectLst>
            <a:outerShdw sx="100000" sy="100000" kx="0" ky="0" algn="b" rotWithShape="0" blurRad="241300" dist="214226" dir="732372">
              <a:srgbClr val="000000">
                <a:alpha val="53397"/>
              </a:srgbClr>
            </a:outerShdw>
          </a:effectLst>
        </p:spPr>
      </p:pic>
      <p:grpSp>
        <p:nvGrpSpPr>
          <p:cNvPr id="278" name="Following Christ by developing godly attitudes &amp; character - 5:1-12"/>
          <p:cNvGrpSpPr/>
          <p:nvPr/>
        </p:nvGrpSpPr>
        <p:grpSpPr>
          <a:xfrm>
            <a:off x="129739" y="3017819"/>
            <a:ext cx="4427587" cy="2616201"/>
            <a:chOff x="0" y="0"/>
            <a:chExt cx="4427585" cy="2616200"/>
          </a:xfrm>
        </p:grpSpPr>
        <p:sp>
          <p:nvSpPr>
            <p:cNvPr id="277" name="Following Christ by developing godly attitudes &amp; character - 5:1-12"/>
            <p:cNvSpPr txBox="1"/>
            <p:nvPr/>
          </p:nvSpPr>
          <p:spPr>
            <a:xfrm>
              <a:off x="215900" y="139700"/>
              <a:ext cx="3995786" cy="2057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solidFill>
                    <a:srgbClr val="FFFFFF"/>
                  </a:solidFill>
                  <a:effectLst>
                    <a:outerShdw sx="100000" sy="100000" kx="0" ky="0" algn="b" rotWithShape="0" blurRad="38100" dist="63500" dir="2597973">
                      <a:srgbClr val="000000"/>
                    </a:outerShdw>
                  </a:effectLst>
                </a:defRPr>
              </a:lvl1pPr>
            </a:lstStyle>
            <a:p>
              <a:pPr/>
              <a:r>
                <a:t>Following Christ by developing godly attitudes &amp; character - 5:1-12 </a:t>
              </a:r>
            </a:p>
          </p:txBody>
        </p:sp>
        <p:pic>
          <p:nvPicPr>
            <p:cNvPr id="276" name="Following Christ by developing godly attitudes &amp; character - 5:1-12 Following Christ by developing godly attitudes &amp; character - 5:1-12 " descr="Following Christ by developing godly attitudes &amp; character - 5:1-12 Following Christ by developing godly attitudes &amp; character - 5:1-12 "/>
            <p:cNvPicPr>
              <a:picLocks noChangeAspect="0"/>
            </p:cNvPicPr>
            <p:nvPr/>
          </p:nvPicPr>
          <p:blipFill>
            <a:blip r:embed="rId5">
              <a:extLst/>
            </a:blip>
            <a:stretch>
              <a:fillRect/>
            </a:stretch>
          </p:blipFill>
          <p:spPr>
            <a:xfrm>
              <a:off x="0" y="0"/>
              <a:ext cx="4427586" cy="2616200"/>
            </a:xfrm>
            <a:prstGeom prst="rect">
              <a:avLst/>
            </a:prstGeom>
            <a:effectLst/>
          </p:spPr>
        </p:pic>
      </p:grpSp>
      <p:grpSp>
        <p:nvGrpSpPr>
          <p:cNvPr id="281" name="Following Christ by being Christ-like in how how we treat others - 5:13-48"/>
          <p:cNvGrpSpPr/>
          <p:nvPr/>
        </p:nvGrpSpPr>
        <p:grpSpPr>
          <a:xfrm>
            <a:off x="129739" y="6998152"/>
            <a:ext cx="4427587" cy="2616201"/>
            <a:chOff x="0" y="0"/>
            <a:chExt cx="4427585" cy="2616200"/>
          </a:xfrm>
        </p:grpSpPr>
        <p:sp>
          <p:nvSpPr>
            <p:cNvPr id="280" name="Following Christ by being Christ-like in how how we treat others - 5:13-48"/>
            <p:cNvSpPr txBox="1"/>
            <p:nvPr/>
          </p:nvSpPr>
          <p:spPr>
            <a:xfrm>
              <a:off x="215900" y="139700"/>
              <a:ext cx="3995786" cy="2057400"/>
            </a:xfrm>
            <a:prstGeom prst="rect">
              <a:avLst/>
            </a:prstGeom>
            <a:solidFill>
              <a:schemeClr val="accent1">
                <a:satOff val="5412"/>
                <a:lumOff val="-30746"/>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solidFill>
                    <a:srgbClr val="FFFFFF"/>
                  </a:solidFill>
                  <a:effectLst>
                    <a:outerShdw sx="100000" sy="100000" kx="0" ky="0" algn="b" rotWithShape="0" blurRad="38100" dist="63500" dir="2597973">
                      <a:srgbClr val="000000"/>
                    </a:outerShdw>
                  </a:effectLst>
                </a:defRPr>
              </a:lvl1pPr>
            </a:lstStyle>
            <a:p>
              <a:pPr/>
              <a:r>
                <a:t>Following Christ by being Christ-like in how how we treat others - 5:13-48 </a:t>
              </a:r>
            </a:p>
          </p:txBody>
        </p:sp>
        <p:pic>
          <p:nvPicPr>
            <p:cNvPr id="279" name="Following Christ by being Christ-like in how how we treat others - 5:13-48 Following Christ by being Christ-like in how how we treat others - 5:13-48 " descr="Following Christ by being Christ-like in how how we treat others - 5:13-48 Following Christ by being Christ-like in how how we treat others - 5:13-48 "/>
            <p:cNvPicPr>
              <a:picLocks noChangeAspect="0"/>
            </p:cNvPicPr>
            <p:nvPr/>
          </p:nvPicPr>
          <p:blipFill>
            <a:blip r:embed="rId5">
              <a:extLst/>
            </a:blip>
            <a:stretch>
              <a:fillRect/>
            </a:stretch>
          </p:blipFill>
          <p:spPr>
            <a:xfrm>
              <a:off x="0" y="0"/>
              <a:ext cx="4427586" cy="2616200"/>
            </a:xfrm>
            <a:prstGeom prst="rect">
              <a:avLst/>
            </a:prstGeom>
            <a:effectLst/>
          </p:spPr>
        </p:pic>
      </p:grpSp>
      <p:grpSp>
        <p:nvGrpSpPr>
          <p:cNvPr id="284" name="Following Christ by seeking to please and honor God, not ourselves - 6:1-34"/>
          <p:cNvGrpSpPr/>
          <p:nvPr/>
        </p:nvGrpSpPr>
        <p:grpSpPr>
          <a:xfrm>
            <a:off x="8432643" y="3017819"/>
            <a:ext cx="4427587" cy="2616201"/>
            <a:chOff x="0" y="0"/>
            <a:chExt cx="4427585" cy="2616200"/>
          </a:xfrm>
        </p:grpSpPr>
        <p:sp>
          <p:nvSpPr>
            <p:cNvPr id="283" name="Following Christ by seeking to please and honor God, not ourselves - 6:1-34"/>
            <p:cNvSpPr txBox="1"/>
            <p:nvPr/>
          </p:nvSpPr>
          <p:spPr>
            <a:xfrm>
              <a:off x="215900" y="139700"/>
              <a:ext cx="3995786" cy="2057400"/>
            </a:xfrm>
            <a:prstGeom prst="rect">
              <a:avLst/>
            </a:prstGeom>
            <a:gradFill flip="none" rotWithShape="1">
              <a:gsLst>
                <a:gs pos="0">
                  <a:schemeClr val="accent4"/>
                </a:gs>
                <a:gs pos="100000">
                  <a:schemeClr val="accent4">
                    <a:hueOff val="-81543"/>
                    <a:satOff val="3097"/>
                    <a:lumOff val="-86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solidFill>
                    <a:srgbClr val="FFFFFF"/>
                  </a:solidFill>
                  <a:effectLst>
                    <a:outerShdw sx="100000" sy="100000" kx="0" ky="0" algn="b" rotWithShape="0" blurRad="38100" dist="63500" dir="2597973">
                      <a:srgbClr val="000000"/>
                    </a:outerShdw>
                  </a:effectLst>
                </a:defRPr>
              </a:lvl1pPr>
            </a:lstStyle>
            <a:p>
              <a:pPr/>
              <a:r>
                <a:t>Following Christ by seeking to please and honor God, not ourselves - 6:1-34 </a:t>
              </a:r>
            </a:p>
          </p:txBody>
        </p:sp>
        <p:pic>
          <p:nvPicPr>
            <p:cNvPr id="282" name="Following Christ by seeking to please and honor God, not ourselves - 6:1-34 Following Christ by seeking to please and honor God, not ourselves - 6:1-34 " descr="Following Christ by seeking to please and honor God, not ourselves - 6:1-34 Following Christ by seeking to please and honor God, not ourselves - 6:1-34 "/>
            <p:cNvPicPr>
              <a:picLocks noChangeAspect="0"/>
            </p:cNvPicPr>
            <p:nvPr/>
          </p:nvPicPr>
          <p:blipFill>
            <a:blip r:embed="rId5">
              <a:extLst/>
            </a:blip>
            <a:stretch>
              <a:fillRect/>
            </a:stretch>
          </p:blipFill>
          <p:spPr>
            <a:xfrm>
              <a:off x="0" y="0"/>
              <a:ext cx="4427586" cy="2616200"/>
            </a:xfrm>
            <a:prstGeom prst="rect">
              <a:avLst/>
            </a:prstGeom>
            <a:effectLst/>
          </p:spPr>
        </p:pic>
      </p:grpSp>
      <p:grpSp>
        <p:nvGrpSpPr>
          <p:cNvPr id="287" name="Following Christ by focusing on conforming ourselves to God’s will - 7:1-27"/>
          <p:cNvGrpSpPr/>
          <p:nvPr/>
        </p:nvGrpSpPr>
        <p:grpSpPr>
          <a:xfrm>
            <a:off x="8545803" y="6998152"/>
            <a:ext cx="4427587" cy="2616201"/>
            <a:chOff x="0" y="0"/>
            <a:chExt cx="4427585" cy="2616200"/>
          </a:xfrm>
        </p:grpSpPr>
        <p:sp>
          <p:nvSpPr>
            <p:cNvPr id="286" name="Following Christ by focusing on conforming ourselves to God’s will - 7:1-27"/>
            <p:cNvSpPr txBox="1"/>
            <p:nvPr/>
          </p:nvSpPr>
          <p:spPr>
            <a:xfrm>
              <a:off x="215900" y="139700"/>
              <a:ext cx="3995786" cy="2057400"/>
            </a:xfrm>
            <a:prstGeom prst="rect">
              <a:avLst/>
            </a:prstGeom>
            <a:solidFill>
              <a:schemeClr val="accent2">
                <a:satOff val="30451"/>
                <a:lumOff val="-30593"/>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solidFill>
                    <a:srgbClr val="FFFFFF"/>
                  </a:solidFill>
                  <a:effectLst>
                    <a:outerShdw sx="100000" sy="100000" kx="0" ky="0" algn="b" rotWithShape="0" blurRad="38100" dist="63500" dir="2597973">
                      <a:srgbClr val="000000"/>
                    </a:outerShdw>
                  </a:effectLst>
                </a:defRPr>
              </a:lvl1pPr>
            </a:lstStyle>
            <a:p>
              <a:pPr/>
              <a:r>
                <a:t>Following Christ by focusing on conforming ourselves to God’s will - 7:1-27 </a:t>
              </a:r>
            </a:p>
          </p:txBody>
        </p:sp>
        <p:pic>
          <p:nvPicPr>
            <p:cNvPr id="285" name="Following Christ by focusing on conforming ourselves to God’s will - 7:1-27 Following Christ by focusing on conforming ourselves to God’s will - 7:1-27 " descr="Following Christ by focusing on conforming ourselves to God’s will - 7:1-27 Following Christ by focusing on conforming ourselves to God’s will - 7:1-27 "/>
            <p:cNvPicPr>
              <a:picLocks noChangeAspect="0"/>
            </p:cNvPicPr>
            <p:nvPr/>
          </p:nvPicPr>
          <p:blipFill>
            <a:blip r:embed="rId5">
              <a:extLst/>
            </a:blip>
            <a:stretch>
              <a:fillRect/>
            </a:stretch>
          </p:blipFill>
          <p:spPr>
            <a:xfrm>
              <a:off x="0" y="0"/>
              <a:ext cx="4427586" cy="2616200"/>
            </a:xfrm>
            <a:prstGeom prst="rect">
              <a:avLst/>
            </a:prstGeom>
            <a:effectLst/>
          </p:spPr>
        </p:pic>
      </p:grpSp>
      <p:sp>
        <p:nvSpPr>
          <p:cNvPr id="288" name="How To Have A BLESSED MARRIAGE"/>
          <p:cNvSpPr txBox="1"/>
          <p:nvPr/>
        </p:nvSpPr>
        <p:spPr>
          <a:xfrm>
            <a:off x="-92787" y="1768901"/>
            <a:ext cx="13190374" cy="1079501"/>
          </a:xfrm>
          <a:prstGeom prst="rect">
            <a:avLst/>
          </a:prstGeom>
          <a:solidFill>
            <a:schemeClr val="accent5">
              <a:hueOff val="-92222"/>
              <a:lumOff val="-9871"/>
            </a:schemeClr>
          </a:solidFill>
          <a:ln w="50800">
            <a:solidFill>
              <a:srgbClr val="FFFFFF"/>
            </a:solidFill>
            <a:miter lim="400000"/>
          </a:ln>
          <a:effectLst>
            <a:outerShdw sx="100000" sy="100000" kx="0" ky="0" algn="b" rotWithShape="0" blurRad="241300" dist="214226" dir="732372">
              <a:srgbClr val="000000">
                <a:alpha val="5339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500">
                <a:solidFill>
                  <a:srgbClr val="FFFFFF"/>
                </a:solidFill>
              </a:defRPr>
            </a:lvl1pPr>
          </a:lstStyle>
          <a:p>
            <a:pPr/>
            <a:r>
              <a:t>How To Have A BLESSED MARRIAGE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8"/>
                                        </p:tgtEl>
                                        <p:attrNameLst>
                                          <p:attrName>style.visibility</p:attrName>
                                        </p:attrNameLst>
                                      </p:cBhvr>
                                      <p:to>
                                        <p:strVal val="visible"/>
                                      </p:to>
                                    </p:set>
                                    <p:animEffect filter="fade" transition="in">
                                      <p:cBhvr>
                                        <p:cTn id="7" dur="15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81"/>
                                        </p:tgtEl>
                                        <p:attrNameLst>
                                          <p:attrName>style.visibility</p:attrName>
                                        </p:attrNameLst>
                                      </p:cBhvr>
                                      <p:to>
                                        <p:strVal val="visible"/>
                                      </p:to>
                                    </p:set>
                                    <p:animEffect filter="fade" transition="in">
                                      <p:cBhvr>
                                        <p:cTn id="12" dur="1500"/>
                                        <p:tgtEl>
                                          <p:spTgt spid="28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84"/>
                                        </p:tgtEl>
                                        <p:attrNameLst>
                                          <p:attrName>style.visibility</p:attrName>
                                        </p:attrNameLst>
                                      </p:cBhvr>
                                      <p:to>
                                        <p:strVal val="visible"/>
                                      </p:to>
                                    </p:set>
                                    <p:animEffect filter="fade" transition="in">
                                      <p:cBhvr>
                                        <p:cTn id="17" dur="1500"/>
                                        <p:tgtEl>
                                          <p:spTgt spid="28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87"/>
                                        </p:tgtEl>
                                        <p:attrNameLst>
                                          <p:attrName>style.visibility</p:attrName>
                                        </p:attrNameLst>
                                      </p:cBhvr>
                                      <p:to>
                                        <p:strVal val="visible"/>
                                      </p:to>
                                    </p:set>
                                    <p:animEffect filter="fade" transition="in">
                                      <p:cBhvr>
                                        <p:cTn id="22" dur="1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3"/>
      <p:bldP build="whole" bldLvl="1" animBg="1" rev="0" advAuto="0" spid="287" grpId="4"/>
      <p:bldP build="whole" bldLvl="1" animBg="1" rev="0" advAuto="0" spid="281" grpId="2"/>
      <p:bldP build="whole" bldLvl="1" animBg="1" rev="0" advAuto="0" spid="27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2" name="Group"/>
          <p:cNvGrpSpPr/>
          <p:nvPr/>
        </p:nvGrpSpPr>
        <p:grpSpPr>
          <a:xfrm>
            <a:off x="3886904" y="786690"/>
            <a:ext cx="6063378" cy="1108751"/>
            <a:chOff x="-378945" y="-30318"/>
            <a:chExt cx="6063377" cy="1108750"/>
          </a:xfrm>
        </p:grpSpPr>
        <p:pic>
          <p:nvPicPr>
            <p:cNvPr id="290"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291"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293"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294"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295"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296"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297"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298" name="developing godly attitudes &amp; character (5:1-12)"/>
          <p:cNvSpPr txBox="1"/>
          <p:nvPr/>
        </p:nvSpPr>
        <p:spPr>
          <a:xfrm>
            <a:off x="-92787" y="1864151"/>
            <a:ext cx="13190374" cy="889001"/>
          </a:xfrm>
          <a:prstGeom prst="rect">
            <a:avLst/>
          </a:prstGeom>
          <a:solidFill>
            <a:srgbClr val="73FDFF"/>
          </a:solidFill>
          <a:ln w="50800">
            <a:solidFill>
              <a:srgbClr val="FFFFFF"/>
            </a:solidFill>
            <a:miter lim="400000"/>
          </a:ln>
          <a:effectLst>
            <a:outerShdw sx="100000" sy="100000" kx="0" ky="0" algn="b" rotWithShape="0" blurRad="241300" dist="214226" dir="732372">
              <a:srgbClr val="000000">
                <a:alpha val="5339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100">
                <a:solidFill>
                  <a:srgbClr val="000000"/>
                </a:solidFill>
              </a:defRPr>
            </a:lvl1pPr>
          </a:lstStyle>
          <a:p>
            <a:pPr/>
            <a:r>
              <a:t>developing godly attitudes &amp; character (5:1-12)</a:t>
            </a:r>
          </a:p>
        </p:txBody>
      </p:sp>
      <p:grpSp>
        <p:nvGrpSpPr>
          <p:cNvPr id="301" name="Image"/>
          <p:cNvGrpSpPr/>
          <p:nvPr/>
        </p:nvGrpSpPr>
        <p:grpSpPr>
          <a:xfrm>
            <a:off x="130099" y="3059202"/>
            <a:ext cx="6264529" cy="6740159"/>
            <a:chOff x="0" y="0"/>
            <a:chExt cx="6264528" cy="6740158"/>
          </a:xfrm>
        </p:grpSpPr>
        <p:pic>
          <p:nvPicPr>
            <p:cNvPr id="300" name="Image" descr="Image"/>
            <p:cNvPicPr>
              <a:picLocks noChangeAspect="1"/>
            </p:cNvPicPr>
            <p:nvPr/>
          </p:nvPicPr>
          <p:blipFill>
            <a:blip r:embed="rId4">
              <a:extLst/>
            </a:blip>
            <a:srcRect l="32346" t="0" r="3881" b="0"/>
            <a:stretch>
              <a:fillRect/>
            </a:stretch>
          </p:blipFill>
          <p:spPr>
            <a:xfrm>
              <a:off x="215900" y="139700"/>
              <a:ext cx="5832729" cy="6181359"/>
            </a:xfrm>
            <a:prstGeom prst="rect">
              <a:avLst/>
            </a:prstGeom>
            <a:ln>
              <a:noFill/>
            </a:ln>
            <a:effectLst/>
          </p:spPr>
        </p:pic>
        <p:pic>
          <p:nvPicPr>
            <p:cNvPr id="299" name="Image" descr="Image"/>
            <p:cNvPicPr>
              <a:picLocks noChangeAspect="0"/>
            </p:cNvPicPr>
            <p:nvPr/>
          </p:nvPicPr>
          <p:blipFill>
            <a:blip r:embed="rId5">
              <a:extLst/>
            </a:blip>
            <a:stretch>
              <a:fillRect/>
            </a:stretch>
          </p:blipFill>
          <p:spPr>
            <a:xfrm>
              <a:off x="-1" y="0"/>
              <a:ext cx="6264530" cy="6740159"/>
            </a:xfrm>
            <a:prstGeom prst="rect">
              <a:avLst/>
            </a:prstGeom>
            <a:effectLst/>
          </p:spPr>
        </p:pic>
      </p:grpSp>
      <p:sp>
        <p:nvSpPr>
          <p:cNvPr id="302" name="Line"/>
          <p:cNvSpPr/>
          <p:nvPr/>
        </p:nvSpPr>
        <p:spPr>
          <a:xfrm flipH="1" flipV="1">
            <a:off x="1353201" y="3156006"/>
            <a:ext cx="2737037" cy="6219394"/>
          </a:xfrm>
          <a:prstGeom prst="line">
            <a:avLst/>
          </a:prstGeom>
          <a:ln w="190500">
            <a:solidFill>
              <a:srgbClr val="FFFFFF"/>
            </a:solidFill>
            <a:miter lim="400000"/>
          </a:ln>
        </p:spPr>
        <p:txBody>
          <a:bodyPr lIns="50800" tIns="50800" rIns="50800" bIns="50800" anchor="ctr"/>
          <a:lstStyle/>
          <a:p>
            <a:pPr/>
          </a:p>
        </p:txBody>
      </p:sp>
      <p:sp>
        <p:nvSpPr>
          <p:cNvPr id="303" name="Humility (3)…"/>
          <p:cNvSpPr txBox="1"/>
          <p:nvPr/>
        </p:nvSpPr>
        <p:spPr>
          <a:xfrm>
            <a:off x="6462051" y="2951003"/>
            <a:ext cx="6264529" cy="662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SzPct val="80000"/>
              <a:buBlip>
                <a:blip r:embed="rId6"/>
              </a:buBlip>
              <a:defRPr sz="4600"/>
            </a:pPr>
            <a:r>
              <a:t>Humility (3)</a:t>
            </a:r>
          </a:p>
          <a:p>
            <a:pPr marL="457200" indent="-457200" algn="l">
              <a:spcBef>
                <a:spcPts val="1400"/>
              </a:spcBef>
              <a:buSzPct val="80000"/>
              <a:buBlip>
                <a:blip r:embed="rId6"/>
              </a:buBlip>
              <a:defRPr sz="4600"/>
            </a:pPr>
            <a:r>
              <a:t>Sorrow for wrongs (4)</a:t>
            </a:r>
          </a:p>
          <a:p>
            <a:pPr marL="457200" indent="-457200" algn="l">
              <a:spcBef>
                <a:spcPts val="1400"/>
              </a:spcBef>
              <a:buSzPct val="80000"/>
              <a:buBlip>
                <a:blip r:embed="rId6"/>
              </a:buBlip>
              <a:defRPr sz="4600"/>
            </a:pPr>
            <a:r>
              <a:t>Submissive (5)</a:t>
            </a:r>
          </a:p>
          <a:p>
            <a:pPr marL="457200" indent="-457200" algn="l">
              <a:spcBef>
                <a:spcPts val="1400"/>
              </a:spcBef>
              <a:buSzPct val="80000"/>
              <a:buBlip>
                <a:blip r:embed="rId6"/>
              </a:buBlip>
              <a:defRPr sz="4600"/>
            </a:pPr>
            <a:r>
              <a:t>Seek righteousness (6)</a:t>
            </a:r>
          </a:p>
          <a:p>
            <a:pPr marL="457200" indent="-457200" algn="l">
              <a:spcBef>
                <a:spcPts val="1400"/>
              </a:spcBef>
              <a:buSzPct val="80000"/>
              <a:buBlip>
                <a:blip r:embed="rId6"/>
              </a:buBlip>
              <a:defRPr sz="4600"/>
            </a:pPr>
            <a:r>
              <a:t>Merciful, forgiving (7)</a:t>
            </a:r>
          </a:p>
          <a:p>
            <a:pPr marL="457200" indent="-457200" algn="l">
              <a:spcBef>
                <a:spcPts val="1400"/>
              </a:spcBef>
              <a:buSzPct val="80000"/>
              <a:buBlip>
                <a:blip r:embed="rId6"/>
              </a:buBlip>
              <a:defRPr sz="4600"/>
            </a:pPr>
            <a:r>
              <a:t>Purity, sincere, holy (8)</a:t>
            </a:r>
          </a:p>
          <a:p>
            <a:pPr marL="457200" indent="-457200" algn="l">
              <a:spcBef>
                <a:spcPts val="1400"/>
              </a:spcBef>
              <a:buSzPct val="80000"/>
              <a:buBlip>
                <a:blip r:embed="rId6"/>
              </a:buBlip>
              <a:defRPr sz="4600"/>
            </a:pPr>
            <a:r>
              <a:t>Seek path of peace (9)</a:t>
            </a:r>
          </a:p>
          <a:p>
            <a:pPr marL="457200" indent="-457200" algn="l">
              <a:spcBef>
                <a:spcPts val="1400"/>
              </a:spcBef>
              <a:buSzPct val="80000"/>
              <a:buBlip>
                <a:blip r:embed="rId6"/>
              </a:buBlip>
              <a:defRPr sz="4600"/>
            </a:pPr>
            <a:r>
              <a:t>Endurance (10-12)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3">
                                            <p:bg/>
                                          </p:spTgt>
                                        </p:tgtEl>
                                        <p:attrNameLst>
                                          <p:attrName>style.visibility</p:attrName>
                                        </p:attrNameLst>
                                      </p:cBhvr>
                                      <p:to>
                                        <p:strVal val="visible"/>
                                      </p:to>
                                    </p:set>
                                    <p:animEffect filter="fade" transition="in">
                                      <p:cBhvr>
                                        <p:cTn id="7" dur="1500"/>
                                        <p:tgtEl>
                                          <p:spTgt spid="30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3">
                                            <p:txEl>
                                              <p:pRg st="0" end="0"/>
                                            </p:txEl>
                                          </p:spTgt>
                                        </p:tgtEl>
                                        <p:attrNameLst>
                                          <p:attrName>style.visibility</p:attrName>
                                        </p:attrNameLst>
                                      </p:cBhvr>
                                      <p:to>
                                        <p:strVal val="visible"/>
                                      </p:to>
                                    </p:set>
                                    <p:animEffect filter="fade" transition="in">
                                      <p:cBhvr>
                                        <p:cTn id="10" dur="1500"/>
                                        <p:tgtEl>
                                          <p:spTgt spid="3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3">
                                            <p:txEl>
                                              <p:pRg st="1" end="1"/>
                                            </p:txEl>
                                          </p:spTgt>
                                        </p:tgtEl>
                                        <p:attrNameLst>
                                          <p:attrName>style.visibility</p:attrName>
                                        </p:attrNameLst>
                                      </p:cBhvr>
                                      <p:to>
                                        <p:strVal val="visible"/>
                                      </p:to>
                                    </p:set>
                                    <p:animEffect filter="fade" transition="in">
                                      <p:cBhvr>
                                        <p:cTn id="15" dur="1500"/>
                                        <p:tgtEl>
                                          <p:spTgt spid="3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3">
                                            <p:txEl>
                                              <p:pRg st="2" end="2"/>
                                            </p:txEl>
                                          </p:spTgt>
                                        </p:tgtEl>
                                        <p:attrNameLst>
                                          <p:attrName>style.visibility</p:attrName>
                                        </p:attrNameLst>
                                      </p:cBhvr>
                                      <p:to>
                                        <p:strVal val="visible"/>
                                      </p:to>
                                    </p:set>
                                    <p:animEffect filter="fade" transition="in">
                                      <p:cBhvr>
                                        <p:cTn id="20" dur="1500"/>
                                        <p:tgtEl>
                                          <p:spTgt spid="3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03">
                                            <p:txEl>
                                              <p:pRg st="3" end="3"/>
                                            </p:txEl>
                                          </p:spTgt>
                                        </p:tgtEl>
                                        <p:attrNameLst>
                                          <p:attrName>style.visibility</p:attrName>
                                        </p:attrNameLst>
                                      </p:cBhvr>
                                      <p:to>
                                        <p:strVal val="visible"/>
                                      </p:to>
                                    </p:set>
                                    <p:animEffect filter="fade" transition="in">
                                      <p:cBhvr>
                                        <p:cTn id="25" dur="1500"/>
                                        <p:tgtEl>
                                          <p:spTgt spid="30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03">
                                            <p:txEl>
                                              <p:pRg st="4" end="4"/>
                                            </p:txEl>
                                          </p:spTgt>
                                        </p:tgtEl>
                                        <p:attrNameLst>
                                          <p:attrName>style.visibility</p:attrName>
                                        </p:attrNameLst>
                                      </p:cBhvr>
                                      <p:to>
                                        <p:strVal val="visible"/>
                                      </p:to>
                                    </p:set>
                                    <p:animEffect filter="fade" transition="in">
                                      <p:cBhvr>
                                        <p:cTn id="30" dur="1500"/>
                                        <p:tgtEl>
                                          <p:spTgt spid="30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03">
                                            <p:txEl>
                                              <p:pRg st="5" end="5"/>
                                            </p:txEl>
                                          </p:spTgt>
                                        </p:tgtEl>
                                        <p:attrNameLst>
                                          <p:attrName>style.visibility</p:attrName>
                                        </p:attrNameLst>
                                      </p:cBhvr>
                                      <p:to>
                                        <p:strVal val="visible"/>
                                      </p:to>
                                    </p:set>
                                    <p:animEffect filter="fade" transition="in">
                                      <p:cBhvr>
                                        <p:cTn id="35" dur="1500"/>
                                        <p:tgtEl>
                                          <p:spTgt spid="30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303">
                                            <p:txEl>
                                              <p:pRg st="6" end="6"/>
                                            </p:txEl>
                                          </p:spTgt>
                                        </p:tgtEl>
                                        <p:attrNameLst>
                                          <p:attrName>style.visibility</p:attrName>
                                        </p:attrNameLst>
                                      </p:cBhvr>
                                      <p:to>
                                        <p:strVal val="visible"/>
                                      </p:to>
                                    </p:set>
                                    <p:animEffect filter="fade" transition="in">
                                      <p:cBhvr>
                                        <p:cTn id="40" dur="1500"/>
                                        <p:tgtEl>
                                          <p:spTgt spid="30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303">
                                            <p:txEl>
                                              <p:pRg st="7" end="7"/>
                                            </p:txEl>
                                          </p:spTgt>
                                        </p:tgtEl>
                                        <p:attrNameLst>
                                          <p:attrName>style.visibility</p:attrName>
                                        </p:attrNameLst>
                                      </p:cBhvr>
                                      <p:to>
                                        <p:strVal val="visible"/>
                                      </p:to>
                                    </p:set>
                                    <p:animEffect filter="fade" transition="in">
                                      <p:cBhvr>
                                        <p:cTn id="45" dur="1500"/>
                                        <p:tgtEl>
                                          <p:spTgt spid="303">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7" name="Group"/>
          <p:cNvGrpSpPr/>
          <p:nvPr/>
        </p:nvGrpSpPr>
        <p:grpSpPr>
          <a:xfrm>
            <a:off x="3886904" y="786690"/>
            <a:ext cx="6063378" cy="1108751"/>
            <a:chOff x="-378945" y="-30318"/>
            <a:chExt cx="6063377" cy="1108750"/>
          </a:xfrm>
        </p:grpSpPr>
        <p:pic>
          <p:nvPicPr>
            <p:cNvPr id="305"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306"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308"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309"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310"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311"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312"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313" name="Christ-like In how We treat others - 5:13-48"/>
          <p:cNvSpPr txBox="1"/>
          <p:nvPr/>
        </p:nvSpPr>
        <p:spPr>
          <a:xfrm>
            <a:off x="-92787" y="1864151"/>
            <a:ext cx="13190374" cy="889001"/>
          </a:xfrm>
          <a:prstGeom prst="rect">
            <a:avLst/>
          </a:prstGeom>
          <a:gradFill>
            <a:gsLst>
              <a:gs pos="0">
                <a:schemeClr val="accent4"/>
              </a:gs>
              <a:gs pos="100000">
                <a:schemeClr val="accent4">
                  <a:hueOff val="-81543"/>
                  <a:satOff val="3097"/>
                  <a:lumOff val="-8662"/>
                </a:schemeClr>
              </a:gs>
            </a:gsLst>
            <a:lin ang="5400000"/>
          </a:gradFill>
          <a:ln w="50800">
            <a:solidFill>
              <a:srgbClr val="FFFFFF"/>
            </a:solidFill>
            <a:miter lim="400000"/>
          </a:ln>
          <a:effectLst>
            <a:outerShdw sx="100000" sy="100000" kx="0" ky="0" algn="b" rotWithShape="0" blurRad="241300" dist="214226" dir="732372">
              <a:srgbClr val="000000">
                <a:alpha val="5339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100">
                <a:solidFill>
                  <a:srgbClr val="FFFFFF"/>
                </a:solidFill>
                <a:effectLst>
                  <a:outerShdw sx="100000" sy="100000" kx="0" ky="0" algn="b" rotWithShape="0" blurRad="38100" dist="63500" dir="1860000">
                    <a:srgbClr val="000000"/>
                  </a:outerShdw>
                </a:effectLst>
              </a:defRPr>
            </a:lvl1pPr>
          </a:lstStyle>
          <a:p>
            <a:pPr/>
            <a:r>
              <a:t>Christ-like In how We treat others - 5:13-48</a:t>
            </a:r>
          </a:p>
        </p:txBody>
      </p:sp>
      <p:grpSp>
        <p:nvGrpSpPr>
          <p:cNvPr id="316" name="Image"/>
          <p:cNvGrpSpPr/>
          <p:nvPr/>
        </p:nvGrpSpPr>
        <p:grpSpPr>
          <a:xfrm>
            <a:off x="130099" y="3059202"/>
            <a:ext cx="6264529" cy="6740159"/>
            <a:chOff x="0" y="0"/>
            <a:chExt cx="6264528" cy="6740158"/>
          </a:xfrm>
        </p:grpSpPr>
        <p:pic>
          <p:nvPicPr>
            <p:cNvPr id="315" name="Image" descr="Image"/>
            <p:cNvPicPr>
              <a:picLocks noChangeAspect="1"/>
            </p:cNvPicPr>
            <p:nvPr/>
          </p:nvPicPr>
          <p:blipFill>
            <a:blip r:embed="rId4">
              <a:extLst/>
            </a:blip>
            <a:srcRect l="32346" t="0" r="3881" b="0"/>
            <a:stretch>
              <a:fillRect/>
            </a:stretch>
          </p:blipFill>
          <p:spPr>
            <a:xfrm>
              <a:off x="215900" y="139700"/>
              <a:ext cx="5832729" cy="6181359"/>
            </a:xfrm>
            <a:prstGeom prst="rect">
              <a:avLst/>
            </a:prstGeom>
            <a:ln>
              <a:noFill/>
            </a:ln>
            <a:effectLst/>
          </p:spPr>
        </p:pic>
        <p:pic>
          <p:nvPicPr>
            <p:cNvPr id="314" name="Image" descr="Image"/>
            <p:cNvPicPr>
              <a:picLocks noChangeAspect="0"/>
            </p:cNvPicPr>
            <p:nvPr/>
          </p:nvPicPr>
          <p:blipFill>
            <a:blip r:embed="rId5">
              <a:extLst/>
            </a:blip>
            <a:stretch>
              <a:fillRect/>
            </a:stretch>
          </p:blipFill>
          <p:spPr>
            <a:xfrm>
              <a:off x="-1" y="0"/>
              <a:ext cx="6264530" cy="6740159"/>
            </a:xfrm>
            <a:prstGeom prst="rect">
              <a:avLst/>
            </a:prstGeom>
            <a:effectLst/>
          </p:spPr>
        </p:pic>
      </p:grpSp>
      <p:sp>
        <p:nvSpPr>
          <p:cNvPr id="317" name="Line"/>
          <p:cNvSpPr/>
          <p:nvPr/>
        </p:nvSpPr>
        <p:spPr>
          <a:xfrm flipH="1" flipV="1">
            <a:off x="1353201" y="3156006"/>
            <a:ext cx="2737037" cy="6219394"/>
          </a:xfrm>
          <a:prstGeom prst="line">
            <a:avLst/>
          </a:prstGeom>
          <a:ln w="190500">
            <a:solidFill>
              <a:srgbClr val="FFFFFF"/>
            </a:solidFill>
            <a:miter lim="400000"/>
          </a:ln>
        </p:spPr>
        <p:txBody>
          <a:bodyPr lIns="50800" tIns="50800" rIns="50800" bIns="50800" anchor="ctr"/>
          <a:lstStyle/>
          <a:p>
            <a:pPr/>
          </a:p>
        </p:txBody>
      </p:sp>
      <p:sp>
        <p:nvSpPr>
          <p:cNvPr id="318" name="Our influence (13-16)…"/>
          <p:cNvSpPr txBox="1"/>
          <p:nvPr/>
        </p:nvSpPr>
        <p:spPr>
          <a:xfrm>
            <a:off x="6462052" y="2951003"/>
            <a:ext cx="6403382" cy="671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300"/>
              </a:spcBef>
              <a:buSzPct val="80000"/>
              <a:buBlip>
                <a:blip r:embed="rId6"/>
              </a:buBlip>
              <a:defRPr sz="3800"/>
            </a:pPr>
            <a:r>
              <a:t>Our influence (13-16)</a:t>
            </a:r>
          </a:p>
          <a:p>
            <a:pPr marL="457200" indent="-457200" algn="l">
              <a:spcBef>
                <a:spcPts val="1300"/>
              </a:spcBef>
              <a:buSzPct val="80000"/>
              <a:buBlip>
                <a:blip r:embed="rId6"/>
              </a:buBlip>
              <a:defRPr sz="3800"/>
            </a:pPr>
            <a:r>
              <a:t>Doing what is RIGHT from the heart (17-20)</a:t>
            </a:r>
          </a:p>
          <a:p>
            <a:pPr marL="457200" indent="-457200" algn="l">
              <a:spcBef>
                <a:spcPts val="1300"/>
              </a:spcBef>
              <a:buSzPct val="80000"/>
              <a:buBlip>
                <a:blip r:embed="rId6"/>
              </a:buBlip>
              <a:defRPr sz="3800"/>
            </a:pPr>
            <a:r>
              <a:t>Control anger (21-26)</a:t>
            </a:r>
          </a:p>
          <a:p>
            <a:pPr marL="457200" indent="-457200" algn="l">
              <a:spcBef>
                <a:spcPts val="1300"/>
              </a:spcBef>
              <a:buSzPct val="80000"/>
              <a:buBlip>
                <a:blip r:embed="rId6"/>
              </a:buBlip>
              <a:defRPr sz="3800"/>
            </a:pPr>
            <a:r>
              <a:t>Guard your thoughts, desires, and circumstances (27-30)</a:t>
            </a:r>
          </a:p>
          <a:p>
            <a:pPr marL="457200" indent="-457200" algn="l">
              <a:spcBef>
                <a:spcPts val="1300"/>
              </a:spcBef>
              <a:buSzPct val="80000"/>
              <a:buBlip>
                <a:blip r:embed="rId6"/>
              </a:buBlip>
              <a:defRPr sz="3800"/>
            </a:pPr>
            <a:r>
              <a:t>Protect your spouse (31-32)</a:t>
            </a:r>
          </a:p>
          <a:p>
            <a:pPr marL="457200" indent="-457200" algn="l">
              <a:spcBef>
                <a:spcPts val="1300"/>
              </a:spcBef>
              <a:buSzPct val="80000"/>
              <a:buBlip>
                <a:blip r:embed="rId6"/>
              </a:buBlip>
              <a:defRPr sz="3800"/>
            </a:pPr>
            <a:r>
              <a:t>Keep your promises (33-37)</a:t>
            </a:r>
          </a:p>
          <a:p>
            <a:pPr marL="457200" indent="-457200" algn="l">
              <a:spcBef>
                <a:spcPts val="1300"/>
              </a:spcBef>
              <a:buSzPct val="80000"/>
              <a:buBlip>
                <a:blip r:embed="rId6"/>
              </a:buBlip>
              <a:defRPr sz="3800"/>
            </a:pPr>
            <a:r>
              <a:t>Never retaliate (38-42)</a:t>
            </a:r>
          </a:p>
          <a:p>
            <a:pPr marL="457200" indent="-457200" algn="l">
              <a:spcBef>
                <a:spcPts val="1300"/>
              </a:spcBef>
              <a:buSzPct val="80000"/>
              <a:buBlip>
                <a:blip r:embed="rId6"/>
              </a:buBlip>
              <a:defRPr sz="3800"/>
            </a:pPr>
            <a:r>
              <a:t>LOVE [VALUE] them (43-48)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animEffect filter="wipe(left)" transition="in">
                                      <p:cBhvr>
                                        <p:cTn id="7" dur="1500"/>
                                        <p:tgtEl>
                                          <p:spTgt spid="31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8">
                                            <p:txEl>
                                              <p:pRg st="0" end="0"/>
                                            </p:txEl>
                                          </p:spTgt>
                                        </p:tgtEl>
                                        <p:attrNameLst>
                                          <p:attrName>style.visibility</p:attrName>
                                        </p:attrNameLst>
                                      </p:cBhvr>
                                      <p:to>
                                        <p:strVal val="visible"/>
                                      </p:to>
                                    </p:set>
                                    <p:animEffect filter="wipe(left)" transition="in">
                                      <p:cBhvr>
                                        <p:cTn id="10" dur="1500"/>
                                        <p:tgtEl>
                                          <p:spTgt spid="3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8">
                                            <p:txEl>
                                              <p:pRg st="1" end="1"/>
                                            </p:txEl>
                                          </p:spTgt>
                                        </p:tgtEl>
                                        <p:attrNameLst>
                                          <p:attrName>style.visibility</p:attrName>
                                        </p:attrNameLst>
                                      </p:cBhvr>
                                      <p:to>
                                        <p:strVal val="visible"/>
                                      </p:to>
                                    </p:set>
                                    <p:animEffect filter="wipe(left)" transition="in">
                                      <p:cBhvr>
                                        <p:cTn id="15" dur="1500"/>
                                        <p:tgtEl>
                                          <p:spTgt spid="3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8">
                                            <p:txEl>
                                              <p:pRg st="2" end="2"/>
                                            </p:txEl>
                                          </p:spTgt>
                                        </p:tgtEl>
                                        <p:attrNameLst>
                                          <p:attrName>style.visibility</p:attrName>
                                        </p:attrNameLst>
                                      </p:cBhvr>
                                      <p:to>
                                        <p:strVal val="visible"/>
                                      </p:to>
                                    </p:set>
                                    <p:animEffect filter="wipe(left)" transition="in">
                                      <p:cBhvr>
                                        <p:cTn id="20" dur="1500"/>
                                        <p:tgtEl>
                                          <p:spTgt spid="3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18">
                                            <p:txEl>
                                              <p:pRg st="3" end="3"/>
                                            </p:txEl>
                                          </p:spTgt>
                                        </p:tgtEl>
                                        <p:attrNameLst>
                                          <p:attrName>style.visibility</p:attrName>
                                        </p:attrNameLst>
                                      </p:cBhvr>
                                      <p:to>
                                        <p:strVal val="visible"/>
                                      </p:to>
                                    </p:set>
                                    <p:animEffect filter="wipe(left)" transition="in">
                                      <p:cBhvr>
                                        <p:cTn id="25" dur="1500"/>
                                        <p:tgtEl>
                                          <p:spTgt spid="31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18">
                                            <p:txEl>
                                              <p:pRg st="4" end="4"/>
                                            </p:txEl>
                                          </p:spTgt>
                                        </p:tgtEl>
                                        <p:attrNameLst>
                                          <p:attrName>style.visibility</p:attrName>
                                        </p:attrNameLst>
                                      </p:cBhvr>
                                      <p:to>
                                        <p:strVal val="visible"/>
                                      </p:to>
                                    </p:set>
                                    <p:animEffect filter="wipe(left)" transition="in">
                                      <p:cBhvr>
                                        <p:cTn id="30" dur="1500"/>
                                        <p:tgtEl>
                                          <p:spTgt spid="31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18">
                                            <p:txEl>
                                              <p:pRg st="5" end="5"/>
                                            </p:txEl>
                                          </p:spTgt>
                                        </p:tgtEl>
                                        <p:attrNameLst>
                                          <p:attrName>style.visibility</p:attrName>
                                        </p:attrNameLst>
                                      </p:cBhvr>
                                      <p:to>
                                        <p:strVal val="visible"/>
                                      </p:to>
                                    </p:set>
                                    <p:animEffect filter="wipe(left)" transition="in">
                                      <p:cBhvr>
                                        <p:cTn id="35" dur="1500"/>
                                        <p:tgtEl>
                                          <p:spTgt spid="31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18">
                                            <p:txEl>
                                              <p:pRg st="6" end="6"/>
                                            </p:txEl>
                                          </p:spTgt>
                                        </p:tgtEl>
                                        <p:attrNameLst>
                                          <p:attrName>style.visibility</p:attrName>
                                        </p:attrNameLst>
                                      </p:cBhvr>
                                      <p:to>
                                        <p:strVal val="visible"/>
                                      </p:to>
                                    </p:set>
                                    <p:animEffect filter="wipe(left)" transition="in">
                                      <p:cBhvr>
                                        <p:cTn id="40" dur="1500"/>
                                        <p:tgtEl>
                                          <p:spTgt spid="31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18">
                                            <p:txEl>
                                              <p:pRg st="7" end="7"/>
                                            </p:txEl>
                                          </p:spTgt>
                                        </p:tgtEl>
                                        <p:attrNameLst>
                                          <p:attrName>style.visibility</p:attrName>
                                        </p:attrNameLst>
                                      </p:cBhvr>
                                      <p:to>
                                        <p:strVal val="visible"/>
                                      </p:to>
                                    </p:set>
                                    <p:animEffect filter="wipe(left)" transition="in">
                                      <p:cBhvr>
                                        <p:cTn id="45" dur="1500"/>
                                        <p:tgtEl>
                                          <p:spTgt spid="318">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2" name="Group"/>
          <p:cNvGrpSpPr/>
          <p:nvPr/>
        </p:nvGrpSpPr>
        <p:grpSpPr>
          <a:xfrm>
            <a:off x="3886904" y="786690"/>
            <a:ext cx="6063378" cy="1108751"/>
            <a:chOff x="-378945" y="-30318"/>
            <a:chExt cx="6063377" cy="1108750"/>
          </a:xfrm>
        </p:grpSpPr>
        <p:pic>
          <p:nvPicPr>
            <p:cNvPr id="320"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321"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323"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324"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325"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326"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327"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328" name="seeking to please &amp; honor GOD - 6:1-34"/>
          <p:cNvSpPr txBox="1"/>
          <p:nvPr/>
        </p:nvSpPr>
        <p:spPr>
          <a:xfrm>
            <a:off x="-92787" y="1819701"/>
            <a:ext cx="13190374" cy="977901"/>
          </a:xfrm>
          <a:prstGeom prst="rect">
            <a:avLst/>
          </a:prstGeom>
          <a:gradFill>
            <a:gsLst>
              <a:gs pos="0">
                <a:schemeClr val="accent5">
                  <a:hueOff val="-158059"/>
                  <a:satOff val="-13250"/>
                  <a:lumOff val="10967"/>
                </a:schemeClr>
              </a:gs>
              <a:gs pos="100000">
                <a:schemeClr val="accent5">
                  <a:hueOff val="-53923"/>
                  <a:lumOff val="-6733"/>
                </a:schemeClr>
              </a:gs>
            </a:gsLst>
            <a:lin ang="5400000"/>
          </a:gradFill>
          <a:ln w="50800">
            <a:solidFill>
              <a:srgbClr val="FFFFFF"/>
            </a:solidFill>
            <a:miter lim="400000"/>
          </a:ln>
          <a:effectLst>
            <a:outerShdw sx="100000" sy="100000" kx="0" ky="0" algn="b" rotWithShape="0" blurRad="241300" dist="214226" dir="732372">
              <a:srgbClr val="000000">
                <a:alpha val="5339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700">
                <a:solidFill>
                  <a:srgbClr val="FFFFFF"/>
                </a:solidFill>
                <a:effectLst>
                  <a:outerShdw sx="100000" sy="100000" kx="0" ky="0" algn="b" rotWithShape="0" blurRad="38100" dist="63500" dir="1860000">
                    <a:srgbClr val="000000"/>
                  </a:outerShdw>
                </a:effectLst>
              </a:defRPr>
            </a:lvl1pPr>
          </a:lstStyle>
          <a:p>
            <a:pPr/>
            <a:r>
              <a:t>seeking to please &amp; honor GOD - 6:1-34</a:t>
            </a:r>
          </a:p>
        </p:txBody>
      </p:sp>
      <p:grpSp>
        <p:nvGrpSpPr>
          <p:cNvPr id="331" name="Image"/>
          <p:cNvGrpSpPr/>
          <p:nvPr/>
        </p:nvGrpSpPr>
        <p:grpSpPr>
          <a:xfrm>
            <a:off x="130099" y="3059202"/>
            <a:ext cx="6264529" cy="6740159"/>
            <a:chOff x="0" y="0"/>
            <a:chExt cx="6264528" cy="6740158"/>
          </a:xfrm>
        </p:grpSpPr>
        <p:pic>
          <p:nvPicPr>
            <p:cNvPr id="330" name="Image" descr="Image"/>
            <p:cNvPicPr>
              <a:picLocks noChangeAspect="1"/>
            </p:cNvPicPr>
            <p:nvPr/>
          </p:nvPicPr>
          <p:blipFill>
            <a:blip r:embed="rId4">
              <a:extLst/>
            </a:blip>
            <a:srcRect l="32346" t="0" r="3881" b="0"/>
            <a:stretch>
              <a:fillRect/>
            </a:stretch>
          </p:blipFill>
          <p:spPr>
            <a:xfrm>
              <a:off x="215900" y="139700"/>
              <a:ext cx="5832729" cy="6181359"/>
            </a:xfrm>
            <a:prstGeom prst="rect">
              <a:avLst/>
            </a:prstGeom>
            <a:ln>
              <a:noFill/>
            </a:ln>
            <a:effectLst/>
          </p:spPr>
        </p:pic>
        <p:pic>
          <p:nvPicPr>
            <p:cNvPr id="329" name="Image" descr="Image"/>
            <p:cNvPicPr>
              <a:picLocks noChangeAspect="0"/>
            </p:cNvPicPr>
            <p:nvPr/>
          </p:nvPicPr>
          <p:blipFill>
            <a:blip r:embed="rId5">
              <a:extLst/>
            </a:blip>
            <a:stretch>
              <a:fillRect/>
            </a:stretch>
          </p:blipFill>
          <p:spPr>
            <a:xfrm>
              <a:off x="-1" y="0"/>
              <a:ext cx="6264530" cy="6740159"/>
            </a:xfrm>
            <a:prstGeom prst="rect">
              <a:avLst/>
            </a:prstGeom>
            <a:effectLst/>
          </p:spPr>
        </p:pic>
      </p:grpSp>
      <p:sp>
        <p:nvSpPr>
          <p:cNvPr id="332" name="Line"/>
          <p:cNvSpPr/>
          <p:nvPr/>
        </p:nvSpPr>
        <p:spPr>
          <a:xfrm flipH="1" flipV="1">
            <a:off x="1353201" y="3156006"/>
            <a:ext cx="2737037" cy="6219394"/>
          </a:xfrm>
          <a:prstGeom prst="line">
            <a:avLst/>
          </a:prstGeom>
          <a:ln w="190500">
            <a:solidFill>
              <a:srgbClr val="FFFFFF"/>
            </a:solidFill>
            <a:miter lim="400000"/>
          </a:ln>
        </p:spPr>
        <p:txBody>
          <a:bodyPr lIns="50800" tIns="50800" rIns="50800" bIns="50800" anchor="ctr"/>
          <a:lstStyle/>
          <a:p>
            <a:pPr/>
          </a:p>
        </p:txBody>
      </p:sp>
      <p:sp>
        <p:nvSpPr>
          <p:cNvPr id="333" name="Charitable deeds (1-4)…"/>
          <p:cNvSpPr txBox="1"/>
          <p:nvPr/>
        </p:nvSpPr>
        <p:spPr>
          <a:xfrm>
            <a:off x="6565580" y="3058953"/>
            <a:ext cx="6403383" cy="641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300"/>
              </a:spcBef>
              <a:buSzPct val="80000"/>
              <a:buBlip>
                <a:blip r:embed="rId6"/>
              </a:buBlip>
              <a:defRPr sz="4200"/>
            </a:pPr>
            <a:r>
              <a:t>Charitable deeds (1-4)</a:t>
            </a:r>
          </a:p>
          <a:p>
            <a:pPr marL="457200" indent="-457200" algn="l">
              <a:spcBef>
                <a:spcPts val="1300"/>
              </a:spcBef>
              <a:buSzPct val="80000"/>
              <a:buBlip>
                <a:blip r:embed="rId6"/>
              </a:buBlip>
              <a:defRPr sz="4200"/>
            </a:pPr>
            <a:r>
              <a:t>Prayer / Forgiving (5-15)</a:t>
            </a:r>
          </a:p>
          <a:p>
            <a:pPr marL="457200" indent="-457200" algn="l">
              <a:spcBef>
                <a:spcPts val="1300"/>
              </a:spcBef>
              <a:buSzPct val="80000"/>
              <a:buBlip>
                <a:blip r:embed="rId6"/>
              </a:buBlip>
              <a:defRPr sz="4200"/>
            </a:pPr>
            <a:r>
              <a:t>Worship / Sacrifice (16-18)</a:t>
            </a:r>
          </a:p>
          <a:p>
            <a:pPr marL="457200" indent="-457200" algn="l">
              <a:spcBef>
                <a:spcPts val="1300"/>
              </a:spcBef>
              <a:buSzPct val="80000"/>
              <a:buBlip>
                <a:blip r:embed="rId6"/>
              </a:buBlip>
              <a:defRPr sz="4200"/>
            </a:pPr>
            <a:r>
              <a:t>Treasure / Focus / Loyalty / [1st </a:t>
            </a:r>
            <a:r>
              <a:rPr i="1">
                <a:latin typeface="Gill Sans"/>
                <a:ea typeface="Gill Sans"/>
                <a:cs typeface="Gill Sans"/>
                <a:sym typeface="Gill Sans"/>
              </a:rPr>
              <a:t>God, then each other</a:t>
            </a:r>
            <a:r>
              <a:t>](19-24)</a:t>
            </a:r>
          </a:p>
          <a:p>
            <a:pPr marL="457200" indent="-457200" algn="l">
              <a:spcBef>
                <a:spcPts val="1300"/>
              </a:spcBef>
              <a:buSzPct val="80000"/>
              <a:buBlip>
                <a:blip r:embed="rId6"/>
              </a:buBlip>
              <a:defRPr sz="4200"/>
            </a:pPr>
            <a:r>
              <a:t>Don’t be anxious, TRUST God (25-32)</a:t>
            </a:r>
          </a:p>
          <a:p>
            <a:pPr marL="457200" indent="-457200" algn="l">
              <a:spcBef>
                <a:spcPts val="1300"/>
              </a:spcBef>
              <a:buSzPct val="80000"/>
              <a:buBlip>
                <a:blip r:embed="rId6"/>
              </a:buBlip>
              <a:defRPr sz="4200"/>
            </a:pPr>
            <a:r>
              <a:t>Put God first (33-34)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bg/>
                                          </p:spTgt>
                                        </p:tgtEl>
                                        <p:attrNameLst>
                                          <p:attrName>style.visibility</p:attrName>
                                        </p:attrNameLst>
                                      </p:cBhvr>
                                      <p:to>
                                        <p:strVal val="visible"/>
                                      </p:to>
                                    </p:set>
                                    <p:animEffect filter="wipe(left)" transition="in">
                                      <p:cBhvr>
                                        <p:cTn id="7" dur="500"/>
                                        <p:tgtEl>
                                          <p:spTgt spid="3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3">
                                            <p:txEl>
                                              <p:pRg st="0" end="0"/>
                                            </p:txEl>
                                          </p:spTgt>
                                        </p:tgtEl>
                                        <p:attrNameLst>
                                          <p:attrName>style.visibility</p:attrName>
                                        </p:attrNameLst>
                                      </p:cBhvr>
                                      <p:to>
                                        <p:strVal val="visible"/>
                                      </p:to>
                                    </p:set>
                                    <p:animEffect filter="wipe(left)" transition="in">
                                      <p:cBhvr>
                                        <p:cTn id="10" dur="500"/>
                                        <p:tgtEl>
                                          <p:spTgt spid="3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3">
                                            <p:txEl>
                                              <p:pRg st="1" end="1"/>
                                            </p:txEl>
                                          </p:spTgt>
                                        </p:tgtEl>
                                        <p:attrNameLst>
                                          <p:attrName>style.visibility</p:attrName>
                                        </p:attrNameLst>
                                      </p:cBhvr>
                                      <p:to>
                                        <p:strVal val="visible"/>
                                      </p:to>
                                    </p:set>
                                    <p:animEffect filter="wipe(left)" transition="in">
                                      <p:cBhvr>
                                        <p:cTn id="15" dur="500"/>
                                        <p:tgtEl>
                                          <p:spTgt spid="3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3">
                                            <p:txEl>
                                              <p:pRg st="2" end="2"/>
                                            </p:txEl>
                                          </p:spTgt>
                                        </p:tgtEl>
                                        <p:attrNameLst>
                                          <p:attrName>style.visibility</p:attrName>
                                        </p:attrNameLst>
                                      </p:cBhvr>
                                      <p:to>
                                        <p:strVal val="visible"/>
                                      </p:to>
                                    </p:set>
                                    <p:animEffect filter="wipe(left)" transition="in">
                                      <p:cBhvr>
                                        <p:cTn id="20" dur="500"/>
                                        <p:tgtEl>
                                          <p:spTgt spid="3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33">
                                            <p:txEl>
                                              <p:pRg st="3" end="3"/>
                                            </p:txEl>
                                          </p:spTgt>
                                        </p:tgtEl>
                                        <p:attrNameLst>
                                          <p:attrName>style.visibility</p:attrName>
                                        </p:attrNameLst>
                                      </p:cBhvr>
                                      <p:to>
                                        <p:strVal val="visible"/>
                                      </p:to>
                                    </p:set>
                                    <p:animEffect filter="wipe(left)" transition="in">
                                      <p:cBhvr>
                                        <p:cTn id="25" dur="500"/>
                                        <p:tgtEl>
                                          <p:spTgt spid="3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33">
                                            <p:txEl>
                                              <p:pRg st="4" end="4"/>
                                            </p:txEl>
                                          </p:spTgt>
                                        </p:tgtEl>
                                        <p:attrNameLst>
                                          <p:attrName>style.visibility</p:attrName>
                                        </p:attrNameLst>
                                      </p:cBhvr>
                                      <p:to>
                                        <p:strVal val="visible"/>
                                      </p:to>
                                    </p:set>
                                    <p:animEffect filter="wipe(left)" transition="in">
                                      <p:cBhvr>
                                        <p:cTn id="30" dur="500"/>
                                        <p:tgtEl>
                                          <p:spTgt spid="33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33">
                                            <p:txEl>
                                              <p:pRg st="5" end="5"/>
                                            </p:txEl>
                                          </p:spTgt>
                                        </p:tgtEl>
                                        <p:attrNameLst>
                                          <p:attrName>style.visibility</p:attrName>
                                        </p:attrNameLst>
                                      </p:cBhvr>
                                      <p:to>
                                        <p:strVal val="visible"/>
                                      </p:to>
                                    </p:set>
                                    <p:animEffect filter="wipe(left)" transition="in">
                                      <p:cBhvr>
                                        <p:cTn id="35" dur="500"/>
                                        <p:tgtEl>
                                          <p:spTgt spid="33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7" name="Group"/>
          <p:cNvGrpSpPr/>
          <p:nvPr/>
        </p:nvGrpSpPr>
        <p:grpSpPr>
          <a:xfrm>
            <a:off x="3886904" y="786690"/>
            <a:ext cx="6063378" cy="1108751"/>
            <a:chOff x="-378945" y="-30318"/>
            <a:chExt cx="6063377" cy="1108750"/>
          </a:xfrm>
        </p:grpSpPr>
        <p:pic>
          <p:nvPicPr>
            <p:cNvPr id="335"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336"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338"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339"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340"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341"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342"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343" name="conform ourselves to God’s will - 7:1-27"/>
          <p:cNvSpPr txBox="1"/>
          <p:nvPr/>
        </p:nvSpPr>
        <p:spPr>
          <a:xfrm>
            <a:off x="-92787" y="1819701"/>
            <a:ext cx="13190374" cy="977901"/>
          </a:xfrm>
          <a:prstGeom prst="rect">
            <a:avLst/>
          </a:prstGeom>
          <a:solidFill>
            <a:schemeClr val="accent1">
              <a:satOff val="5412"/>
              <a:lumOff val="-30746"/>
            </a:schemeClr>
          </a:solidFill>
          <a:ln w="50800">
            <a:solidFill>
              <a:srgbClr val="FFFFFF"/>
            </a:solidFill>
            <a:miter lim="400000"/>
          </a:ln>
          <a:effectLst>
            <a:outerShdw sx="100000" sy="100000" kx="0" ky="0" algn="b" rotWithShape="0" blurRad="241300" dist="214226" dir="732372">
              <a:srgbClr val="000000">
                <a:alpha val="5339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700">
                <a:solidFill>
                  <a:srgbClr val="FFFFFF"/>
                </a:solidFill>
                <a:effectLst>
                  <a:outerShdw sx="100000" sy="100000" kx="0" ky="0" algn="b" rotWithShape="0" blurRad="38100" dist="63500" dir="1860000">
                    <a:srgbClr val="000000"/>
                  </a:outerShdw>
                </a:effectLst>
              </a:defRPr>
            </a:lvl1pPr>
          </a:lstStyle>
          <a:p>
            <a:pPr/>
            <a:r>
              <a:t>conform ourselves to God’s will - 7:1-27 </a:t>
            </a:r>
          </a:p>
        </p:txBody>
      </p:sp>
      <p:grpSp>
        <p:nvGrpSpPr>
          <p:cNvPr id="346" name="Image"/>
          <p:cNvGrpSpPr/>
          <p:nvPr/>
        </p:nvGrpSpPr>
        <p:grpSpPr>
          <a:xfrm>
            <a:off x="130099" y="3059202"/>
            <a:ext cx="6264529" cy="6740159"/>
            <a:chOff x="0" y="0"/>
            <a:chExt cx="6264528" cy="6740158"/>
          </a:xfrm>
        </p:grpSpPr>
        <p:pic>
          <p:nvPicPr>
            <p:cNvPr id="345" name="Image" descr="Image"/>
            <p:cNvPicPr>
              <a:picLocks noChangeAspect="1"/>
            </p:cNvPicPr>
            <p:nvPr/>
          </p:nvPicPr>
          <p:blipFill>
            <a:blip r:embed="rId4">
              <a:extLst/>
            </a:blip>
            <a:srcRect l="32346" t="0" r="3881" b="0"/>
            <a:stretch>
              <a:fillRect/>
            </a:stretch>
          </p:blipFill>
          <p:spPr>
            <a:xfrm>
              <a:off x="215900" y="139700"/>
              <a:ext cx="5832729" cy="6181359"/>
            </a:xfrm>
            <a:prstGeom prst="rect">
              <a:avLst/>
            </a:prstGeom>
            <a:ln>
              <a:noFill/>
            </a:ln>
            <a:effectLst/>
          </p:spPr>
        </p:pic>
        <p:pic>
          <p:nvPicPr>
            <p:cNvPr id="344" name="Image" descr="Image"/>
            <p:cNvPicPr>
              <a:picLocks noChangeAspect="0"/>
            </p:cNvPicPr>
            <p:nvPr/>
          </p:nvPicPr>
          <p:blipFill>
            <a:blip r:embed="rId5">
              <a:extLst/>
            </a:blip>
            <a:stretch>
              <a:fillRect/>
            </a:stretch>
          </p:blipFill>
          <p:spPr>
            <a:xfrm>
              <a:off x="-1" y="0"/>
              <a:ext cx="6264530" cy="6740159"/>
            </a:xfrm>
            <a:prstGeom prst="rect">
              <a:avLst/>
            </a:prstGeom>
            <a:effectLst/>
          </p:spPr>
        </p:pic>
      </p:grpSp>
      <p:sp>
        <p:nvSpPr>
          <p:cNvPr id="347" name="Line"/>
          <p:cNvSpPr/>
          <p:nvPr/>
        </p:nvSpPr>
        <p:spPr>
          <a:xfrm flipH="1" flipV="1">
            <a:off x="1353201" y="3156006"/>
            <a:ext cx="2737037" cy="6219394"/>
          </a:xfrm>
          <a:prstGeom prst="line">
            <a:avLst/>
          </a:prstGeom>
          <a:ln w="190500">
            <a:solidFill>
              <a:srgbClr val="FFFFFF"/>
            </a:solidFill>
            <a:miter lim="400000"/>
          </a:ln>
        </p:spPr>
        <p:txBody>
          <a:bodyPr lIns="50800" tIns="50800" rIns="50800" bIns="50800" anchor="ctr"/>
          <a:lstStyle/>
          <a:p>
            <a:pPr/>
          </a:p>
        </p:txBody>
      </p:sp>
      <p:sp>
        <p:nvSpPr>
          <p:cNvPr id="348" name="Refrain from critical judgment, blame and condescension, focus on SELF (7:1-6)…"/>
          <p:cNvSpPr txBox="1"/>
          <p:nvPr/>
        </p:nvSpPr>
        <p:spPr>
          <a:xfrm>
            <a:off x="6565580" y="3058953"/>
            <a:ext cx="6403383" cy="659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200"/>
              </a:spcBef>
              <a:buSzPct val="80000"/>
              <a:buBlip>
                <a:blip r:embed="rId6"/>
              </a:buBlip>
            </a:pPr>
            <a:r>
              <a:t>Refrain from critical judgment, blame and condescension, focus on SELF (7:1-6)</a:t>
            </a:r>
          </a:p>
          <a:p>
            <a:pPr marL="457200" indent="-457200" algn="l">
              <a:spcBef>
                <a:spcPts val="1200"/>
              </a:spcBef>
              <a:buSzPct val="80000"/>
              <a:buBlip>
                <a:blip r:embed="rId6"/>
              </a:buBlip>
            </a:pPr>
            <a:r>
              <a:t>When problems arise, sincerely SEEK GOD’s HELP by applying His word to your life (7-11) </a:t>
            </a:r>
          </a:p>
          <a:p>
            <a:pPr marL="457200" indent="-457200" algn="l">
              <a:spcBef>
                <a:spcPts val="1200"/>
              </a:spcBef>
              <a:buSzPct val="80000"/>
              <a:buBlip>
                <a:blip r:embed="rId6"/>
              </a:buBlip>
            </a:pPr>
            <a:r>
              <a:t>The GOLDEN RULE (12)</a:t>
            </a:r>
          </a:p>
          <a:p>
            <a:pPr marL="457200" indent="-457200" algn="l">
              <a:spcBef>
                <a:spcPts val="1200"/>
              </a:spcBef>
              <a:buSzPct val="80000"/>
              <a:buBlip>
                <a:blip r:embed="rId6"/>
              </a:buBlip>
            </a:pPr>
            <a:r>
              <a:t>Seek and walk in truth (13,14)</a:t>
            </a:r>
          </a:p>
          <a:p>
            <a:pPr marL="457200" indent="-457200" algn="l">
              <a:spcBef>
                <a:spcPts val="1200"/>
              </a:spcBef>
              <a:buSzPct val="80000"/>
              <a:buBlip>
                <a:blip r:embed="rId6"/>
              </a:buBlip>
            </a:pPr>
            <a:r>
              <a:t>Beware of LIARS (15-20)</a:t>
            </a:r>
          </a:p>
          <a:p>
            <a:pPr marL="457200" indent="-457200" algn="l">
              <a:spcBef>
                <a:spcPts val="1200"/>
              </a:spcBef>
              <a:buSzPct val="80000"/>
              <a:buBlip>
                <a:blip r:embed="rId6"/>
              </a:buBlip>
            </a:pPr>
            <a:r>
              <a:t>Build your lives TOGETHER on Jesus Christ (21-27)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8">
                                            <p:bg/>
                                          </p:spTgt>
                                        </p:tgtEl>
                                        <p:attrNameLst>
                                          <p:attrName>style.visibility</p:attrName>
                                        </p:attrNameLst>
                                      </p:cBhvr>
                                      <p:to>
                                        <p:strVal val="visible"/>
                                      </p:to>
                                    </p:set>
                                    <p:animEffect filter="fade" transition="in">
                                      <p:cBhvr>
                                        <p:cTn id="7" dur="1500"/>
                                        <p:tgtEl>
                                          <p:spTgt spid="34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48">
                                            <p:txEl>
                                              <p:pRg st="0" end="0"/>
                                            </p:txEl>
                                          </p:spTgt>
                                        </p:tgtEl>
                                        <p:attrNameLst>
                                          <p:attrName>style.visibility</p:attrName>
                                        </p:attrNameLst>
                                      </p:cBhvr>
                                      <p:to>
                                        <p:strVal val="visible"/>
                                      </p:to>
                                    </p:set>
                                    <p:animEffect filter="fade" transition="in">
                                      <p:cBhvr>
                                        <p:cTn id="10" dur="1500"/>
                                        <p:tgtEl>
                                          <p:spTgt spid="3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48">
                                            <p:txEl>
                                              <p:pRg st="1" end="1"/>
                                            </p:txEl>
                                          </p:spTgt>
                                        </p:tgtEl>
                                        <p:attrNameLst>
                                          <p:attrName>style.visibility</p:attrName>
                                        </p:attrNameLst>
                                      </p:cBhvr>
                                      <p:to>
                                        <p:strVal val="visible"/>
                                      </p:to>
                                    </p:set>
                                    <p:animEffect filter="fade" transition="in">
                                      <p:cBhvr>
                                        <p:cTn id="15" dur="1500"/>
                                        <p:tgtEl>
                                          <p:spTgt spid="3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48">
                                            <p:txEl>
                                              <p:pRg st="2" end="2"/>
                                            </p:txEl>
                                          </p:spTgt>
                                        </p:tgtEl>
                                        <p:attrNameLst>
                                          <p:attrName>style.visibility</p:attrName>
                                        </p:attrNameLst>
                                      </p:cBhvr>
                                      <p:to>
                                        <p:strVal val="visible"/>
                                      </p:to>
                                    </p:set>
                                    <p:animEffect filter="fade" transition="in">
                                      <p:cBhvr>
                                        <p:cTn id="20" dur="1500"/>
                                        <p:tgtEl>
                                          <p:spTgt spid="34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48">
                                            <p:txEl>
                                              <p:pRg st="3" end="3"/>
                                            </p:txEl>
                                          </p:spTgt>
                                        </p:tgtEl>
                                        <p:attrNameLst>
                                          <p:attrName>style.visibility</p:attrName>
                                        </p:attrNameLst>
                                      </p:cBhvr>
                                      <p:to>
                                        <p:strVal val="visible"/>
                                      </p:to>
                                    </p:set>
                                    <p:animEffect filter="fade" transition="in">
                                      <p:cBhvr>
                                        <p:cTn id="25" dur="1500"/>
                                        <p:tgtEl>
                                          <p:spTgt spid="34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48">
                                            <p:txEl>
                                              <p:pRg st="4" end="4"/>
                                            </p:txEl>
                                          </p:spTgt>
                                        </p:tgtEl>
                                        <p:attrNameLst>
                                          <p:attrName>style.visibility</p:attrName>
                                        </p:attrNameLst>
                                      </p:cBhvr>
                                      <p:to>
                                        <p:strVal val="visible"/>
                                      </p:to>
                                    </p:set>
                                    <p:animEffect filter="fade" transition="in">
                                      <p:cBhvr>
                                        <p:cTn id="30" dur="1500"/>
                                        <p:tgtEl>
                                          <p:spTgt spid="34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48">
                                            <p:txEl>
                                              <p:pRg st="5" end="5"/>
                                            </p:txEl>
                                          </p:spTgt>
                                        </p:tgtEl>
                                        <p:attrNameLst>
                                          <p:attrName>style.visibility</p:attrName>
                                        </p:attrNameLst>
                                      </p:cBhvr>
                                      <p:to>
                                        <p:strVal val="visible"/>
                                      </p:to>
                                    </p:set>
                                    <p:animEffect filter="fade" transition="in">
                                      <p:cBhvr>
                                        <p:cTn id="35" dur="1500"/>
                                        <p:tgtEl>
                                          <p:spTgt spid="34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2" name="Group"/>
          <p:cNvGrpSpPr/>
          <p:nvPr/>
        </p:nvGrpSpPr>
        <p:grpSpPr>
          <a:xfrm>
            <a:off x="3886904" y="786690"/>
            <a:ext cx="6063378" cy="1108751"/>
            <a:chOff x="-378945" y="-30318"/>
            <a:chExt cx="6063377" cy="1108750"/>
          </a:xfrm>
        </p:grpSpPr>
        <p:pic>
          <p:nvPicPr>
            <p:cNvPr id="350"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351"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353"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354"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355"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356"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357"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358" name="conform ourselves to God’s will - 7:1-27"/>
          <p:cNvSpPr txBox="1"/>
          <p:nvPr/>
        </p:nvSpPr>
        <p:spPr>
          <a:xfrm>
            <a:off x="-92787" y="1819701"/>
            <a:ext cx="13190374" cy="977901"/>
          </a:xfrm>
          <a:prstGeom prst="rect">
            <a:avLst/>
          </a:prstGeom>
          <a:solidFill>
            <a:schemeClr val="accent1">
              <a:satOff val="5412"/>
              <a:lumOff val="-30746"/>
            </a:schemeClr>
          </a:solidFill>
          <a:ln w="50800">
            <a:solidFill>
              <a:srgbClr val="FFFFFF"/>
            </a:solidFill>
            <a:miter lim="400000"/>
          </a:ln>
          <a:effectLst>
            <a:outerShdw sx="100000" sy="100000" kx="0" ky="0" algn="b" rotWithShape="0" blurRad="241300" dist="214226" dir="732372">
              <a:srgbClr val="000000">
                <a:alpha val="5339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700">
                <a:solidFill>
                  <a:srgbClr val="FFFFFF"/>
                </a:solidFill>
                <a:effectLst>
                  <a:outerShdw sx="100000" sy="100000" kx="0" ky="0" algn="b" rotWithShape="0" blurRad="38100" dist="63500" dir="1860000">
                    <a:srgbClr val="000000"/>
                  </a:outerShdw>
                </a:effectLst>
              </a:defRPr>
            </a:lvl1pPr>
          </a:lstStyle>
          <a:p>
            <a:pPr/>
            <a:r>
              <a:t>conform ourselves to God’s will - 7:1-27 </a:t>
            </a:r>
          </a:p>
        </p:txBody>
      </p:sp>
      <p:grpSp>
        <p:nvGrpSpPr>
          <p:cNvPr id="361" name="Image"/>
          <p:cNvGrpSpPr/>
          <p:nvPr/>
        </p:nvGrpSpPr>
        <p:grpSpPr>
          <a:xfrm>
            <a:off x="130099" y="3059202"/>
            <a:ext cx="6264529" cy="6740159"/>
            <a:chOff x="0" y="0"/>
            <a:chExt cx="6264528" cy="6740158"/>
          </a:xfrm>
        </p:grpSpPr>
        <p:pic>
          <p:nvPicPr>
            <p:cNvPr id="360" name="Image" descr="Image"/>
            <p:cNvPicPr>
              <a:picLocks noChangeAspect="1"/>
            </p:cNvPicPr>
            <p:nvPr/>
          </p:nvPicPr>
          <p:blipFill>
            <a:blip r:embed="rId4">
              <a:extLst/>
            </a:blip>
            <a:srcRect l="32346" t="0" r="3881" b="0"/>
            <a:stretch>
              <a:fillRect/>
            </a:stretch>
          </p:blipFill>
          <p:spPr>
            <a:xfrm>
              <a:off x="215900" y="139700"/>
              <a:ext cx="5832729" cy="6181359"/>
            </a:xfrm>
            <a:prstGeom prst="rect">
              <a:avLst/>
            </a:prstGeom>
            <a:ln>
              <a:noFill/>
            </a:ln>
            <a:effectLst/>
          </p:spPr>
        </p:pic>
        <p:pic>
          <p:nvPicPr>
            <p:cNvPr id="359" name="Image" descr="Image"/>
            <p:cNvPicPr>
              <a:picLocks noChangeAspect="0"/>
            </p:cNvPicPr>
            <p:nvPr/>
          </p:nvPicPr>
          <p:blipFill>
            <a:blip r:embed="rId5">
              <a:extLst/>
            </a:blip>
            <a:stretch>
              <a:fillRect/>
            </a:stretch>
          </p:blipFill>
          <p:spPr>
            <a:xfrm>
              <a:off x="-1" y="0"/>
              <a:ext cx="6264530" cy="6740159"/>
            </a:xfrm>
            <a:prstGeom prst="rect">
              <a:avLst/>
            </a:prstGeom>
            <a:effectLst/>
          </p:spPr>
        </p:pic>
      </p:grpSp>
      <p:sp>
        <p:nvSpPr>
          <p:cNvPr id="362" name="Line"/>
          <p:cNvSpPr/>
          <p:nvPr/>
        </p:nvSpPr>
        <p:spPr>
          <a:xfrm flipH="1" flipV="1">
            <a:off x="1353201" y="3156006"/>
            <a:ext cx="2737037" cy="6219394"/>
          </a:xfrm>
          <a:prstGeom prst="line">
            <a:avLst/>
          </a:prstGeom>
          <a:ln w="190500">
            <a:solidFill>
              <a:srgbClr val="FFFFFF"/>
            </a:solidFill>
            <a:miter lim="400000"/>
          </a:ln>
        </p:spPr>
        <p:txBody>
          <a:bodyPr lIns="50800" tIns="50800" rIns="50800" bIns="50800" anchor="ctr"/>
          <a:lstStyle/>
          <a:p>
            <a:pPr/>
          </a:p>
        </p:txBody>
      </p:sp>
      <p:sp>
        <p:nvSpPr>
          <p:cNvPr id="363" name="Submission to God’s order - (Eph. 5:21-31; 1 Pet. 3:1-7)…"/>
          <p:cNvSpPr txBox="1"/>
          <p:nvPr/>
        </p:nvSpPr>
        <p:spPr>
          <a:xfrm>
            <a:off x="6457132" y="3262153"/>
            <a:ext cx="6620278" cy="600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200"/>
              </a:spcBef>
              <a:buSzPct val="80000"/>
              <a:buBlip>
                <a:blip r:embed="rId6"/>
              </a:buBlip>
              <a:defRPr sz="4300"/>
            </a:pPr>
            <a:r>
              <a:t>Submission to God’s order - (Eph. 5:21-31; 1 Pet. 3:1-7)</a:t>
            </a:r>
          </a:p>
          <a:p>
            <a:pPr marL="457200" indent="-457200" algn="l">
              <a:spcBef>
                <a:spcPts val="1200"/>
              </a:spcBef>
              <a:buSzPct val="80000"/>
              <a:buBlip>
                <a:blip r:embed="rId6"/>
              </a:buBlip>
              <a:defRPr sz="4300"/>
            </a:pPr>
            <a:r>
              <a:t>Learning contentment WITHIN God’s will – (Phili. 4:11-13; Ep. 5:21-31; 1 Pt 3:1-7)</a:t>
            </a:r>
          </a:p>
          <a:p>
            <a:pPr marL="457200" indent="-457200" algn="l">
              <a:spcBef>
                <a:spcPts val="1200"/>
              </a:spcBef>
              <a:buSzPct val="80000"/>
              <a:buBlip>
                <a:blip r:embed="rId6"/>
              </a:buBlip>
              <a:defRPr sz="4300"/>
            </a:pPr>
            <a:r>
              <a:t>Honoring our Promises, commitment, covenant – (Prov 2:17; Eccl. 5:4,5)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63">
                                            <p:txEl>
                                              <p:pRg st="1" end="1"/>
                                            </p:txEl>
                                          </p:spTgt>
                                        </p:tgtEl>
                                        <p:attrNameLst>
                                          <p:attrName>style.visibility</p:attrName>
                                        </p:attrNameLst>
                                      </p:cBhvr>
                                      <p:to>
                                        <p:strVal val="visible"/>
                                      </p:to>
                                    </p:set>
                                    <p:anim calcmode="lin" valueType="num">
                                      <p:cBhvr>
                                        <p:cTn id="7" dur="1500" fill="hold"/>
                                        <p:tgtEl>
                                          <p:spTgt spid="363">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3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363">
                                            <p:txEl>
                                              <p:pRg st="2" end="2"/>
                                            </p:txEl>
                                          </p:spTgt>
                                        </p:tgtEl>
                                        <p:attrNameLst>
                                          <p:attrName>style.visibility</p:attrName>
                                        </p:attrNameLst>
                                      </p:cBhvr>
                                      <p:to>
                                        <p:strVal val="visible"/>
                                      </p:to>
                                    </p:set>
                                    <p:anim calcmode="lin" valueType="num">
                                      <p:cBhvr>
                                        <p:cTn id="13" dur="1500" fill="hold"/>
                                        <p:tgtEl>
                                          <p:spTgt spid="363">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36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1" name="Group"/>
          <p:cNvGrpSpPr/>
          <p:nvPr/>
        </p:nvGrpSpPr>
        <p:grpSpPr>
          <a:xfrm>
            <a:off x="219363" y="1848263"/>
            <a:ext cx="12566074" cy="7628113"/>
            <a:chOff x="-215900" y="-139699"/>
            <a:chExt cx="12566072" cy="7628112"/>
          </a:xfrm>
        </p:grpSpPr>
        <p:grpSp>
          <p:nvGrpSpPr>
            <p:cNvPr id="367" name="Rectangle"/>
            <p:cNvGrpSpPr/>
            <p:nvPr/>
          </p:nvGrpSpPr>
          <p:grpSpPr>
            <a:xfrm>
              <a:off x="-215901" y="-139700"/>
              <a:ext cx="12566074" cy="7628113"/>
              <a:chOff x="0" y="0"/>
              <a:chExt cx="12566072" cy="7628112"/>
            </a:xfrm>
          </p:grpSpPr>
          <p:sp>
            <p:nvSpPr>
              <p:cNvPr id="366" name="Rectangle"/>
              <p:cNvSpPr/>
              <p:nvPr/>
            </p:nvSpPr>
            <p:spPr>
              <a:xfrm>
                <a:off x="215899" y="139700"/>
                <a:ext cx="12134274" cy="706931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365" name="Rectangle Rectangle" descr="Rectangle Rectangle"/>
              <p:cNvPicPr>
                <a:picLocks noChangeAspect="0"/>
              </p:cNvPicPr>
              <p:nvPr/>
            </p:nvPicPr>
            <p:blipFill>
              <a:blip r:embed="rId2">
                <a:extLst/>
              </a:blip>
              <a:stretch>
                <a:fillRect/>
              </a:stretch>
            </p:blipFill>
            <p:spPr>
              <a:xfrm>
                <a:off x="-1" y="0"/>
                <a:ext cx="12566074" cy="7628113"/>
              </a:xfrm>
              <a:prstGeom prst="rect">
                <a:avLst/>
              </a:prstGeom>
              <a:effectLst/>
            </p:spPr>
          </p:pic>
        </p:grpSp>
        <p:pic>
          <p:nvPicPr>
            <p:cNvPr id="368" name="Image" descr="Image"/>
            <p:cNvPicPr>
              <a:picLocks noChangeAspect="1"/>
            </p:cNvPicPr>
            <p:nvPr/>
          </p:nvPicPr>
          <p:blipFill>
            <a:blip r:embed="rId3">
              <a:extLst/>
            </a:blip>
            <a:stretch>
              <a:fillRect/>
            </a:stretch>
          </p:blipFill>
          <p:spPr>
            <a:xfrm>
              <a:off x="1813019" y="84205"/>
              <a:ext cx="10245930" cy="6830620"/>
            </a:xfrm>
            <a:prstGeom prst="rect">
              <a:avLst/>
            </a:prstGeom>
            <a:ln w="12700" cap="flat">
              <a:noFill/>
              <a:miter lim="400000"/>
            </a:ln>
            <a:effectLst/>
          </p:spPr>
        </p:pic>
        <p:pic>
          <p:nvPicPr>
            <p:cNvPr id="369" name="Image" descr="Image"/>
            <p:cNvPicPr>
              <a:picLocks noChangeAspect="1"/>
            </p:cNvPicPr>
            <p:nvPr/>
          </p:nvPicPr>
          <p:blipFill>
            <a:blip r:embed="rId4">
              <a:extLst/>
            </a:blip>
            <a:stretch>
              <a:fillRect/>
            </a:stretch>
          </p:blipFill>
          <p:spPr>
            <a:xfrm>
              <a:off x="4791564" y="86106"/>
              <a:ext cx="2452598" cy="6826818"/>
            </a:xfrm>
            <a:prstGeom prst="rect">
              <a:avLst/>
            </a:prstGeom>
            <a:ln w="12700" cap="flat">
              <a:noFill/>
              <a:miter lim="400000"/>
            </a:ln>
            <a:effectLst>
              <a:outerShdw sx="100000" sy="100000" kx="0" ky="0" algn="b" rotWithShape="0" blurRad="241300" dist="294696" dir="732372">
                <a:srgbClr val="000000">
                  <a:alpha val="46691"/>
                </a:srgbClr>
              </a:outerShdw>
            </a:effectLst>
          </p:spPr>
        </p:pic>
        <p:pic>
          <p:nvPicPr>
            <p:cNvPr id="370" name="Image" descr="Image"/>
            <p:cNvPicPr>
              <a:picLocks noChangeAspect="1"/>
            </p:cNvPicPr>
            <p:nvPr/>
          </p:nvPicPr>
          <p:blipFill>
            <a:blip r:embed="rId5">
              <a:extLst/>
            </a:blip>
            <a:srcRect l="16406" t="0" r="0" b="0"/>
            <a:stretch>
              <a:fillRect/>
            </a:stretch>
          </p:blipFill>
          <p:spPr>
            <a:xfrm>
              <a:off x="95063" y="94745"/>
              <a:ext cx="6766805" cy="6830104"/>
            </a:xfrm>
            <a:prstGeom prst="rect">
              <a:avLst/>
            </a:prstGeom>
            <a:ln w="12700" cap="flat">
              <a:noFill/>
              <a:miter lim="400000"/>
            </a:ln>
            <a:effectLst>
              <a:outerShdw sx="100000" sy="100000" kx="0" ky="0" algn="b" rotWithShape="0" blurRad="241300" dist="294696" dir="732372">
                <a:srgbClr val="000000">
                  <a:alpha val="55250"/>
                </a:srgbClr>
              </a:outerShdw>
            </a:effectLst>
          </p:spPr>
        </p:pic>
      </p:grpSp>
      <p:sp>
        <p:nvSpPr>
          <p:cNvPr id="372" name="The Sermon On The Mount"/>
          <p:cNvSpPr txBox="1"/>
          <p:nvPr/>
        </p:nvSpPr>
        <p:spPr>
          <a:xfrm>
            <a:off x="188441" y="691016"/>
            <a:ext cx="12627918"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200"/>
            </a:lvl1pPr>
          </a:lstStyle>
          <a:p>
            <a:pPr/>
            <a:r>
              <a:t>The Sermon On The Mount</a:t>
            </a:r>
          </a:p>
        </p:txBody>
      </p:sp>
      <p:sp>
        <p:nvSpPr>
          <p:cNvPr id="373" name="MARRIAGE"/>
          <p:cNvSpPr txBox="1"/>
          <p:nvPr/>
        </p:nvSpPr>
        <p:spPr>
          <a:xfrm>
            <a:off x="3410789" y="1797419"/>
            <a:ext cx="8922321"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117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374" name="And"/>
          <p:cNvSpPr txBox="1"/>
          <p:nvPr/>
        </p:nvSpPr>
        <p:spPr>
          <a:xfrm>
            <a:off x="671690" y="1899019"/>
            <a:ext cx="2589188" cy="16129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grpSp>
        <p:nvGrpSpPr>
          <p:cNvPr id="377" name="Following Christ by developing godly attitudes &amp; character - 5:1-12"/>
          <p:cNvGrpSpPr/>
          <p:nvPr/>
        </p:nvGrpSpPr>
        <p:grpSpPr>
          <a:xfrm>
            <a:off x="407928" y="5784556"/>
            <a:ext cx="2928681" cy="4064001"/>
            <a:chOff x="0" y="0"/>
            <a:chExt cx="2928679" cy="4064000"/>
          </a:xfrm>
        </p:grpSpPr>
        <p:sp>
          <p:nvSpPr>
            <p:cNvPr id="376" name="Following Christ by developing godly attitudes &amp; character - 5:1-12"/>
            <p:cNvSpPr txBox="1"/>
            <p:nvPr/>
          </p:nvSpPr>
          <p:spPr>
            <a:xfrm>
              <a:off x="215900" y="139700"/>
              <a:ext cx="2496880" cy="35052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solidFill>
                    <a:srgbClr val="FFFFFF"/>
                  </a:solidFill>
                  <a:effectLst>
                    <a:outerShdw sx="100000" sy="100000" kx="0" ky="0" algn="b" rotWithShape="0" blurRad="38100" dist="63500" dir="2597973">
                      <a:srgbClr val="000000"/>
                    </a:outerShdw>
                  </a:effectLst>
                </a:defRPr>
              </a:lvl1pPr>
            </a:lstStyle>
            <a:p>
              <a:pPr/>
              <a:r>
                <a:t>Following Christ by developing godly attitudes &amp; character - 5:1-12 </a:t>
              </a:r>
            </a:p>
          </p:txBody>
        </p:sp>
        <p:pic>
          <p:nvPicPr>
            <p:cNvPr id="375" name="Following Christ by developing godly attitudes &amp; character - 5:1-12 Following Christ by developing godly attitudes &amp; character - 5:1-12 " descr="Following Christ by developing godly attitudes &amp; character - 5:1-12 Following Christ by developing godly attitudes &amp; character - 5:1-12 "/>
            <p:cNvPicPr>
              <a:picLocks noChangeAspect="0"/>
            </p:cNvPicPr>
            <p:nvPr/>
          </p:nvPicPr>
          <p:blipFill>
            <a:blip r:embed="rId6">
              <a:extLst/>
            </a:blip>
            <a:stretch>
              <a:fillRect/>
            </a:stretch>
          </p:blipFill>
          <p:spPr>
            <a:xfrm>
              <a:off x="0" y="0"/>
              <a:ext cx="2928680" cy="4064000"/>
            </a:xfrm>
            <a:prstGeom prst="rect">
              <a:avLst/>
            </a:prstGeom>
            <a:effectLst/>
          </p:spPr>
        </p:pic>
      </p:grpSp>
      <p:grpSp>
        <p:nvGrpSpPr>
          <p:cNvPr id="380" name="Following Christ by being Christ-like in how how we treat others - 5:13-48"/>
          <p:cNvGrpSpPr/>
          <p:nvPr/>
        </p:nvGrpSpPr>
        <p:grpSpPr>
          <a:xfrm>
            <a:off x="3376658" y="5784556"/>
            <a:ext cx="3013579" cy="4064001"/>
            <a:chOff x="0" y="0"/>
            <a:chExt cx="3013578" cy="4064000"/>
          </a:xfrm>
        </p:grpSpPr>
        <p:sp>
          <p:nvSpPr>
            <p:cNvPr id="379" name="Following Christ by being Christ-like in how how we treat others - 5:13-48"/>
            <p:cNvSpPr txBox="1"/>
            <p:nvPr/>
          </p:nvSpPr>
          <p:spPr>
            <a:xfrm>
              <a:off x="215900" y="139700"/>
              <a:ext cx="2581779" cy="3505200"/>
            </a:xfrm>
            <a:prstGeom prst="rect">
              <a:avLst/>
            </a:prstGeom>
            <a:solidFill>
              <a:schemeClr val="accent1">
                <a:satOff val="5412"/>
                <a:lumOff val="-30746"/>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solidFill>
                    <a:srgbClr val="FFFFFF"/>
                  </a:solidFill>
                  <a:effectLst>
                    <a:outerShdw sx="100000" sy="100000" kx="0" ky="0" algn="b" rotWithShape="0" blurRad="38100" dist="63500" dir="2597973">
                      <a:srgbClr val="000000"/>
                    </a:outerShdw>
                  </a:effectLst>
                </a:defRPr>
              </a:lvl1pPr>
            </a:lstStyle>
            <a:p>
              <a:pPr/>
              <a:r>
                <a:t>Following Christ by being Christ-like in how how we treat others - 5:13-48 </a:t>
              </a:r>
            </a:p>
          </p:txBody>
        </p:sp>
        <p:pic>
          <p:nvPicPr>
            <p:cNvPr id="378" name="Following Christ by being Christ-like in how how we treat others - 5:13-48 Following Christ by being Christ-like in how how we treat others - 5:13-48 " descr="Following Christ by being Christ-like in how how we treat others - 5:13-48 Following Christ by being Christ-like in how how we treat others - 5:13-48 "/>
            <p:cNvPicPr>
              <a:picLocks noChangeAspect="0"/>
            </p:cNvPicPr>
            <p:nvPr/>
          </p:nvPicPr>
          <p:blipFill>
            <a:blip r:embed="rId7">
              <a:extLst/>
            </a:blip>
            <a:stretch>
              <a:fillRect/>
            </a:stretch>
          </p:blipFill>
          <p:spPr>
            <a:xfrm>
              <a:off x="0" y="0"/>
              <a:ext cx="3013579" cy="4064000"/>
            </a:xfrm>
            <a:prstGeom prst="rect">
              <a:avLst/>
            </a:prstGeom>
            <a:effectLst/>
          </p:spPr>
        </p:pic>
      </p:grpSp>
      <p:grpSp>
        <p:nvGrpSpPr>
          <p:cNvPr id="383" name="Following Christ by seeking to please and honor God, not ourselves - 6:1-34"/>
          <p:cNvGrpSpPr/>
          <p:nvPr/>
        </p:nvGrpSpPr>
        <p:grpSpPr>
          <a:xfrm>
            <a:off x="6410210" y="5784556"/>
            <a:ext cx="3149356" cy="4064001"/>
            <a:chOff x="0" y="0"/>
            <a:chExt cx="3149355" cy="4064000"/>
          </a:xfrm>
        </p:grpSpPr>
        <p:sp>
          <p:nvSpPr>
            <p:cNvPr id="382" name="Following Christ by seeking to please and honor God, not ourselves - 6:1-34"/>
            <p:cNvSpPr txBox="1"/>
            <p:nvPr/>
          </p:nvSpPr>
          <p:spPr>
            <a:xfrm>
              <a:off x="215900" y="139700"/>
              <a:ext cx="2717556" cy="3505200"/>
            </a:xfrm>
            <a:prstGeom prst="rect">
              <a:avLst/>
            </a:prstGeom>
            <a:gradFill flip="none" rotWithShape="1">
              <a:gsLst>
                <a:gs pos="0">
                  <a:schemeClr val="accent4"/>
                </a:gs>
                <a:gs pos="100000">
                  <a:schemeClr val="accent4">
                    <a:hueOff val="-81543"/>
                    <a:satOff val="3097"/>
                    <a:lumOff val="-86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solidFill>
                    <a:srgbClr val="FFFFFF"/>
                  </a:solidFill>
                  <a:effectLst>
                    <a:outerShdw sx="100000" sy="100000" kx="0" ky="0" algn="b" rotWithShape="0" blurRad="38100" dist="63500" dir="2597973">
                      <a:srgbClr val="000000"/>
                    </a:outerShdw>
                  </a:effectLst>
                </a:defRPr>
              </a:lvl1pPr>
            </a:lstStyle>
            <a:p>
              <a:pPr/>
              <a:r>
                <a:t>Following Christ by seeking to please and honor God, not ourselves - 6:1-34 </a:t>
              </a:r>
            </a:p>
          </p:txBody>
        </p:sp>
        <p:pic>
          <p:nvPicPr>
            <p:cNvPr id="381" name="Following Christ by seeking to please and honor God, not ourselves - 6:1-34 Following Christ by seeking to please and honor God, not ourselves - 6:1-34 " descr="Following Christ by seeking to please and honor God, not ourselves - 6:1-34 Following Christ by seeking to please and honor God, not ourselves - 6:1-34 "/>
            <p:cNvPicPr>
              <a:picLocks noChangeAspect="0"/>
            </p:cNvPicPr>
            <p:nvPr/>
          </p:nvPicPr>
          <p:blipFill>
            <a:blip r:embed="rId8">
              <a:extLst/>
            </a:blip>
            <a:stretch>
              <a:fillRect/>
            </a:stretch>
          </p:blipFill>
          <p:spPr>
            <a:xfrm>
              <a:off x="0" y="0"/>
              <a:ext cx="3149356" cy="4064000"/>
            </a:xfrm>
            <a:prstGeom prst="rect">
              <a:avLst/>
            </a:prstGeom>
            <a:effectLst/>
          </p:spPr>
        </p:pic>
      </p:grpSp>
      <p:grpSp>
        <p:nvGrpSpPr>
          <p:cNvPr id="386" name="Following Christ by focusing on conforming ourselves to God’s will - 7:1-27"/>
          <p:cNvGrpSpPr/>
          <p:nvPr/>
        </p:nvGrpSpPr>
        <p:grpSpPr>
          <a:xfrm>
            <a:off x="9561446" y="5784556"/>
            <a:ext cx="3013580" cy="4064001"/>
            <a:chOff x="0" y="0"/>
            <a:chExt cx="3013578" cy="4064000"/>
          </a:xfrm>
        </p:grpSpPr>
        <p:sp>
          <p:nvSpPr>
            <p:cNvPr id="385" name="Following Christ by focusing on conforming ourselves to God’s will - 7:1-27"/>
            <p:cNvSpPr txBox="1"/>
            <p:nvPr/>
          </p:nvSpPr>
          <p:spPr>
            <a:xfrm>
              <a:off x="215900" y="139700"/>
              <a:ext cx="2581779" cy="3505200"/>
            </a:xfrm>
            <a:prstGeom prst="rect">
              <a:avLst/>
            </a:prstGeom>
            <a:solidFill>
              <a:schemeClr val="accent2">
                <a:satOff val="30451"/>
                <a:lumOff val="-30593"/>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3300">
                  <a:solidFill>
                    <a:srgbClr val="FFFFFF"/>
                  </a:solidFill>
                  <a:effectLst>
                    <a:outerShdw sx="100000" sy="100000" kx="0" ky="0" algn="b" rotWithShape="0" blurRad="38100" dist="63500" dir="2597973">
                      <a:srgbClr val="000000"/>
                    </a:outerShdw>
                  </a:effectLst>
                </a:defRPr>
              </a:lvl1pPr>
            </a:lstStyle>
            <a:p>
              <a:pPr/>
              <a:r>
                <a:t>Following Christ by focusing on conforming ourselves to God’s will - 7:1-27 </a:t>
              </a:r>
            </a:p>
          </p:txBody>
        </p:sp>
        <p:pic>
          <p:nvPicPr>
            <p:cNvPr id="384" name="Following Christ by focusing on conforming ourselves to God’s will - 7:1-27 Following Christ by focusing on conforming ourselves to God’s will - 7:1-27 " descr="Following Christ by focusing on conforming ourselves to God’s will - 7:1-27 Following Christ by focusing on conforming ourselves to God’s will - 7:1-27 "/>
            <p:cNvPicPr>
              <a:picLocks noChangeAspect="0"/>
            </p:cNvPicPr>
            <p:nvPr/>
          </p:nvPicPr>
          <p:blipFill>
            <a:blip r:embed="rId7">
              <a:extLst/>
            </a:blip>
            <a:stretch>
              <a:fillRect/>
            </a:stretch>
          </p:blipFill>
          <p:spPr>
            <a:xfrm>
              <a:off x="0" y="0"/>
              <a:ext cx="3013579" cy="40640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7"/>
                                        </p:tgtEl>
                                        <p:attrNameLst>
                                          <p:attrName>style.visibility</p:attrName>
                                        </p:attrNameLst>
                                      </p:cBhvr>
                                      <p:to>
                                        <p:strVal val="visible"/>
                                      </p:to>
                                    </p:set>
                                    <p:animEffect filter="fade" transition="in">
                                      <p:cBhvr>
                                        <p:cTn id="7" dur="15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80"/>
                                        </p:tgtEl>
                                        <p:attrNameLst>
                                          <p:attrName>style.visibility</p:attrName>
                                        </p:attrNameLst>
                                      </p:cBhvr>
                                      <p:to>
                                        <p:strVal val="visible"/>
                                      </p:to>
                                    </p:set>
                                    <p:animEffect filter="fade" transition="in">
                                      <p:cBhvr>
                                        <p:cTn id="12" dur="1500"/>
                                        <p:tgtEl>
                                          <p:spTgt spid="38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83"/>
                                        </p:tgtEl>
                                        <p:attrNameLst>
                                          <p:attrName>style.visibility</p:attrName>
                                        </p:attrNameLst>
                                      </p:cBhvr>
                                      <p:to>
                                        <p:strVal val="visible"/>
                                      </p:to>
                                    </p:set>
                                    <p:animEffect filter="fade" transition="in">
                                      <p:cBhvr>
                                        <p:cTn id="17" dur="1500"/>
                                        <p:tgtEl>
                                          <p:spTgt spid="38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86"/>
                                        </p:tgtEl>
                                        <p:attrNameLst>
                                          <p:attrName>style.visibility</p:attrName>
                                        </p:attrNameLst>
                                      </p:cBhvr>
                                      <p:to>
                                        <p:strVal val="visible"/>
                                      </p:to>
                                    </p:set>
                                    <p:animEffect filter="fade" transition="in">
                                      <p:cBhvr>
                                        <p:cTn id="22" dur="15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2"/>
      <p:bldP build="whole" bldLvl="1" animBg="1" rev="0" advAuto="0" spid="386" grpId="4"/>
      <p:bldP build="whole" bldLvl="1" animBg="1" rev="0" advAuto="0" spid="383" grpId="3"/>
      <p:bldP build="whole" bldLvl="1" animBg="1" rev="0" advAuto="0" spid="37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4" name="Group"/>
          <p:cNvGrpSpPr/>
          <p:nvPr/>
        </p:nvGrpSpPr>
        <p:grpSpPr>
          <a:xfrm>
            <a:off x="219363" y="1848263"/>
            <a:ext cx="12566074" cy="7628113"/>
            <a:chOff x="-215900" y="-139699"/>
            <a:chExt cx="12566072" cy="7628112"/>
          </a:xfrm>
        </p:grpSpPr>
        <p:grpSp>
          <p:nvGrpSpPr>
            <p:cNvPr id="390" name="Rectangle"/>
            <p:cNvGrpSpPr/>
            <p:nvPr/>
          </p:nvGrpSpPr>
          <p:grpSpPr>
            <a:xfrm>
              <a:off x="-215901" y="-139700"/>
              <a:ext cx="12566074" cy="7628113"/>
              <a:chOff x="0" y="0"/>
              <a:chExt cx="12566072" cy="7628112"/>
            </a:xfrm>
          </p:grpSpPr>
          <p:sp>
            <p:nvSpPr>
              <p:cNvPr id="389" name="Rectangle"/>
              <p:cNvSpPr/>
              <p:nvPr/>
            </p:nvSpPr>
            <p:spPr>
              <a:xfrm>
                <a:off x="215899" y="139700"/>
                <a:ext cx="12134274" cy="706931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388" name="Rectangle Rectangle" descr="Rectangle Rectangle"/>
              <p:cNvPicPr>
                <a:picLocks noChangeAspect="0"/>
              </p:cNvPicPr>
              <p:nvPr/>
            </p:nvPicPr>
            <p:blipFill>
              <a:blip r:embed="rId2">
                <a:extLst/>
              </a:blip>
              <a:stretch>
                <a:fillRect/>
              </a:stretch>
            </p:blipFill>
            <p:spPr>
              <a:xfrm>
                <a:off x="-1" y="0"/>
                <a:ext cx="12566074" cy="7628113"/>
              </a:xfrm>
              <a:prstGeom prst="rect">
                <a:avLst/>
              </a:prstGeom>
              <a:effectLst/>
            </p:spPr>
          </p:pic>
        </p:grpSp>
        <p:pic>
          <p:nvPicPr>
            <p:cNvPr id="391" name="Image" descr="Image"/>
            <p:cNvPicPr>
              <a:picLocks noChangeAspect="1"/>
            </p:cNvPicPr>
            <p:nvPr/>
          </p:nvPicPr>
          <p:blipFill>
            <a:blip r:embed="rId3">
              <a:extLst/>
            </a:blip>
            <a:stretch>
              <a:fillRect/>
            </a:stretch>
          </p:blipFill>
          <p:spPr>
            <a:xfrm>
              <a:off x="1813019" y="84205"/>
              <a:ext cx="10245930" cy="6830620"/>
            </a:xfrm>
            <a:prstGeom prst="rect">
              <a:avLst/>
            </a:prstGeom>
            <a:ln w="12700" cap="flat">
              <a:noFill/>
              <a:miter lim="400000"/>
            </a:ln>
            <a:effectLst/>
          </p:spPr>
        </p:pic>
        <p:pic>
          <p:nvPicPr>
            <p:cNvPr id="392" name="Image" descr="Image"/>
            <p:cNvPicPr>
              <a:picLocks noChangeAspect="1"/>
            </p:cNvPicPr>
            <p:nvPr/>
          </p:nvPicPr>
          <p:blipFill>
            <a:blip r:embed="rId4">
              <a:extLst/>
            </a:blip>
            <a:stretch>
              <a:fillRect/>
            </a:stretch>
          </p:blipFill>
          <p:spPr>
            <a:xfrm>
              <a:off x="4791564" y="86106"/>
              <a:ext cx="2452598" cy="6826818"/>
            </a:xfrm>
            <a:prstGeom prst="rect">
              <a:avLst/>
            </a:prstGeom>
            <a:ln w="12700" cap="flat">
              <a:noFill/>
              <a:miter lim="400000"/>
            </a:ln>
            <a:effectLst>
              <a:outerShdw sx="100000" sy="100000" kx="0" ky="0" algn="b" rotWithShape="0" blurRad="241300" dist="294696" dir="732372">
                <a:srgbClr val="000000">
                  <a:alpha val="46691"/>
                </a:srgbClr>
              </a:outerShdw>
            </a:effectLst>
          </p:spPr>
        </p:pic>
        <p:pic>
          <p:nvPicPr>
            <p:cNvPr id="393" name="Image" descr="Image"/>
            <p:cNvPicPr>
              <a:picLocks noChangeAspect="1"/>
            </p:cNvPicPr>
            <p:nvPr/>
          </p:nvPicPr>
          <p:blipFill>
            <a:blip r:embed="rId5">
              <a:extLst/>
            </a:blip>
            <a:srcRect l="16406" t="0" r="0" b="0"/>
            <a:stretch>
              <a:fillRect/>
            </a:stretch>
          </p:blipFill>
          <p:spPr>
            <a:xfrm>
              <a:off x="95063" y="94745"/>
              <a:ext cx="6766805" cy="6830104"/>
            </a:xfrm>
            <a:prstGeom prst="rect">
              <a:avLst/>
            </a:prstGeom>
            <a:ln w="12700" cap="flat">
              <a:noFill/>
              <a:miter lim="400000"/>
            </a:ln>
            <a:effectLst>
              <a:outerShdw sx="100000" sy="100000" kx="0" ky="0" algn="b" rotWithShape="0" blurRad="241300" dist="294696" dir="732372">
                <a:srgbClr val="000000">
                  <a:alpha val="55250"/>
                </a:srgbClr>
              </a:outerShdw>
            </a:effectLst>
          </p:spPr>
        </p:pic>
      </p:grpSp>
      <p:sp>
        <p:nvSpPr>
          <p:cNvPr id="395" name="The Sermon On The Mount"/>
          <p:cNvSpPr txBox="1"/>
          <p:nvPr/>
        </p:nvSpPr>
        <p:spPr>
          <a:xfrm>
            <a:off x="188441" y="691016"/>
            <a:ext cx="12627918"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200"/>
            </a:lvl1pPr>
          </a:lstStyle>
          <a:p>
            <a:pPr/>
            <a:r>
              <a:t>The Sermon On The Mount</a:t>
            </a:r>
          </a:p>
        </p:txBody>
      </p:sp>
      <p:sp>
        <p:nvSpPr>
          <p:cNvPr id="396" name="MARRIAGE"/>
          <p:cNvSpPr txBox="1"/>
          <p:nvPr/>
        </p:nvSpPr>
        <p:spPr>
          <a:xfrm>
            <a:off x="3410789" y="1797419"/>
            <a:ext cx="8922321"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117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397" name="And"/>
          <p:cNvSpPr txBox="1"/>
          <p:nvPr/>
        </p:nvSpPr>
        <p:spPr>
          <a:xfrm>
            <a:off x="671690" y="1899019"/>
            <a:ext cx="2589188" cy="16129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398" name="TextBox 2"/>
          <p:cNvSpPr txBox="1"/>
          <p:nvPr/>
        </p:nvSpPr>
        <p:spPr>
          <a:xfrm>
            <a:off x="671138" y="7020132"/>
            <a:ext cx="11662524" cy="17841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lnSpc>
                <a:spcPct val="90000"/>
              </a:lnSpc>
              <a:defRPr sz="4000">
                <a:solidFill>
                  <a:srgbClr val="000000"/>
                </a:solidFill>
                <a:effectLst>
                  <a:outerShdw sx="100000" sy="100000" kx="0" ky="0" algn="b" rotWithShape="0" blurRad="139700" dist="127000" dir="2700000">
                    <a:srgbClr val="000000">
                      <a:alpha val="40000"/>
                    </a:srgbClr>
                  </a:outerShdw>
                </a:effectLst>
                <a:latin typeface="Times New Roman"/>
                <a:ea typeface="Times New Roman"/>
                <a:cs typeface="Times New Roman"/>
                <a:sym typeface="Times New Roman"/>
              </a:defRPr>
            </a:lvl1pPr>
          </a:lstStyle>
          <a:p>
            <a:pPr/>
            <a:r>
              <a:t>A Happy &amp; Successful Marriage is not determined by the perfection of our partner, but the level of OUR COMMITMENT to the Lord &amp; to them.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8"/>
                                        </p:tgtEl>
                                        <p:attrNameLst>
                                          <p:attrName>style.visibility</p:attrName>
                                        </p:attrNameLst>
                                      </p:cBhvr>
                                      <p:to>
                                        <p:strVal val="visible"/>
                                      </p:to>
                                    </p:set>
                                    <p:animEffect filter="wipe(left)" transition="in">
                                      <p:cBhvr>
                                        <p:cTn id="7" dur="1500"/>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8"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6" name="Group"/>
          <p:cNvGrpSpPr/>
          <p:nvPr/>
        </p:nvGrpSpPr>
        <p:grpSpPr>
          <a:xfrm>
            <a:off x="219363" y="1848263"/>
            <a:ext cx="12566074" cy="7628113"/>
            <a:chOff x="-215900" y="-139699"/>
            <a:chExt cx="12566072" cy="7628112"/>
          </a:xfrm>
        </p:grpSpPr>
        <p:grpSp>
          <p:nvGrpSpPr>
            <p:cNvPr id="402" name="Rectangle"/>
            <p:cNvGrpSpPr/>
            <p:nvPr/>
          </p:nvGrpSpPr>
          <p:grpSpPr>
            <a:xfrm>
              <a:off x="-215901" y="-139700"/>
              <a:ext cx="12566074" cy="7628113"/>
              <a:chOff x="0" y="0"/>
              <a:chExt cx="12566072" cy="7628112"/>
            </a:xfrm>
          </p:grpSpPr>
          <p:sp>
            <p:nvSpPr>
              <p:cNvPr id="401" name="Rectangle"/>
              <p:cNvSpPr/>
              <p:nvPr/>
            </p:nvSpPr>
            <p:spPr>
              <a:xfrm>
                <a:off x="215899" y="139700"/>
                <a:ext cx="12134274" cy="706931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400" name="Rectangle Rectangle" descr="Rectangle Rectangle"/>
              <p:cNvPicPr>
                <a:picLocks noChangeAspect="0"/>
              </p:cNvPicPr>
              <p:nvPr/>
            </p:nvPicPr>
            <p:blipFill>
              <a:blip r:embed="rId2">
                <a:extLst/>
              </a:blip>
              <a:stretch>
                <a:fillRect/>
              </a:stretch>
            </p:blipFill>
            <p:spPr>
              <a:xfrm>
                <a:off x="-1" y="0"/>
                <a:ext cx="12566074" cy="7628113"/>
              </a:xfrm>
              <a:prstGeom prst="rect">
                <a:avLst/>
              </a:prstGeom>
              <a:effectLst/>
            </p:spPr>
          </p:pic>
        </p:grpSp>
        <p:pic>
          <p:nvPicPr>
            <p:cNvPr id="403" name="Image" descr="Image"/>
            <p:cNvPicPr>
              <a:picLocks noChangeAspect="1"/>
            </p:cNvPicPr>
            <p:nvPr/>
          </p:nvPicPr>
          <p:blipFill>
            <a:blip r:embed="rId3">
              <a:extLst/>
            </a:blip>
            <a:stretch>
              <a:fillRect/>
            </a:stretch>
          </p:blipFill>
          <p:spPr>
            <a:xfrm>
              <a:off x="1813019" y="84205"/>
              <a:ext cx="10245930" cy="6830620"/>
            </a:xfrm>
            <a:prstGeom prst="rect">
              <a:avLst/>
            </a:prstGeom>
            <a:ln w="12700" cap="flat">
              <a:noFill/>
              <a:miter lim="400000"/>
            </a:ln>
            <a:effectLst/>
          </p:spPr>
        </p:pic>
        <p:pic>
          <p:nvPicPr>
            <p:cNvPr id="404" name="Image" descr="Image"/>
            <p:cNvPicPr>
              <a:picLocks noChangeAspect="1"/>
            </p:cNvPicPr>
            <p:nvPr/>
          </p:nvPicPr>
          <p:blipFill>
            <a:blip r:embed="rId4">
              <a:extLst/>
            </a:blip>
            <a:stretch>
              <a:fillRect/>
            </a:stretch>
          </p:blipFill>
          <p:spPr>
            <a:xfrm>
              <a:off x="4791564" y="86106"/>
              <a:ext cx="2452598" cy="6826818"/>
            </a:xfrm>
            <a:prstGeom prst="rect">
              <a:avLst/>
            </a:prstGeom>
            <a:ln w="12700" cap="flat">
              <a:noFill/>
              <a:miter lim="400000"/>
            </a:ln>
            <a:effectLst>
              <a:outerShdw sx="100000" sy="100000" kx="0" ky="0" algn="b" rotWithShape="0" blurRad="241300" dist="294696" dir="732372">
                <a:srgbClr val="000000">
                  <a:alpha val="46691"/>
                </a:srgbClr>
              </a:outerShdw>
            </a:effectLst>
          </p:spPr>
        </p:pic>
        <p:pic>
          <p:nvPicPr>
            <p:cNvPr id="405" name="Image" descr="Image"/>
            <p:cNvPicPr>
              <a:picLocks noChangeAspect="1"/>
            </p:cNvPicPr>
            <p:nvPr/>
          </p:nvPicPr>
          <p:blipFill>
            <a:blip r:embed="rId5">
              <a:extLst/>
            </a:blip>
            <a:srcRect l="16406" t="0" r="0" b="0"/>
            <a:stretch>
              <a:fillRect/>
            </a:stretch>
          </p:blipFill>
          <p:spPr>
            <a:xfrm>
              <a:off x="95063" y="94745"/>
              <a:ext cx="6766805" cy="6830104"/>
            </a:xfrm>
            <a:prstGeom prst="rect">
              <a:avLst/>
            </a:prstGeom>
            <a:ln w="12700" cap="flat">
              <a:noFill/>
              <a:miter lim="400000"/>
            </a:ln>
            <a:effectLst>
              <a:outerShdw sx="100000" sy="100000" kx="0" ky="0" algn="b" rotWithShape="0" blurRad="241300" dist="294696" dir="732372">
                <a:srgbClr val="000000">
                  <a:alpha val="55250"/>
                </a:srgbClr>
              </a:outerShdw>
            </a:effectLst>
          </p:spPr>
        </p:pic>
      </p:grpSp>
      <p:sp>
        <p:nvSpPr>
          <p:cNvPr id="407" name="The Sermon On The Mount"/>
          <p:cNvSpPr txBox="1"/>
          <p:nvPr/>
        </p:nvSpPr>
        <p:spPr>
          <a:xfrm>
            <a:off x="188441" y="691016"/>
            <a:ext cx="12627918"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200"/>
            </a:lvl1pPr>
          </a:lstStyle>
          <a:p>
            <a:pPr/>
            <a:r>
              <a:t>The Sermon On The Mount</a:t>
            </a:r>
          </a:p>
        </p:txBody>
      </p:sp>
      <p:sp>
        <p:nvSpPr>
          <p:cNvPr id="408" name="MARRIAGE"/>
          <p:cNvSpPr txBox="1"/>
          <p:nvPr/>
        </p:nvSpPr>
        <p:spPr>
          <a:xfrm>
            <a:off x="3410789" y="1797419"/>
            <a:ext cx="8922321"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117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409" name="And"/>
          <p:cNvSpPr txBox="1"/>
          <p:nvPr/>
        </p:nvSpPr>
        <p:spPr>
          <a:xfrm>
            <a:off x="671690" y="1899019"/>
            <a:ext cx="2589188" cy="16129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410" name="Marriage Is A Divine Institution &amp; Governed By The Laws Of God –…"/>
          <p:cNvSpPr txBox="1"/>
          <p:nvPr/>
        </p:nvSpPr>
        <p:spPr>
          <a:xfrm>
            <a:off x="481435" y="5760803"/>
            <a:ext cx="12041930" cy="3302001"/>
          </a:xfrm>
          <a:prstGeom prst="rect">
            <a:avLst/>
          </a:prstGeom>
          <a:gradFill>
            <a:gsLst>
              <a:gs pos="0">
                <a:srgbClr val="919191">
                  <a:alpha val="64918"/>
                </a:srgbClr>
              </a:gs>
              <a:gs pos="100000">
                <a:srgbClr val="424242">
                  <a:alpha val="69932"/>
                </a:srgbClr>
              </a:gs>
            </a:gsLst>
            <a:lin ang="5400000"/>
          </a:gradFill>
          <a:ln w="12700">
            <a:miter lim="400000"/>
          </a:ln>
          <a:effectLst>
            <a:outerShdw sx="100000" sy="100000" kx="0" ky="0" algn="b" rotWithShape="0" blurRad="38100" dist="12700" dir="5400000">
              <a:srgbClr val="424242">
                <a:alpha val="4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200"/>
              </a:spcBef>
              <a:defRPr sz="5200">
                <a:solidFill>
                  <a:srgbClr val="FFFFFF"/>
                </a:solidFill>
                <a:effectLst>
                  <a:outerShdw sx="100000" sy="100000" kx="0" ky="0" algn="b" rotWithShape="0" blurRad="63500" dist="63500" dir="1692494">
                    <a:srgbClr val="000000"/>
                  </a:outerShdw>
                </a:effectLst>
                <a:latin typeface="Baskerville"/>
                <a:ea typeface="Baskerville"/>
                <a:cs typeface="Baskerville"/>
                <a:sym typeface="Baskerville"/>
              </a:defRPr>
            </a:pPr>
            <a:r>
              <a:t>Marriage Is A Divine Institution &amp; Governed By The Laws Of God –  </a:t>
            </a:r>
          </a:p>
          <a:p>
            <a:pPr>
              <a:spcBef>
                <a:spcPts val="1200"/>
              </a:spcBef>
              <a:defRPr sz="5200">
                <a:solidFill>
                  <a:srgbClr val="FFFFFF"/>
                </a:solidFill>
                <a:effectLst>
                  <a:outerShdw sx="100000" sy="100000" kx="0" ky="0" algn="b" rotWithShape="0" blurRad="63500" dist="63500" dir="1692494">
                    <a:srgbClr val="000000"/>
                  </a:outerShdw>
                </a:effectLst>
                <a:latin typeface="Baskerville"/>
                <a:ea typeface="Baskerville"/>
                <a:cs typeface="Baskerville"/>
                <a:sym typeface="Baskerville"/>
              </a:defRPr>
            </a:pPr>
            <a:r>
              <a:t>Marriage Is To Be A Life-Long Union Between One Man and One Woman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Image" descr="Image"/>
          <p:cNvPicPr>
            <a:picLocks noChangeAspect="0"/>
          </p:cNvPicPr>
          <p:nvPr/>
        </p:nvPicPr>
        <p:blipFill>
          <a:blip r:embed="rId2">
            <a:extLst/>
          </a:blip>
          <a:stretch>
            <a:fillRect/>
          </a:stretch>
        </p:blipFill>
        <p:spPr>
          <a:xfrm>
            <a:off x="154772" y="1983033"/>
            <a:ext cx="12480364" cy="7759209"/>
          </a:xfrm>
          <a:prstGeom prst="rect">
            <a:avLst/>
          </a:prstGeom>
          <a:effectLst>
            <a:outerShdw sx="100000" sy="100000" kx="0" ky="0" algn="b" rotWithShape="0" blurRad="241300" dist="214226" dir="732372">
              <a:srgbClr val="000000">
                <a:alpha val="53397"/>
              </a:srgbClr>
            </a:outerShdw>
          </a:effectLst>
        </p:spPr>
      </p:pic>
      <p:grpSp>
        <p:nvGrpSpPr>
          <p:cNvPr id="157" name="Group"/>
          <p:cNvGrpSpPr/>
          <p:nvPr/>
        </p:nvGrpSpPr>
        <p:grpSpPr>
          <a:xfrm>
            <a:off x="3886904" y="786690"/>
            <a:ext cx="6063378" cy="1108751"/>
            <a:chOff x="-378945" y="-30318"/>
            <a:chExt cx="6063377" cy="1108750"/>
          </a:xfrm>
        </p:grpSpPr>
        <p:pic>
          <p:nvPicPr>
            <p:cNvPr id="155" name="Line Line" descr="Line Line"/>
            <p:cNvPicPr>
              <a:picLocks noChangeAspect="0"/>
            </p:cNvPicPr>
            <p:nvPr/>
          </p:nvPicPr>
          <p:blipFill>
            <a:blip r:embed="rId3">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156" name="Image" descr="Image"/>
            <p:cNvPicPr>
              <a:picLocks noChangeAspect="1"/>
            </p:cNvPicPr>
            <p:nvPr/>
          </p:nvPicPr>
          <p:blipFill>
            <a:blip r:embed="rId4">
              <a:extLst/>
            </a:blip>
            <a:stretch>
              <a:fillRect/>
            </a:stretch>
          </p:blipFill>
          <p:spPr>
            <a:xfrm>
              <a:off x="0" y="0"/>
              <a:ext cx="4473100" cy="1078432"/>
            </a:xfrm>
            <a:prstGeom prst="rect">
              <a:avLst/>
            </a:prstGeom>
            <a:ln w="12700" cap="flat">
              <a:noFill/>
              <a:miter lim="400000"/>
            </a:ln>
            <a:effectLst/>
          </p:spPr>
        </p:pic>
      </p:grpSp>
      <p:sp>
        <p:nvSpPr>
          <p:cNvPr id="158"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159"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160"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161"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162"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163" name="FOUNDATIONS"/>
          <p:cNvSpPr txBox="1"/>
          <p:nvPr/>
        </p:nvSpPr>
        <p:spPr>
          <a:xfrm>
            <a:off x="680919" y="7652936"/>
            <a:ext cx="11642962"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1000">
                <a:ln w="38100" cap="flat">
                  <a:solidFill>
                    <a:srgbClr val="000000"/>
                  </a:solidFill>
                  <a:prstDash val="solid"/>
                  <a:miter lim="400000"/>
                </a:ln>
                <a:solidFill>
                  <a:srgbClr val="FFFFFF"/>
                </a:solidFill>
                <a:effectLst>
                  <a:outerShdw sx="100000" sy="100000" kx="0" ky="0" algn="b" rotWithShape="0" blurRad="63500" dist="63500" dir="2847360">
                    <a:srgbClr val="000000"/>
                  </a:outerShdw>
                </a:effectLst>
                <a:latin typeface="Gill Sans"/>
                <a:ea typeface="Gill Sans"/>
                <a:cs typeface="Gill Sans"/>
                <a:sym typeface="Gill Sans"/>
              </a:defRPr>
            </a:lvl1pPr>
          </a:lstStyle>
          <a:p>
            <a:pPr/>
            <a:r>
              <a:t>FOUNDATIONS</a:t>
            </a:r>
          </a:p>
        </p:txBody>
      </p:sp>
      <p:sp>
        <p:nvSpPr>
          <p:cNvPr id="164" name="Arrow"/>
          <p:cNvSpPr/>
          <p:nvPr/>
        </p:nvSpPr>
        <p:spPr>
          <a:xfrm rot="16200000">
            <a:off x="1618261" y="5119334"/>
            <a:ext cx="1498601" cy="4008556"/>
          </a:xfrm>
          <a:prstGeom prst="rightArrow">
            <a:avLst>
              <a:gd name="adj1" fmla="val 80057"/>
              <a:gd name="adj2" fmla="val 42614"/>
            </a:avLst>
          </a:prstGeom>
          <a:solidFill>
            <a:srgbClr val="808785"/>
          </a:solidFill>
          <a:ln w="25400">
            <a:solidFill>
              <a:srgbClr val="FFFFFF"/>
            </a:solidFill>
            <a:miter lim="400000"/>
          </a:ln>
        </p:spPr>
        <p:txBody>
          <a:bodyPr lIns="50800" tIns="50800" rIns="50800" bIns="50800" anchor="ctr"/>
          <a:lstStyle/>
          <a:p>
            <a:pPr>
              <a:defRPr>
                <a:solidFill>
                  <a:srgbClr val="FFFFFF"/>
                </a:solidFill>
              </a:defRPr>
            </a:pPr>
          </a:p>
        </p:txBody>
      </p:sp>
      <p:sp>
        <p:nvSpPr>
          <p:cNvPr id="165" name="HOME"/>
          <p:cNvSpPr txBox="1"/>
          <p:nvPr/>
        </p:nvSpPr>
        <p:spPr>
          <a:xfrm>
            <a:off x="1270915" y="6962171"/>
            <a:ext cx="2193293"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n w="12700" cap="flat">
                  <a:solidFill>
                    <a:srgbClr val="000000"/>
                  </a:solidFill>
                  <a:prstDash val="solid"/>
                  <a:miter lim="400000"/>
                </a:ln>
                <a:solidFill>
                  <a:srgbClr val="FFFFFF"/>
                </a:solidFill>
                <a:effectLst>
                  <a:outerShdw sx="100000" sy="100000" kx="0" ky="0" algn="b" rotWithShape="0" blurRad="50800" dist="63500" dir="2514302">
                    <a:srgbClr val="000000"/>
                  </a:outerShdw>
                </a:effectLst>
                <a:latin typeface="Gill Sans"/>
                <a:ea typeface="Gill Sans"/>
                <a:cs typeface="Gill Sans"/>
                <a:sym typeface="Gill Sans"/>
              </a:defRPr>
            </a:lvl1pPr>
          </a:lstStyle>
          <a:p>
            <a:pPr/>
            <a:r>
              <a:t>HOME</a:t>
            </a:r>
          </a:p>
        </p:txBody>
      </p:sp>
      <p:sp>
        <p:nvSpPr>
          <p:cNvPr id="166" name="Arrow"/>
          <p:cNvSpPr/>
          <p:nvPr/>
        </p:nvSpPr>
        <p:spPr>
          <a:xfrm rot="16200000">
            <a:off x="5753100" y="5119334"/>
            <a:ext cx="1498600" cy="4008556"/>
          </a:xfrm>
          <a:prstGeom prst="rightArrow">
            <a:avLst>
              <a:gd name="adj1" fmla="val 80057"/>
              <a:gd name="adj2" fmla="val 42614"/>
            </a:avLst>
          </a:prstGeom>
          <a:solidFill>
            <a:srgbClr val="808785"/>
          </a:solidFill>
          <a:ln w="25400">
            <a:solidFill>
              <a:srgbClr val="FFFFFF"/>
            </a:solidFill>
            <a:miter lim="400000"/>
          </a:ln>
        </p:spPr>
        <p:txBody>
          <a:bodyPr lIns="50800" tIns="50800" rIns="50800" bIns="50800" anchor="ctr"/>
          <a:lstStyle/>
          <a:p>
            <a:pPr>
              <a:defRPr>
                <a:solidFill>
                  <a:srgbClr val="FFFFFF"/>
                </a:solidFill>
              </a:defRPr>
            </a:pPr>
          </a:p>
        </p:txBody>
      </p:sp>
      <p:sp>
        <p:nvSpPr>
          <p:cNvPr id="167" name="CHURCH"/>
          <p:cNvSpPr txBox="1"/>
          <p:nvPr/>
        </p:nvSpPr>
        <p:spPr>
          <a:xfrm>
            <a:off x="4822770" y="6962171"/>
            <a:ext cx="3144367"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n w="12700" cap="flat">
                  <a:solidFill>
                    <a:srgbClr val="000000"/>
                  </a:solidFill>
                  <a:prstDash val="solid"/>
                  <a:miter lim="400000"/>
                </a:ln>
                <a:solidFill>
                  <a:srgbClr val="FFFFFF"/>
                </a:solidFill>
                <a:effectLst>
                  <a:outerShdw sx="100000" sy="100000" kx="0" ky="0" algn="b" rotWithShape="0" blurRad="50800" dist="63500" dir="2514302">
                    <a:srgbClr val="000000"/>
                  </a:outerShdw>
                </a:effectLst>
                <a:latin typeface="Gill Sans"/>
                <a:ea typeface="Gill Sans"/>
                <a:cs typeface="Gill Sans"/>
                <a:sym typeface="Gill Sans"/>
              </a:defRPr>
            </a:lvl1pPr>
          </a:lstStyle>
          <a:p>
            <a:pPr/>
            <a:r>
              <a:t>CHURCH</a:t>
            </a:r>
          </a:p>
        </p:txBody>
      </p:sp>
      <p:sp>
        <p:nvSpPr>
          <p:cNvPr id="168" name="Arrow"/>
          <p:cNvSpPr/>
          <p:nvPr/>
        </p:nvSpPr>
        <p:spPr>
          <a:xfrm rot="16200000">
            <a:off x="9673046" y="5119334"/>
            <a:ext cx="1498601" cy="4008556"/>
          </a:xfrm>
          <a:prstGeom prst="rightArrow">
            <a:avLst>
              <a:gd name="adj1" fmla="val 80057"/>
              <a:gd name="adj2" fmla="val 42614"/>
            </a:avLst>
          </a:prstGeom>
          <a:solidFill>
            <a:srgbClr val="808785"/>
          </a:solidFill>
          <a:ln w="25400">
            <a:solidFill>
              <a:srgbClr val="FFFFFF"/>
            </a:solidFill>
            <a:miter lim="400000"/>
          </a:ln>
        </p:spPr>
        <p:txBody>
          <a:bodyPr lIns="50800" tIns="50800" rIns="50800" bIns="50800" anchor="ctr"/>
          <a:lstStyle/>
          <a:p>
            <a:pPr>
              <a:defRPr>
                <a:solidFill>
                  <a:srgbClr val="FFFFFF"/>
                </a:solidFill>
              </a:defRPr>
            </a:pPr>
          </a:p>
        </p:txBody>
      </p:sp>
      <p:sp>
        <p:nvSpPr>
          <p:cNvPr id="169" name="NATION"/>
          <p:cNvSpPr txBox="1"/>
          <p:nvPr/>
        </p:nvSpPr>
        <p:spPr>
          <a:xfrm>
            <a:off x="8962134" y="6962171"/>
            <a:ext cx="292042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n w="12700" cap="flat">
                  <a:solidFill>
                    <a:srgbClr val="000000"/>
                  </a:solidFill>
                  <a:prstDash val="solid"/>
                  <a:miter lim="400000"/>
                </a:ln>
                <a:solidFill>
                  <a:srgbClr val="FFFFFF"/>
                </a:solidFill>
                <a:effectLst>
                  <a:outerShdw sx="100000" sy="100000" kx="0" ky="0" algn="b" rotWithShape="0" blurRad="50800" dist="63500" dir="2514302">
                    <a:srgbClr val="000000"/>
                  </a:outerShdw>
                </a:effectLst>
                <a:latin typeface="Gill Sans"/>
                <a:ea typeface="Gill Sans"/>
                <a:cs typeface="Gill Sans"/>
                <a:sym typeface="Gill Sans"/>
              </a:defRPr>
            </a:lvl1pPr>
          </a:lstStyle>
          <a:p>
            <a:pPr/>
            <a:r>
              <a:t>NATION</a:t>
            </a:r>
          </a:p>
        </p:txBody>
      </p:sp>
      <p:sp>
        <p:nvSpPr>
          <p:cNvPr id="170" name="Woman"/>
          <p:cNvSpPr/>
          <p:nvPr/>
        </p:nvSpPr>
        <p:spPr>
          <a:xfrm>
            <a:off x="1367065" y="5507230"/>
            <a:ext cx="612263" cy="1532739"/>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FFFFFF"/>
          </a:solidFill>
          <a:ln>
            <a:solidFill>
              <a:srgbClr val="000000"/>
            </a:solidFill>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171" name="Man"/>
          <p:cNvSpPr/>
          <p:nvPr/>
        </p:nvSpPr>
        <p:spPr>
          <a:xfrm>
            <a:off x="2161612" y="5507567"/>
            <a:ext cx="593442" cy="1532065"/>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solidFill>
            <a:srgbClr val="FFFFFF"/>
          </a:solidFill>
          <a:ln>
            <a:solidFill>
              <a:srgbClr val="000000"/>
            </a:solidFill>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172" name="Infant Crawling"/>
          <p:cNvSpPr/>
          <p:nvPr/>
        </p:nvSpPr>
        <p:spPr>
          <a:xfrm>
            <a:off x="2654331" y="6569494"/>
            <a:ext cx="602773" cy="453996"/>
          </a:xfrm>
          <a:custGeom>
            <a:avLst/>
            <a:gdLst/>
            <a:ahLst/>
            <a:cxnLst>
              <a:cxn ang="0">
                <a:pos x="wd2" y="hd2"/>
              </a:cxn>
              <a:cxn ang="5400000">
                <a:pos x="wd2" y="hd2"/>
              </a:cxn>
              <a:cxn ang="10800000">
                <a:pos x="wd2" y="hd2"/>
              </a:cxn>
              <a:cxn ang="16200000">
                <a:pos x="wd2" y="hd2"/>
              </a:cxn>
            </a:cxnLst>
            <a:rect l="0" t="0" r="r" b="b"/>
            <a:pathLst>
              <a:path w="21561"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solidFill>
            <a:srgbClr val="FFFFFF"/>
          </a:solidFill>
          <a:ln>
            <a:solidFill>
              <a:srgbClr val="000000"/>
            </a:solidFill>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173" name="Court Building"/>
          <p:cNvSpPr/>
          <p:nvPr/>
        </p:nvSpPr>
        <p:spPr>
          <a:xfrm>
            <a:off x="9963720" y="5991509"/>
            <a:ext cx="917253" cy="917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FFFFFF"/>
          </a:solidFill>
          <a:ln>
            <a:solidFill>
              <a:srgbClr val="000000"/>
            </a:solidFill>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174" name="Line"/>
          <p:cNvSpPr/>
          <p:nvPr/>
        </p:nvSpPr>
        <p:spPr>
          <a:xfrm flipV="1">
            <a:off x="6502400" y="5865773"/>
            <a:ext cx="0" cy="914401"/>
          </a:xfrm>
          <a:prstGeom prst="line">
            <a:avLst/>
          </a:prstGeom>
          <a:ln w="177800">
            <a:solidFill>
              <a:srgbClr val="FFFFFF"/>
            </a:solidFill>
            <a:miter lim="400000"/>
          </a:ln>
          <a:effectLst>
            <a:outerShdw sx="100000" sy="100000" kx="0" ky="0" algn="b" rotWithShape="0" blurRad="241300" dist="113673" dir="4801891">
              <a:srgbClr val="000000">
                <a:alpha val="62615"/>
              </a:srgbClr>
            </a:outerShdw>
          </a:effectLst>
        </p:spPr>
        <p:txBody>
          <a:bodyPr lIns="50800" tIns="50800" rIns="50800" bIns="50800" anchor="ctr"/>
          <a:lstStyle/>
          <a:p>
            <a:pPr/>
          </a:p>
        </p:txBody>
      </p:sp>
      <p:sp>
        <p:nvSpPr>
          <p:cNvPr id="175" name="Line"/>
          <p:cNvSpPr/>
          <p:nvPr/>
        </p:nvSpPr>
        <p:spPr>
          <a:xfrm>
            <a:off x="6239633" y="6141620"/>
            <a:ext cx="525533" cy="1"/>
          </a:xfrm>
          <a:prstGeom prst="line">
            <a:avLst/>
          </a:prstGeom>
          <a:ln w="177800">
            <a:solidFill>
              <a:srgbClr val="FFFFFF"/>
            </a:solidFill>
            <a:miter lim="400000"/>
          </a:ln>
          <a:effectLst>
            <a:outerShdw sx="100000" sy="100000" kx="0" ky="0" algn="b" rotWithShape="0" blurRad="241300" dist="113673" dir="4801891">
              <a:srgbClr val="000000">
                <a:alpha val="62615"/>
              </a:srgbClr>
            </a:outerShdw>
          </a:effectLst>
        </p:spPr>
        <p:txBody>
          <a:bodyPr lIns="50800" tIns="50800" rIns="50800" bIns="50800" anchor="ctr"/>
          <a:lstStyle/>
          <a:p>
            <a:pPr/>
          </a:p>
        </p:txBody>
      </p:sp>
      <p:sp>
        <p:nvSpPr>
          <p:cNvPr id="176" name="MARRIAGE"/>
          <p:cNvSpPr txBox="1"/>
          <p:nvPr/>
        </p:nvSpPr>
        <p:spPr>
          <a:xfrm>
            <a:off x="465789" y="7316386"/>
            <a:ext cx="11858329" cy="2400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156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1500" fill="hold"/>
                                        <p:tgtEl>
                                          <p:spTgt spid="163"/>
                                        </p:tgtEl>
                                      </p:cBhvr>
                                    </p:animEffect>
                                    <p:set>
                                      <p:cBhvr>
                                        <p:cTn id="7" fill="hold">
                                          <p:stCondLst>
                                            <p:cond delay="1499"/>
                                          </p:stCondLst>
                                        </p:cTn>
                                        <p:tgtEl>
                                          <p:spTgt spid="163"/>
                                        </p:tgtEl>
                                        <p:attrNameLst>
                                          <p:attrName>style.visibility</p:attrName>
                                        </p:attrNameLst>
                                      </p:cBhvr>
                                      <p:to>
                                        <p:strVal val="hidden"/>
                                      </p:to>
                                    </p:se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176"/>
                                        </p:tgtEl>
                                        <p:attrNameLst>
                                          <p:attrName>style.visibility</p:attrName>
                                        </p:attrNameLst>
                                      </p:cBhvr>
                                      <p:to>
                                        <p:strVal val="visible"/>
                                      </p:to>
                                    </p:set>
                                    <p:animEffect filter="fade" transition="in">
                                      <p:cBhvr>
                                        <p:cTn id="11" dur="15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 grpId="1"/>
      <p:bldP build="whole" bldLvl="1" animBg="1" rev="0" advAuto="0" spid="176"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8" name="Group"/>
          <p:cNvGrpSpPr/>
          <p:nvPr/>
        </p:nvGrpSpPr>
        <p:grpSpPr>
          <a:xfrm>
            <a:off x="219363" y="1848263"/>
            <a:ext cx="12566074" cy="7628113"/>
            <a:chOff x="-215900" y="-139699"/>
            <a:chExt cx="12566072" cy="7628112"/>
          </a:xfrm>
        </p:grpSpPr>
        <p:grpSp>
          <p:nvGrpSpPr>
            <p:cNvPr id="414" name="Rectangle"/>
            <p:cNvGrpSpPr/>
            <p:nvPr/>
          </p:nvGrpSpPr>
          <p:grpSpPr>
            <a:xfrm>
              <a:off x="-215901" y="-139700"/>
              <a:ext cx="12566074" cy="7628113"/>
              <a:chOff x="0" y="0"/>
              <a:chExt cx="12566072" cy="7628112"/>
            </a:xfrm>
          </p:grpSpPr>
          <p:sp>
            <p:nvSpPr>
              <p:cNvPr id="413" name="Rectangle"/>
              <p:cNvSpPr/>
              <p:nvPr/>
            </p:nvSpPr>
            <p:spPr>
              <a:xfrm>
                <a:off x="215899" y="139700"/>
                <a:ext cx="12134274" cy="706931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412" name="Rectangle Rectangle" descr="Rectangle Rectangle"/>
              <p:cNvPicPr>
                <a:picLocks noChangeAspect="0"/>
              </p:cNvPicPr>
              <p:nvPr/>
            </p:nvPicPr>
            <p:blipFill>
              <a:blip r:embed="rId2">
                <a:extLst/>
              </a:blip>
              <a:stretch>
                <a:fillRect/>
              </a:stretch>
            </p:blipFill>
            <p:spPr>
              <a:xfrm>
                <a:off x="-1" y="0"/>
                <a:ext cx="12566074" cy="7628113"/>
              </a:xfrm>
              <a:prstGeom prst="rect">
                <a:avLst/>
              </a:prstGeom>
              <a:effectLst/>
            </p:spPr>
          </p:pic>
        </p:grpSp>
        <p:pic>
          <p:nvPicPr>
            <p:cNvPr id="415" name="Image" descr="Image"/>
            <p:cNvPicPr>
              <a:picLocks noChangeAspect="1"/>
            </p:cNvPicPr>
            <p:nvPr/>
          </p:nvPicPr>
          <p:blipFill>
            <a:blip r:embed="rId3">
              <a:extLst/>
            </a:blip>
            <a:stretch>
              <a:fillRect/>
            </a:stretch>
          </p:blipFill>
          <p:spPr>
            <a:xfrm>
              <a:off x="1813019" y="84205"/>
              <a:ext cx="10245930" cy="6830620"/>
            </a:xfrm>
            <a:prstGeom prst="rect">
              <a:avLst/>
            </a:prstGeom>
            <a:ln w="12700" cap="flat">
              <a:noFill/>
              <a:miter lim="400000"/>
            </a:ln>
            <a:effectLst/>
          </p:spPr>
        </p:pic>
        <p:pic>
          <p:nvPicPr>
            <p:cNvPr id="416" name="Image" descr="Image"/>
            <p:cNvPicPr>
              <a:picLocks noChangeAspect="1"/>
            </p:cNvPicPr>
            <p:nvPr/>
          </p:nvPicPr>
          <p:blipFill>
            <a:blip r:embed="rId4">
              <a:extLst/>
            </a:blip>
            <a:stretch>
              <a:fillRect/>
            </a:stretch>
          </p:blipFill>
          <p:spPr>
            <a:xfrm>
              <a:off x="4791564" y="86106"/>
              <a:ext cx="2452598" cy="6826818"/>
            </a:xfrm>
            <a:prstGeom prst="rect">
              <a:avLst/>
            </a:prstGeom>
            <a:ln w="12700" cap="flat">
              <a:noFill/>
              <a:miter lim="400000"/>
            </a:ln>
            <a:effectLst>
              <a:outerShdw sx="100000" sy="100000" kx="0" ky="0" algn="b" rotWithShape="0" blurRad="241300" dist="294696" dir="732372">
                <a:srgbClr val="000000">
                  <a:alpha val="46691"/>
                </a:srgbClr>
              </a:outerShdw>
            </a:effectLst>
          </p:spPr>
        </p:pic>
        <p:pic>
          <p:nvPicPr>
            <p:cNvPr id="417" name="Image" descr="Image"/>
            <p:cNvPicPr>
              <a:picLocks noChangeAspect="1"/>
            </p:cNvPicPr>
            <p:nvPr/>
          </p:nvPicPr>
          <p:blipFill>
            <a:blip r:embed="rId5">
              <a:extLst/>
            </a:blip>
            <a:srcRect l="16406" t="0" r="0" b="0"/>
            <a:stretch>
              <a:fillRect/>
            </a:stretch>
          </p:blipFill>
          <p:spPr>
            <a:xfrm>
              <a:off x="95063" y="94745"/>
              <a:ext cx="6766805" cy="6830104"/>
            </a:xfrm>
            <a:prstGeom prst="rect">
              <a:avLst/>
            </a:prstGeom>
            <a:ln w="12700" cap="flat">
              <a:noFill/>
              <a:miter lim="400000"/>
            </a:ln>
            <a:effectLst>
              <a:outerShdw sx="100000" sy="100000" kx="0" ky="0" algn="b" rotWithShape="0" blurRad="241300" dist="294696" dir="732372">
                <a:srgbClr val="000000">
                  <a:alpha val="55250"/>
                </a:srgbClr>
              </a:outerShdw>
            </a:effectLst>
          </p:spPr>
        </p:pic>
      </p:grpSp>
      <p:sp>
        <p:nvSpPr>
          <p:cNvPr id="419" name="The Sermon On The Mount"/>
          <p:cNvSpPr txBox="1"/>
          <p:nvPr/>
        </p:nvSpPr>
        <p:spPr>
          <a:xfrm>
            <a:off x="188441" y="691016"/>
            <a:ext cx="12627918"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200"/>
            </a:lvl1pPr>
          </a:lstStyle>
          <a:p>
            <a:pPr/>
            <a:r>
              <a:t>The Sermon On The Mount</a:t>
            </a:r>
          </a:p>
        </p:txBody>
      </p:sp>
      <p:sp>
        <p:nvSpPr>
          <p:cNvPr id="420" name="MARRIAGE"/>
          <p:cNvSpPr txBox="1"/>
          <p:nvPr/>
        </p:nvSpPr>
        <p:spPr>
          <a:xfrm>
            <a:off x="3410789" y="1797419"/>
            <a:ext cx="8922321"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117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421" name="And"/>
          <p:cNvSpPr txBox="1"/>
          <p:nvPr/>
        </p:nvSpPr>
        <p:spPr>
          <a:xfrm>
            <a:off x="671690" y="1899019"/>
            <a:ext cx="2589188" cy="16129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422" name="Serving God In Our Marriage Means That We Become The Husbands &amp; Wives God Wants Us to Become."/>
          <p:cNvSpPr txBox="1"/>
          <p:nvPr/>
        </p:nvSpPr>
        <p:spPr>
          <a:xfrm>
            <a:off x="481435" y="6201315"/>
            <a:ext cx="12041930" cy="2768601"/>
          </a:xfrm>
          <a:prstGeom prst="rect">
            <a:avLst/>
          </a:prstGeom>
          <a:gradFill>
            <a:gsLst>
              <a:gs pos="0">
                <a:srgbClr val="919191">
                  <a:alpha val="64918"/>
                </a:srgbClr>
              </a:gs>
              <a:gs pos="100000">
                <a:srgbClr val="424242">
                  <a:alpha val="69932"/>
                </a:srgbClr>
              </a:gs>
            </a:gsLst>
            <a:lin ang="5400000"/>
          </a:gradFill>
          <a:ln w="12700">
            <a:miter lim="400000"/>
          </a:ln>
          <a:effectLst>
            <a:outerShdw sx="100000" sy="100000" kx="0" ky="0" algn="b" rotWithShape="0" blurRad="38100" dist="12700" dir="5400000">
              <a:srgbClr val="424242">
                <a:alpha val="4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200"/>
              </a:spcBef>
              <a:defRPr sz="6100">
                <a:solidFill>
                  <a:srgbClr val="FFFFFF"/>
                </a:solidFill>
                <a:effectLst>
                  <a:outerShdw sx="100000" sy="100000" kx="0" ky="0" algn="b" rotWithShape="0" blurRad="63500" dist="63500" dir="1692494">
                    <a:srgbClr val="000000"/>
                  </a:outerShdw>
                </a:effectLst>
                <a:latin typeface="Baskerville"/>
                <a:ea typeface="Baskerville"/>
                <a:cs typeface="Baskerville"/>
                <a:sym typeface="Baskerville"/>
              </a:defRPr>
            </a:lvl1pPr>
          </a:lstStyle>
          <a:p>
            <a:pPr/>
            <a:r>
              <a:t>Serving God In Our Marriage Means That We Become The Husbands &amp; Wives God Wants Us to Become.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1" name="Group"/>
          <p:cNvGrpSpPr/>
          <p:nvPr/>
        </p:nvGrpSpPr>
        <p:grpSpPr>
          <a:xfrm>
            <a:off x="219363" y="1848263"/>
            <a:ext cx="12566074" cy="7628113"/>
            <a:chOff x="-215900" y="-139699"/>
            <a:chExt cx="12566072" cy="7628112"/>
          </a:xfrm>
        </p:grpSpPr>
        <p:grpSp>
          <p:nvGrpSpPr>
            <p:cNvPr id="427" name="Rectangle"/>
            <p:cNvGrpSpPr/>
            <p:nvPr/>
          </p:nvGrpSpPr>
          <p:grpSpPr>
            <a:xfrm>
              <a:off x="-215901" y="-139700"/>
              <a:ext cx="12566074" cy="7628113"/>
              <a:chOff x="0" y="0"/>
              <a:chExt cx="12566072" cy="7628112"/>
            </a:xfrm>
          </p:grpSpPr>
          <p:sp>
            <p:nvSpPr>
              <p:cNvPr id="426" name="Rectangle"/>
              <p:cNvSpPr/>
              <p:nvPr/>
            </p:nvSpPr>
            <p:spPr>
              <a:xfrm>
                <a:off x="215899" y="139700"/>
                <a:ext cx="12134274" cy="7069313"/>
              </a:xfrm>
              <a:prstGeom prst="rect">
                <a:avLst/>
              </a:prstGeom>
              <a:solidFill>
                <a:schemeClr val="accent6">
                  <a:satOff val="1848"/>
                  <a:lumOff val="-15262"/>
                </a:schemeClr>
              </a:solidFill>
              <a:ln>
                <a:noFill/>
              </a:ln>
              <a:effectLst/>
            </p:spPr>
            <p:txBody>
              <a:bodyPr wrap="square" lIns="50800" tIns="50800" rIns="50800" bIns="50800" numCol="1" anchor="ctr">
                <a:noAutofit/>
              </a:bodyPr>
              <a:lstStyle/>
              <a:p>
                <a:pPr>
                  <a:defRPr>
                    <a:solidFill>
                      <a:srgbClr val="FFFFFF"/>
                    </a:solidFill>
                  </a:defRPr>
                </a:pPr>
              </a:p>
            </p:txBody>
          </p:sp>
          <p:pic>
            <p:nvPicPr>
              <p:cNvPr id="425" name="Rectangle Rectangle" descr="Rectangle Rectangle"/>
              <p:cNvPicPr>
                <a:picLocks noChangeAspect="0"/>
              </p:cNvPicPr>
              <p:nvPr/>
            </p:nvPicPr>
            <p:blipFill>
              <a:blip r:embed="rId2">
                <a:extLst/>
              </a:blip>
              <a:stretch>
                <a:fillRect/>
              </a:stretch>
            </p:blipFill>
            <p:spPr>
              <a:xfrm>
                <a:off x="-1" y="0"/>
                <a:ext cx="12566074" cy="7628113"/>
              </a:xfrm>
              <a:prstGeom prst="rect">
                <a:avLst/>
              </a:prstGeom>
              <a:effectLst/>
            </p:spPr>
          </p:pic>
        </p:grpSp>
        <p:pic>
          <p:nvPicPr>
            <p:cNvPr id="428" name="Image" descr="Image"/>
            <p:cNvPicPr>
              <a:picLocks noChangeAspect="1"/>
            </p:cNvPicPr>
            <p:nvPr/>
          </p:nvPicPr>
          <p:blipFill>
            <a:blip r:embed="rId3">
              <a:extLst/>
            </a:blip>
            <a:stretch>
              <a:fillRect/>
            </a:stretch>
          </p:blipFill>
          <p:spPr>
            <a:xfrm>
              <a:off x="1813019" y="84205"/>
              <a:ext cx="10245930" cy="6830620"/>
            </a:xfrm>
            <a:prstGeom prst="rect">
              <a:avLst/>
            </a:prstGeom>
            <a:ln w="12700" cap="flat">
              <a:noFill/>
              <a:miter lim="400000"/>
            </a:ln>
            <a:effectLst/>
          </p:spPr>
        </p:pic>
        <p:pic>
          <p:nvPicPr>
            <p:cNvPr id="429" name="Image" descr="Image"/>
            <p:cNvPicPr>
              <a:picLocks noChangeAspect="1"/>
            </p:cNvPicPr>
            <p:nvPr/>
          </p:nvPicPr>
          <p:blipFill>
            <a:blip r:embed="rId4">
              <a:extLst/>
            </a:blip>
            <a:stretch>
              <a:fillRect/>
            </a:stretch>
          </p:blipFill>
          <p:spPr>
            <a:xfrm>
              <a:off x="4791564" y="86106"/>
              <a:ext cx="2452598" cy="6826818"/>
            </a:xfrm>
            <a:prstGeom prst="rect">
              <a:avLst/>
            </a:prstGeom>
            <a:ln w="12700" cap="flat">
              <a:noFill/>
              <a:miter lim="400000"/>
            </a:ln>
            <a:effectLst>
              <a:outerShdw sx="100000" sy="100000" kx="0" ky="0" algn="b" rotWithShape="0" blurRad="241300" dist="294696" dir="732372">
                <a:srgbClr val="000000">
                  <a:alpha val="46691"/>
                </a:srgbClr>
              </a:outerShdw>
            </a:effectLst>
          </p:spPr>
        </p:pic>
        <p:pic>
          <p:nvPicPr>
            <p:cNvPr id="430" name="Image" descr="Image"/>
            <p:cNvPicPr>
              <a:picLocks noChangeAspect="1"/>
            </p:cNvPicPr>
            <p:nvPr/>
          </p:nvPicPr>
          <p:blipFill>
            <a:blip r:embed="rId5">
              <a:extLst/>
            </a:blip>
            <a:srcRect l="16406" t="0" r="0" b="0"/>
            <a:stretch>
              <a:fillRect/>
            </a:stretch>
          </p:blipFill>
          <p:spPr>
            <a:xfrm>
              <a:off x="95063" y="94745"/>
              <a:ext cx="6766805" cy="6830104"/>
            </a:xfrm>
            <a:prstGeom prst="rect">
              <a:avLst/>
            </a:prstGeom>
            <a:ln w="12700" cap="flat">
              <a:noFill/>
              <a:miter lim="400000"/>
            </a:ln>
            <a:effectLst>
              <a:outerShdw sx="100000" sy="100000" kx="0" ky="0" algn="b" rotWithShape="0" blurRad="241300" dist="294696" dir="732372">
                <a:srgbClr val="000000">
                  <a:alpha val="55250"/>
                </a:srgbClr>
              </a:outerShdw>
            </a:effectLst>
          </p:spPr>
        </p:pic>
      </p:grpSp>
      <p:sp>
        <p:nvSpPr>
          <p:cNvPr id="432" name="The Sermon On The Mount"/>
          <p:cNvSpPr txBox="1"/>
          <p:nvPr/>
        </p:nvSpPr>
        <p:spPr>
          <a:xfrm>
            <a:off x="188441" y="691016"/>
            <a:ext cx="12627918"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200"/>
            </a:lvl1pPr>
          </a:lstStyle>
          <a:p>
            <a:pPr/>
            <a:r>
              <a:t>The Sermon On The Mount</a:t>
            </a:r>
          </a:p>
        </p:txBody>
      </p:sp>
      <p:sp>
        <p:nvSpPr>
          <p:cNvPr id="433" name="MARRIAGE"/>
          <p:cNvSpPr txBox="1"/>
          <p:nvPr/>
        </p:nvSpPr>
        <p:spPr>
          <a:xfrm>
            <a:off x="3410789" y="1797419"/>
            <a:ext cx="8922321"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117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434" name="And"/>
          <p:cNvSpPr txBox="1"/>
          <p:nvPr/>
        </p:nvSpPr>
        <p:spPr>
          <a:xfrm>
            <a:off x="671690" y="1899019"/>
            <a:ext cx="2589188" cy="16129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435" name="Charts by Don McClain…"/>
          <p:cNvSpPr txBox="1"/>
          <p:nvPr/>
        </p:nvSpPr>
        <p:spPr>
          <a:xfrm>
            <a:off x="190426" y="7183415"/>
            <a:ext cx="12623947" cy="2331075"/>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 / Preached August 2, 2020 AM</a:t>
            </a:r>
            <a:endParaRPr sz="1800">
              <a:solidFill>
                <a:srgbClr val="FFFFFF"/>
              </a:solidFill>
              <a:latin typeface="Chalkboard"/>
              <a:ea typeface="Chalkboard"/>
              <a:cs typeface="Chalkboard"/>
              <a:sym typeface="Chalkboard"/>
            </a:endParaRPr>
          </a:p>
          <a:p>
            <a:pPr defTabSz="457200">
              <a:defRPr sz="2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6" invalidUrl="" action="" tgtFrame="" tooltip="" history="1" highlightClick="0" endSnd="0"/>
              </a:rPr>
              <a:t>donmcclain@sbcglobal.net</a:t>
            </a:r>
            <a:r>
              <a:t>  </a:t>
            </a:r>
          </a:p>
          <a:p>
            <a:pPr defTabSz="457200">
              <a:defRPr sz="1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More Keynote, PPT &amp; Audio Sermons:</a:t>
            </a:r>
          </a:p>
          <a:p>
            <a:pPr defTabSz="457200">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7" invalidUrl="" action="" tgtFrame="" tooltip="" history="1" highlightClick="0" endSnd="0"/>
              </a:rPr>
              <a:t>www.w65stchurchofchrist.com</a:t>
            </a: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Screen Shot 2020-08-01 at 2.53.17 PM.png" descr="Screen Shot 2020-08-01 at 2.53.17 PM.png"/>
          <p:cNvPicPr>
            <a:picLocks noChangeAspect="1"/>
          </p:cNvPicPr>
          <p:nvPr/>
        </p:nvPicPr>
        <p:blipFill>
          <a:blip r:embed="rId2">
            <a:extLst/>
          </a:blip>
          <a:stretch>
            <a:fillRect/>
          </a:stretch>
        </p:blipFill>
        <p:spPr>
          <a:xfrm>
            <a:off x="225044" y="2728244"/>
            <a:ext cx="12554712" cy="6848980"/>
          </a:xfrm>
          <a:prstGeom prst="rect">
            <a:avLst/>
          </a:prstGeom>
          <a:ln w="12700">
            <a:miter lim="400000"/>
          </a:ln>
        </p:spPr>
      </p:pic>
      <p:grpSp>
        <p:nvGrpSpPr>
          <p:cNvPr id="181" name="Group"/>
          <p:cNvGrpSpPr/>
          <p:nvPr/>
        </p:nvGrpSpPr>
        <p:grpSpPr>
          <a:xfrm>
            <a:off x="3886904" y="786690"/>
            <a:ext cx="6063378" cy="1108751"/>
            <a:chOff x="-378945" y="-30318"/>
            <a:chExt cx="6063377" cy="1108750"/>
          </a:xfrm>
        </p:grpSpPr>
        <p:pic>
          <p:nvPicPr>
            <p:cNvPr id="179" name="Line Line" descr="Line Line"/>
            <p:cNvPicPr>
              <a:picLocks noChangeAspect="0"/>
            </p:cNvPicPr>
            <p:nvPr/>
          </p:nvPicPr>
          <p:blipFill>
            <a:blip r:embed="rId3">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180" name="Image" descr="Image"/>
            <p:cNvPicPr>
              <a:picLocks noChangeAspect="1"/>
            </p:cNvPicPr>
            <p:nvPr/>
          </p:nvPicPr>
          <p:blipFill>
            <a:blip r:embed="rId4">
              <a:extLst/>
            </a:blip>
            <a:stretch>
              <a:fillRect/>
            </a:stretch>
          </p:blipFill>
          <p:spPr>
            <a:xfrm>
              <a:off x="0" y="0"/>
              <a:ext cx="4473100" cy="1078432"/>
            </a:xfrm>
            <a:prstGeom prst="rect">
              <a:avLst/>
            </a:prstGeom>
            <a:ln w="12700" cap="flat">
              <a:noFill/>
              <a:miter lim="400000"/>
            </a:ln>
            <a:effectLst/>
          </p:spPr>
        </p:pic>
      </p:grpSp>
      <p:sp>
        <p:nvSpPr>
          <p:cNvPr id="182"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183"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184"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185"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186"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187" name="Matthew 5:31–32 (NKJV)"/>
          <p:cNvSpPr txBox="1"/>
          <p:nvPr/>
        </p:nvSpPr>
        <p:spPr>
          <a:xfrm>
            <a:off x="226738" y="1657789"/>
            <a:ext cx="12551323" cy="120251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800">
                <a:solidFill>
                  <a:srgbClr val="000000"/>
                </a:solidFill>
                <a:latin typeface="Times New Roman"/>
                <a:ea typeface="Times New Roman"/>
                <a:cs typeface="Times New Roman"/>
                <a:sym typeface="Times New Roman"/>
              </a:defRPr>
            </a:lvl1pPr>
          </a:lstStyle>
          <a:p>
            <a:pPr/>
            <a:r>
              <a:t>Matthew 5:31–32 (NKJV)</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1" name="Group"/>
          <p:cNvGrpSpPr/>
          <p:nvPr/>
        </p:nvGrpSpPr>
        <p:grpSpPr>
          <a:xfrm>
            <a:off x="3886904" y="786690"/>
            <a:ext cx="6063378" cy="1108751"/>
            <a:chOff x="-378945" y="-30318"/>
            <a:chExt cx="6063377" cy="1108750"/>
          </a:xfrm>
        </p:grpSpPr>
        <p:pic>
          <p:nvPicPr>
            <p:cNvPr id="189"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190"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192"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193"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194"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195"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196"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197" name="Sin Involved In Every Divorce (Mat. 5:31,32)"/>
          <p:cNvSpPr txBox="1"/>
          <p:nvPr/>
        </p:nvSpPr>
        <p:spPr>
          <a:xfrm>
            <a:off x="-92787" y="1819701"/>
            <a:ext cx="13190374" cy="977901"/>
          </a:xfrm>
          <a:prstGeom prst="rect">
            <a:avLst/>
          </a:prstGeom>
          <a:solidFill>
            <a:schemeClr val="accent1">
              <a:satOff val="5412"/>
              <a:lumOff val="-30746"/>
            </a:schemeClr>
          </a:solidFill>
          <a:ln w="50800">
            <a:solidFill>
              <a:srgbClr val="FFFFFF"/>
            </a:solidFill>
            <a:miter lim="400000"/>
          </a:ln>
          <a:effectLst>
            <a:outerShdw sx="100000" sy="100000" kx="0" ky="0" algn="b" rotWithShape="0" blurRad="241300" dist="214226" dir="732372">
              <a:srgbClr val="000000">
                <a:alpha val="5339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5700">
                <a:solidFill>
                  <a:srgbClr val="FFFFFF"/>
                </a:solidFill>
                <a:effectLst>
                  <a:outerShdw sx="100000" sy="100000" kx="0" ky="0" algn="b" rotWithShape="0" blurRad="38100" dist="63500" dir="1860000">
                    <a:srgbClr val="000000"/>
                  </a:outerShdw>
                </a:effectLst>
              </a:defRPr>
            </a:lvl1pPr>
          </a:lstStyle>
          <a:p>
            <a:pPr/>
            <a:r>
              <a:t>Sin Involved In Every Divorce (Mat. 5:31,32)</a:t>
            </a:r>
          </a:p>
        </p:txBody>
      </p:sp>
      <p:sp>
        <p:nvSpPr>
          <p:cNvPr id="198" name="Dishonors God — (Gen 2:21-24; Mat 19:4-6; Prov. 14:2)…"/>
          <p:cNvSpPr txBox="1"/>
          <p:nvPr/>
        </p:nvSpPr>
        <p:spPr>
          <a:xfrm>
            <a:off x="5195041" y="3267507"/>
            <a:ext cx="7663314"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200"/>
              </a:spcBef>
              <a:buSzPct val="80000"/>
              <a:buBlip>
                <a:blip r:embed="rId4"/>
              </a:buBlip>
              <a:defRPr sz="3800"/>
            </a:pPr>
            <a:r>
              <a:t>Dishonors God — (Gen 2:21-24; Mat 19:4-6; Prov. 14:2)</a:t>
            </a:r>
          </a:p>
          <a:p>
            <a:pPr marL="457200" indent="-457200" algn="l">
              <a:spcBef>
                <a:spcPts val="1200"/>
              </a:spcBef>
              <a:buSzPct val="80000"/>
              <a:buBlip>
                <a:blip r:embed="rId4"/>
              </a:buBlip>
              <a:defRPr sz="3800"/>
            </a:pPr>
            <a:r>
              <a:t>Violates the law of love — (Eph 5:25; Col. 3:19; 1 Pet 3:7; Tit. 2:4)</a:t>
            </a:r>
          </a:p>
          <a:p>
            <a:pPr marL="457200" indent="-457200" algn="l">
              <a:spcBef>
                <a:spcPts val="1200"/>
              </a:spcBef>
              <a:buSzPct val="80000"/>
              <a:buBlip>
                <a:blip r:embed="rId4"/>
              </a:buBlip>
              <a:defRPr sz="3800"/>
            </a:pPr>
            <a:r>
              <a:t>Harms put away spouse — (Mal. 2:14,16; Mat 5:31,32)</a:t>
            </a:r>
          </a:p>
          <a:p>
            <a:pPr marL="457200" indent="-457200" algn="l">
              <a:spcBef>
                <a:spcPts val="1200"/>
              </a:spcBef>
              <a:buSzPct val="80000"/>
              <a:buBlip>
                <a:blip r:embed="rId4"/>
              </a:buBlip>
              <a:defRPr sz="3800"/>
            </a:pPr>
            <a:r>
              <a:t>Harms self — (Is. 59,1,2; Gal 6:7-9)</a:t>
            </a:r>
          </a:p>
          <a:p>
            <a:pPr marL="457200" indent="-457200" algn="l">
              <a:spcBef>
                <a:spcPts val="1200"/>
              </a:spcBef>
              <a:buSzPct val="80000"/>
              <a:buBlip>
                <a:blip r:embed="rId4"/>
              </a:buBlip>
              <a:defRPr sz="3800"/>
            </a:pPr>
            <a:r>
              <a:t>Harms children — (Mal. 2:15)</a:t>
            </a:r>
          </a:p>
          <a:p>
            <a:pPr marL="457200" indent="-457200" algn="l">
              <a:spcBef>
                <a:spcPts val="1200"/>
              </a:spcBef>
              <a:buSzPct val="80000"/>
              <a:buBlip>
                <a:blip r:embed="rId4"/>
              </a:buBlip>
              <a:defRPr sz="3800"/>
            </a:pPr>
            <a:r>
              <a:t>Harms society as a whole — (Mal. 2:15; Prov. 14:34; Mat. 19:9)</a:t>
            </a:r>
          </a:p>
        </p:txBody>
      </p:sp>
      <p:pic>
        <p:nvPicPr>
          <p:cNvPr id="199" name="Image" descr="Image"/>
          <p:cNvPicPr>
            <a:picLocks noChangeAspect="1"/>
          </p:cNvPicPr>
          <p:nvPr/>
        </p:nvPicPr>
        <p:blipFill>
          <a:blip r:embed="rId5">
            <a:extLst/>
          </a:blip>
          <a:stretch>
            <a:fillRect/>
          </a:stretch>
        </p:blipFill>
        <p:spPr>
          <a:xfrm>
            <a:off x="36139" y="2632875"/>
            <a:ext cx="5062577" cy="7593864"/>
          </a:xfrm>
          <a:prstGeom prst="rect">
            <a:avLst/>
          </a:prstGeom>
          <a:ln w="12700">
            <a:miter lim="400000"/>
          </a:ln>
          <a:effectLst>
            <a:outerShdw sx="100000" sy="100000" kx="0" ky="0" algn="b" rotWithShape="0" blurRad="190500" dist="9199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3" name="Group"/>
          <p:cNvGrpSpPr/>
          <p:nvPr/>
        </p:nvGrpSpPr>
        <p:grpSpPr>
          <a:xfrm>
            <a:off x="3886904" y="786690"/>
            <a:ext cx="6063378" cy="1108751"/>
            <a:chOff x="-378945" y="-30318"/>
            <a:chExt cx="6063377" cy="1108750"/>
          </a:xfrm>
        </p:grpSpPr>
        <p:pic>
          <p:nvPicPr>
            <p:cNvPr id="201"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202"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204"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205"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206"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207"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208"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209" name="Genesis 2:18–24 (NKJV)…"/>
          <p:cNvSpPr txBox="1"/>
          <p:nvPr/>
        </p:nvSpPr>
        <p:spPr>
          <a:xfrm>
            <a:off x="218235" y="1896739"/>
            <a:ext cx="12568330" cy="760165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Genesis 2:18–24 (NKJV)</a:t>
            </a:r>
          </a:p>
          <a:p>
            <a:pPr defTabSz="457200">
              <a:defRPr sz="3400">
                <a:solidFill>
                  <a:srgbClr val="000000"/>
                </a:solidFill>
                <a:latin typeface="Times New Roman"/>
                <a:ea typeface="Times New Roman"/>
                <a:cs typeface="Times New Roman"/>
                <a:sym typeface="Times New Roman"/>
              </a:defRPr>
            </a:pPr>
            <a:r>
              <a:rPr baseline="31999"/>
              <a:t>18</a:t>
            </a:r>
            <a:r>
              <a:t> And the Lord God said, “</a:t>
            </a:r>
            <a:r>
              <a:rPr i="1"/>
              <a:t>It is</a:t>
            </a:r>
            <a:r>
              <a:t> not good that man should be alone; I will make him a helper comparable to him.” </a:t>
            </a:r>
            <a:r>
              <a:rPr baseline="31999"/>
              <a:t>19</a:t>
            </a:r>
            <a:r>
              <a:t> Out of the ground the Lord God formed every beast of the field and every bird of the air, and brought </a:t>
            </a:r>
            <a:r>
              <a:rPr i="1"/>
              <a:t>them</a:t>
            </a:r>
            <a:r>
              <a:t> to Adam to see what he would call them. And whatever Adam called each living creature, that </a:t>
            </a:r>
            <a:r>
              <a:rPr i="1"/>
              <a:t>was</a:t>
            </a:r>
            <a:r>
              <a:t> its name. </a:t>
            </a:r>
            <a:r>
              <a:rPr baseline="31999"/>
              <a:t>20</a:t>
            </a:r>
            <a:r>
              <a:t> So Adam gave names to all cattle, to the birds of the air, and to every beast of the field. But for Adam there was not found a helper comparable to him. </a:t>
            </a:r>
            <a:r>
              <a:rPr baseline="31999"/>
              <a:t>21</a:t>
            </a:r>
            <a:r>
              <a:t> And the Lord God caused a deep sleep to fall on Adam, and he slept; and He took one of his ribs, and closed up the flesh in its place. </a:t>
            </a:r>
            <a:r>
              <a:rPr baseline="31999"/>
              <a:t>22</a:t>
            </a:r>
            <a:r>
              <a:t> Then the rib which the Lord God had taken from man He made into a woman, and He brought her to the man. </a:t>
            </a:r>
            <a:r>
              <a:rPr baseline="31999"/>
              <a:t>23</a:t>
            </a:r>
            <a:r>
              <a:t> And Adam said: “This </a:t>
            </a:r>
            <a:r>
              <a:rPr i="1"/>
              <a:t>is</a:t>
            </a:r>
            <a:r>
              <a:t> now bone of my bones And flesh of my flesh; She shall be called Woman, Because she was taken out of Man.” </a:t>
            </a:r>
            <a:r>
              <a:rPr baseline="31999"/>
              <a:t>24</a:t>
            </a:r>
            <a:r>
              <a:t> Therefore a man shall leave his father and mother and be joined to his wife, and they shall become one flesh.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3" name="Group"/>
          <p:cNvGrpSpPr/>
          <p:nvPr/>
        </p:nvGrpSpPr>
        <p:grpSpPr>
          <a:xfrm>
            <a:off x="3886904" y="786690"/>
            <a:ext cx="6063378" cy="1108751"/>
            <a:chOff x="-378945" y="-30318"/>
            <a:chExt cx="6063377" cy="1108750"/>
          </a:xfrm>
        </p:grpSpPr>
        <p:pic>
          <p:nvPicPr>
            <p:cNvPr id="211"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212"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214"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215"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216"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217"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218"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219" name="Matthew 19:8–9 (NKJV)"/>
          <p:cNvSpPr txBox="1"/>
          <p:nvPr/>
        </p:nvSpPr>
        <p:spPr>
          <a:xfrm>
            <a:off x="218235" y="1896739"/>
            <a:ext cx="12568330" cy="96985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6200">
                <a:solidFill>
                  <a:srgbClr val="000000"/>
                </a:solidFill>
                <a:latin typeface="Times New Roman"/>
                <a:ea typeface="Times New Roman"/>
                <a:cs typeface="Times New Roman"/>
                <a:sym typeface="Times New Roman"/>
              </a:defRPr>
            </a:lvl1pPr>
          </a:lstStyle>
          <a:p>
            <a:pPr/>
            <a:r>
              <a:t>Matthew 19:8–9 (NKJV)</a:t>
            </a:r>
          </a:p>
        </p:txBody>
      </p:sp>
      <p:pic>
        <p:nvPicPr>
          <p:cNvPr id="220" name="Screen Shot 2020-08-01 at 2.59.08 PM.png" descr="Screen Shot 2020-08-01 at 2.59.08 PM.png"/>
          <p:cNvPicPr>
            <a:picLocks noChangeAspect="0"/>
          </p:cNvPicPr>
          <p:nvPr/>
        </p:nvPicPr>
        <p:blipFill>
          <a:blip r:embed="rId4">
            <a:extLst/>
          </a:blip>
          <a:stretch>
            <a:fillRect/>
          </a:stretch>
        </p:blipFill>
        <p:spPr>
          <a:xfrm>
            <a:off x="218235" y="2756154"/>
            <a:ext cx="12568330" cy="63423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4" name="Group"/>
          <p:cNvGrpSpPr/>
          <p:nvPr/>
        </p:nvGrpSpPr>
        <p:grpSpPr>
          <a:xfrm>
            <a:off x="3886904" y="786690"/>
            <a:ext cx="6063378" cy="1108751"/>
            <a:chOff x="-378945" y="-30318"/>
            <a:chExt cx="6063377" cy="1108750"/>
          </a:xfrm>
        </p:grpSpPr>
        <p:pic>
          <p:nvPicPr>
            <p:cNvPr id="222"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223"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225"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226"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227"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228"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229"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230" name="Malachi 2:14–16 (NKJV)…"/>
          <p:cNvSpPr txBox="1"/>
          <p:nvPr/>
        </p:nvSpPr>
        <p:spPr>
          <a:xfrm>
            <a:off x="218235" y="1896739"/>
            <a:ext cx="12568330" cy="754708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Malachi 2:14–16 (NKJV) </a:t>
            </a:r>
          </a:p>
          <a:p>
            <a:pPr defTabSz="457200">
              <a:defRPr sz="4100">
                <a:solidFill>
                  <a:srgbClr val="000000"/>
                </a:solidFill>
                <a:latin typeface="Times New Roman"/>
                <a:ea typeface="Times New Roman"/>
                <a:cs typeface="Times New Roman"/>
                <a:sym typeface="Times New Roman"/>
              </a:defRPr>
            </a:pPr>
            <a:r>
              <a:rPr baseline="31999"/>
              <a:t>14</a:t>
            </a:r>
            <a:r>
              <a:t> Yet you say, “For what reason?” Because the Lord has been witness Between you and the wife of your youth, With whom you have dealt treacherously; Yet she is your companion And your wife by covenant. </a:t>
            </a:r>
            <a:r>
              <a:rPr baseline="31999"/>
              <a:t>15</a:t>
            </a:r>
            <a:r>
              <a:t> But did He not make </a:t>
            </a:r>
            <a:r>
              <a:rPr i="1"/>
              <a:t>them</a:t>
            </a:r>
            <a:r>
              <a:t> one, Having a remnant of the Spirit? And why one? He seeks godly offspring. “Therefore take heed to your spirit, And let none deal treacherously with the wife of his youth. </a:t>
            </a:r>
            <a:r>
              <a:rPr baseline="31999"/>
              <a:t>16</a:t>
            </a:r>
            <a:r>
              <a:t> “For the Lord God of Israel says That He hates divorce, For it covers one’s garment with violence,” Says the Lord of hosts. Therefore take heed to your spirit, That you do not deal treacherously.”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4" name="Group"/>
          <p:cNvGrpSpPr/>
          <p:nvPr/>
        </p:nvGrpSpPr>
        <p:grpSpPr>
          <a:xfrm>
            <a:off x="3886904" y="786690"/>
            <a:ext cx="6063378" cy="1108751"/>
            <a:chOff x="-378945" y="-30318"/>
            <a:chExt cx="6063377" cy="1108750"/>
          </a:xfrm>
        </p:grpSpPr>
        <p:pic>
          <p:nvPicPr>
            <p:cNvPr id="232"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233"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235"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236"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237"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238"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239"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240" name="1 Corinthians 7:10–11 (NKJV)…"/>
          <p:cNvSpPr txBox="1"/>
          <p:nvPr/>
        </p:nvSpPr>
        <p:spPr>
          <a:xfrm>
            <a:off x="218235" y="2350678"/>
            <a:ext cx="12568330" cy="32798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1 Corinthians 7:10–11 (NKJV) </a:t>
            </a:r>
          </a:p>
          <a:p>
            <a:pPr defTabSz="457200">
              <a:defRPr sz="4100">
                <a:solidFill>
                  <a:srgbClr val="000000"/>
                </a:solidFill>
                <a:latin typeface="Times New Roman"/>
                <a:ea typeface="Times New Roman"/>
                <a:cs typeface="Times New Roman"/>
                <a:sym typeface="Times New Roman"/>
              </a:defRPr>
            </a:pPr>
            <a:r>
              <a:rPr baseline="31999"/>
              <a:t>10</a:t>
            </a:r>
            <a:r>
              <a:t> Now to the married I command, </a:t>
            </a:r>
            <a:r>
              <a:rPr i="1"/>
              <a:t>yet</a:t>
            </a:r>
            <a:r>
              <a:t> not I but the Lord: A wife is not to depart from </a:t>
            </a:r>
            <a:r>
              <a:rPr i="1"/>
              <a:t>her</a:t>
            </a:r>
            <a:r>
              <a:t> husband. </a:t>
            </a:r>
            <a:r>
              <a:rPr baseline="31999"/>
              <a:t>11</a:t>
            </a:r>
            <a:r>
              <a:t> But even if she does depart, let her remain unmarried or be reconciled to </a:t>
            </a:r>
            <a:r>
              <a:rPr i="1"/>
              <a:t>her</a:t>
            </a:r>
            <a:r>
              <a:t> husband. And a husband is not to divorce </a:t>
            </a:r>
            <a:r>
              <a:rPr i="1"/>
              <a:t>his</a:t>
            </a:r>
            <a:r>
              <a:t> wife.</a:t>
            </a:r>
          </a:p>
        </p:txBody>
      </p:sp>
      <p:sp>
        <p:nvSpPr>
          <p:cNvPr id="241" name="Hebrews 13:4 (NKJV)…"/>
          <p:cNvSpPr txBox="1"/>
          <p:nvPr/>
        </p:nvSpPr>
        <p:spPr>
          <a:xfrm>
            <a:off x="218235" y="5751909"/>
            <a:ext cx="12568330" cy="206068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Hebrews 13:4 (NKJV) </a:t>
            </a:r>
          </a:p>
          <a:p>
            <a:pPr defTabSz="457200">
              <a:defRPr sz="4100">
                <a:solidFill>
                  <a:srgbClr val="000000"/>
                </a:solidFill>
                <a:latin typeface="Times New Roman"/>
                <a:ea typeface="Times New Roman"/>
                <a:cs typeface="Times New Roman"/>
                <a:sym typeface="Times New Roman"/>
              </a:defRPr>
            </a:pPr>
            <a:r>
              <a:rPr baseline="31999"/>
              <a:t>4</a:t>
            </a:r>
            <a:r>
              <a:t> Marriage </a:t>
            </a:r>
            <a:r>
              <a:rPr i="1"/>
              <a:t>is</a:t>
            </a:r>
            <a:r>
              <a:t> honorable among all, and the bed undefiled; but fornicators and adulterers God will judge.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5" name="Group"/>
          <p:cNvGrpSpPr/>
          <p:nvPr/>
        </p:nvGrpSpPr>
        <p:grpSpPr>
          <a:xfrm>
            <a:off x="3886904" y="786690"/>
            <a:ext cx="6063378" cy="1108751"/>
            <a:chOff x="-378945" y="-30318"/>
            <a:chExt cx="6063377" cy="1108750"/>
          </a:xfrm>
        </p:grpSpPr>
        <p:pic>
          <p:nvPicPr>
            <p:cNvPr id="243" name="Line Line" descr="Line Line"/>
            <p:cNvPicPr>
              <a:picLocks noChangeAspect="0"/>
            </p:cNvPicPr>
            <p:nvPr/>
          </p:nvPicPr>
          <p:blipFill>
            <a:blip r:embed="rId2">
              <a:extLst/>
            </a:blip>
            <a:stretch>
              <a:fillRect/>
            </a:stretch>
          </p:blipFill>
          <p:spPr>
            <a:xfrm>
              <a:off x="-378946" y="-30319"/>
              <a:ext cx="6063378" cy="863601"/>
            </a:xfrm>
            <a:prstGeom prst="rect">
              <a:avLst/>
            </a:prstGeom>
            <a:effectLst>
              <a:outerShdw sx="100000" sy="100000" kx="0" ky="0" algn="b" rotWithShape="0" blurRad="241300" dist="214226" dir="732372">
                <a:srgbClr val="000000">
                  <a:alpha val="53397"/>
                </a:srgbClr>
              </a:outerShdw>
            </a:effectLst>
          </p:spPr>
        </p:pic>
        <p:pic>
          <p:nvPicPr>
            <p:cNvPr id="244" name="Image" descr="Image"/>
            <p:cNvPicPr>
              <a:picLocks noChangeAspect="1"/>
            </p:cNvPicPr>
            <p:nvPr/>
          </p:nvPicPr>
          <p:blipFill>
            <a:blip r:embed="rId3">
              <a:extLst/>
            </a:blip>
            <a:stretch>
              <a:fillRect/>
            </a:stretch>
          </p:blipFill>
          <p:spPr>
            <a:xfrm>
              <a:off x="0" y="0"/>
              <a:ext cx="4473100" cy="1078432"/>
            </a:xfrm>
            <a:prstGeom prst="rect">
              <a:avLst/>
            </a:prstGeom>
            <a:ln w="12700" cap="flat">
              <a:noFill/>
              <a:miter lim="400000"/>
            </a:ln>
            <a:effectLst/>
          </p:spPr>
        </p:pic>
      </p:grpSp>
      <p:sp>
        <p:nvSpPr>
          <p:cNvPr id="246" name="Rounded Rectangle"/>
          <p:cNvSpPr/>
          <p:nvPr/>
        </p:nvSpPr>
        <p:spPr>
          <a:xfrm>
            <a:off x="6565580" y="137862"/>
            <a:ext cx="6403382" cy="852949"/>
          </a:xfrm>
          <a:prstGeom prst="roundRect">
            <a:avLst>
              <a:gd name="adj" fmla="val 22334"/>
            </a:avLst>
          </a:prstGeom>
          <a:solidFill>
            <a:srgbClr val="808785"/>
          </a:solidFill>
          <a:ln w="12700">
            <a:miter lim="400000"/>
          </a:ln>
          <a:effectLst>
            <a:outerShdw sx="100000" sy="100000" kx="0" ky="0" algn="b" rotWithShape="0" blurRad="241300" dist="214226" dir="732372">
              <a:srgbClr val="000000">
                <a:alpha val="53397"/>
              </a:srgbClr>
            </a:outerShdw>
          </a:effectLst>
        </p:spPr>
        <p:txBody>
          <a:bodyPr lIns="50800" tIns="50800" rIns="50800" bIns="50800" anchor="ctr"/>
          <a:lstStyle/>
          <a:p>
            <a:pPr>
              <a:defRPr>
                <a:solidFill>
                  <a:srgbClr val="FFFFFF"/>
                </a:solidFill>
              </a:defRPr>
            </a:pPr>
          </a:p>
        </p:txBody>
      </p:sp>
      <p:sp>
        <p:nvSpPr>
          <p:cNvPr id="247" name="Arrow"/>
          <p:cNvSpPr/>
          <p:nvPr/>
        </p:nvSpPr>
        <p:spPr>
          <a:xfrm>
            <a:off x="-109680" y="137862"/>
            <a:ext cx="7215991" cy="852949"/>
          </a:xfrm>
          <a:prstGeom prst="rightArrow">
            <a:avLst>
              <a:gd name="adj1" fmla="val 97846"/>
              <a:gd name="adj2" fmla="val 30221"/>
            </a:avLst>
          </a:prstGeom>
          <a:solidFill>
            <a:srgbClr val="FFFFFF"/>
          </a:solidFill>
          <a:ln w="38100">
            <a:solidFill>
              <a:srgbClr val="000000"/>
            </a:solidFill>
            <a:miter lim="400000"/>
          </a:ln>
          <a:effectLst>
            <a:outerShdw sx="100000" sy="100000" kx="0" ky="0" algn="b" rotWithShape="0" blurRad="241300" dist="214226" dir="732372">
              <a:srgbClr val="000000">
                <a:alpha val="45412"/>
              </a:srgbClr>
            </a:outerShdw>
          </a:effectLst>
        </p:spPr>
        <p:txBody>
          <a:bodyPr lIns="50800" tIns="50800" rIns="50800" bIns="50800" anchor="ctr"/>
          <a:lstStyle/>
          <a:p>
            <a:pPr>
              <a:defRPr>
                <a:solidFill>
                  <a:srgbClr val="FFFFFF"/>
                </a:solidFill>
              </a:defRPr>
            </a:pPr>
          </a:p>
        </p:txBody>
      </p:sp>
      <p:sp>
        <p:nvSpPr>
          <p:cNvPr id="248" name="The Sermon On The Mount"/>
          <p:cNvSpPr txBox="1"/>
          <p:nvPr/>
        </p:nvSpPr>
        <p:spPr>
          <a:xfrm>
            <a:off x="-33693" y="234136"/>
            <a:ext cx="68925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3900"/>
            </a:lvl1pPr>
          </a:lstStyle>
          <a:p>
            <a:pPr/>
            <a:r>
              <a:t>The Sermon On The Mount</a:t>
            </a:r>
          </a:p>
        </p:txBody>
      </p:sp>
      <p:sp>
        <p:nvSpPr>
          <p:cNvPr id="249" name="MARRIAGE"/>
          <p:cNvSpPr txBox="1"/>
          <p:nvPr/>
        </p:nvSpPr>
        <p:spPr>
          <a:xfrm>
            <a:off x="8632185" y="107136"/>
            <a:ext cx="425482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cap="all" sz="5500">
                <a:ln w="12700" cap="flat">
                  <a:solidFill>
                    <a:srgbClr val="000000"/>
                  </a:solidFill>
                  <a:prstDash val="solid"/>
                  <a:miter lim="400000"/>
                </a:ln>
                <a:solidFill>
                  <a:srgbClr val="FFFFFF"/>
                </a:solidFill>
                <a:effectLst>
                  <a:outerShdw sx="100000" sy="100000" kx="0" ky="0" algn="b" rotWithShape="0" blurRad="12700" dist="63500" dir="2160000">
                    <a:srgbClr val="000000"/>
                  </a:outerShdw>
                </a:effectLst>
                <a:latin typeface="Gill Sans"/>
                <a:ea typeface="Gill Sans"/>
                <a:cs typeface="Gill Sans"/>
                <a:sym typeface="Gill Sans"/>
              </a:defRPr>
            </a:lvl1pPr>
          </a:lstStyle>
          <a:p>
            <a:pPr/>
            <a:r>
              <a:t>MARRIAGE</a:t>
            </a:r>
          </a:p>
        </p:txBody>
      </p:sp>
      <p:sp>
        <p:nvSpPr>
          <p:cNvPr id="250" name="And"/>
          <p:cNvSpPr txBox="1"/>
          <p:nvPr/>
        </p:nvSpPr>
        <p:spPr>
          <a:xfrm>
            <a:off x="7007757" y="100786"/>
            <a:ext cx="1475489" cy="927101"/>
          </a:xfrm>
          <a:prstGeom prst="rect">
            <a:avLst/>
          </a:prstGeom>
          <a:ln w="12700">
            <a:miter lim="400000"/>
          </a:ln>
          <a:effectLst>
            <a:outerShdw sx="100000" sy="100000" kx="0" ky="0" algn="b" rotWithShape="0" blurRad="241300" dist="214226" dir="732372">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effectLst>
                  <a:outerShdw sx="100000" sy="100000" kx="0" ky="0" algn="b" rotWithShape="0" blurRad="12700" dist="63500" dir="18900000">
                    <a:srgbClr val="000000"/>
                  </a:outerShdw>
                </a:effectLst>
                <a:latin typeface="Amazone BT"/>
                <a:ea typeface="Amazone BT"/>
                <a:cs typeface="Amazone BT"/>
                <a:sym typeface="Amazone BT"/>
              </a:defRPr>
            </a:lvl1pPr>
          </a:lstStyle>
          <a:p>
            <a:pPr/>
            <a:r>
              <a:t>And</a:t>
            </a:r>
          </a:p>
        </p:txBody>
      </p:sp>
      <p:sp>
        <p:nvSpPr>
          <p:cNvPr id="251" name="Ephesians 5:22–25 (NKJV)…"/>
          <p:cNvSpPr txBox="1"/>
          <p:nvPr/>
        </p:nvSpPr>
        <p:spPr>
          <a:xfrm>
            <a:off x="218235" y="2245546"/>
            <a:ext cx="12568330" cy="68939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300">
                <a:solidFill>
                  <a:srgbClr val="000000"/>
                </a:solidFill>
                <a:latin typeface="Times New Roman"/>
                <a:ea typeface="Times New Roman"/>
                <a:cs typeface="Times New Roman"/>
                <a:sym typeface="Times New Roman"/>
              </a:defRPr>
            </a:pPr>
            <a:r>
              <a:t>Ephesians 5:22–25 (NKJV) </a:t>
            </a:r>
          </a:p>
          <a:p>
            <a:pPr defTabSz="457200">
              <a:defRPr sz="5100">
                <a:solidFill>
                  <a:srgbClr val="000000"/>
                </a:solidFill>
                <a:latin typeface="Times New Roman"/>
                <a:ea typeface="Times New Roman"/>
                <a:cs typeface="Times New Roman"/>
                <a:sym typeface="Times New Roman"/>
              </a:defRPr>
            </a:pPr>
            <a:r>
              <a:rPr baseline="31999"/>
              <a:t>22</a:t>
            </a:r>
            <a:r>
              <a:t> Wives, submit to your own husbands, as to the Lord. </a:t>
            </a:r>
            <a:r>
              <a:rPr baseline="31999"/>
              <a:t>23</a:t>
            </a:r>
            <a:r>
              <a:t> For the husband is head of the wife, as also Christ is head of the church; and He is the Savior of the body. </a:t>
            </a:r>
            <a:r>
              <a:rPr baseline="31999"/>
              <a:t>24</a:t>
            </a:r>
            <a:r>
              <a:t> Therefore, just as the church is subject to Christ, so </a:t>
            </a:r>
            <a:r>
              <a:rPr i="1"/>
              <a:t>let</a:t>
            </a:r>
            <a:r>
              <a:t> the wives </a:t>
            </a:r>
            <a:r>
              <a:rPr i="1"/>
              <a:t>be</a:t>
            </a:r>
            <a:r>
              <a:t> to their own husbands in everything. </a:t>
            </a:r>
            <a:r>
              <a:rPr baseline="31999"/>
              <a:t>25</a:t>
            </a:r>
            <a:r>
              <a:t> Husbands, love your wives, just as Christ also loved the church and gave Himself for her,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