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hape 1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tif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2552700" y="0"/>
            <a:ext cx="17339734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6458"/>
            <a:ext cx="13004801" cy="9753384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Image"/>
          <p:cNvSpPr/>
          <p:nvPr>
            <p:ph type="pic" idx="13"/>
          </p:nvPr>
        </p:nvSpPr>
        <p:spPr>
          <a:xfrm>
            <a:off x="-812800" y="0"/>
            <a:ext cx="14622784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0EB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lide Number"/>
          <p:cNvSpPr txBox="1"/>
          <p:nvPr>
            <p:ph type="sldNum" sz="quarter" idx="2"/>
          </p:nvPr>
        </p:nvSpPr>
        <p:spPr>
          <a:xfrm>
            <a:off x="6350000" y="9347199"/>
            <a:ext cx="295657" cy="30480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27AA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Text"/>
          <p:cNvSpPr txBox="1"/>
          <p:nvPr>
            <p:ph type="title"/>
          </p:nvPr>
        </p:nvSpPr>
        <p:spPr>
          <a:xfrm>
            <a:off x="1016000" y="546100"/>
            <a:ext cx="10972800" cy="1854200"/>
          </a:xfrm>
          <a:prstGeom prst="rect">
            <a:avLst/>
          </a:prstGeom>
        </p:spPr>
        <p:txBody>
          <a:bodyPr/>
          <a:lstStyle>
            <a:lvl1pPr>
              <a:defRPr cap="none" sz="7800">
                <a:solidFill>
                  <a:srgbClr val="6F6A5A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8" name="Body Level One…"/>
          <p:cNvSpPr txBox="1"/>
          <p:nvPr>
            <p:ph type="body" idx="1"/>
          </p:nvPr>
        </p:nvSpPr>
        <p:spPr>
          <a:xfrm>
            <a:off x="1016000" y="2768600"/>
            <a:ext cx="10972800" cy="5715000"/>
          </a:xfrm>
          <a:prstGeom prst="rect">
            <a:avLst/>
          </a:prstGeom>
        </p:spPr>
        <p:txBody>
          <a:bodyPr/>
          <a:lstStyle>
            <a:lvl1pPr marL="419100" indent="-419100">
              <a:spcBef>
                <a:spcPts val="3000"/>
              </a:spcBef>
              <a:buClr>
                <a:srgbClr val="A29A85"/>
              </a:buClr>
              <a:buSzPct val="100000"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  <a:lvl2pPr marL="838200" indent="-419100">
              <a:spcBef>
                <a:spcPts val="3000"/>
              </a:spcBef>
              <a:buClr>
                <a:srgbClr val="A29A85"/>
              </a:buClr>
              <a:buSzPct val="100000"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2pPr>
            <a:lvl3pPr marL="1181100" indent="-419100">
              <a:spcBef>
                <a:spcPts val="3000"/>
              </a:spcBef>
              <a:buClr>
                <a:srgbClr val="A29A85"/>
              </a:buClr>
              <a:buSzPct val="100000"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3pPr>
            <a:lvl4pPr marL="1562100" indent="-419100">
              <a:spcBef>
                <a:spcPts val="3000"/>
              </a:spcBef>
              <a:buClr>
                <a:srgbClr val="A29A85"/>
              </a:buClr>
              <a:buSzPct val="100000"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4pPr>
            <a:lvl5pPr marL="1943100" indent="-419100">
              <a:spcBef>
                <a:spcPts val="3000"/>
              </a:spcBef>
              <a:buClr>
                <a:srgbClr val="A29A85"/>
              </a:buClr>
              <a:buSzPct val="100000"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258743" y="-673100"/>
            <a:ext cx="10390144" cy="77773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5351574" y="1384300"/>
            <a:ext cx="7872413" cy="699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5493159" y="2743200"/>
            <a:ext cx="7889605" cy="70129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/>
          <p:nvPr>
            <p:ph type="pic" sz="quarter" idx="13"/>
          </p:nvPr>
        </p:nvSpPr>
        <p:spPr>
          <a:xfrm>
            <a:off x="6654800" y="49657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667500" y="4445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2-10-superquadro_1631x2178.jpeg"/>
          <p:cNvSpPr/>
          <p:nvPr>
            <p:ph type="pic" idx="15"/>
          </p:nvPr>
        </p:nvSpPr>
        <p:spPr>
          <a:xfrm>
            <a:off x="-939561" y="482600"/>
            <a:ext cx="7995295" cy="1068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tif"/><Relationship Id="rId3" Type="http://schemas.openxmlformats.org/officeDocument/2006/relationships/image" Target="../media/image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tif"/><Relationship Id="rId3" Type="http://schemas.openxmlformats.org/officeDocument/2006/relationships/image" Target="../media/image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tif"/><Relationship Id="rId3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tif"/><Relationship Id="rId3" Type="http://schemas.openxmlformats.org/officeDocument/2006/relationships/image" Target="../media/image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tif"/><Relationship Id="rId3" Type="http://schemas.openxmlformats.org/officeDocument/2006/relationships/image" Target="../media/image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png"/><Relationship Id="rId3" Type="http://schemas.openxmlformats.org/officeDocument/2006/relationships/image" Target="../media/image1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1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2.tif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2.tif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2.tif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Relationship Id="rId6" Type="http://schemas.openxmlformats.org/officeDocument/2006/relationships/image" Target="../media/image11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png"/><Relationship Id="rId3" Type="http://schemas.openxmlformats.org/officeDocument/2006/relationships/image" Target="../media/image11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png"/><Relationship Id="rId3" Type="http://schemas.openxmlformats.org/officeDocument/2006/relationships/image" Target="../media/image11.t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13.tif"/><Relationship Id="rId4" Type="http://schemas.openxmlformats.org/officeDocument/2006/relationships/hyperlink" Target="http://" TargetMode="External"/><Relationship Id="rId5" Type="http://schemas.openxmlformats.org/officeDocument/2006/relationships/hyperlink" Target="http://www.w65stchurchofchrist.com" TargetMode="Externa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tif"/><Relationship Id="rId3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tif"/><Relationship Id="rId3" Type="http://schemas.openxmlformats.org/officeDocument/2006/relationships/hyperlink" Target="https://biblia.com/bible/esv/Ezra%203.8-11" TargetMode="External"/><Relationship Id="rId4" Type="http://schemas.openxmlformats.org/officeDocument/2006/relationships/hyperlink" Target="https://biblia.com/bible/esv/Ezra%206.15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555" t="0" r="5555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3">
            <a:alphaModFix amt="54323"/>
            <a:extLst/>
          </a:blip>
          <a:srcRect l="967" t="2177" r="1760" b="2177"/>
          <a:stretch>
            <a:fillRect/>
          </a:stretch>
        </p:blipFill>
        <p:spPr>
          <a:xfrm>
            <a:off x="-1198376" y="-25183"/>
            <a:ext cx="14897217" cy="8175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555" t="72696" r="5555" b="0"/>
          <a:stretch>
            <a:fillRect/>
          </a:stretch>
        </p:blipFill>
        <p:spPr>
          <a:xfrm>
            <a:off x="0" y="7090568"/>
            <a:ext cx="13004800" cy="2663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1663"/>
                </a:lnTo>
                <a:cubicBezTo>
                  <a:pt x="21034" y="11303"/>
                  <a:pt x="19643" y="11120"/>
                  <a:pt x="16728" y="10958"/>
                </a:cubicBezTo>
                <a:cubicBezTo>
                  <a:pt x="15678" y="10899"/>
                  <a:pt x="15099" y="10769"/>
                  <a:pt x="15053" y="10581"/>
                </a:cubicBezTo>
                <a:cubicBezTo>
                  <a:pt x="15011" y="10409"/>
                  <a:pt x="14735" y="10301"/>
                  <a:pt x="14365" y="10311"/>
                </a:cubicBezTo>
                <a:cubicBezTo>
                  <a:pt x="13777" y="10326"/>
                  <a:pt x="13743" y="10296"/>
                  <a:pt x="13664" y="9715"/>
                </a:cubicBezTo>
                <a:cubicBezTo>
                  <a:pt x="13572" y="9039"/>
                  <a:pt x="13578" y="9062"/>
                  <a:pt x="13216" y="7758"/>
                </a:cubicBezTo>
                <a:cubicBezTo>
                  <a:pt x="13075" y="7248"/>
                  <a:pt x="12924" y="6831"/>
                  <a:pt x="12881" y="6831"/>
                </a:cubicBezTo>
                <a:cubicBezTo>
                  <a:pt x="12838" y="6831"/>
                  <a:pt x="12784" y="6684"/>
                  <a:pt x="12760" y="6503"/>
                </a:cubicBezTo>
                <a:cubicBezTo>
                  <a:pt x="12737" y="6321"/>
                  <a:pt x="12607" y="5744"/>
                  <a:pt x="12473" y="5218"/>
                </a:cubicBezTo>
                <a:lnTo>
                  <a:pt x="12229" y="4262"/>
                </a:lnTo>
                <a:lnTo>
                  <a:pt x="11528" y="4114"/>
                </a:lnTo>
                <a:cubicBezTo>
                  <a:pt x="10650" y="3928"/>
                  <a:pt x="9729" y="3521"/>
                  <a:pt x="9342" y="3148"/>
                </a:cubicBezTo>
                <a:cubicBezTo>
                  <a:pt x="7511" y="1386"/>
                  <a:pt x="6074" y="502"/>
                  <a:pt x="5032" y="502"/>
                </a:cubicBezTo>
                <a:cubicBezTo>
                  <a:pt x="4191" y="502"/>
                  <a:pt x="3129" y="1050"/>
                  <a:pt x="2997" y="1552"/>
                </a:cubicBezTo>
                <a:cubicBezTo>
                  <a:pt x="2968" y="1664"/>
                  <a:pt x="2882" y="1844"/>
                  <a:pt x="2808" y="1951"/>
                </a:cubicBezTo>
                <a:cubicBezTo>
                  <a:pt x="2734" y="2058"/>
                  <a:pt x="2531" y="2562"/>
                  <a:pt x="2358" y="3071"/>
                </a:cubicBezTo>
                <a:lnTo>
                  <a:pt x="2043" y="3998"/>
                </a:lnTo>
                <a:lnTo>
                  <a:pt x="1881" y="3042"/>
                </a:lnTo>
                <a:cubicBezTo>
                  <a:pt x="1665" y="1759"/>
                  <a:pt x="1305" y="768"/>
                  <a:pt x="900" y="344"/>
                </a:cubicBezTo>
                <a:cubicBezTo>
                  <a:pt x="720" y="156"/>
                  <a:pt x="372" y="36"/>
                  <a:pt x="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1" name="“The Church of Christ - GOD’s TEMPLE”"/>
          <p:cNvSpPr txBox="1"/>
          <p:nvPr/>
        </p:nvSpPr>
        <p:spPr>
          <a:xfrm>
            <a:off x="217858" y="4391151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162" name="(1 Peter 2:4-10; 1 Corinthians 3:16,17; 2 Corinthians 3:9-11; 6:14-7:1; Ephesians 2:20-22)"/>
          <p:cNvSpPr txBox="1"/>
          <p:nvPr/>
        </p:nvSpPr>
        <p:spPr>
          <a:xfrm>
            <a:off x="820166" y="5616634"/>
            <a:ext cx="11364469" cy="5430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Hebrews 9:1-15 (NKJV)"/>
          <p:cNvSpPr txBox="1"/>
          <p:nvPr/>
        </p:nvSpPr>
        <p:spPr>
          <a:xfrm>
            <a:off x="217884" y="2781217"/>
            <a:ext cx="12569032" cy="9460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170215" dir="2700000">
              <a:srgbClr val="000000">
                <a:alpha val="431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b="1" sz="5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Hebrews 9:1-15 (NKJV)</a:t>
            </a:r>
          </a:p>
        </p:txBody>
      </p:sp>
      <p:sp>
        <p:nvSpPr>
          <p:cNvPr id="218" name="JESUS THE BUILDER &amp; OUR HIGH PRIEST"/>
          <p:cNvSpPr txBox="1"/>
          <p:nvPr/>
        </p:nvSpPr>
        <p:spPr>
          <a:xfrm>
            <a:off x="-4203" y="1879326"/>
            <a:ext cx="13013207" cy="749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101600" dist="170215" dir="2700000">
              <a:srgbClr val="000000">
                <a:alpha val="431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1400"/>
              </a:spcBef>
              <a:defRPr b="1" sz="4400">
                <a:solidFill>
                  <a:srgbClr val="FFFFFF"/>
                </a:solidFill>
                <a:effectLst>
                  <a:outerShdw sx="100000" sy="100000" kx="0" ky="0" algn="b" rotWithShape="0" blurRad="50800" dist="63500" dir="2368599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JESUS THE BUILDER &amp; OUR HIGH PRIEST</a:t>
            </a:r>
          </a:p>
        </p:txBody>
      </p:sp>
      <p:sp>
        <p:nvSpPr>
          <p:cNvPr id="219" name="“The Church of Christ - GOD’s TEMPLE”"/>
          <p:cNvSpPr txBox="1"/>
          <p:nvPr/>
        </p:nvSpPr>
        <p:spPr>
          <a:xfrm>
            <a:off x="217858" y="108095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220" name="(1 Peter 2:4-10; 1 Corinthians 3:16,17; 2 Corinthians 3:9-11; 6:14-7:1; Ephesians 2:20-22)"/>
          <p:cNvSpPr txBox="1"/>
          <p:nvPr/>
        </p:nvSpPr>
        <p:spPr>
          <a:xfrm>
            <a:off x="217858" y="1078645"/>
            <a:ext cx="12569084" cy="543053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  <p:pic>
        <p:nvPicPr>
          <p:cNvPr id="221" name="Screen Shot 2020-05-23 at 1.22.59 PM.png" descr="Screen Shot 2020-05-23 at 1.22.59 PM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878" y="3644803"/>
            <a:ext cx="12559043" cy="57866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170215" dir="2700000">
              <a:srgbClr val="000000">
                <a:alpha val="43138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Hebrews 9:1-15 (NKJV)"/>
          <p:cNvSpPr txBox="1"/>
          <p:nvPr/>
        </p:nvSpPr>
        <p:spPr>
          <a:xfrm>
            <a:off x="217884" y="2781217"/>
            <a:ext cx="12569032" cy="9460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170215" dir="2700000">
              <a:srgbClr val="000000">
                <a:alpha val="431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b="1" sz="5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Hebrews 9:1-15 (NKJV)</a:t>
            </a:r>
          </a:p>
        </p:txBody>
      </p:sp>
      <p:sp>
        <p:nvSpPr>
          <p:cNvPr id="224" name="JESUS THE BUILDER &amp; OUR HIGH PRIEST"/>
          <p:cNvSpPr txBox="1"/>
          <p:nvPr/>
        </p:nvSpPr>
        <p:spPr>
          <a:xfrm>
            <a:off x="-4203" y="1879326"/>
            <a:ext cx="13013207" cy="749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101600" dist="170215" dir="2700000">
              <a:srgbClr val="000000">
                <a:alpha val="431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1400"/>
              </a:spcBef>
              <a:defRPr b="1" sz="4400">
                <a:solidFill>
                  <a:srgbClr val="FFFFFF"/>
                </a:solidFill>
                <a:effectLst>
                  <a:outerShdw sx="100000" sy="100000" kx="0" ky="0" algn="b" rotWithShape="0" blurRad="50800" dist="63500" dir="2368599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JESUS THE BUILDER &amp; OUR HIGH PRIEST</a:t>
            </a:r>
          </a:p>
        </p:txBody>
      </p:sp>
      <p:sp>
        <p:nvSpPr>
          <p:cNvPr id="225" name="“The Church of Christ - GOD’s TEMPLE”"/>
          <p:cNvSpPr txBox="1"/>
          <p:nvPr/>
        </p:nvSpPr>
        <p:spPr>
          <a:xfrm>
            <a:off x="217858" y="108095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226" name="(1 Peter 2:4-10; 1 Corinthians 3:16,17; 2 Corinthians 3:9-11; 6:14-7:1; Ephesians 2:20-22)"/>
          <p:cNvSpPr txBox="1"/>
          <p:nvPr/>
        </p:nvSpPr>
        <p:spPr>
          <a:xfrm>
            <a:off x="217858" y="1078645"/>
            <a:ext cx="12569084" cy="543053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  <p:pic>
        <p:nvPicPr>
          <p:cNvPr id="227" name="Screen Shot 2020-05-23 at 1.22.16 PM.png" descr="Screen Shot 2020-05-23 at 1.22.16 PM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883" y="3719355"/>
            <a:ext cx="12569034" cy="56977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170215" dir="2700000">
              <a:srgbClr val="000000">
                <a:alpha val="43138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Hebrews 9:1-15 (NKJV)"/>
          <p:cNvSpPr txBox="1"/>
          <p:nvPr/>
        </p:nvSpPr>
        <p:spPr>
          <a:xfrm>
            <a:off x="217884" y="2781217"/>
            <a:ext cx="12569032" cy="9460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170215" dir="2700000">
              <a:srgbClr val="000000">
                <a:alpha val="431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b="1" sz="5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Hebrews 9:1-15 (NKJV)</a:t>
            </a:r>
          </a:p>
        </p:txBody>
      </p:sp>
      <p:sp>
        <p:nvSpPr>
          <p:cNvPr id="230" name="JESUS THE BUILDER &amp; OUR HIGH PRIEST"/>
          <p:cNvSpPr txBox="1"/>
          <p:nvPr/>
        </p:nvSpPr>
        <p:spPr>
          <a:xfrm>
            <a:off x="-4203" y="1879326"/>
            <a:ext cx="13013207" cy="749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101600" dist="170215" dir="2700000">
              <a:srgbClr val="000000">
                <a:alpha val="431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1400"/>
              </a:spcBef>
              <a:defRPr b="1" sz="4400">
                <a:solidFill>
                  <a:srgbClr val="FFFFFF"/>
                </a:solidFill>
                <a:effectLst>
                  <a:outerShdw sx="100000" sy="100000" kx="0" ky="0" algn="b" rotWithShape="0" blurRad="50800" dist="63500" dir="2368599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JESUS THE BUILDER &amp; OUR HIGH PRIEST</a:t>
            </a:r>
          </a:p>
        </p:txBody>
      </p:sp>
      <p:sp>
        <p:nvSpPr>
          <p:cNvPr id="231" name="“The Church of Christ - GOD’s TEMPLE”"/>
          <p:cNvSpPr txBox="1"/>
          <p:nvPr/>
        </p:nvSpPr>
        <p:spPr>
          <a:xfrm>
            <a:off x="217858" y="108095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232" name="(1 Peter 2:4-10; 1 Corinthians 3:16,17; 2 Corinthians 3:9-11; 6:14-7:1; Ephesians 2:20-22)"/>
          <p:cNvSpPr txBox="1"/>
          <p:nvPr/>
        </p:nvSpPr>
        <p:spPr>
          <a:xfrm>
            <a:off x="217858" y="1078645"/>
            <a:ext cx="12569084" cy="543053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  <p:pic>
        <p:nvPicPr>
          <p:cNvPr id="233" name="Screen Shot 2020-05-23 at 1.24.14 PM.png" descr="Screen Shot 2020-05-23 at 1.24.14 PM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899" y="3550758"/>
            <a:ext cx="12565002" cy="605296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170215" dir="2700000">
              <a:srgbClr val="000000">
                <a:alpha val="43138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JESUS THE BUILDER &amp; OUR HIGH PRIEST"/>
          <p:cNvSpPr txBox="1"/>
          <p:nvPr/>
        </p:nvSpPr>
        <p:spPr>
          <a:xfrm>
            <a:off x="-4203" y="1879326"/>
            <a:ext cx="13013207" cy="749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101600" dist="170215" dir="2700000">
              <a:srgbClr val="000000">
                <a:alpha val="431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1400"/>
              </a:spcBef>
              <a:defRPr b="1" sz="4400">
                <a:solidFill>
                  <a:srgbClr val="FFFFFF"/>
                </a:solidFill>
                <a:effectLst>
                  <a:outerShdw sx="100000" sy="100000" kx="0" ky="0" algn="b" rotWithShape="0" blurRad="50800" dist="63500" dir="2368599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JESUS THE BUILDER &amp; OUR HIGH PRIEST</a:t>
            </a:r>
          </a:p>
        </p:txBody>
      </p:sp>
      <p:sp>
        <p:nvSpPr>
          <p:cNvPr id="236" name="“The Church of Christ - GOD’s TEMPLE”"/>
          <p:cNvSpPr txBox="1"/>
          <p:nvPr/>
        </p:nvSpPr>
        <p:spPr>
          <a:xfrm>
            <a:off x="217858" y="108095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237" name="(1 Peter 2:4-10; 1 Corinthians 3:16,17; 2 Corinthians 3:9-11; 6:14-7:1; Ephesians 2:20-22)"/>
          <p:cNvSpPr txBox="1"/>
          <p:nvPr/>
        </p:nvSpPr>
        <p:spPr>
          <a:xfrm>
            <a:off x="217858" y="1078645"/>
            <a:ext cx="12569084" cy="543053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  <p:pic>
        <p:nvPicPr>
          <p:cNvPr id="23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3625" t="5308" r="12054" b="0"/>
          <a:stretch>
            <a:fillRect/>
          </a:stretch>
        </p:blipFill>
        <p:spPr>
          <a:xfrm flipH="1">
            <a:off x="279115" y="3038266"/>
            <a:ext cx="5775319" cy="6424954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The tabernacle &amp; its furniture was a figure of that which was to come. (Heb 9:5)…"/>
          <p:cNvSpPr txBox="1"/>
          <p:nvPr/>
        </p:nvSpPr>
        <p:spPr>
          <a:xfrm>
            <a:off x="6318893" y="2969605"/>
            <a:ext cx="6452555" cy="6273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88900" dir="2214254">
              <a:srgbClr val="000000">
                <a:alpha val="4607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35000" indent="-635000" algn="l">
              <a:spcBef>
                <a:spcPts val="1500"/>
              </a:spcBef>
              <a:buSzPct val="80000"/>
              <a:buBlip>
                <a:blip r:embed="rId3"/>
              </a:buBlip>
              <a:defRPr sz="3300">
                <a:solidFill>
                  <a:srgbClr val="000000"/>
                </a:solidFill>
              </a:defRPr>
            </a:pPr>
            <a:r>
              <a:t>The tabernacle &amp; its furniture was a figure of that which was to come. (Heb 9:5) </a:t>
            </a:r>
          </a:p>
          <a:p>
            <a:pPr marL="635000" indent="-635000" algn="l">
              <a:spcBef>
                <a:spcPts val="1500"/>
              </a:spcBef>
              <a:buSzPct val="80000"/>
              <a:buBlip>
                <a:blip r:embed="rId3"/>
              </a:buBlip>
              <a:defRPr sz="3300">
                <a:solidFill>
                  <a:srgbClr val="000000"/>
                </a:solidFill>
              </a:defRPr>
            </a:pPr>
            <a:r>
              <a:t>The Levitical arrangements were designed to convey the idea that the true way to God was not found in them - but in something yet to come - Jesus - (Mt 27:51; Mk 15:38) </a:t>
            </a:r>
          </a:p>
          <a:p>
            <a:pPr marL="635000" indent="-635000" algn="l">
              <a:spcBef>
                <a:spcPts val="1500"/>
              </a:spcBef>
              <a:buSzPct val="80000"/>
              <a:buBlip>
                <a:blip r:embed="rId3"/>
              </a:buBlip>
              <a:defRPr sz="3300">
                <a:solidFill>
                  <a:srgbClr val="000000"/>
                </a:solidFill>
              </a:defRPr>
            </a:pPr>
            <a:r>
              <a:t>These were symbolic - outward signs without power - compare &amp; contrast with 10:22 &amp; 1 Pet 3:21.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JESUS THE BUILDER &amp; OUR HIGH PRIEST"/>
          <p:cNvSpPr txBox="1"/>
          <p:nvPr/>
        </p:nvSpPr>
        <p:spPr>
          <a:xfrm>
            <a:off x="-4203" y="1879326"/>
            <a:ext cx="13013207" cy="749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101600" dist="170215" dir="2700000">
              <a:srgbClr val="000000">
                <a:alpha val="431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1400"/>
              </a:spcBef>
              <a:defRPr b="1" sz="4400">
                <a:solidFill>
                  <a:srgbClr val="FFFFFF"/>
                </a:solidFill>
                <a:effectLst>
                  <a:outerShdw sx="100000" sy="100000" kx="0" ky="0" algn="b" rotWithShape="0" blurRad="50800" dist="63500" dir="2368599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JESUS THE BUILDER &amp; OUR HIGH PRIEST</a:t>
            </a:r>
          </a:p>
        </p:txBody>
      </p:sp>
      <p:sp>
        <p:nvSpPr>
          <p:cNvPr id="242" name="“The Church of Christ - GOD’s TEMPLE”"/>
          <p:cNvSpPr txBox="1"/>
          <p:nvPr/>
        </p:nvSpPr>
        <p:spPr>
          <a:xfrm>
            <a:off x="217858" y="108095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243" name="(1 Peter 2:4-10; 1 Corinthians 3:16,17; 2 Corinthians 3:9-11; 6:14-7:1; Ephesians 2:20-22)"/>
          <p:cNvSpPr txBox="1"/>
          <p:nvPr/>
        </p:nvSpPr>
        <p:spPr>
          <a:xfrm>
            <a:off x="217858" y="1078645"/>
            <a:ext cx="12569084" cy="543053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  <p:pic>
        <p:nvPicPr>
          <p:cNvPr id="24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3625" t="5308" r="12054" b="0"/>
          <a:stretch>
            <a:fillRect/>
          </a:stretch>
        </p:blipFill>
        <p:spPr>
          <a:xfrm flipH="1">
            <a:off x="279115" y="3038266"/>
            <a:ext cx="5775319" cy="6424954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The tabernacle, with all its furnishings &amp; priestly services was itself an argument for its temporary nature.…"/>
          <p:cNvSpPr txBox="1"/>
          <p:nvPr/>
        </p:nvSpPr>
        <p:spPr>
          <a:xfrm>
            <a:off x="6318893" y="2969605"/>
            <a:ext cx="6452555" cy="6210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88900" dir="2214254">
              <a:srgbClr val="000000">
                <a:alpha val="4607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35000" indent="-635000" algn="l">
              <a:spcBef>
                <a:spcPts val="1500"/>
              </a:spcBef>
              <a:buSzPct val="80000"/>
              <a:buBlip>
                <a:blip r:embed="rId3"/>
              </a:buBlip>
              <a:defRPr>
                <a:solidFill>
                  <a:srgbClr val="000000"/>
                </a:solidFill>
              </a:defRPr>
            </a:pPr>
            <a:r>
              <a:t>The tabernacle, with all its furnishings &amp; priestly services was itself an argument for its temporary nature.</a:t>
            </a:r>
          </a:p>
          <a:p>
            <a:pPr marL="635000" indent="-635000" algn="l">
              <a:spcBef>
                <a:spcPts val="1500"/>
              </a:spcBef>
              <a:buSzPct val="80000"/>
              <a:buBlip>
                <a:blip r:embed="rId3"/>
              </a:buBlip>
              <a:defRPr>
                <a:solidFill>
                  <a:srgbClr val="000000"/>
                </a:solidFill>
              </a:defRPr>
            </a:pPr>
            <a:r>
              <a:t>These things had no power without the blood of Christ &amp; His service - Col 2:14-17</a:t>
            </a:r>
          </a:p>
          <a:p>
            <a:pPr marL="635000" indent="-635000" algn="l">
              <a:spcBef>
                <a:spcPts val="1500"/>
              </a:spcBef>
              <a:buSzPct val="80000"/>
              <a:buBlip>
                <a:blip r:embed="rId3"/>
              </a:buBlip>
              <a:defRPr>
                <a:solidFill>
                  <a:srgbClr val="000000"/>
                </a:solidFill>
              </a:defRPr>
            </a:pPr>
            <a:r>
              <a:t>The O.T. system was for a limited period &amp; was ending - the time of reformation had come. - Mt 5:17,18; 19:28-30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JESUS THE BUILDER &amp; OUR HIGH PRIEST"/>
          <p:cNvSpPr txBox="1"/>
          <p:nvPr/>
        </p:nvSpPr>
        <p:spPr>
          <a:xfrm>
            <a:off x="-4203" y="1879326"/>
            <a:ext cx="13013207" cy="749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101600" dist="170215" dir="2700000">
              <a:srgbClr val="000000">
                <a:alpha val="431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1400"/>
              </a:spcBef>
              <a:defRPr b="1" sz="4400">
                <a:solidFill>
                  <a:srgbClr val="FFFFFF"/>
                </a:solidFill>
                <a:effectLst>
                  <a:outerShdw sx="100000" sy="100000" kx="0" ky="0" algn="b" rotWithShape="0" blurRad="50800" dist="63500" dir="2368599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JESUS THE BUILDER &amp; OUR HIGH PRIEST</a:t>
            </a:r>
          </a:p>
        </p:txBody>
      </p:sp>
      <p:sp>
        <p:nvSpPr>
          <p:cNvPr id="248" name="“The Church of Christ - GOD’s TEMPLE”"/>
          <p:cNvSpPr txBox="1"/>
          <p:nvPr/>
        </p:nvSpPr>
        <p:spPr>
          <a:xfrm>
            <a:off x="217858" y="108095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249" name="(1 Peter 2:4-10; 1 Corinthians 3:16,17; 2 Corinthians 3:9-11; 6:14-7:1; Ephesians 2:20-22)"/>
          <p:cNvSpPr txBox="1"/>
          <p:nvPr/>
        </p:nvSpPr>
        <p:spPr>
          <a:xfrm>
            <a:off x="217858" y="1078645"/>
            <a:ext cx="12569084" cy="543053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3625" t="5308" r="12054" b="0"/>
          <a:stretch>
            <a:fillRect/>
          </a:stretch>
        </p:blipFill>
        <p:spPr>
          <a:xfrm flipH="1">
            <a:off x="279115" y="3038266"/>
            <a:ext cx="5775319" cy="6424954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Jesus, our High Priest - (2:17; 3:1; 4:14; 5:5,10; 6:20; 7:26-28; 8:1,2)…"/>
          <p:cNvSpPr txBox="1"/>
          <p:nvPr/>
        </p:nvSpPr>
        <p:spPr>
          <a:xfrm>
            <a:off x="6305027" y="3811375"/>
            <a:ext cx="6605902" cy="568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88900" dir="2214254">
              <a:srgbClr val="000000">
                <a:alpha val="4607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35000" indent="-635000" algn="l">
              <a:spcBef>
                <a:spcPts val="1500"/>
              </a:spcBef>
              <a:buSzPct val="80000"/>
              <a:buBlip>
                <a:blip r:embed="rId3"/>
              </a:buBlip>
              <a:defRPr>
                <a:solidFill>
                  <a:srgbClr val="000000"/>
                </a:solidFill>
              </a:defRPr>
            </a:pPr>
            <a:r>
              <a:t>Jesus, our High Priest - (2:17; 3:1; 4:14; 5:5,10; 6:20; 7:26-28; 8:1,2)</a:t>
            </a:r>
          </a:p>
          <a:p>
            <a:pPr marL="635000" indent="-635000" algn="l">
              <a:spcBef>
                <a:spcPts val="1500"/>
              </a:spcBef>
              <a:buSzPct val="80000"/>
              <a:buBlip>
                <a:blip r:embed="rId3"/>
              </a:buBlip>
              <a:defRPr>
                <a:solidFill>
                  <a:srgbClr val="000000"/>
                </a:solidFill>
              </a:defRPr>
            </a:pPr>
            <a:r>
              <a:t>Christ has entered heaven itself - 8:2; 9:24; Rev 11:19; 15:5</a:t>
            </a:r>
          </a:p>
          <a:p>
            <a:pPr marL="635000" indent="-635000" algn="l">
              <a:spcBef>
                <a:spcPts val="1500"/>
              </a:spcBef>
              <a:buSzPct val="80000"/>
              <a:buBlip>
                <a:blip r:embed="rId3"/>
              </a:buBlip>
              <a:defRPr>
                <a:solidFill>
                  <a:srgbClr val="000000"/>
                </a:solidFill>
              </a:defRPr>
            </a:pPr>
            <a:r>
              <a:t>By “His own blood He entered the Most Holy Place once for all” - He did not have to offer daily or yearly sacrifices - His one time sacrifice is sufficient for all time - 7:27; 9:26-28</a:t>
            </a:r>
          </a:p>
        </p:txBody>
      </p:sp>
      <p:sp>
        <p:nvSpPr>
          <p:cNvPr id="252" name="His priesthood is in a greater tabernacle - (Hebrews 9:11-15)"/>
          <p:cNvSpPr txBox="1"/>
          <p:nvPr/>
        </p:nvSpPr>
        <p:spPr>
          <a:xfrm>
            <a:off x="0" y="2899051"/>
            <a:ext cx="13004801" cy="641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52400" dist="88900" dir="2214254">
              <a:srgbClr val="000000">
                <a:alpha val="4607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380999">
              <a:spcBef>
                <a:spcPts val="900"/>
              </a:spcBef>
              <a:defRPr>
                <a:solidFill>
                  <a:srgbClr val="000000"/>
                </a:solidFill>
                <a:latin typeface="Denmark Regular"/>
                <a:ea typeface="Denmark Regular"/>
                <a:cs typeface="Denmark Regular"/>
                <a:sym typeface="Denmark Regular"/>
              </a:defRPr>
            </a:pPr>
            <a:r>
              <a:t>His priesthood is in a greater tabernacle </a:t>
            </a:r>
            <a:r>
              <a:rPr>
                <a:latin typeface="Baskerville"/>
                <a:ea typeface="Baskerville"/>
                <a:cs typeface="Baskerville"/>
                <a:sym typeface="Baskerville"/>
              </a:rPr>
              <a:t>-</a:t>
            </a:r>
            <a:r>
              <a:rPr i="1">
                <a:latin typeface="Baskerville"/>
                <a:ea typeface="Baskerville"/>
                <a:cs typeface="Baskerville"/>
                <a:sym typeface="Baskerville"/>
              </a:rPr>
              <a:t> </a:t>
            </a:r>
            <a:r>
              <a:rPr i="1" sz="3100">
                <a:latin typeface="Baskerville"/>
                <a:ea typeface="Baskerville"/>
                <a:cs typeface="Baskerville"/>
                <a:sym typeface="Baskerville"/>
              </a:rPr>
              <a:t>(Hebrews 9:11-15)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JESUS THE BUILDER &amp; OUR HIGH PRIEST"/>
          <p:cNvSpPr txBox="1"/>
          <p:nvPr/>
        </p:nvSpPr>
        <p:spPr>
          <a:xfrm>
            <a:off x="-4203" y="1879326"/>
            <a:ext cx="13013207" cy="749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101600" dist="170215" dir="2700000">
              <a:srgbClr val="000000">
                <a:alpha val="431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1400"/>
              </a:spcBef>
              <a:defRPr b="1" sz="4400">
                <a:solidFill>
                  <a:srgbClr val="FFFFFF"/>
                </a:solidFill>
                <a:effectLst>
                  <a:outerShdw sx="100000" sy="100000" kx="0" ky="0" algn="b" rotWithShape="0" blurRad="50800" dist="63500" dir="2368599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JESUS THE BUILDER &amp; OUR HIGH PRIEST</a:t>
            </a:r>
          </a:p>
        </p:txBody>
      </p:sp>
      <p:sp>
        <p:nvSpPr>
          <p:cNvPr id="255" name="“The Church of Christ - GOD’s TEMPLE”"/>
          <p:cNvSpPr txBox="1"/>
          <p:nvPr/>
        </p:nvSpPr>
        <p:spPr>
          <a:xfrm>
            <a:off x="217858" y="108095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256" name="(1 Peter 2:4-10; 1 Corinthians 3:16,17; 2 Corinthians 3:9-11; 6:14-7:1; Ephesians 2:20-22)"/>
          <p:cNvSpPr txBox="1"/>
          <p:nvPr/>
        </p:nvSpPr>
        <p:spPr>
          <a:xfrm>
            <a:off x="217858" y="1078645"/>
            <a:ext cx="12569084" cy="543053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  <p:pic>
        <p:nvPicPr>
          <p:cNvPr id="25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3625" t="5308" r="12054" b="0"/>
          <a:stretch>
            <a:fillRect/>
          </a:stretch>
        </p:blipFill>
        <p:spPr>
          <a:xfrm flipH="1">
            <a:off x="279115" y="3038266"/>
            <a:ext cx="5775319" cy="6424954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Jesus willingly became flesh so He could give Himself for us that we can be saved from our sins &amp; have eternal life (Jn 1:14; 3:16; Eph 2:1; Phili 2:6-8; Heb 2:9-18; 10:5)…"/>
          <p:cNvSpPr txBox="1"/>
          <p:nvPr/>
        </p:nvSpPr>
        <p:spPr>
          <a:xfrm>
            <a:off x="6305027" y="3811375"/>
            <a:ext cx="6605902" cy="5575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88900" dir="2214254">
              <a:srgbClr val="000000">
                <a:alpha val="4607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35000" indent="-635000" algn="l">
              <a:spcBef>
                <a:spcPts val="1500"/>
              </a:spcBef>
              <a:buSzPct val="80000"/>
              <a:buBlip>
                <a:blip r:embed="rId3"/>
              </a:buBlip>
              <a:defRPr sz="3200">
                <a:solidFill>
                  <a:srgbClr val="000000"/>
                </a:solidFill>
              </a:defRPr>
            </a:pPr>
            <a:r>
              <a:t>Jesus willingly became flesh so He could give Himself for us that we can be saved from our sins &amp; have eternal life (Jn 1:14; 3:16; Eph 2:1; Phili 2:6-8; Heb 2:9-18; 10:5)</a:t>
            </a:r>
          </a:p>
          <a:p>
            <a:pPr marL="635000" indent="-635000" algn="l">
              <a:spcBef>
                <a:spcPts val="1500"/>
              </a:spcBef>
              <a:buSzPct val="80000"/>
              <a:buBlip>
                <a:blip r:embed="rId3"/>
              </a:buBlip>
              <a:defRPr sz="3200">
                <a:solidFill>
                  <a:srgbClr val="000000"/>
                </a:solidFill>
              </a:defRPr>
            </a:pPr>
            <a:r>
              <a:t>He offered Himself without spot to God (1 Pet 1:18,19; 2:22-24; Heb 4:15; 7:26,27)</a:t>
            </a:r>
          </a:p>
          <a:p>
            <a:pPr marL="635000" indent="-635000" algn="l">
              <a:spcBef>
                <a:spcPts val="1500"/>
              </a:spcBef>
              <a:buSzPct val="80000"/>
              <a:buBlip>
                <a:blip r:embed="rId3"/>
              </a:buBlip>
              <a:defRPr sz="3100">
                <a:solidFill>
                  <a:srgbClr val="000000"/>
                </a:solidFill>
              </a:defRPr>
            </a:pPr>
            <a:r>
              <a:t>Without the death of Jesus there could be no remission of sins - no fellowship with God (Rom 3:23-25)</a:t>
            </a:r>
          </a:p>
        </p:txBody>
      </p:sp>
      <p:sp>
        <p:nvSpPr>
          <p:cNvPr id="259" name="His priesthood is in a greater tabernacle - (Hebrews 9:11-15)"/>
          <p:cNvSpPr txBox="1"/>
          <p:nvPr/>
        </p:nvSpPr>
        <p:spPr>
          <a:xfrm>
            <a:off x="0" y="2899051"/>
            <a:ext cx="13004801" cy="641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52400" dist="88900" dir="2214254">
              <a:srgbClr val="000000">
                <a:alpha val="4607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380999">
              <a:spcBef>
                <a:spcPts val="900"/>
              </a:spcBef>
              <a:defRPr>
                <a:solidFill>
                  <a:srgbClr val="000000"/>
                </a:solidFill>
                <a:latin typeface="Denmark Regular"/>
                <a:ea typeface="Denmark Regular"/>
                <a:cs typeface="Denmark Regular"/>
                <a:sym typeface="Denmark Regular"/>
              </a:defRPr>
            </a:pPr>
            <a:r>
              <a:t>His priesthood is in a greater tabernacle </a:t>
            </a:r>
            <a:r>
              <a:rPr>
                <a:latin typeface="Baskerville"/>
                <a:ea typeface="Baskerville"/>
                <a:cs typeface="Baskerville"/>
                <a:sym typeface="Baskerville"/>
              </a:rPr>
              <a:t>-</a:t>
            </a:r>
            <a:r>
              <a:rPr i="1">
                <a:latin typeface="Baskerville"/>
                <a:ea typeface="Baskerville"/>
                <a:cs typeface="Baskerville"/>
                <a:sym typeface="Baskerville"/>
              </a:rPr>
              <a:t> </a:t>
            </a:r>
            <a:r>
              <a:rPr i="1" sz="3100">
                <a:latin typeface="Baskerville"/>
                <a:ea typeface="Baskerville"/>
                <a:cs typeface="Baskerville"/>
                <a:sym typeface="Baskerville"/>
              </a:rPr>
              <a:t>(Hebrews 9:11-15)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JESUS THE BUILDER &amp; OUR HIGH PRIEST"/>
          <p:cNvSpPr txBox="1"/>
          <p:nvPr/>
        </p:nvSpPr>
        <p:spPr>
          <a:xfrm>
            <a:off x="-4203" y="1879326"/>
            <a:ext cx="13013207" cy="749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101600" dist="170215" dir="2700000">
              <a:srgbClr val="000000">
                <a:alpha val="431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1400"/>
              </a:spcBef>
              <a:defRPr b="1" sz="4400">
                <a:solidFill>
                  <a:srgbClr val="FFFFFF"/>
                </a:solidFill>
                <a:effectLst>
                  <a:outerShdw sx="100000" sy="100000" kx="0" ky="0" algn="b" rotWithShape="0" blurRad="50800" dist="63500" dir="2368599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JESUS THE BUILDER &amp; OUR HIGH PRIEST</a:t>
            </a:r>
          </a:p>
        </p:txBody>
      </p:sp>
      <p:sp>
        <p:nvSpPr>
          <p:cNvPr id="262" name="“The Church of Christ - GOD’s TEMPLE”"/>
          <p:cNvSpPr txBox="1"/>
          <p:nvPr/>
        </p:nvSpPr>
        <p:spPr>
          <a:xfrm>
            <a:off x="217858" y="108095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263" name="(1 Peter 2:4-10; 1 Corinthians 3:16,17; 2 Corinthians 3:9-11; 6:14-7:1; Ephesians 2:20-22)"/>
          <p:cNvSpPr txBox="1"/>
          <p:nvPr/>
        </p:nvSpPr>
        <p:spPr>
          <a:xfrm>
            <a:off x="217858" y="1078645"/>
            <a:ext cx="12569084" cy="543053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  <p:pic>
        <p:nvPicPr>
          <p:cNvPr id="26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3625" t="5308" r="12054" b="0"/>
          <a:stretch>
            <a:fillRect/>
          </a:stretch>
        </p:blipFill>
        <p:spPr>
          <a:xfrm flipH="1">
            <a:off x="279115" y="3038266"/>
            <a:ext cx="5775319" cy="6424954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Had eternal life been possible through the OC there would have been no need for the NC (Heb 7:22; 8:6; 12:24)…"/>
          <p:cNvSpPr txBox="1"/>
          <p:nvPr/>
        </p:nvSpPr>
        <p:spPr>
          <a:xfrm>
            <a:off x="6039445" y="3811375"/>
            <a:ext cx="6871484" cy="5651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88900" dir="2214254">
              <a:srgbClr val="000000">
                <a:alpha val="4607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35000" indent="-635000" algn="l">
              <a:spcBef>
                <a:spcPts val="1500"/>
              </a:spcBef>
              <a:buSzPct val="80000"/>
              <a:buBlip>
                <a:blip r:embed="rId3"/>
              </a:buBlip>
              <a:defRPr sz="3200">
                <a:solidFill>
                  <a:srgbClr val="000000"/>
                </a:solidFill>
              </a:defRPr>
            </a:pPr>
            <a:r>
              <a:t>Had eternal life been possible through the OC there would have been no need for the NC (Heb 7:22; 8:6; 12:24)</a:t>
            </a:r>
          </a:p>
          <a:p>
            <a:pPr marL="635000" indent="-635000" algn="l">
              <a:spcBef>
                <a:spcPts val="1500"/>
              </a:spcBef>
              <a:buSzPct val="80000"/>
              <a:buBlip>
                <a:blip r:embed="rId3"/>
              </a:buBlip>
              <a:defRPr sz="3200">
                <a:solidFill>
                  <a:srgbClr val="000000"/>
                </a:solidFill>
              </a:defRPr>
            </a:pPr>
            <a:r>
              <a:t>Through the blood of Jesus we have “redemption” and through His “endless life” we have an inheritance that is “eternal” (Heb 9:12,15)</a:t>
            </a:r>
          </a:p>
          <a:p>
            <a:pPr marL="635000" indent="-635000" algn="l">
              <a:spcBef>
                <a:spcPts val="1500"/>
              </a:spcBef>
              <a:buSzPct val="80000"/>
              <a:buBlip>
                <a:blip r:embed="rId3"/>
              </a:buBlip>
              <a:defRPr sz="3200">
                <a:solidFill>
                  <a:srgbClr val="000000"/>
                </a:solidFill>
              </a:defRPr>
            </a:pPr>
            <a:r>
              <a:t>The endless life of Christ is placed in contrast with the perishable life of the priests &amp; efficacy of OT sacrifices.</a:t>
            </a:r>
          </a:p>
        </p:txBody>
      </p:sp>
      <p:sp>
        <p:nvSpPr>
          <p:cNvPr id="266" name="His priesthood is in a greater tabernacle - (Hebrews 9:11-15)"/>
          <p:cNvSpPr txBox="1"/>
          <p:nvPr/>
        </p:nvSpPr>
        <p:spPr>
          <a:xfrm>
            <a:off x="0" y="2899051"/>
            <a:ext cx="13004801" cy="641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52400" dist="88900" dir="2214254">
              <a:srgbClr val="000000">
                <a:alpha val="4607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380999">
              <a:spcBef>
                <a:spcPts val="900"/>
              </a:spcBef>
              <a:defRPr>
                <a:solidFill>
                  <a:srgbClr val="000000"/>
                </a:solidFill>
                <a:latin typeface="Denmark Regular"/>
                <a:ea typeface="Denmark Regular"/>
                <a:cs typeface="Denmark Regular"/>
                <a:sym typeface="Denmark Regular"/>
              </a:defRPr>
            </a:pPr>
            <a:r>
              <a:t>His priesthood is in a greater tabernacle </a:t>
            </a:r>
            <a:r>
              <a:rPr>
                <a:latin typeface="Baskerville"/>
                <a:ea typeface="Baskerville"/>
                <a:cs typeface="Baskerville"/>
                <a:sym typeface="Baskerville"/>
              </a:rPr>
              <a:t>-</a:t>
            </a:r>
            <a:r>
              <a:rPr i="1">
                <a:latin typeface="Baskerville"/>
                <a:ea typeface="Baskerville"/>
                <a:cs typeface="Baskerville"/>
                <a:sym typeface="Baskerville"/>
              </a:rPr>
              <a:t> </a:t>
            </a:r>
            <a:r>
              <a:rPr i="1" sz="3100">
                <a:latin typeface="Baskerville"/>
                <a:ea typeface="Baskerville"/>
                <a:cs typeface="Baskerville"/>
                <a:sym typeface="Baskerville"/>
              </a:rPr>
              <a:t>(Hebrews 9:11-15)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Rectangle"/>
          <p:cNvSpPr/>
          <p:nvPr/>
        </p:nvSpPr>
        <p:spPr>
          <a:xfrm>
            <a:off x="178822" y="2886255"/>
            <a:ext cx="5883575" cy="668048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9" name="JESUS THE BUILDER &amp; OUR HIGH PRIEST"/>
          <p:cNvSpPr txBox="1"/>
          <p:nvPr/>
        </p:nvSpPr>
        <p:spPr>
          <a:xfrm>
            <a:off x="-4203" y="1879326"/>
            <a:ext cx="13013207" cy="749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101600" dist="170215" dir="2700000">
              <a:srgbClr val="000000">
                <a:alpha val="431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1400"/>
              </a:spcBef>
              <a:defRPr b="1" sz="4400">
                <a:solidFill>
                  <a:srgbClr val="FFFFFF"/>
                </a:solidFill>
                <a:effectLst>
                  <a:outerShdw sx="100000" sy="100000" kx="0" ky="0" algn="b" rotWithShape="0" blurRad="50800" dist="63500" dir="2368599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JESUS THE BUILDER &amp; OUR HIGH PRIEST</a:t>
            </a:r>
          </a:p>
        </p:txBody>
      </p:sp>
      <p:sp>
        <p:nvSpPr>
          <p:cNvPr id="270" name="“The Church of Christ - GOD’s TEMPLE”"/>
          <p:cNvSpPr txBox="1"/>
          <p:nvPr/>
        </p:nvSpPr>
        <p:spPr>
          <a:xfrm>
            <a:off x="217858" y="108095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271" name="(1 Peter 2:4-10; 1 Corinthians 3:16,17; 2 Corinthians 3:9-11; 6:14-7:1; Ephesians 2:20-22)"/>
          <p:cNvSpPr txBox="1"/>
          <p:nvPr/>
        </p:nvSpPr>
        <p:spPr>
          <a:xfrm>
            <a:off x="217858" y="1078645"/>
            <a:ext cx="12569084" cy="543053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  <p:sp>
        <p:nvSpPr>
          <p:cNvPr id="272" name="The SACRIFICE: Jesus died for our sins - the provision has been provided once for all (Heb 9:11-14, 23-28)…"/>
          <p:cNvSpPr txBox="1"/>
          <p:nvPr/>
        </p:nvSpPr>
        <p:spPr>
          <a:xfrm>
            <a:off x="6384706" y="3076895"/>
            <a:ext cx="6245623" cy="6299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88900" dir="2214254">
              <a:srgbClr val="000000">
                <a:alpha val="4607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34999" indent="-634999" algn="l">
              <a:spcBef>
                <a:spcPts val="1500"/>
              </a:spcBef>
              <a:buSzPct val="80000"/>
              <a:buBlip>
                <a:blip r:embed="rId2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</a:t>
            </a:r>
            <a:r>
              <a:rPr b="1"/>
              <a:t>SACRIFICE:</a:t>
            </a:r>
            <a:r>
              <a:t> Jesus died for our sins - the provision has been provided once for all (Heb 9:11-14, 23-28)</a:t>
            </a:r>
          </a:p>
          <a:p>
            <a:pPr marL="634999" indent="-634999" algn="l">
              <a:spcBef>
                <a:spcPts val="1500"/>
              </a:spcBef>
              <a:buSzPct val="80000"/>
              <a:buBlip>
                <a:blip r:embed="rId2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CLEANSING</a:t>
            </a:r>
            <a:r>
              <a:t>: The washing of regeneration, baptism unto the remission of sins necessary to enter (Acts 2:38; Rom. 6:3-6; Heb. 9:9,10 &amp; 1 Pet 3:20,21) </a:t>
            </a:r>
          </a:p>
        </p:txBody>
      </p:sp>
      <p:pic>
        <p:nvPicPr>
          <p:cNvPr id="27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8234" y="6842737"/>
            <a:ext cx="3391369" cy="2602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1339" y="5330033"/>
            <a:ext cx="3371062" cy="2587094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All these had typological value, but the author could not discuss these things in detail at the time (v. 5)."/>
          <p:cNvSpPr txBox="1"/>
          <p:nvPr/>
        </p:nvSpPr>
        <p:spPr>
          <a:xfrm>
            <a:off x="205202" y="2898955"/>
            <a:ext cx="5830815" cy="257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>
              <a:spcBef>
                <a:spcPts val="900"/>
              </a:spcBef>
              <a:buClr>
                <a:srgbClr val="A29A85"/>
              </a:buClr>
              <a:defRPr sz="3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The furnishings of the tabernacle had typological value, but the author could not discuss these things in detail at the time (Heb. 9:5). </a:t>
            </a:r>
          </a:p>
        </p:txBody>
      </p:sp>
      <p:sp>
        <p:nvSpPr>
          <p:cNvPr id="276" name="Outside the tabernacle"/>
          <p:cNvSpPr txBox="1"/>
          <p:nvPr/>
        </p:nvSpPr>
        <p:spPr>
          <a:xfrm>
            <a:off x="3108256" y="5886052"/>
            <a:ext cx="275198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Outside the tabernacle</a:t>
            </a:r>
          </a:p>
        </p:txBody>
      </p:sp>
      <p:sp>
        <p:nvSpPr>
          <p:cNvPr id="277" name="Cleansing necessary to enter"/>
          <p:cNvSpPr txBox="1"/>
          <p:nvPr/>
        </p:nvSpPr>
        <p:spPr>
          <a:xfrm>
            <a:off x="187022" y="8301070"/>
            <a:ext cx="351969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Cleansing necessary to enter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tangle"/>
          <p:cNvSpPr/>
          <p:nvPr/>
        </p:nvSpPr>
        <p:spPr>
          <a:xfrm>
            <a:off x="178822" y="2886255"/>
            <a:ext cx="5883575" cy="668048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80" name="JESUS THE BUILDER &amp; OUR HIGH PRIEST"/>
          <p:cNvSpPr txBox="1"/>
          <p:nvPr/>
        </p:nvSpPr>
        <p:spPr>
          <a:xfrm>
            <a:off x="-4203" y="1879326"/>
            <a:ext cx="13013207" cy="749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101600" dist="170215" dir="2700000">
              <a:srgbClr val="000000">
                <a:alpha val="431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1400"/>
              </a:spcBef>
              <a:defRPr b="1" sz="4400">
                <a:solidFill>
                  <a:srgbClr val="FFFFFF"/>
                </a:solidFill>
                <a:effectLst>
                  <a:outerShdw sx="100000" sy="100000" kx="0" ky="0" algn="b" rotWithShape="0" blurRad="50800" dist="63500" dir="2368599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JESUS THE BUILDER &amp; OUR HIGH PRIEST</a:t>
            </a:r>
          </a:p>
        </p:txBody>
      </p:sp>
      <p:sp>
        <p:nvSpPr>
          <p:cNvPr id="281" name="“The Church of Christ - GOD’s TEMPLE”"/>
          <p:cNvSpPr txBox="1"/>
          <p:nvPr/>
        </p:nvSpPr>
        <p:spPr>
          <a:xfrm>
            <a:off x="217858" y="108095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282" name="(1 Peter 2:4-10; 1 Corinthians 3:16,17; 2 Corinthians 3:9-11; 6:14-7:1; Ephesians 2:20-22)"/>
          <p:cNvSpPr txBox="1"/>
          <p:nvPr/>
        </p:nvSpPr>
        <p:spPr>
          <a:xfrm>
            <a:off x="217858" y="1078645"/>
            <a:ext cx="12569084" cy="543053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  <p:sp>
        <p:nvSpPr>
          <p:cNvPr id="283" name="LIGHT: Christ gives light through His teachings revealed by the Spirit in the NT (Ps 119:105; Jn 6:63; Eph. 3:3-5; 1 Jn 1:5-9)…"/>
          <p:cNvSpPr txBox="1"/>
          <p:nvPr/>
        </p:nvSpPr>
        <p:spPr>
          <a:xfrm>
            <a:off x="6219605" y="2765746"/>
            <a:ext cx="6632593" cy="6921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88900" dir="2214254">
              <a:srgbClr val="000000">
                <a:alpha val="4607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35000" indent="-635000" algn="l">
              <a:spcBef>
                <a:spcPts val="1500"/>
              </a:spcBef>
              <a:buSzPct val="80000"/>
              <a:buBlip>
                <a:blip r:embed="rId2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LIGHT</a:t>
            </a:r>
            <a:r>
              <a:t>: Christ gives light through His teachings revealed by the Spirit in the NT (Ps 119:105; Jn 6:63; Eph. 3:3-5; 1 Jn 1:5-9) </a:t>
            </a:r>
          </a:p>
          <a:p>
            <a:pPr marL="635000" indent="-635000" algn="l">
              <a:spcBef>
                <a:spcPts val="1500"/>
              </a:spcBef>
              <a:buSzPct val="80000"/>
              <a:buBlip>
                <a:blip r:embed="rId2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PROPITIATION</a:t>
            </a:r>
            <a:r>
              <a:t>: Jesus brought us near the Father. NOW our prayers, worship and lives are accepted (Heb. 10:20; 13:10,15; Rom 12:1,2; Rev. 5:8)</a:t>
            </a:r>
          </a:p>
          <a:p>
            <a:pPr marL="635000" indent="-635000" algn="l">
              <a:spcBef>
                <a:spcPts val="1500"/>
              </a:spcBef>
              <a:buSzPct val="80000"/>
              <a:buBlip>
                <a:blip r:embed="rId2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COMMUNION:</a:t>
            </a:r>
            <a:r>
              <a:t> We have fellowship with God through Christ (Mat 26:28; Ep. 2:16)</a:t>
            </a:r>
          </a:p>
        </p:txBody>
      </p:sp>
      <p:pic>
        <p:nvPicPr>
          <p:cNvPr id="28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1745" y="7050117"/>
            <a:ext cx="2830884" cy="2480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20616" y="5117806"/>
            <a:ext cx="2830883" cy="2458399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All these had typological value, but the author could not discuss these things in detail at the time (v. 5)."/>
          <p:cNvSpPr txBox="1"/>
          <p:nvPr/>
        </p:nvSpPr>
        <p:spPr>
          <a:xfrm>
            <a:off x="205202" y="2898955"/>
            <a:ext cx="5830815" cy="257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>
              <a:spcBef>
                <a:spcPts val="900"/>
              </a:spcBef>
              <a:buClr>
                <a:srgbClr val="A29A85"/>
              </a:buClr>
              <a:defRPr sz="3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The furnishings of the tabernacle had typological value, but the author could not discuss these things in detail at the time (Heb. 9:5). </a:t>
            </a:r>
          </a:p>
        </p:txBody>
      </p:sp>
      <p:pic>
        <p:nvPicPr>
          <p:cNvPr id="28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9603" y="5016710"/>
            <a:ext cx="1274402" cy="26605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3642" t="20" r="13481" b="0"/>
          <a:stretch>
            <a:fillRect/>
          </a:stretch>
        </p:blipFill>
        <p:spPr>
          <a:xfrm>
            <a:off x="3805698" y="3171250"/>
            <a:ext cx="5393404" cy="4217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98" fill="norm" stroke="1" extrusionOk="0">
                <a:moveTo>
                  <a:pt x="4623" y="0"/>
                </a:moveTo>
                <a:cubicBezTo>
                  <a:pt x="4612" y="0"/>
                  <a:pt x="4599" y="2"/>
                  <a:pt x="4588" y="8"/>
                </a:cubicBezTo>
                <a:cubicBezTo>
                  <a:pt x="4562" y="21"/>
                  <a:pt x="4570" y="31"/>
                  <a:pt x="4607" y="33"/>
                </a:cubicBezTo>
                <a:cubicBezTo>
                  <a:pt x="4640" y="34"/>
                  <a:pt x="4660" y="26"/>
                  <a:pt x="4650" y="12"/>
                </a:cubicBezTo>
                <a:cubicBezTo>
                  <a:pt x="4644" y="6"/>
                  <a:pt x="4634" y="1"/>
                  <a:pt x="4623" y="0"/>
                </a:cubicBezTo>
                <a:close/>
                <a:moveTo>
                  <a:pt x="5451" y="0"/>
                </a:moveTo>
                <a:cubicBezTo>
                  <a:pt x="5434" y="0"/>
                  <a:pt x="5414" y="3"/>
                  <a:pt x="5399" y="8"/>
                </a:cubicBezTo>
                <a:cubicBezTo>
                  <a:pt x="5368" y="19"/>
                  <a:pt x="5386" y="28"/>
                  <a:pt x="5438" y="29"/>
                </a:cubicBezTo>
                <a:cubicBezTo>
                  <a:pt x="5491" y="29"/>
                  <a:pt x="5515" y="21"/>
                  <a:pt x="5494" y="10"/>
                </a:cubicBezTo>
                <a:cubicBezTo>
                  <a:pt x="5483" y="5"/>
                  <a:pt x="5468" y="0"/>
                  <a:pt x="5451" y="0"/>
                </a:cubicBezTo>
                <a:close/>
                <a:moveTo>
                  <a:pt x="6663" y="0"/>
                </a:moveTo>
                <a:cubicBezTo>
                  <a:pt x="6649" y="0"/>
                  <a:pt x="6636" y="5"/>
                  <a:pt x="6625" y="10"/>
                </a:cubicBezTo>
                <a:cubicBezTo>
                  <a:pt x="6603" y="22"/>
                  <a:pt x="6619" y="31"/>
                  <a:pt x="6663" y="31"/>
                </a:cubicBezTo>
                <a:cubicBezTo>
                  <a:pt x="6707" y="31"/>
                  <a:pt x="6726" y="22"/>
                  <a:pt x="6704" y="10"/>
                </a:cubicBezTo>
                <a:cubicBezTo>
                  <a:pt x="6693" y="5"/>
                  <a:pt x="6677" y="0"/>
                  <a:pt x="6663" y="0"/>
                </a:cubicBezTo>
                <a:close/>
                <a:moveTo>
                  <a:pt x="7206" y="0"/>
                </a:moveTo>
                <a:cubicBezTo>
                  <a:pt x="7191" y="0"/>
                  <a:pt x="7177" y="5"/>
                  <a:pt x="7166" y="10"/>
                </a:cubicBezTo>
                <a:cubicBezTo>
                  <a:pt x="7144" y="22"/>
                  <a:pt x="7162" y="31"/>
                  <a:pt x="7206" y="31"/>
                </a:cubicBezTo>
                <a:cubicBezTo>
                  <a:pt x="7249" y="31"/>
                  <a:pt x="7267" y="22"/>
                  <a:pt x="7245" y="10"/>
                </a:cubicBezTo>
                <a:cubicBezTo>
                  <a:pt x="7234" y="5"/>
                  <a:pt x="7220" y="0"/>
                  <a:pt x="7206" y="0"/>
                </a:cubicBezTo>
                <a:close/>
                <a:moveTo>
                  <a:pt x="9814" y="0"/>
                </a:moveTo>
                <a:cubicBezTo>
                  <a:pt x="9803" y="0"/>
                  <a:pt x="9790" y="2"/>
                  <a:pt x="9779" y="8"/>
                </a:cubicBezTo>
                <a:cubicBezTo>
                  <a:pt x="9753" y="21"/>
                  <a:pt x="9761" y="31"/>
                  <a:pt x="9798" y="33"/>
                </a:cubicBezTo>
                <a:cubicBezTo>
                  <a:pt x="9831" y="34"/>
                  <a:pt x="9851" y="26"/>
                  <a:pt x="9841" y="12"/>
                </a:cubicBezTo>
                <a:cubicBezTo>
                  <a:pt x="9835" y="6"/>
                  <a:pt x="9825" y="1"/>
                  <a:pt x="9814" y="0"/>
                </a:cubicBezTo>
                <a:close/>
                <a:moveTo>
                  <a:pt x="14962" y="4"/>
                </a:moveTo>
                <a:cubicBezTo>
                  <a:pt x="14953" y="5"/>
                  <a:pt x="14942" y="6"/>
                  <a:pt x="14935" y="10"/>
                </a:cubicBezTo>
                <a:cubicBezTo>
                  <a:pt x="14913" y="22"/>
                  <a:pt x="14932" y="31"/>
                  <a:pt x="14976" y="31"/>
                </a:cubicBezTo>
                <a:cubicBezTo>
                  <a:pt x="15020" y="31"/>
                  <a:pt x="15038" y="22"/>
                  <a:pt x="15016" y="10"/>
                </a:cubicBezTo>
                <a:cubicBezTo>
                  <a:pt x="15009" y="6"/>
                  <a:pt x="14998" y="5"/>
                  <a:pt x="14989" y="4"/>
                </a:cubicBezTo>
                <a:cubicBezTo>
                  <a:pt x="14982" y="4"/>
                  <a:pt x="14969" y="4"/>
                  <a:pt x="14962" y="4"/>
                </a:cubicBezTo>
                <a:close/>
                <a:moveTo>
                  <a:pt x="12149" y="6"/>
                </a:moveTo>
                <a:cubicBezTo>
                  <a:pt x="12031" y="14"/>
                  <a:pt x="12128" y="20"/>
                  <a:pt x="12365" y="20"/>
                </a:cubicBezTo>
                <a:cubicBezTo>
                  <a:pt x="12601" y="20"/>
                  <a:pt x="12697" y="14"/>
                  <a:pt x="12579" y="6"/>
                </a:cubicBezTo>
                <a:cubicBezTo>
                  <a:pt x="12461" y="-2"/>
                  <a:pt x="12267" y="-2"/>
                  <a:pt x="12149" y="6"/>
                </a:cubicBezTo>
                <a:close/>
                <a:moveTo>
                  <a:pt x="5032" y="8"/>
                </a:moveTo>
                <a:cubicBezTo>
                  <a:pt x="4993" y="18"/>
                  <a:pt x="5025" y="25"/>
                  <a:pt x="5103" y="25"/>
                </a:cubicBezTo>
                <a:cubicBezTo>
                  <a:pt x="5182" y="25"/>
                  <a:pt x="5214" y="18"/>
                  <a:pt x="5175" y="8"/>
                </a:cubicBezTo>
                <a:cubicBezTo>
                  <a:pt x="5135" y="-1"/>
                  <a:pt x="5071" y="-1"/>
                  <a:pt x="5032" y="8"/>
                </a:cubicBezTo>
                <a:close/>
                <a:moveTo>
                  <a:pt x="6879" y="8"/>
                </a:moveTo>
                <a:cubicBezTo>
                  <a:pt x="6839" y="18"/>
                  <a:pt x="6864" y="26"/>
                  <a:pt x="6934" y="27"/>
                </a:cubicBezTo>
                <a:cubicBezTo>
                  <a:pt x="7004" y="27"/>
                  <a:pt x="7038" y="18"/>
                  <a:pt x="7007" y="8"/>
                </a:cubicBezTo>
                <a:cubicBezTo>
                  <a:pt x="6977" y="-2"/>
                  <a:pt x="6918" y="-1"/>
                  <a:pt x="6879" y="8"/>
                </a:cubicBezTo>
                <a:close/>
                <a:moveTo>
                  <a:pt x="7548" y="8"/>
                </a:moveTo>
                <a:cubicBezTo>
                  <a:pt x="7509" y="18"/>
                  <a:pt x="7534" y="26"/>
                  <a:pt x="7604" y="27"/>
                </a:cubicBezTo>
                <a:cubicBezTo>
                  <a:pt x="7674" y="27"/>
                  <a:pt x="7706" y="18"/>
                  <a:pt x="7675" y="8"/>
                </a:cubicBezTo>
                <a:cubicBezTo>
                  <a:pt x="7645" y="-2"/>
                  <a:pt x="7588" y="-1"/>
                  <a:pt x="7548" y="8"/>
                </a:cubicBezTo>
                <a:close/>
                <a:moveTo>
                  <a:pt x="8456" y="8"/>
                </a:moveTo>
                <a:cubicBezTo>
                  <a:pt x="8425" y="19"/>
                  <a:pt x="8450" y="27"/>
                  <a:pt x="8511" y="27"/>
                </a:cubicBezTo>
                <a:cubicBezTo>
                  <a:pt x="8573" y="27"/>
                  <a:pt x="8597" y="19"/>
                  <a:pt x="8567" y="8"/>
                </a:cubicBezTo>
                <a:cubicBezTo>
                  <a:pt x="8536" y="-2"/>
                  <a:pt x="8486" y="-2"/>
                  <a:pt x="8456" y="8"/>
                </a:cubicBezTo>
                <a:close/>
                <a:moveTo>
                  <a:pt x="9331" y="8"/>
                </a:moveTo>
                <a:cubicBezTo>
                  <a:pt x="9292" y="18"/>
                  <a:pt x="9324" y="25"/>
                  <a:pt x="9403" y="25"/>
                </a:cubicBezTo>
                <a:cubicBezTo>
                  <a:pt x="9482" y="25"/>
                  <a:pt x="9514" y="18"/>
                  <a:pt x="9474" y="8"/>
                </a:cubicBezTo>
                <a:cubicBezTo>
                  <a:pt x="9435" y="-1"/>
                  <a:pt x="9371" y="-1"/>
                  <a:pt x="9331" y="8"/>
                </a:cubicBezTo>
                <a:close/>
                <a:moveTo>
                  <a:pt x="10701" y="8"/>
                </a:moveTo>
                <a:cubicBezTo>
                  <a:pt x="10661" y="18"/>
                  <a:pt x="10686" y="26"/>
                  <a:pt x="10756" y="27"/>
                </a:cubicBezTo>
                <a:cubicBezTo>
                  <a:pt x="10826" y="27"/>
                  <a:pt x="10858" y="18"/>
                  <a:pt x="10828" y="8"/>
                </a:cubicBezTo>
                <a:cubicBezTo>
                  <a:pt x="10797" y="-2"/>
                  <a:pt x="10740" y="-1"/>
                  <a:pt x="10701" y="8"/>
                </a:cubicBezTo>
                <a:close/>
                <a:moveTo>
                  <a:pt x="13409" y="8"/>
                </a:moveTo>
                <a:cubicBezTo>
                  <a:pt x="13369" y="18"/>
                  <a:pt x="13393" y="26"/>
                  <a:pt x="13463" y="27"/>
                </a:cubicBezTo>
                <a:cubicBezTo>
                  <a:pt x="13533" y="27"/>
                  <a:pt x="13566" y="18"/>
                  <a:pt x="13536" y="8"/>
                </a:cubicBezTo>
                <a:cubicBezTo>
                  <a:pt x="13505" y="-2"/>
                  <a:pt x="13448" y="-1"/>
                  <a:pt x="13409" y="8"/>
                </a:cubicBezTo>
                <a:close/>
                <a:moveTo>
                  <a:pt x="14283" y="8"/>
                </a:moveTo>
                <a:cubicBezTo>
                  <a:pt x="14252" y="19"/>
                  <a:pt x="14277" y="27"/>
                  <a:pt x="14338" y="27"/>
                </a:cubicBezTo>
                <a:cubicBezTo>
                  <a:pt x="14400" y="27"/>
                  <a:pt x="14425" y="19"/>
                  <a:pt x="14394" y="8"/>
                </a:cubicBezTo>
                <a:cubicBezTo>
                  <a:pt x="14363" y="-2"/>
                  <a:pt x="14314" y="-2"/>
                  <a:pt x="14283" y="8"/>
                </a:cubicBezTo>
                <a:close/>
                <a:moveTo>
                  <a:pt x="16544" y="8"/>
                </a:moveTo>
                <a:cubicBezTo>
                  <a:pt x="16513" y="19"/>
                  <a:pt x="16538" y="27"/>
                  <a:pt x="16599" y="27"/>
                </a:cubicBezTo>
                <a:cubicBezTo>
                  <a:pt x="16661" y="27"/>
                  <a:pt x="16685" y="19"/>
                  <a:pt x="16655" y="8"/>
                </a:cubicBezTo>
                <a:cubicBezTo>
                  <a:pt x="16646" y="8"/>
                  <a:pt x="16648" y="8"/>
                  <a:pt x="16639" y="8"/>
                </a:cubicBezTo>
                <a:cubicBezTo>
                  <a:pt x="16609" y="2"/>
                  <a:pt x="16570" y="0"/>
                  <a:pt x="16544" y="8"/>
                </a:cubicBezTo>
                <a:close/>
                <a:moveTo>
                  <a:pt x="16974" y="10"/>
                </a:moveTo>
                <a:cubicBezTo>
                  <a:pt x="16953" y="22"/>
                  <a:pt x="16961" y="31"/>
                  <a:pt x="16996" y="33"/>
                </a:cubicBezTo>
                <a:cubicBezTo>
                  <a:pt x="17028" y="34"/>
                  <a:pt x="17044" y="25"/>
                  <a:pt x="17036" y="12"/>
                </a:cubicBezTo>
                <a:cubicBezTo>
                  <a:pt x="17007" y="12"/>
                  <a:pt x="17003" y="10"/>
                  <a:pt x="16974" y="10"/>
                </a:cubicBezTo>
                <a:close/>
                <a:moveTo>
                  <a:pt x="17274" y="12"/>
                </a:moveTo>
                <a:cubicBezTo>
                  <a:pt x="17263" y="18"/>
                  <a:pt x="17325" y="22"/>
                  <a:pt x="17443" y="22"/>
                </a:cubicBezTo>
                <a:cubicBezTo>
                  <a:pt x="17544" y="23"/>
                  <a:pt x="17602" y="19"/>
                  <a:pt x="17616" y="14"/>
                </a:cubicBezTo>
                <a:cubicBezTo>
                  <a:pt x="17490" y="14"/>
                  <a:pt x="17420" y="13"/>
                  <a:pt x="17274" y="12"/>
                </a:cubicBezTo>
                <a:close/>
                <a:moveTo>
                  <a:pt x="18817" y="22"/>
                </a:moveTo>
                <a:cubicBezTo>
                  <a:pt x="18731" y="27"/>
                  <a:pt x="18651" y="31"/>
                  <a:pt x="18654" y="37"/>
                </a:cubicBezTo>
                <a:cubicBezTo>
                  <a:pt x="18665" y="59"/>
                  <a:pt x="18639" y="95"/>
                  <a:pt x="18597" y="116"/>
                </a:cubicBezTo>
                <a:cubicBezTo>
                  <a:pt x="18454" y="185"/>
                  <a:pt x="18448" y="582"/>
                  <a:pt x="18586" y="821"/>
                </a:cubicBezTo>
                <a:cubicBezTo>
                  <a:pt x="18649" y="930"/>
                  <a:pt x="18648" y="942"/>
                  <a:pt x="18598" y="1047"/>
                </a:cubicBezTo>
                <a:cubicBezTo>
                  <a:pt x="18548" y="1152"/>
                  <a:pt x="18536" y="1156"/>
                  <a:pt x="18330" y="1146"/>
                </a:cubicBezTo>
                <a:cubicBezTo>
                  <a:pt x="18211" y="1141"/>
                  <a:pt x="17976" y="1116"/>
                  <a:pt x="17810" y="1091"/>
                </a:cubicBezTo>
                <a:cubicBezTo>
                  <a:pt x="17349" y="1023"/>
                  <a:pt x="17289" y="1020"/>
                  <a:pt x="17229" y="1061"/>
                </a:cubicBezTo>
                <a:cubicBezTo>
                  <a:pt x="17198" y="1082"/>
                  <a:pt x="17174" y="1121"/>
                  <a:pt x="17174" y="1146"/>
                </a:cubicBezTo>
                <a:cubicBezTo>
                  <a:pt x="17174" y="1172"/>
                  <a:pt x="17153" y="1220"/>
                  <a:pt x="17128" y="1256"/>
                </a:cubicBezTo>
                <a:cubicBezTo>
                  <a:pt x="17097" y="1300"/>
                  <a:pt x="17079" y="1435"/>
                  <a:pt x="17074" y="1661"/>
                </a:cubicBezTo>
                <a:cubicBezTo>
                  <a:pt x="17069" y="1846"/>
                  <a:pt x="17054" y="2007"/>
                  <a:pt x="17040" y="2018"/>
                </a:cubicBezTo>
                <a:cubicBezTo>
                  <a:pt x="17026" y="2029"/>
                  <a:pt x="17013" y="2156"/>
                  <a:pt x="17013" y="2301"/>
                </a:cubicBezTo>
                <a:cubicBezTo>
                  <a:pt x="17013" y="2445"/>
                  <a:pt x="16997" y="2600"/>
                  <a:pt x="16975" y="2644"/>
                </a:cubicBezTo>
                <a:cubicBezTo>
                  <a:pt x="16944" y="2707"/>
                  <a:pt x="16944" y="2735"/>
                  <a:pt x="16975" y="2774"/>
                </a:cubicBezTo>
                <a:cubicBezTo>
                  <a:pt x="16997" y="2802"/>
                  <a:pt x="17013" y="2864"/>
                  <a:pt x="17013" y="2912"/>
                </a:cubicBezTo>
                <a:cubicBezTo>
                  <a:pt x="17013" y="2962"/>
                  <a:pt x="17069" y="3070"/>
                  <a:pt x="17139" y="3156"/>
                </a:cubicBezTo>
                <a:lnTo>
                  <a:pt x="17264" y="3311"/>
                </a:lnTo>
                <a:lnTo>
                  <a:pt x="17194" y="3406"/>
                </a:lnTo>
                <a:cubicBezTo>
                  <a:pt x="17156" y="3458"/>
                  <a:pt x="17107" y="3499"/>
                  <a:pt x="17085" y="3500"/>
                </a:cubicBezTo>
                <a:cubicBezTo>
                  <a:pt x="17063" y="3500"/>
                  <a:pt x="17047" y="3529"/>
                  <a:pt x="17047" y="3563"/>
                </a:cubicBezTo>
                <a:cubicBezTo>
                  <a:pt x="17047" y="3597"/>
                  <a:pt x="17024" y="3637"/>
                  <a:pt x="16997" y="3650"/>
                </a:cubicBezTo>
                <a:cubicBezTo>
                  <a:pt x="16971" y="3663"/>
                  <a:pt x="16950" y="3707"/>
                  <a:pt x="16950" y="3750"/>
                </a:cubicBezTo>
                <a:cubicBezTo>
                  <a:pt x="16950" y="3792"/>
                  <a:pt x="16921" y="3864"/>
                  <a:pt x="16885" y="3910"/>
                </a:cubicBezTo>
                <a:cubicBezTo>
                  <a:pt x="16829" y="3982"/>
                  <a:pt x="16821" y="4039"/>
                  <a:pt x="16828" y="4288"/>
                </a:cubicBezTo>
                <a:cubicBezTo>
                  <a:pt x="16832" y="4450"/>
                  <a:pt x="16823" y="4739"/>
                  <a:pt x="16809" y="4933"/>
                </a:cubicBezTo>
                <a:cubicBezTo>
                  <a:pt x="16794" y="5126"/>
                  <a:pt x="16792" y="5369"/>
                  <a:pt x="16804" y="5471"/>
                </a:cubicBezTo>
                <a:cubicBezTo>
                  <a:pt x="16824" y="5639"/>
                  <a:pt x="16834" y="5658"/>
                  <a:pt x="16912" y="5658"/>
                </a:cubicBezTo>
                <a:cubicBezTo>
                  <a:pt x="17068" y="5658"/>
                  <a:pt x="17125" y="5671"/>
                  <a:pt x="17174" y="5721"/>
                </a:cubicBezTo>
                <a:cubicBezTo>
                  <a:pt x="17200" y="5748"/>
                  <a:pt x="17247" y="5782"/>
                  <a:pt x="17278" y="5796"/>
                </a:cubicBezTo>
                <a:cubicBezTo>
                  <a:pt x="17342" y="5825"/>
                  <a:pt x="17323" y="5906"/>
                  <a:pt x="17253" y="5906"/>
                </a:cubicBezTo>
                <a:cubicBezTo>
                  <a:pt x="17228" y="5906"/>
                  <a:pt x="17184" y="5968"/>
                  <a:pt x="17156" y="6044"/>
                </a:cubicBezTo>
                <a:cubicBezTo>
                  <a:pt x="17091" y="6220"/>
                  <a:pt x="17127" y="6407"/>
                  <a:pt x="17266" y="6628"/>
                </a:cubicBezTo>
                <a:cubicBezTo>
                  <a:pt x="17319" y="6713"/>
                  <a:pt x="17367" y="6828"/>
                  <a:pt x="17372" y="6884"/>
                </a:cubicBezTo>
                <a:lnTo>
                  <a:pt x="17380" y="6985"/>
                </a:lnTo>
                <a:lnTo>
                  <a:pt x="16463" y="6987"/>
                </a:lnTo>
                <a:cubicBezTo>
                  <a:pt x="15958" y="6988"/>
                  <a:pt x="15536" y="6973"/>
                  <a:pt x="15527" y="6955"/>
                </a:cubicBezTo>
                <a:cubicBezTo>
                  <a:pt x="15518" y="6936"/>
                  <a:pt x="15493" y="6940"/>
                  <a:pt x="15470" y="6965"/>
                </a:cubicBezTo>
                <a:cubicBezTo>
                  <a:pt x="15441" y="6996"/>
                  <a:pt x="15420" y="6997"/>
                  <a:pt x="15406" y="6967"/>
                </a:cubicBezTo>
                <a:cubicBezTo>
                  <a:pt x="15395" y="6944"/>
                  <a:pt x="15353" y="6924"/>
                  <a:pt x="15311" y="6924"/>
                </a:cubicBezTo>
                <a:cubicBezTo>
                  <a:pt x="15225" y="6924"/>
                  <a:pt x="15180" y="6862"/>
                  <a:pt x="15235" y="6819"/>
                </a:cubicBezTo>
                <a:cubicBezTo>
                  <a:pt x="15255" y="6803"/>
                  <a:pt x="15442" y="6792"/>
                  <a:pt x="15651" y="6792"/>
                </a:cubicBezTo>
                <a:lnTo>
                  <a:pt x="16030" y="6792"/>
                </a:lnTo>
                <a:lnTo>
                  <a:pt x="16020" y="6583"/>
                </a:lnTo>
                <a:cubicBezTo>
                  <a:pt x="16013" y="6429"/>
                  <a:pt x="15998" y="6374"/>
                  <a:pt x="15963" y="6374"/>
                </a:cubicBezTo>
                <a:cubicBezTo>
                  <a:pt x="15903" y="6374"/>
                  <a:pt x="15866" y="6078"/>
                  <a:pt x="15896" y="5845"/>
                </a:cubicBezTo>
                <a:cubicBezTo>
                  <a:pt x="15922" y="5651"/>
                  <a:pt x="15897" y="5413"/>
                  <a:pt x="15852" y="5418"/>
                </a:cubicBezTo>
                <a:cubicBezTo>
                  <a:pt x="15799" y="5425"/>
                  <a:pt x="15760" y="5138"/>
                  <a:pt x="15804" y="5069"/>
                </a:cubicBezTo>
                <a:cubicBezTo>
                  <a:pt x="15826" y="5036"/>
                  <a:pt x="15856" y="5020"/>
                  <a:pt x="15871" y="5032"/>
                </a:cubicBezTo>
                <a:cubicBezTo>
                  <a:pt x="15887" y="5045"/>
                  <a:pt x="15901" y="5017"/>
                  <a:pt x="15903" y="4971"/>
                </a:cubicBezTo>
                <a:cubicBezTo>
                  <a:pt x="15911" y="4801"/>
                  <a:pt x="15916" y="4786"/>
                  <a:pt x="15973" y="4772"/>
                </a:cubicBezTo>
                <a:cubicBezTo>
                  <a:pt x="16004" y="4764"/>
                  <a:pt x="16053" y="4769"/>
                  <a:pt x="16080" y="4782"/>
                </a:cubicBezTo>
                <a:cubicBezTo>
                  <a:pt x="16120" y="4802"/>
                  <a:pt x="16122" y="4819"/>
                  <a:pt x="16090" y="4868"/>
                </a:cubicBezTo>
                <a:cubicBezTo>
                  <a:pt x="16056" y="4920"/>
                  <a:pt x="16070" y="4927"/>
                  <a:pt x="16180" y="4927"/>
                </a:cubicBezTo>
                <a:cubicBezTo>
                  <a:pt x="16251" y="4927"/>
                  <a:pt x="16347" y="4946"/>
                  <a:pt x="16395" y="4969"/>
                </a:cubicBezTo>
                <a:cubicBezTo>
                  <a:pt x="16578" y="5059"/>
                  <a:pt x="16669" y="4911"/>
                  <a:pt x="16677" y="4512"/>
                </a:cubicBezTo>
                <a:cubicBezTo>
                  <a:pt x="16681" y="4300"/>
                  <a:pt x="16667" y="4226"/>
                  <a:pt x="16602" y="4097"/>
                </a:cubicBezTo>
                <a:cubicBezTo>
                  <a:pt x="16461" y="3816"/>
                  <a:pt x="16277" y="3818"/>
                  <a:pt x="16163" y="4099"/>
                </a:cubicBezTo>
                <a:cubicBezTo>
                  <a:pt x="16128" y="4185"/>
                  <a:pt x="16083" y="4254"/>
                  <a:pt x="16063" y="4252"/>
                </a:cubicBezTo>
                <a:cubicBezTo>
                  <a:pt x="16043" y="4250"/>
                  <a:pt x="15982" y="4243"/>
                  <a:pt x="15928" y="4240"/>
                </a:cubicBezTo>
                <a:cubicBezTo>
                  <a:pt x="15859" y="4235"/>
                  <a:pt x="15826" y="4210"/>
                  <a:pt x="15814" y="4152"/>
                </a:cubicBezTo>
                <a:cubicBezTo>
                  <a:pt x="15805" y="4107"/>
                  <a:pt x="15770" y="4071"/>
                  <a:pt x="15739" y="4071"/>
                </a:cubicBezTo>
                <a:cubicBezTo>
                  <a:pt x="15663" y="4071"/>
                  <a:pt x="15613" y="3985"/>
                  <a:pt x="15593" y="3821"/>
                </a:cubicBezTo>
                <a:cubicBezTo>
                  <a:pt x="15563" y="3569"/>
                  <a:pt x="15513" y="3075"/>
                  <a:pt x="15500" y="2910"/>
                </a:cubicBezTo>
                <a:cubicBezTo>
                  <a:pt x="15493" y="2821"/>
                  <a:pt x="15478" y="2686"/>
                  <a:pt x="15466" y="2612"/>
                </a:cubicBezTo>
                <a:lnTo>
                  <a:pt x="15444" y="2476"/>
                </a:lnTo>
                <a:lnTo>
                  <a:pt x="15251" y="2500"/>
                </a:lnTo>
                <a:cubicBezTo>
                  <a:pt x="15143" y="2514"/>
                  <a:pt x="14990" y="2542"/>
                  <a:pt x="14911" y="2563"/>
                </a:cubicBezTo>
                <a:cubicBezTo>
                  <a:pt x="14537" y="2661"/>
                  <a:pt x="14278" y="2691"/>
                  <a:pt x="14205" y="2642"/>
                </a:cubicBezTo>
                <a:cubicBezTo>
                  <a:pt x="13961" y="2481"/>
                  <a:pt x="13930" y="2291"/>
                  <a:pt x="14101" y="2004"/>
                </a:cubicBezTo>
                <a:cubicBezTo>
                  <a:pt x="14234" y="1780"/>
                  <a:pt x="14239" y="1619"/>
                  <a:pt x="14116" y="1516"/>
                </a:cubicBezTo>
                <a:cubicBezTo>
                  <a:pt x="13954" y="1379"/>
                  <a:pt x="13681" y="1417"/>
                  <a:pt x="13442" y="1610"/>
                </a:cubicBezTo>
                <a:cubicBezTo>
                  <a:pt x="13279" y="1741"/>
                  <a:pt x="13277" y="1882"/>
                  <a:pt x="13431" y="2073"/>
                </a:cubicBezTo>
                <a:cubicBezTo>
                  <a:pt x="13492" y="2148"/>
                  <a:pt x="13531" y="2228"/>
                  <a:pt x="13520" y="2250"/>
                </a:cubicBezTo>
                <a:cubicBezTo>
                  <a:pt x="13509" y="2272"/>
                  <a:pt x="13516" y="2278"/>
                  <a:pt x="13534" y="2264"/>
                </a:cubicBezTo>
                <a:cubicBezTo>
                  <a:pt x="13552" y="2250"/>
                  <a:pt x="13589" y="2273"/>
                  <a:pt x="13617" y="2313"/>
                </a:cubicBezTo>
                <a:cubicBezTo>
                  <a:pt x="13688" y="2414"/>
                  <a:pt x="13654" y="2678"/>
                  <a:pt x="13563" y="2732"/>
                </a:cubicBezTo>
                <a:cubicBezTo>
                  <a:pt x="13526" y="2753"/>
                  <a:pt x="13458" y="2798"/>
                  <a:pt x="13414" y="2829"/>
                </a:cubicBezTo>
                <a:cubicBezTo>
                  <a:pt x="13369" y="2861"/>
                  <a:pt x="13211" y="2897"/>
                  <a:pt x="13063" y="2910"/>
                </a:cubicBezTo>
                <a:cubicBezTo>
                  <a:pt x="12915" y="2924"/>
                  <a:pt x="12764" y="2955"/>
                  <a:pt x="12727" y="2978"/>
                </a:cubicBezTo>
                <a:cubicBezTo>
                  <a:pt x="12616" y="3046"/>
                  <a:pt x="12540" y="3004"/>
                  <a:pt x="12528" y="2868"/>
                </a:cubicBezTo>
                <a:cubicBezTo>
                  <a:pt x="12523" y="2801"/>
                  <a:pt x="12508" y="2732"/>
                  <a:pt x="12495" y="2715"/>
                </a:cubicBezTo>
                <a:cubicBezTo>
                  <a:pt x="12475" y="2689"/>
                  <a:pt x="12297" y="2678"/>
                  <a:pt x="12109" y="2691"/>
                </a:cubicBezTo>
                <a:cubicBezTo>
                  <a:pt x="12083" y="2693"/>
                  <a:pt x="11995" y="2683"/>
                  <a:pt x="11914" y="2669"/>
                </a:cubicBezTo>
                <a:cubicBezTo>
                  <a:pt x="11833" y="2655"/>
                  <a:pt x="11730" y="2661"/>
                  <a:pt x="11684" y="2683"/>
                </a:cubicBezTo>
                <a:cubicBezTo>
                  <a:pt x="11631" y="2709"/>
                  <a:pt x="11597" y="2710"/>
                  <a:pt x="11584" y="2685"/>
                </a:cubicBezTo>
                <a:cubicBezTo>
                  <a:pt x="11574" y="2663"/>
                  <a:pt x="11531" y="2656"/>
                  <a:pt x="11491" y="2669"/>
                </a:cubicBezTo>
                <a:cubicBezTo>
                  <a:pt x="11362" y="2710"/>
                  <a:pt x="11208" y="2594"/>
                  <a:pt x="11159" y="2421"/>
                </a:cubicBezTo>
                <a:cubicBezTo>
                  <a:pt x="11119" y="2279"/>
                  <a:pt x="11120" y="2260"/>
                  <a:pt x="11173" y="2209"/>
                </a:cubicBezTo>
                <a:cubicBezTo>
                  <a:pt x="11206" y="2179"/>
                  <a:pt x="11249" y="2162"/>
                  <a:pt x="11270" y="2173"/>
                </a:cubicBezTo>
                <a:cubicBezTo>
                  <a:pt x="11293" y="2184"/>
                  <a:pt x="11304" y="2170"/>
                  <a:pt x="11294" y="2138"/>
                </a:cubicBezTo>
                <a:cubicBezTo>
                  <a:pt x="11285" y="2108"/>
                  <a:pt x="11292" y="2071"/>
                  <a:pt x="11310" y="2057"/>
                </a:cubicBezTo>
                <a:cubicBezTo>
                  <a:pt x="11328" y="2043"/>
                  <a:pt x="11334" y="2004"/>
                  <a:pt x="11324" y="1972"/>
                </a:cubicBezTo>
                <a:cubicBezTo>
                  <a:pt x="11314" y="1938"/>
                  <a:pt x="11329" y="1900"/>
                  <a:pt x="11357" y="1886"/>
                </a:cubicBezTo>
                <a:cubicBezTo>
                  <a:pt x="11390" y="1870"/>
                  <a:pt x="11408" y="1813"/>
                  <a:pt x="11408" y="1730"/>
                </a:cubicBezTo>
                <a:cubicBezTo>
                  <a:pt x="11408" y="1322"/>
                  <a:pt x="10770" y="1242"/>
                  <a:pt x="10472" y="1612"/>
                </a:cubicBezTo>
                <a:cubicBezTo>
                  <a:pt x="10305" y="1820"/>
                  <a:pt x="10318" y="1958"/>
                  <a:pt x="10539" y="2305"/>
                </a:cubicBezTo>
                <a:cubicBezTo>
                  <a:pt x="10630" y="2447"/>
                  <a:pt x="10642" y="2488"/>
                  <a:pt x="10617" y="2575"/>
                </a:cubicBezTo>
                <a:lnTo>
                  <a:pt x="10585" y="2677"/>
                </a:lnTo>
                <a:lnTo>
                  <a:pt x="9953" y="2675"/>
                </a:lnTo>
                <a:cubicBezTo>
                  <a:pt x="9547" y="2674"/>
                  <a:pt x="9298" y="2690"/>
                  <a:pt x="9255" y="2719"/>
                </a:cubicBezTo>
                <a:cubicBezTo>
                  <a:pt x="9219" y="2744"/>
                  <a:pt x="9181" y="2754"/>
                  <a:pt x="9171" y="2742"/>
                </a:cubicBezTo>
                <a:cubicBezTo>
                  <a:pt x="9162" y="2730"/>
                  <a:pt x="8920" y="2714"/>
                  <a:pt x="8633" y="2707"/>
                </a:cubicBezTo>
                <a:cubicBezTo>
                  <a:pt x="7908" y="2690"/>
                  <a:pt x="7853" y="2673"/>
                  <a:pt x="7777" y="2437"/>
                </a:cubicBezTo>
                <a:cubicBezTo>
                  <a:pt x="7738" y="2317"/>
                  <a:pt x="7741" y="2301"/>
                  <a:pt x="7808" y="2232"/>
                </a:cubicBezTo>
                <a:cubicBezTo>
                  <a:pt x="7848" y="2190"/>
                  <a:pt x="7891" y="2164"/>
                  <a:pt x="7905" y="2175"/>
                </a:cubicBezTo>
                <a:cubicBezTo>
                  <a:pt x="7919" y="2186"/>
                  <a:pt x="7942" y="2145"/>
                  <a:pt x="7956" y="2083"/>
                </a:cubicBezTo>
                <a:cubicBezTo>
                  <a:pt x="7988" y="1940"/>
                  <a:pt x="7984" y="1952"/>
                  <a:pt x="8027" y="1817"/>
                </a:cubicBezTo>
                <a:cubicBezTo>
                  <a:pt x="8078" y="1660"/>
                  <a:pt x="8078" y="1657"/>
                  <a:pt x="7969" y="1522"/>
                </a:cubicBezTo>
                <a:cubicBezTo>
                  <a:pt x="7885" y="1419"/>
                  <a:pt x="7844" y="1402"/>
                  <a:pt x="7648" y="1388"/>
                </a:cubicBezTo>
                <a:cubicBezTo>
                  <a:pt x="7401" y="1370"/>
                  <a:pt x="7335" y="1398"/>
                  <a:pt x="7122" y="1616"/>
                </a:cubicBezTo>
                <a:cubicBezTo>
                  <a:pt x="6944" y="1796"/>
                  <a:pt x="6933" y="1900"/>
                  <a:pt x="7066" y="2158"/>
                </a:cubicBezTo>
                <a:cubicBezTo>
                  <a:pt x="7125" y="2273"/>
                  <a:pt x="7174" y="2386"/>
                  <a:pt x="7174" y="2408"/>
                </a:cubicBezTo>
                <a:cubicBezTo>
                  <a:pt x="7174" y="2431"/>
                  <a:pt x="7206" y="2481"/>
                  <a:pt x="7245" y="2522"/>
                </a:cubicBezTo>
                <a:lnTo>
                  <a:pt x="7317" y="2597"/>
                </a:lnTo>
                <a:lnTo>
                  <a:pt x="7196" y="2665"/>
                </a:lnTo>
                <a:cubicBezTo>
                  <a:pt x="7100" y="2717"/>
                  <a:pt x="6966" y="2727"/>
                  <a:pt x="6538" y="2723"/>
                </a:cubicBezTo>
                <a:cubicBezTo>
                  <a:pt x="6008" y="2719"/>
                  <a:pt x="5998" y="2718"/>
                  <a:pt x="5949" y="2622"/>
                </a:cubicBezTo>
                <a:cubicBezTo>
                  <a:pt x="5893" y="2512"/>
                  <a:pt x="5713" y="2433"/>
                  <a:pt x="5654" y="2492"/>
                </a:cubicBezTo>
                <a:cubicBezTo>
                  <a:pt x="5633" y="2513"/>
                  <a:pt x="5588" y="2518"/>
                  <a:pt x="5554" y="2504"/>
                </a:cubicBezTo>
                <a:cubicBezTo>
                  <a:pt x="5507" y="2485"/>
                  <a:pt x="5469" y="2515"/>
                  <a:pt x="5405" y="2622"/>
                </a:cubicBezTo>
                <a:cubicBezTo>
                  <a:pt x="5358" y="2701"/>
                  <a:pt x="5280" y="2791"/>
                  <a:pt x="5230" y="2823"/>
                </a:cubicBezTo>
                <a:cubicBezTo>
                  <a:pt x="5150" y="2874"/>
                  <a:pt x="5134" y="2874"/>
                  <a:pt x="5094" y="2815"/>
                </a:cubicBezTo>
                <a:cubicBezTo>
                  <a:pt x="5023" y="2710"/>
                  <a:pt x="4985" y="2598"/>
                  <a:pt x="4962" y="2421"/>
                </a:cubicBezTo>
                <a:cubicBezTo>
                  <a:pt x="4951" y="2331"/>
                  <a:pt x="4933" y="2194"/>
                  <a:pt x="4923" y="2116"/>
                </a:cubicBezTo>
                <a:cubicBezTo>
                  <a:pt x="4913" y="2037"/>
                  <a:pt x="4903" y="1926"/>
                  <a:pt x="4900" y="1870"/>
                </a:cubicBezTo>
                <a:cubicBezTo>
                  <a:pt x="4898" y="1814"/>
                  <a:pt x="4887" y="1750"/>
                  <a:pt x="4877" y="1728"/>
                </a:cubicBezTo>
                <a:cubicBezTo>
                  <a:pt x="4866" y="1705"/>
                  <a:pt x="4839" y="1553"/>
                  <a:pt x="4818" y="1390"/>
                </a:cubicBezTo>
                <a:cubicBezTo>
                  <a:pt x="4776" y="1065"/>
                  <a:pt x="4773" y="1065"/>
                  <a:pt x="4547" y="1142"/>
                </a:cubicBezTo>
                <a:cubicBezTo>
                  <a:pt x="4150" y="1277"/>
                  <a:pt x="3615" y="1363"/>
                  <a:pt x="3509" y="1309"/>
                </a:cubicBezTo>
                <a:cubicBezTo>
                  <a:pt x="3438" y="1273"/>
                  <a:pt x="3431" y="1248"/>
                  <a:pt x="3442" y="1118"/>
                </a:cubicBezTo>
                <a:cubicBezTo>
                  <a:pt x="3450" y="1035"/>
                  <a:pt x="3479" y="948"/>
                  <a:pt x="3511" y="923"/>
                </a:cubicBezTo>
                <a:cubicBezTo>
                  <a:pt x="3597" y="854"/>
                  <a:pt x="3569" y="377"/>
                  <a:pt x="3471" y="252"/>
                </a:cubicBezTo>
                <a:cubicBezTo>
                  <a:pt x="3379" y="135"/>
                  <a:pt x="3068" y="113"/>
                  <a:pt x="2916" y="214"/>
                </a:cubicBezTo>
                <a:cubicBezTo>
                  <a:pt x="2860" y="250"/>
                  <a:pt x="2806" y="264"/>
                  <a:pt x="2797" y="244"/>
                </a:cubicBezTo>
                <a:cubicBezTo>
                  <a:pt x="2787" y="224"/>
                  <a:pt x="2725" y="242"/>
                  <a:pt x="2660" y="285"/>
                </a:cubicBezTo>
                <a:cubicBezTo>
                  <a:pt x="2595" y="327"/>
                  <a:pt x="2524" y="362"/>
                  <a:pt x="2502" y="362"/>
                </a:cubicBezTo>
                <a:cubicBezTo>
                  <a:pt x="2479" y="362"/>
                  <a:pt x="2460" y="395"/>
                  <a:pt x="2460" y="435"/>
                </a:cubicBezTo>
                <a:cubicBezTo>
                  <a:pt x="2460" y="475"/>
                  <a:pt x="2438" y="550"/>
                  <a:pt x="2410" y="602"/>
                </a:cubicBezTo>
                <a:cubicBezTo>
                  <a:pt x="2372" y="671"/>
                  <a:pt x="2368" y="706"/>
                  <a:pt x="2394" y="740"/>
                </a:cubicBezTo>
                <a:cubicBezTo>
                  <a:pt x="2413" y="765"/>
                  <a:pt x="2429" y="825"/>
                  <a:pt x="2429" y="874"/>
                </a:cubicBezTo>
                <a:cubicBezTo>
                  <a:pt x="2429" y="925"/>
                  <a:pt x="2464" y="995"/>
                  <a:pt x="2511" y="1035"/>
                </a:cubicBezTo>
                <a:cubicBezTo>
                  <a:pt x="2556" y="1073"/>
                  <a:pt x="2585" y="1113"/>
                  <a:pt x="2575" y="1126"/>
                </a:cubicBezTo>
                <a:cubicBezTo>
                  <a:pt x="2564" y="1139"/>
                  <a:pt x="2584" y="1176"/>
                  <a:pt x="2619" y="1207"/>
                </a:cubicBezTo>
                <a:cubicBezTo>
                  <a:pt x="2697" y="1277"/>
                  <a:pt x="2701" y="1412"/>
                  <a:pt x="2627" y="1530"/>
                </a:cubicBezTo>
                <a:cubicBezTo>
                  <a:pt x="2567" y="1627"/>
                  <a:pt x="2201" y="1770"/>
                  <a:pt x="2118" y="1730"/>
                </a:cubicBezTo>
                <a:cubicBezTo>
                  <a:pt x="2091" y="1717"/>
                  <a:pt x="2053" y="1725"/>
                  <a:pt x="2032" y="1748"/>
                </a:cubicBezTo>
                <a:cubicBezTo>
                  <a:pt x="2011" y="1770"/>
                  <a:pt x="1937" y="1794"/>
                  <a:pt x="1869" y="1803"/>
                </a:cubicBezTo>
                <a:cubicBezTo>
                  <a:pt x="1800" y="1812"/>
                  <a:pt x="1722" y="1830"/>
                  <a:pt x="1696" y="1841"/>
                </a:cubicBezTo>
                <a:cubicBezTo>
                  <a:pt x="1669" y="1853"/>
                  <a:pt x="1584" y="1883"/>
                  <a:pt x="1505" y="1911"/>
                </a:cubicBezTo>
                <a:cubicBezTo>
                  <a:pt x="1426" y="1938"/>
                  <a:pt x="1352" y="1981"/>
                  <a:pt x="1340" y="2006"/>
                </a:cubicBezTo>
                <a:cubicBezTo>
                  <a:pt x="1328" y="2031"/>
                  <a:pt x="1326" y="2273"/>
                  <a:pt x="1336" y="2543"/>
                </a:cubicBezTo>
                <a:cubicBezTo>
                  <a:pt x="1350" y="2931"/>
                  <a:pt x="1365" y="3049"/>
                  <a:pt x="1410" y="3114"/>
                </a:cubicBezTo>
                <a:cubicBezTo>
                  <a:pt x="1454" y="3177"/>
                  <a:pt x="1464" y="3240"/>
                  <a:pt x="1451" y="3398"/>
                </a:cubicBezTo>
                <a:cubicBezTo>
                  <a:pt x="1438" y="3569"/>
                  <a:pt x="1446" y="3616"/>
                  <a:pt x="1502" y="3681"/>
                </a:cubicBezTo>
                <a:cubicBezTo>
                  <a:pt x="1539" y="3723"/>
                  <a:pt x="1569" y="3790"/>
                  <a:pt x="1569" y="3829"/>
                </a:cubicBezTo>
                <a:cubicBezTo>
                  <a:pt x="1569" y="3876"/>
                  <a:pt x="1603" y="3911"/>
                  <a:pt x="1667" y="3929"/>
                </a:cubicBezTo>
                <a:cubicBezTo>
                  <a:pt x="1721" y="3944"/>
                  <a:pt x="1772" y="3983"/>
                  <a:pt x="1781" y="4014"/>
                </a:cubicBezTo>
                <a:cubicBezTo>
                  <a:pt x="1819" y="4138"/>
                  <a:pt x="1953" y="4074"/>
                  <a:pt x="2126" y="3847"/>
                </a:cubicBezTo>
                <a:cubicBezTo>
                  <a:pt x="2220" y="3724"/>
                  <a:pt x="2315" y="3624"/>
                  <a:pt x="2340" y="3624"/>
                </a:cubicBezTo>
                <a:cubicBezTo>
                  <a:pt x="2364" y="3624"/>
                  <a:pt x="2418" y="3683"/>
                  <a:pt x="2460" y="3756"/>
                </a:cubicBezTo>
                <a:cubicBezTo>
                  <a:pt x="2554" y="3917"/>
                  <a:pt x="2577" y="4238"/>
                  <a:pt x="2505" y="4380"/>
                </a:cubicBezTo>
                <a:lnTo>
                  <a:pt x="2456" y="4473"/>
                </a:lnTo>
                <a:lnTo>
                  <a:pt x="2292" y="4351"/>
                </a:lnTo>
                <a:cubicBezTo>
                  <a:pt x="2156" y="4249"/>
                  <a:pt x="2117" y="4235"/>
                  <a:pt x="2054" y="4272"/>
                </a:cubicBezTo>
                <a:cubicBezTo>
                  <a:pt x="2013" y="4296"/>
                  <a:pt x="1958" y="4317"/>
                  <a:pt x="1932" y="4317"/>
                </a:cubicBezTo>
                <a:cubicBezTo>
                  <a:pt x="1906" y="4317"/>
                  <a:pt x="1834" y="4367"/>
                  <a:pt x="1773" y="4429"/>
                </a:cubicBezTo>
                <a:lnTo>
                  <a:pt x="1664" y="4540"/>
                </a:lnTo>
                <a:lnTo>
                  <a:pt x="1664" y="4937"/>
                </a:lnTo>
                <a:cubicBezTo>
                  <a:pt x="1664" y="5280"/>
                  <a:pt x="1674" y="5346"/>
                  <a:pt x="1729" y="5416"/>
                </a:cubicBezTo>
                <a:cubicBezTo>
                  <a:pt x="1766" y="5464"/>
                  <a:pt x="1792" y="5552"/>
                  <a:pt x="1792" y="5630"/>
                </a:cubicBezTo>
                <a:cubicBezTo>
                  <a:pt x="1793" y="5703"/>
                  <a:pt x="1813" y="5846"/>
                  <a:pt x="1837" y="5947"/>
                </a:cubicBezTo>
                <a:cubicBezTo>
                  <a:pt x="1861" y="6048"/>
                  <a:pt x="1883" y="6148"/>
                  <a:pt x="1888" y="6170"/>
                </a:cubicBezTo>
                <a:cubicBezTo>
                  <a:pt x="1902" y="6248"/>
                  <a:pt x="1967" y="6335"/>
                  <a:pt x="2056" y="6394"/>
                </a:cubicBezTo>
                <a:cubicBezTo>
                  <a:pt x="2127" y="6441"/>
                  <a:pt x="2159" y="6441"/>
                  <a:pt x="2208" y="6402"/>
                </a:cubicBezTo>
                <a:cubicBezTo>
                  <a:pt x="2242" y="6375"/>
                  <a:pt x="2329" y="6355"/>
                  <a:pt x="2405" y="6355"/>
                </a:cubicBezTo>
                <a:cubicBezTo>
                  <a:pt x="2480" y="6355"/>
                  <a:pt x="2558" y="6335"/>
                  <a:pt x="2576" y="6313"/>
                </a:cubicBezTo>
                <a:cubicBezTo>
                  <a:pt x="2609" y="6271"/>
                  <a:pt x="2852" y="6220"/>
                  <a:pt x="3001" y="6223"/>
                </a:cubicBezTo>
                <a:cubicBezTo>
                  <a:pt x="3045" y="6224"/>
                  <a:pt x="3096" y="6209"/>
                  <a:pt x="3114" y="6191"/>
                </a:cubicBezTo>
                <a:cubicBezTo>
                  <a:pt x="3132" y="6172"/>
                  <a:pt x="3207" y="6137"/>
                  <a:pt x="3282" y="6111"/>
                </a:cubicBezTo>
                <a:cubicBezTo>
                  <a:pt x="3435" y="6059"/>
                  <a:pt x="3508" y="5983"/>
                  <a:pt x="3569" y="5807"/>
                </a:cubicBezTo>
                <a:cubicBezTo>
                  <a:pt x="3604" y="5707"/>
                  <a:pt x="3603" y="5682"/>
                  <a:pt x="3565" y="5654"/>
                </a:cubicBezTo>
                <a:cubicBezTo>
                  <a:pt x="3536" y="5634"/>
                  <a:pt x="3526" y="5583"/>
                  <a:pt x="3536" y="5516"/>
                </a:cubicBezTo>
                <a:cubicBezTo>
                  <a:pt x="3549" y="5431"/>
                  <a:pt x="3522" y="5372"/>
                  <a:pt x="3404" y="5219"/>
                </a:cubicBezTo>
                <a:lnTo>
                  <a:pt x="3258" y="5028"/>
                </a:lnTo>
                <a:lnTo>
                  <a:pt x="3338" y="4900"/>
                </a:lnTo>
                <a:cubicBezTo>
                  <a:pt x="3415" y="4774"/>
                  <a:pt x="3421" y="4772"/>
                  <a:pt x="3663" y="4778"/>
                </a:cubicBezTo>
                <a:lnTo>
                  <a:pt x="3909" y="4784"/>
                </a:lnTo>
                <a:lnTo>
                  <a:pt x="3920" y="4920"/>
                </a:lnTo>
                <a:cubicBezTo>
                  <a:pt x="3928" y="5028"/>
                  <a:pt x="3917" y="5060"/>
                  <a:pt x="3866" y="5077"/>
                </a:cubicBezTo>
                <a:cubicBezTo>
                  <a:pt x="3817" y="5093"/>
                  <a:pt x="3802" y="5134"/>
                  <a:pt x="3801" y="5248"/>
                </a:cubicBezTo>
                <a:cubicBezTo>
                  <a:pt x="3800" y="5329"/>
                  <a:pt x="3795" y="5432"/>
                  <a:pt x="3788" y="5477"/>
                </a:cubicBezTo>
                <a:cubicBezTo>
                  <a:pt x="3781" y="5522"/>
                  <a:pt x="3803" y="5604"/>
                  <a:pt x="3836" y="5658"/>
                </a:cubicBezTo>
                <a:lnTo>
                  <a:pt x="3896" y="5758"/>
                </a:lnTo>
                <a:lnTo>
                  <a:pt x="3752" y="5935"/>
                </a:lnTo>
                <a:cubicBezTo>
                  <a:pt x="3646" y="6065"/>
                  <a:pt x="3606" y="6143"/>
                  <a:pt x="3606" y="6229"/>
                </a:cubicBezTo>
                <a:cubicBezTo>
                  <a:pt x="3606" y="6357"/>
                  <a:pt x="3687" y="6578"/>
                  <a:pt x="3771" y="6678"/>
                </a:cubicBezTo>
                <a:cubicBezTo>
                  <a:pt x="3800" y="6713"/>
                  <a:pt x="3846" y="6789"/>
                  <a:pt x="3876" y="6849"/>
                </a:cubicBezTo>
                <a:cubicBezTo>
                  <a:pt x="3926" y="6954"/>
                  <a:pt x="3928" y="6962"/>
                  <a:pt x="3864" y="7006"/>
                </a:cubicBezTo>
                <a:cubicBezTo>
                  <a:pt x="3797" y="7052"/>
                  <a:pt x="2505" y="7076"/>
                  <a:pt x="2470" y="7032"/>
                </a:cubicBezTo>
                <a:cubicBezTo>
                  <a:pt x="2460" y="7020"/>
                  <a:pt x="2425" y="7054"/>
                  <a:pt x="2391" y="7109"/>
                </a:cubicBezTo>
                <a:cubicBezTo>
                  <a:pt x="2334" y="7201"/>
                  <a:pt x="2328" y="7282"/>
                  <a:pt x="2326" y="8056"/>
                </a:cubicBezTo>
                <a:cubicBezTo>
                  <a:pt x="2322" y="9009"/>
                  <a:pt x="2340" y="9099"/>
                  <a:pt x="2532" y="9136"/>
                </a:cubicBezTo>
                <a:cubicBezTo>
                  <a:pt x="2708" y="9169"/>
                  <a:pt x="2761" y="9122"/>
                  <a:pt x="2824" y="8871"/>
                </a:cubicBezTo>
                <a:cubicBezTo>
                  <a:pt x="2848" y="8772"/>
                  <a:pt x="3008" y="8779"/>
                  <a:pt x="3081" y="8882"/>
                </a:cubicBezTo>
                <a:cubicBezTo>
                  <a:pt x="3112" y="8926"/>
                  <a:pt x="3156" y="8963"/>
                  <a:pt x="3177" y="8963"/>
                </a:cubicBezTo>
                <a:cubicBezTo>
                  <a:pt x="3306" y="8963"/>
                  <a:pt x="3366" y="9428"/>
                  <a:pt x="3273" y="9713"/>
                </a:cubicBezTo>
                <a:cubicBezTo>
                  <a:pt x="3206" y="9915"/>
                  <a:pt x="3116" y="9906"/>
                  <a:pt x="2895" y="9676"/>
                </a:cubicBezTo>
                <a:cubicBezTo>
                  <a:pt x="2798" y="9575"/>
                  <a:pt x="2701" y="9492"/>
                  <a:pt x="2678" y="9493"/>
                </a:cubicBezTo>
                <a:cubicBezTo>
                  <a:pt x="2623" y="9495"/>
                  <a:pt x="2453" y="9689"/>
                  <a:pt x="2384" y="9827"/>
                </a:cubicBezTo>
                <a:cubicBezTo>
                  <a:pt x="2338" y="9918"/>
                  <a:pt x="2327" y="10054"/>
                  <a:pt x="2322" y="10674"/>
                </a:cubicBezTo>
                <a:cubicBezTo>
                  <a:pt x="2319" y="11081"/>
                  <a:pt x="2328" y="11449"/>
                  <a:pt x="2340" y="11491"/>
                </a:cubicBezTo>
                <a:cubicBezTo>
                  <a:pt x="2361" y="11564"/>
                  <a:pt x="2402" y="11566"/>
                  <a:pt x="3065" y="11558"/>
                </a:cubicBezTo>
                <a:cubicBezTo>
                  <a:pt x="3535" y="11553"/>
                  <a:pt x="3766" y="11536"/>
                  <a:pt x="3766" y="11507"/>
                </a:cubicBezTo>
                <a:cubicBezTo>
                  <a:pt x="3766" y="11484"/>
                  <a:pt x="3806" y="11415"/>
                  <a:pt x="3855" y="11355"/>
                </a:cubicBezTo>
                <a:cubicBezTo>
                  <a:pt x="3992" y="11187"/>
                  <a:pt x="3986" y="11024"/>
                  <a:pt x="3831" y="10747"/>
                </a:cubicBezTo>
                <a:cubicBezTo>
                  <a:pt x="3666" y="10453"/>
                  <a:pt x="3654" y="10348"/>
                  <a:pt x="3782" y="10300"/>
                </a:cubicBezTo>
                <a:cubicBezTo>
                  <a:pt x="3834" y="10280"/>
                  <a:pt x="3968" y="10259"/>
                  <a:pt x="4079" y="10253"/>
                </a:cubicBezTo>
                <a:cubicBezTo>
                  <a:pt x="4314" y="10241"/>
                  <a:pt x="4432" y="10311"/>
                  <a:pt x="4510" y="10511"/>
                </a:cubicBezTo>
                <a:cubicBezTo>
                  <a:pt x="4558" y="10634"/>
                  <a:pt x="4556" y="10647"/>
                  <a:pt x="4491" y="10759"/>
                </a:cubicBezTo>
                <a:cubicBezTo>
                  <a:pt x="4453" y="10825"/>
                  <a:pt x="4412" y="10879"/>
                  <a:pt x="4397" y="10879"/>
                </a:cubicBezTo>
                <a:cubicBezTo>
                  <a:pt x="4383" y="10879"/>
                  <a:pt x="4371" y="10904"/>
                  <a:pt x="4371" y="10934"/>
                </a:cubicBezTo>
                <a:cubicBezTo>
                  <a:pt x="4371" y="10965"/>
                  <a:pt x="4342" y="11036"/>
                  <a:pt x="4307" y="11093"/>
                </a:cubicBezTo>
                <a:cubicBezTo>
                  <a:pt x="4229" y="11220"/>
                  <a:pt x="4222" y="11408"/>
                  <a:pt x="4294" y="11408"/>
                </a:cubicBezTo>
                <a:cubicBezTo>
                  <a:pt x="4322" y="11408"/>
                  <a:pt x="4351" y="11440"/>
                  <a:pt x="4359" y="11481"/>
                </a:cubicBezTo>
                <a:cubicBezTo>
                  <a:pt x="4373" y="11549"/>
                  <a:pt x="4427" y="11557"/>
                  <a:pt x="5002" y="11566"/>
                </a:cubicBezTo>
                <a:cubicBezTo>
                  <a:pt x="5484" y="11574"/>
                  <a:pt x="5636" y="11589"/>
                  <a:pt x="5662" y="11631"/>
                </a:cubicBezTo>
                <a:cubicBezTo>
                  <a:pt x="5681" y="11663"/>
                  <a:pt x="5692" y="11855"/>
                  <a:pt x="5687" y="12087"/>
                </a:cubicBezTo>
                <a:cubicBezTo>
                  <a:pt x="5683" y="12307"/>
                  <a:pt x="5688" y="12702"/>
                  <a:pt x="5698" y="12965"/>
                </a:cubicBezTo>
                <a:lnTo>
                  <a:pt x="5717" y="13442"/>
                </a:lnTo>
                <a:lnTo>
                  <a:pt x="5817" y="13469"/>
                </a:lnTo>
                <a:cubicBezTo>
                  <a:pt x="5872" y="13483"/>
                  <a:pt x="5932" y="13513"/>
                  <a:pt x="5952" y="13534"/>
                </a:cubicBezTo>
                <a:cubicBezTo>
                  <a:pt x="5977" y="13559"/>
                  <a:pt x="6038" y="13503"/>
                  <a:pt x="6143" y="13365"/>
                </a:cubicBezTo>
                <a:cubicBezTo>
                  <a:pt x="6322" y="13127"/>
                  <a:pt x="6405" y="13109"/>
                  <a:pt x="6533" y="13273"/>
                </a:cubicBezTo>
                <a:cubicBezTo>
                  <a:pt x="6610" y="13372"/>
                  <a:pt x="6623" y="13420"/>
                  <a:pt x="6630" y="13674"/>
                </a:cubicBezTo>
                <a:cubicBezTo>
                  <a:pt x="6638" y="14010"/>
                  <a:pt x="6604" y="14069"/>
                  <a:pt x="6420" y="14050"/>
                </a:cubicBezTo>
                <a:cubicBezTo>
                  <a:pt x="6318" y="14039"/>
                  <a:pt x="6291" y="14013"/>
                  <a:pt x="6238" y="13883"/>
                </a:cubicBezTo>
                <a:cubicBezTo>
                  <a:pt x="6184" y="13752"/>
                  <a:pt x="6160" y="13731"/>
                  <a:pt x="6066" y="13731"/>
                </a:cubicBezTo>
                <a:cubicBezTo>
                  <a:pt x="5959" y="13731"/>
                  <a:pt x="5839" y="13853"/>
                  <a:pt x="5836" y="13964"/>
                </a:cubicBezTo>
                <a:cubicBezTo>
                  <a:pt x="5836" y="13991"/>
                  <a:pt x="5815" y="14029"/>
                  <a:pt x="5789" y="14048"/>
                </a:cubicBezTo>
                <a:cubicBezTo>
                  <a:pt x="5701" y="14111"/>
                  <a:pt x="5681" y="14515"/>
                  <a:pt x="5690" y="16054"/>
                </a:cubicBezTo>
                <a:cubicBezTo>
                  <a:pt x="5696" y="16894"/>
                  <a:pt x="5704" y="17593"/>
                  <a:pt x="5708" y="17604"/>
                </a:cubicBezTo>
                <a:cubicBezTo>
                  <a:pt x="5712" y="17616"/>
                  <a:pt x="5714" y="17654"/>
                  <a:pt x="5711" y="17692"/>
                </a:cubicBezTo>
                <a:cubicBezTo>
                  <a:pt x="5707" y="17743"/>
                  <a:pt x="5742" y="17766"/>
                  <a:pt x="5851" y="17787"/>
                </a:cubicBezTo>
                <a:cubicBezTo>
                  <a:pt x="5930" y="17803"/>
                  <a:pt x="6020" y="17803"/>
                  <a:pt x="6051" y="17785"/>
                </a:cubicBezTo>
                <a:cubicBezTo>
                  <a:pt x="6081" y="17768"/>
                  <a:pt x="6119" y="17753"/>
                  <a:pt x="6135" y="17751"/>
                </a:cubicBezTo>
                <a:cubicBezTo>
                  <a:pt x="6150" y="17749"/>
                  <a:pt x="6169" y="17702"/>
                  <a:pt x="6176" y="17647"/>
                </a:cubicBezTo>
                <a:cubicBezTo>
                  <a:pt x="6182" y="17592"/>
                  <a:pt x="6195" y="17538"/>
                  <a:pt x="6203" y="17527"/>
                </a:cubicBezTo>
                <a:cubicBezTo>
                  <a:pt x="6240" y="17480"/>
                  <a:pt x="6425" y="17485"/>
                  <a:pt x="6471" y="17535"/>
                </a:cubicBezTo>
                <a:cubicBezTo>
                  <a:pt x="6499" y="17566"/>
                  <a:pt x="6544" y="17602"/>
                  <a:pt x="6573" y="17615"/>
                </a:cubicBezTo>
                <a:cubicBezTo>
                  <a:pt x="6647" y="17648"/>
                  <a:pt x="6728" y="18185"/>
                  <a:pt x="6666" y="18234"/>
                </a:cubicBezTo>
                <a:cubicBezTo>
                  <a:pt x="6647" y="18250"/>
                  <a:pt x="6633" y="18302"/>
                  <a:pt x="6633" y="18354"/>
                </a:cubicBezTo>
                <a:cubicBezTo>
                  <a:pt x="6633" y="18577"/>
                  <a:pt x="6495" y="18572"/>
                  <a:pt x="6268" y="18340"/>
                </a:cubicBezTo>
                <a:cubicBezTo>
                  <a:pt x="6098" y="18166"/>
                  <a:pt x="6003" y="18140"/>
                  <a:pt x="5943" y="18251"/>
                </a:cubicBezTo>
                <a:cubicBezTo>
                  <a:pt x="5917" y="18298"/>
                  <a:pt x="5879" y="18336"/>
                  <a:pt x="5857" y="18336"/>
                </a:cubicBezTo>
                <a:cubicBezTo>
                  <a:pt x="5836" y="18336"/>
                  <a:pt x="5790" y="18397"/>
                  <a:pt x="5757" y="18468"/>
                </a:cubicBezTo>
                <a:cubicBezTo>
                  <a:pt x="5704" y="18583"/>
                  <a:pt x="5698" y="18691"/>
                  <a:pt x="5695" y="19395"/>
                </a:cubicBezTo>
                <a:lnTo>
                  <a:pt x="5694" y="20192"/>
                </a:lnTo>
                <a:lnTo>
                  <a:pt x="6355" y="20202"/>
                </a:lnTo>
                <a:cubicBezTo>
                  <a:pt x="6983" y="20212"/>
                  <a:pt x="7024" y="20209"/>
                  <a:pt x="7112" y="20129"/>
                </a:cubicBezTo>
                <a:cubicBezTo>
                  <a:pt x="7163" y="20082"/>
                  <a:pt x="7218" y="20055"/>
                  <a:pt x="7234" y="20068"/>
                </a:cubicBezTo>
                <a:cubicBezTo>
                  <a:pt x="7250" y="20080"/>
                  <a:pt x="7279" y="20006"/>
                  <a:pt x="7296" y="19901"/>
                </a:cubicBezTo>
                <a:cubicBezTo>
                  <a:pt x="7328" y="19709"/>
                  <a:pt x="7305" y="19552"/>
                  <a:pt x="7237" y="19499"/>
                </a:cubicBezTo>
                <a:cubicBezTo>
                  <a:pt x="7218" y="19483"/>
                  <a:pt x="7165" y="19371"/>
                  <a:pt x="7120" y="19249"/>
                </a:cubicBezTo>
                <a:cubicBezTo>
                  <a:pt x="7016" y="18967"/>
                  <a:pt x="7037" y="18936"/>
                  <a:pt x="7350" y="18915"/>
                </a:cubicBezTo>
                <a:cubicBezTo>
                  <a:pt x="7641" y="18896"/>
                  <a:pt x="7808" y="18931"/>
                  <a:pt x="7834" y="19019"/>
                </a:cubicBezTo>
                <a:cubicBezTo>
                  <a:pt x="7845" y="19055"/>
                  <a:pt x="7880" y="19119"/>
                  <a:pt x="7913" y="19161"/>
                </a:cubicBezTo>
                <a:cubicBezTo>
                  <a:pt x="7998" y="19270"/>
                  <a:pt x="7973" y="19405"/>
                  <a:pt x="7854" y="19478"/>
                </a:cubicBezTo>
                <a:cubicBezTo>
                  <a:pt x="7800" y="19512"/>
                  <a:pt x="7742" y="19576"/>
                  <a:pt x="7726" y="19621"/>
                </a:cubicBezTo>
                <a:cubicBezTo>
                  <a:pt x="7710" y="19665"/>
                  <a:pt x="7679" y="19697"/>
                  <a:pt x="7658" y="19692"/>
                </a:cubicBezTo>
                <a:cubicBezTo>
                  <a:pt x="7634" y="19685"/>
                  <a:pt x="7620" y="19730"/>
                  <a:pt x="7620" y="19807"/>
                </a:cubicBezTo>
                <a:cubicBezTo>
                  <a:pt x="7620" y="19901"/>
                  <a:pt x="7648" y="19968"/>
                  <a:pt x="7732" y="20064"/>
                </a:cubicBezTo>
                <a:cubicBezTo>
                  <a:pt x="7867" y="20216"/>
                  <a:pt x="7802" y="20202"/>
                  <a:pt x="8424" y="20208"/>
                </a:cubicBezTo>
                <a:lnTo>
                  <a:pt x="8927" y="20212"/>
                </a:lnTo>
                <a:lnTo>
                  <a:pt x="8962" y="20324"/>
                </a:lnTo>
                <a:cubicBezTo>
                  <a:pt x="8981" y="20385"/>
                  <a:pt x="9017" y="20495"/>
                  <a:pt x="9041" y="20566"/>
                </a:cubicBezTo>
                <a:cubicBezTo>
                  <a:pt x="9065" y="20636"/>
                  <a:pt x="9085" y="20709"/>
                  <a:pt x="9086" y="20728"/>
                </a:cubicBezTo>
                <a:cubicBezTo>
                  <a:pt x="9086" y="20747"/>
                  <a:pt x="9112" y="20799"/>
                  <a:pt x="9143" y="20846"/>
                </a:cubicBezTo>
                <a:cubicBezTo>
                  <a:pt x="9235" y="20987"/>
                  <a:pt x="9377" y="20997"/>
                  <a:pt x="9644" y="20879"/>
                </a:cubicBezTo>
                <a:cubicBezTo>
                  <a:pt x="9781" y="20818"/>
                  <a:pt x="9919" y="20783"/>
                  <a:pt x="9968" y="20795"/>
                </a:cubicBezTo>
                <a:cubicBezTo>
                  <a:pt x="10022" y="20808"/>
                  <a:pt x="10066" y="20794"/>
                  <a:pt x="10088" y="20755"/>
                </a:cubicBezTo>
                <a:cubicBezTo>
                  <a:pt x="10108" y="20721"/>
                  <a:pt x="10190" y="20683"/>
                  <a:pt x="10272" y="20671"/>
                </a:cubicBezTo>
                <a:cubicBezTo>
                  <a:pt x="10354" y="20659"/>
                  <a:pt x="10438" y="20625"/>
                  <a:pt x="10458" y="20594"/>
                </a:cubicBezTo>
                <a:cubicBezTo>
                  <a:pt x="10478" y="20563"/>
                  <a:pt x="10510" y="20538"/>
                  <a:pt x="10529" y="20537"/>
                </a:cubicBezTo>
                <a:cubicBezTo>
                  <a:pt x="10620" y="20534"/>
                  <a:pt x="10831" y="20198"/>
                  <a:pt x="10772" y="20151"/>
                </a:cubicBezTo>
                <a:cubicBezTo>
                  <a:pt x="10755" y="20137"/>
                  <a:pt x="10749" y="20058"/>
                  <a:pt x="10759" y="19974"/>
                </a:cubicBezTo>
                <a:cubicBezTo>
                  <a:pt x="10778" y="19829"/>
                  <a:pt x="10770" y="19813"/>
                  <a:pt x="10599" y="19627"/>
                </a:cubicBezTo>
                <a:lnTo>
                  <a:pt x="10421" y="19432"/>
                </a:lnTo>
                <a:lnTo>
                  <a:pt x="10493" y="19332"/>
                </a:lnTo>
                <a:cubicBezTo>
                  <a:pt x="10533" y="19278"/>
                  <a:pt x="10603" y="19235"/>
                  <a:pt x="10650" y="19234"/>
                </a:cubicBezTo>
                <a:cubicBezTo>
                  <a:pt x="10696" y="19234"/>
                  <a:pt x="10741" y="19207"/>
                  <a:pt x="10751" y="19173"/>
                </a:cubicBezTo>
                <a:cubicBezTo>
                  <a:pt x="10778" y="19084"/>
                  <a:pt x="10943" y="19097"/>
                  <a:pt x="11012" y="19194"/>
                </a:cubicBezTo>
                <a:cubicBezTo>
                  <a:pt x="11063" y="19267"/>
                  <a:pt x="11064" y="19287"/>
                  <a:pt x="11024" y="19383"/>
                </a:cubicBezTo>
                <a:cubicBezTo>
                  <a:pt x="10998" y="19445"/>
                  <a:pt x="10978" y="19607"/>
                  <a:pt x="10978" y="19769"/>
                </a:cubicBezTo>
                <a:cubicBezTo>
                  <a:pt x="10978" y="20019"/>
                  <a:pt x="10988" y="20056"/>
                  <a:pt x="11059" y="20120"/>
                </a:cubicBezTo>
                <a:cubicBezTo>
                  <a:pt x="11185" y="20235"/>
                  <a:pt x="11349" y="20294"/>
                  <a:pt x="11413" y="20251"/>
                </a:cubicBezTo>
                <a:cubicBezTo>
                  <a:pt x="11444" y="20229"/>
                  <a:pt x="11525" y="20212"/>
                  <a:pt x="11594" y="20212"/>
                </a:cubicBezTo>
                <a:cubicBezTo>
                  <a:pt x="11677" y="20212"/>
                  <a:pt x="11728" y="20191"/>
                  <a:pt x="11740" y="20151"/>
                </a:cubicBezTo>
                <a:cubicBezTo>
                  <a:pt x="11753" y="20108"/>
                  <a:pt x="11803" y="20090"/>
                  <a:pt x="11913" y="20090"/>
                </a:cubicBezTo>
                <a:cubicBezTo>
                  <a:pt x="12008" y="20090"/>
                  <a:pt x="12084" y="20068"/>
                  <a:pt x="12106" y="20033"/>
                </a:cubicBezTo>
                <a:cubicBezTo>
                  <a:pt x="12159" y="19952"/>
                  <a:pt x="12360" y="19911"/>
                  <a:pt x="12416" y="19970"/>
                </a:cubicBezTo>
                <a:cubicBezTo>
                  <a:pt x="12441" y="19997"/>
                  <a:pt x="12460" y="20063"/>
                  <a:pt x="12460" y="20116"/>
                </a:cubicBezTo>
                <a:lnTo>
                  <a:pt x="12460" y="20212"/>
                </a:lnTo>
                <a:lnTo>
                  <a:pt x="13114" y="20212"/>
                </a:lnTo>
                <a:cubicBezTo>
                  <a:pt x="13802" y="20212"/>
                  <a:pt x="13870" y="20197"/>
                  <a:pt x="13999" y="20015"/>
                </a:cubicBezTo>
                <a:cubicBezTo>
                  <a:pt x="14031" y="19969"/>
                  <a:pt x="14049" y="19913"/>
                  <a:pt x="14039" y="19891"/>
                </a:cubicBezTo>
                <a:cubicBezTo>
                  <a:pt x="14028" y="19869"/>
                  <a:pt x="14034" y="19840"/>
                  <a:pt x="14051" y="19826"/>
                </a:cubicBezTo>
                <a:cubicBezTo>
                  <a:pt x="14116" y="19775"/>
                  <a:pt x="14081" y="19634"/>
                  <a:pt x="13940" y="19371"/>
                </a:cubicBezTo>
                <a:cubicBezTo>
                  <a:pt x="13861" y="19223"/>
                  <a:pt x="13797" y="19085"/>
                  <a:pt x="13797" y="19064"/>
                </a:cubicBezTo>
                <a:cubicBezTo>
                  <a:pt x="13797" y="18946"/>
                  <a:pt x="14335" y="18854"/>
                  <a:pt x="14503" y="18942"/>
                </a:cubicBezTo>
                <a:cubicBezTo>
                  <a:pt x="14587" y="18985"/>
                  <a:pt x="14693" y="19182"/>
                  <a:pt x="14707" y="19318"/>
                </a:cubicBezTo>
                <a:cubicBezTo>
                  <a:pt x="14716" y="19418"/>
                  <a:pt x="14703" y="19447"/>
                  <a:pt x="14643" y="19476"/>
                </a:cubicBezTo>
                <a:cubicBezTo>
                  <a:pt x="14534" y="19529"/>
                  <a:pt x="14434" y="19733"/>
                  <a:pt x="14434" y="19899"/>
                </a:cubicBezTo>
                <a:cubicBezTo>
                  <a:pt x="14434" y="20011"/>
                  <a:pt x="14455" y="20061"/>
                  <a:pt x="14527" y="20127"/>
                </a:cubicBezTo>
                <a:cubicBezTo>
                  <a:pt x="14613" y="20205"/>
                  <a:pt x="14663" y="20212"/>
                  <a:pt x="15259" y="20212"/>
                </a:cubicBezTo>
                <a:cubicBezTo>
                  <a:pt x="15765" y="20212"/>
                  <a:pt x="15900" y="20201"/>
                  <a:pt x="15900" y="20159"/>
                </a:cubicBezTo>
                <a:cubicBezTo>
                  <a:pt x="15900" y="20130"/>
                  <a:pt x="15919" y="20070"/>
                  <a:pt x="15944" y="20027"/>
                </a:cubicBezTo>
                <a:cubicBezTo>
                  <a:pt x="15986" y="19954"/>
                  <a:pt x="15994" y="19963"/>
                  <a:pt x="16071" y="20179"/>
                </a:cubicBezTo>
                <a:cubicBezTo>
                  <a:pt x="16116" y="20306"/>
                  <a:pt x="16153" y="20428"/>
                  <a:pt x="16153" y="20450"/>
                </a:cubicBezTo>
                <a:cubicBezTo>
                  <a:pt x="16153" y="20471"/>
                  <a:pt x="16174" y="20498"/>
                  <a:pt x="16199" y="20511"/>
                </a:cubicBezTo>
                <a:cubicBezTo>
                  <a:pt x="16225" y="20523"/>
                  <a:pt x="16256" y="20599"/>
                  <a:pt x="16268" y="20677"/>
                </a:cubicBezTo>
                <a:cubicBezTo>
                  <a:pt x="16279" y="20756"/>
                  <a:pt x="16308" y="20842"/>
                  <a:pt x="16333" y="20868"/>
                </a:cubicBezTo>
                <a:cubicBezTo>
                  <a:pt x="16357" y="20894"/>
                  <a:pt x="16377" y="20944"/>
                  <a:pt x="16377" y="20978"/>
                </a:cubicBezTo>
                <a:cubicBezTo>
                  <a:pt x="16377" y="21013"/>
                  <a:pt x="16423" y="21094"/>
                  <a:pt x="16480" y="21159"/>
                </a:cubicBezTo>
                <a:cubicBezTo>
                  <a:pt x="16537" y="21224"/>
                  <a:pt x="16583" y="21299"/>
                  <a:pt x="16583" y="21326"/>
                </a:cubicBezTo>
                <a:cubicBezTo>
                  <a:pt x="16583" y="21360"/>
                  <a:pt x="16649" y="21370"/>
                  <a:pt x="16802" y="21360"/>
                </a:cubicBezTo>
                <a:cubicBezTo>
                  <a:pt x="17045" y="21345"/>
                  <a:pt x="17110" y="21293"/>
                  <a:pt x="17159" y="21074"/>
                </a:cubicBezTo>
                <a:cubicBezTo>
                  <a:pt x="17176" y="21000"/>
                  <a:pt x="17200" y="20942"/>
                  <a:pt x="17215" y="20946"/>
                </a:cubicBezTo>
                <a:cubicBezTo>
                  <a:pt x="17230" y="20949"/>
                  <a:pt x="17263" y="20917"/>
                  <a:pt x="17286" y="20877"/>
                </a:cubicBezTo>
                <a:cubicBezTo>
                  <a:pt x="17326" y="20807"/>
                  <a:pt x="17337" y="20814"/>
                  <a:pt x="17464" y="20982"/>
                </a:cubicBezTo>
                <a:cubicBezTo>
                  <a:pt x="17573" y="21127"/>
                  <a:pt x="17598" y="21191"/>
                  <a:pt x="17596" y="21303"/>
                </a:cubicBezTo>
                <a:cubicBezTo>
                  <a:pt x="17591" y="21489"/>
                  <a:pt x="17554" y="21531"/>
                  <a:pt x="17356" y="21561"/>
                </a:cubicBezTo>
                <a:cubicBezTo>
                  <a:pt x="17276" y="21574"/>
                  <a:pt x="18767" y="21585"/>
                  <a:pt x="20661" y="21590"/>
                </a:cubicBezTo>
                <a:lnTo>
                  <a:pt x="20650" y="21415"/>
                </a:lnTo>
                <a:cubicBezTo>
                  <a:pt x="20643" y="21314"/>
                  <a:pt x="20627" y="21230"/>
                  <a:pt x="20613" y="21230"/>
                </a:cubicBezTo>
                <a:cubicBezTo>
                  <a:pt x="20588" y="21230"/>
                  <a:pt x="20294" y="20500"/>
                  <a:pt x="20294" y="20438"/>
                </a:cubicBezTo>
                <a:cubicBezTo>
                  <a:pt x="20294" y="20420"/>
                  <a:pt x="20269" y="20383"/>
                  <a:pt x="20240" y="20356"/>
                </a:cubicBezTo>
                <a:cubicBezTo>
                  <a:pt x="20206" y="20324"/>
                  <a:pt x="20188" y="20243"/>
                  <a:pt x="20186" y="20127"/>
                </a:cubicBezTo>
                <a:lnTo>
                  <a:pt x="20183" y="19948"/>
                </a:lnTo>
                <a:lnTo>
                  <a:pt x="20458" y="19936"/>
                </a:lnTo>
                <a:cubicBezTo>
                  <a:pt x="20706" y="19925"/>
                  <a:pt x="20734" y="19915"/>
                  <a:pt x="20750" y="19838"/>
                </a:cubicBezTo>
                <a:cubicBezTo>
                  <a:pt x="20760" y="19789"/>
                  <a:pt x="20786" y="19763"/>
                  <a:pt x="20810" y="19775"/>
                </a:cubicBezTo>
                <a:cubicBezTo>
                  <a:pt x="20843" y="19791"/>
                  <a:pt x="20850" y="19711"/>
                  <a:pt x="20846" y="19401"/>
                </a:cubicBezTo>
                <a:cubicBezTo>
                  <a:pt x="20842" y="19032"/>
                  <a:pt x="20836" y="18998"/>
                  <a:pt x="20751" y="18871"/>
                </a:cubicBezTo>
                <a:cubicBezTo>
                  <a:pt x="20520" y="18524"/>
                  <a:pt x="20495" y="18501"/>
                  <a:pt x="20342" y="18501"/>
                </a:cubicBezTo>
                <a:cubicBezTo>
                  <a:pt x="20143" y="18501"/>
                  <a:pt x="20049" y="18589"/>
                  <a:pt x="19993" y="18832"/>
                </a:cubicBezTo>
                <a:cubicBezTo>
                  <a:pt x="19967" y="18942"/>
                  <a:pt x="19938" y="19048"/>
                  <a:pt x="19928" y="19070"/>
                </a:cubicBezTo>
                <a:cubicBezTo>
                  <a:pt x="19890" y="19148"/>
                  <a:pt x="19587" y="18857"/>
                  <a:pt x="19614" y="18769"/>
                </a:cubicBezTo>
                <a:cubicBezTo>
                  <a:pt x="19622" y="18742"/>
                  <a:pt x="19598" y="18686"/>
                  <a:pt x="19563" y="18645"/>
                </a:cubicBezTo>
                <a:cubicBezTo>
                  <a:pt x="19527" y="18604"/>
                  <a:pt x="19498" y="18529"/>
                  <a:pt x="19498" y="18480"/>
                </a:cubicBezTo>
                <a:cubicBezTo>
                  <a:pt x="19498" y="18431"/>
                  <a:pt x="19469" y="18358"/>
                  <a:pt x="19434" y="18318"/>
                </a:cubicBezTo>
                <a:cubicBezTo>
                  <a:pt x="19399" y="18277"/>
                  <a:pt x="19371" y="18200"/>
                  <a:pt x="19371" y="18147"/>
                </a:cubicBezTo>
                <a:cubicBezTo>
                  <a:pt x="19371" y="18094"/>
                  <a:pt x="19356" y="18052"/>
                  <a:pt x="19338" y="18052"/>
                </a:cubicBezTo>
                <a:cubicBezTo>
                  <a:pt x="19319" y="18052"/>
                  <a:pt x="19295" y="18020"/>
                  <a:pt x="19284" y="17980"/>
                </a:cubicBezTo>
                <a:cubicBezTo>
                  <a:pt x="19258" y="17893"/>
                  <a:pt x="19143" y="17675"/>
                  <a:pt x="19100" y="17633"/>
                </a:cubicBezTo>
                <a:cubicBezTo>
                  <a:pt x="19023" y="17559"/>
                  <a:pt x="18667" y="17720"/>
                  <a:pt x="18351" y="17972"/>
                </a:cubicBezTo>
                <a:cubicBezTo>
                  <a:pt x="18324" y="17993"/>
                  <a:pt x="18268" y="18031"/>
                  <a:pt x="18224" y="18054"/>
                </a:cubicBezTo>
                <a:cubicBezTo>
                  <a:pt x="18180" y="18076"/>
                  <a:pt x="18096" y="18130"/>
                  <a:pt x="18037" y="18176"/>
                </a:cubicBezTo>
                <a:cubicBezTo>
                  <a:pt x="17935" y="18254"/>
                  <a:pt x="17927" y="18255"/>
                  <a:pt x="17870" y="18190"/>
                </a:cubicBezTo>
                <a:cubicBezTo>
                  <a:pt x="17821" y="18133"/>
                  <a:pt x="17810" y="18062"/>
                  <a:pt x="17810" y="17785"/>
                </a:cubicBezTo>
                <a:cubicBezTo>
                  <a:pt x="17810" y="17537"/>
                  <a:pt x="17798" y="17437"/>
                  <a:pt x="17762" y="17399"/>
                </a:cubicBezTo>
                <a:cubicBezTo>
                  <a:pt x="17736" y="17371"/>
                  <a:pt x="17715" y="17315"/>
                  <a:pt x="17715" y="17275"/>
                </a:cubicBezTo>
                <a:cubicBezTo>
                  <a:pt x="17715" y="17215"/>
                  <a:pt x="17692" y="17205"/>
                  <a:pt x="17580" y="17214"/>
                </a:cubicBezTo>
                <a:cubicBezTo>
                  <a:pt x="17505" y="17221"/>
                  <a:pt x="17436" y="17231"/>
                  <a:pt x="17427" y="17237"/>
                </a:cubicBezTo>
                <a:cubicBezTo>
                  <a:pt x="17419" y="17242"/>
                  <a:pt x="17374" y="17242"/>
                  <a:pt x="17327" y="17239"/>
                </a:cubicBezTo>
                <a:cubicBezTo>
                  <a:pt x="17281" y="17235"/>
                  <a:pt x="17156" y="17285"/>
                  <a:pt x="17053" y="17350"/>
                </a:cubicBezTo>
                <a:cubicBezTo>
                  <a:pt x="16868" y="17468"/>
                  <a:pt x="16865" y="17468"/>
                  <a:pt x="16793" y="17393"/>
                </a:cubicBezTo>
                <a:cubicBezTo>
                  <a:pt x="16675" y="17271"/>
                  <a:pt x="16571" y="17297"/>
                  <a:pt x="16449" y="17480"/>
                </a:cubicBezTo>
                <a:cubicBezTo>
                  <a:pt x="16326" y="17664"/>
                  <a:pt x="16193" y="17703"/>
                  <a:pt x="16165" y="17564"/>
                </a:cubicBezTo>
                <a:cubicBezTo>
                  <a:pt x="16155" y="17515"/>
                  <a:pt x="16123" y="17487"/>
                  <a:pt x="16087" y="17493"/>
                </a:cubicBezTo>
                <a:cubicBezTo>
                  <a:pt x="16029" y="17501"/>
                  <a:pt x="16028" y="17438"/>
                  <a:pt x="16023" y="15804"/>
                </a:cubicBezTo>
                <a:cubicBezTo>
                  <a:pt x="16021" y="14871"/>
                  <a:pt x="16027" y="14087"/>
                  <a:pt x="16039" y="14062"/>
                </a:cubicBezTo>
                <a:cubicBezTo>
                  <a:pt x="16067" y="14004"/>
                  <a:pt x="16175" y="14003"/>
                  <a:pt x="16203" y="14060"/>
                </a:cubicBezTo>
                <a:cubicBezTo>
                  <a:pt x="16250" y="14158"/>
                  <a:pt x="16488" y="14342"/>
                  <a:pt x="16568" y="14342"/>
                </a:cubicBezTo>
                <a:cubicBezTo>
                  <a:pt x="16659" y="14342"/>
                  <a:pt x="16784" y="14203"/>
                  <a:pt x="16807" y="14074"/>
                </a:cubicBezTo>
                <a:cubicBezTo>
                  <a:pt x="16815" y="14031"/>
                  <a:pt x="16841" y="13924"/>
                  <a:pt x="16867" y="13834"/>
                </a:cubicBezTo>
                <a:cubicBezTo>
                  <a:pt x="16965" y="13502"/>
                  <a:pt x="16902" y="13097"/>
                  <a:pt x="16737" y="13001"/>
                </a:cubicBezTo>
                <a:cubicBezTo>
                  <a:pt x="16629" y="12938"/>
                  <a:pt x="16586" y="12945"/>
                  <a:pt x="16520" y="13038"/>
                </a:cubicBezTo>
                <a:cubicBezTo>
                  <a:pt x="16479" y="13096"/>
                  <a:pt x="16451" y="13108"/>
                  <a:pt x="16423" y="13078"/>
                </a:cubicBezTo>
                <a:cubicBezTo>
                  <a:pt x="16395" y="13049"/>
                  <a:pt x="16378" y="13055"/>
                  <a:pt x="16364" y="13101"/>
                </a:cubicBezTo>
                <a:cubicBezTo>
                  <a:pt x="16350" y="13150"/>
                  <a:pt x="16310" y="13163"/>
                  <a:pt x="16195" y="13154"/>
                </a:cubicBezTo>
                <a:lnTo>
                  <a:pt x="16042" y="13141"/>
                </a:lnTo>
                <a:lnTo>
                  <a:pt x="16042" y="12345"/>
                </a:lnTo>
                <a:lnTo>
                  <a:pt x="16042" y="11550"/>
                </a:lnTo>
                <a:lnTo>
                  <a:pt x="16655" y="11550"/>
                </a:lnTo>
                <a:cubicBezTo>
                  <a:pt x="16992" y="11550"/>
                  <a:pt x="17269" y="11539"/>
                  <a:pt x="17269" y="11524"/>
                </a:cubicBezTo>
                <a:cubicBezTo>
                  <a:pt x="17269" y="11509"/>
                  <a:pt x="17305" y="11440"/>
                  <a:pt x="17350" y="11371"/>
                </a:cubicBezTo>
                <a:cubicBezTo>
                  <a:pt x="17395" y="11303"/>
                  <a:pt x="17423" y="11230"/>
                  <a:pt x="17413" y="11209"/>
                </a:cubicBezTo>
                <a:cubicBezTo>
                  <a:pt x="17403" y="11187"/>
                  <a:pt x="17410" y="11158"/>
                  <a:pt x="17427" y="11144"/>
                </a:cubicBezTo>
                <a:cubicBezTo>
                  <a:pt x="17492" y="11092"/>
                  <a:pt x="17457" y="10909"/>
                  <a:pt x="17351" y="10743"/>
                </a:cubicBezTo>
                <a:cubicBezTo>
                  <a:pt x="17264" y="10606"/>
                  <a:pt x="17248" y="10548"/>
                  <a:pt x="17261" y="10440"/>
                </a:cubicBezTo>
                <a:cubicBezTo>
                  <a:pt x="17270" y="10367"/>
                  <a:pt x="17290" y="10295"/>
                  <a:pt x="17307" y="10282"/>
                </a:cubicBezTo>
                <a:cubicBezTo>
                  <a:pt x="17360" y="10239"/>
                  <a:pt x="17823" y="10255"/>
                  <a:pt x="17914" y="10302"/>
                </a:cubicBezTo>
                <a:cubicBezTo>
                  <a:pt x="17963" y="10327"/>
                  <a:pt x="18017" y="10396"/>
                  <a:pt x="18035" y="10457"/>
                </a:cubicBezTo>
                <a:cubicBezTo>
                  <a:pt x="18053" y="10517"/>
                  <a:pt x="18091" y="10589"/>
                  <a:pt x="18119" y="10615"/>
                </a:cubicBezTo>
                <a:cubicBezTo>
                  <a:pt x="18164" y="10657"/>
                  <a:pt x="18156" y="10675"/>
                  <a:pt x="18059" y="10770"/>
                </a:cubicBezTo>
                <a:cubicBezTo>
                  <a:pt x="17998" y="10829"/>
                  <a:pt x="17926" y="10879"/>
                  <a:pt x="17899" y="10879"/>
                </a:cubicBezTo>
                <a:cubicBezTo>
                  <a:pt x="17843" y="10879"/>
                  <a:pt x="17803" y="11059"/>
                  <a:pt x="17807" y="11298"/>
                </a:cubicBezTo>
                <a:cubicBezTo>
                  <a:pt x="17808" y="11393"/>
                  <a:pt x="17774" y="11532"/>
                  <a:pt x="17718" y="11666"/>
                </a:cubicBezTo>
                <a:cubicBezTo>
                  <a:pt x="17668" y="11784"/>
                  <a:pt x="17617" y="11962"/>
                  <a:pt x="17604" y="12062"/>
                </a:cubicBezTo>
                <a:cubicBezTo>
                  <a:pt x="17590" y="12162"/>
                  <a:pt x="17559" y="12280"/>
                  <a:pt x="17535" y="12324"/>
                </a:cubicBezTo>
                <a:cubicBezTo>
                  <a:pt x="17511" y="12369"/>
                  <a:pt x="17491" y="12438"/>
                  <a:pt x="17491" y="12479"/>
                </a:cubicBezTo>
                <a:cubicBezTo>
                  <a:pt x="17491" y="12519"/>
                  <a:pt x="17470" y="12561"/>
                  <a:pt x="17443" y="12574"/>
                </a:cubicBezTo>
                <a:cubicBezTo>
                  <a:pt x="17406" y="12593"/>
                  <a:pt x="17396" y="12672"/>
                  <a:pt x="17397" y="12930"/>
                </a:cubicBezTo>
                <a:cubicBezTo>
                  <a:pt x="17398" y="13216"/>
                  <a:pt x="17408" y="13277"/>
                  <a:pt x="17470" y="13367"/>
                </a:cubicBezTo>
                <a:cubicBezTo>
                  <a:pt x="17510" y="13424"/>
                  <a:pt x="17568" y="13484"/>
                  <a:pt x="17599" y="13499"/>
                </a:cubicBezTo>
                <a:cubicBezTo>
                  <a:pt x="17694" y="13546"/>
                  <a:pt x="17623" y="13609"/>
                  <a:pt x="17475" y="13609"/>
                </a:cubicBezTo>
                <a:cubicBezTo>
                  <a:pt x="17363" y="13609"/>
                  <a:pt x="17310" y="13635"/>
                  <a:pt x="17213" y="13741"/>
                </a:cubicBezTo>
                <a:cubicBezTo>
                  <a:pt x="17055" y="13914"/>
                  <a:pt x="17013" y="13987"/>
                  <a:pt x="17029" y="14046"/>
                </a:cubicBezTo>
                <a:cubicBezTo>
                  <a:pt x="17036" y="14072"/>
                  <a:pt x="17022" y="14114"/>
                  <a:pt x="16997" y="14139"/>
                </a:cubicBezTo>
                <a:cubicBezTo>
                  <a:pt x="16973" y="14165"/>
                  <a:pt x="16946" y="14241"/>
                  <a:pt x="16934" y="14308"/>
                </a:cubicBezTo>
                <a:cubicBezTo>
                  <a:pt x="16922" y="14375"/>
                  <a:pt x="16892" y="14440"/>
                  <a:pt x="16867" y="14452"/>
                </a:cubicBezTo>
                <a:cubicBezTo>
                  <a:pt x="16840" y="14466"/>
                  <a:pt x="16823" y="14532"/>
                  <a:pt x="16823" y="14623"/>
                </a:cubicBezTo>
                <a:cubicBezTo>
                  <a:pt x="16823" y="14705"/>
                  <a:pt x="16799" y="14817"/>
                  <a:pt x="16771" y="14869"/>
                </a:cubicBezTo>
                <a:cubicBezTo>
                  <a:pt x="16735" y="14934"/>
                  <a:pt x="16718" y="15057"/>
                  <a:pt x="16715" y="15261"/>
                </a:cubicBezTo>
                <a:cubicBezTo>
                  <a:pt x="16712" y="15515"/>
                  <a:pt x="16721" y="15571"/>
                  <a:pt x="16774" y="15621"/>
                </a:cubicBezTo>
                <a:cubicBezTo>
                  <a:pt x="16808" y="15653"/>
                  <a:pt x="16853" y="15670"/>
                  <a:pt x="16874" y="15659"/>
                </a:cubicBezTo>
                <a:cubicBezTo>
                  <a:pt x="16895" y="15649"/>
                  <a:pt x="16921" y="15662"/>
                  <a:pt x="16932" y="15686"/>
                </a:cubicBezTo>
                <a:cubicBezTo>
                  <a:pt x="16944" y="15710"/>
                  <a:pt x="16977" y="15728"/>
                  <a:pt x="17007" y="15729"/>
                </a:cubicBezTo>
                <a:cubicBezTo>
                  <a:pt x="17037" y="15729"/>
                  <a:pt x="17098" y="15766"/>
                  <a:pt x="17142" y="15810"/>
                </a:cubicBezTo>
                <a:cubicBezTo>
                  <a:pt x="17186" y="15854"/>
                  <a:pt x="17257" y="15890"/>
                  <a:pt x="17300" y="15891"/>
                </a:cubicBezTo>
                <a:cubicBezTo>
                  <a:pt x="17344" y="15892"/>
                  <a:pt x="17419" y="15917"/>
                  <a:pt x="17465" y="15948"/>
                </a:cubicBezTo>
                <a:cubicBezTo>
                  <a:pt x="17512" y="15979"/>
                  <a:pt x="17610" y="16020"/>
                  <a:pt x="17683" y="16035"/>
                </a:cubicBezTo>
                <a:cubicBezTo>
                  <a:pt x="17756" y="16051"/>
                  <a:pt x="17823" y="16089"/>
                  <a:pt x="17832" y="16121"/>
                </a:cubicBezTo>
                <a:cubicBezTo>
                  <a:pt x="17859" y="16211"/>
                  <a:pt x="18119" y="16194"/>
                  <a:pt x="18216" y="16096"/>
                </a:cubicBezTo>
                <a:cubicBezTo>
                  <a:pt x="18260" y="16052"/>
                  <a:pt x="18316" y="16013"/>
                  <a:pt x="18340" y="16013"/>
                </a:cubicBezTo>
                <a:cubicBezTo>
                  <a:pt x="18370" y="16013"/>
                  <a:pt x="18384" y="15960"/>
                  <a:pt x="18384" y="15840"/>
                </a:cubicBezTo>
                <a:cubicBezTo>
                  <a:pt x="18384" y="15745"/>
                  <a:pt x="18385" y="15640"/>
                  <a:pt x="18387" y="15607"/>
                </a:cubicBezTo>
                <a:cubicBezTo>
                  <a:pt x="18389" y="15573"/>
                  <a:pt x="18376" y="15469"/>
                  <a:pt x="18359" y="15375"/>
                </a:cubicBezTo>
                <a:cubicBezTo>
                  <a:pt x="18341" y="15281"/>
                  <a:pt x="18335" y="15192"/>
                  <a:pt x="18344" y="15180"/>
                </a:cubicBezTo>
                <a:cubicBezTo>
                  <a:pt x="18354" y="15167"/>
                  <a:pt x="18452" y="15157"/>
                  <a:pt x="18562" y="15157"/>
                </a:cubicBezTo>
                <a:cubicBezTo>
                  <a:pt x="18739" y="15157"/>
                  <a:pt x="18773" y="15172"/>
                  <a:pt x="18865" y="15279"/>
                </a:cubicBezTo>
                <a:cubicBezTo>
                  <a:pt x="18957" y="15387"/>
                  <a:pt x="18965" y="15413"/>
                  <a:pt x="18938" y="15513"/>
                </a:cubicBezTo>
                <a:cubicBezTo>
                  <a:pt x="18918" y="15585"/>
                  <a:pt x="18881" y="15631"/>
                  <a:pt x="18835" y="15639"/>
                </a:cubicBezTo>
                <a:cubicBezTo>
                  <a:pt x="18757" y="15653"/>
                  <a:pt x="18680" y="15739"/>
                  <a:pt x="18614" y="15885"/>
                </a:cubicBezTo>
                <a:cubicBezTo>
                  <a:pt x="18592" y="15934"/>
                  <a:pt x="18557" y="16007"/>
                  <a:pt x="18536" y="16050"/>
                </a:cubicBezTo>
                <a:cubicBezTo>
                  <a:pt x="18506" y="16112"/>
                  <a:pt x="18513" y="16147"/>
                  <a:pt x="18570" y="16239"/>
                </a:cubicBezTo>
                <a:cubicBezTo>
                  <a:pt x="18608" y="16300"/>
                  <a:pt x="18639" y="16372"/>
                  <a:pt x="18639" y="16397"/>
                </a:cubicBezTo>
                <a:cubicBezTo>
                  <a:pt x="18641" y="16469"/>
                  <a:pt x="18761" y="16634"/>
                  <a:pt x="18793" y="16609"/>
                </a:cubicBezTo>
                <a:cubicBezTo>
                  <a:pt x="18809" y="16596"/>
                  <a:pt x="18857" y="16621"/>
                  <a:pt x="18901" y="16665"/>
                </a:cubicBezTo>
                <a:cubicBezTo>
                  <a:pt x="18946" y="16710"/>
                  <a:pt x="19009" y="16749"/>
                  <a:pt x="19041" y="16749"/>
                </a:cubicBezTo>
                <a:cubicBezTo>
                  <a:pt x="19090" y="16749"/>
                  <a:pt x="19276" y="16848"/>
                  <a:pt x="19504" y="16997"/>
                </a:cubicBezTo>
                <a:cubicBezTo>
                  <a:pt x="19534" y="17016"/>
                  <a:pt x="19635" y="17033"/>
                  <a:pt x="19729" y="17037"/>
                </a:cubicBezTo>
                <a:cubicBezTo>
                  <a:pt x="19910" y="17045"/>
                  <a:pt x="20071" y="16955"/>
                  <a:pt x="20071" y="16844"/>
                </a:cubicBezTo>
                <a:cubicBezTo>
                  <a:pt x="20071" y="16813"/>
                  <a:pt x="20092" y="16774"/>
                  <a:pt x="20118" y="16761"/>
                </a:cubicBezTo>
                <a:cubicBezTo>
                  <a:pt x="20148" y="16747"/>
                  <a:pt x="20166" y="16686"/>
                  <a:pt x="20166" y="16600"/>
                </a:cubicBezTo>
                <a:cubicBezTo>
                  <a:pt x="20166" y="16516"/>
                  <a:pt x="20192" y="16430"/>
                  <a:pt x="20231" y="16381"/>
                </a:cubicBezTo>
                <a:cubicBezTo>
                  <a:pt x="20273" y="16327"/>
                  <a:pt x="20294" y="16245"/>
                  <a:pt x="20294" y="16141"/>
                </a:cubicBezTo>
                <a:cubicBezTo>
                  <a:pt x="20294" y="16050"/>
                  <a:pt x="20314" y="15963"/>
                  <a:pt x="20342" y="15934"/>
                </a:cubicBezTo>
                <a:cubicBezTo>
                  <a:pt x="20368" y="15906"/>
                  <a:pt x="20389" y="15842"/>
                  <a:pt x="20389" y="15794"/>
                </a:cubicBezTo>
                <a:cubicBezTo>
                  <a:pt x="20389" y="15745"/>
                  <a:pt x="20406" y="15682"/>
                  <a:pt x="20427" y="15655"/>
                </a:cubicBezTo>
                <a:cubicBezTo>
                  <a:pt x="20481" y="15587"/>
                  <a:pt x="20610" y="15594"/>
                  <a:pt x="20632" y="15668"/>
                </a:cubicBezTo>
                <a:cubicBezTo>
                  <a:pt x="20642" y="15701"/>
                  <a:pt x="20673" y="15729"/>
                  <a:pt x="20699" y="15729"/>
                </a:cubicBezTo>
                <a:cubicBezTo>
                  <a:pt x="20725" y="15729"/>
                  <a:pt x="20753" y="15764"/>
                  <a:pt x="20762" y="15808"/>
                </a:cubicBezTo>
                <a:cubicBezTo>
                  <a:pt x="20772" y="15854"/>
                  <a:pt x="20817" y="15898"/>
                  <a:pt x="20870" y="15913"/>
                </a:cubicBezTo>
                <a:cubicBezTo>
                  <a:pt x="20921" y="15928"/>
                  <a:pt x="20970" y="15956"/>
                  <a:pt x="20980" y="15976"/>
                </a:cubicBezTo>
                <a:cubicBezTo>
                  <a:pt x="21009" y="16036"/>
                  <a:pt x="21174" y="16019"/>
                  <a:pt x="21218" y="15952"/>
                </a:cubicBezTo>
                <a:cubicBezTo>
                  <a:pt x="21239" y="15918"/>
                  <a:pt x="21278" y="15891"/>
                  <a:pt x="21303" y="15891"/>
                </a:cubicBezTo>
                <a:cubicBezTo>
                  <a:pt x="21328" y="15891"/>
                  <a:pt x="21342" y="15875"/>
                  <a:pt x="21332" y="15855"/>
                </a:cubicBezTo>
                <a:cubicBezTo>
                  <a:pt x="21322" y="15834"/>
                  <a:pt x="21361" y="15764"/>
                  <a:pt x="21419" y="15698"/>
                </a:cubicBezTo>
                <a:cubicBezTo>
                  <a:pt x="21519" y="15586"/>
                  <a:pt x="21594" y="15327"/>
                  <a:pt x="21544" y="15263"/>
                </a:cubicBezTo>
                <a:cubicBezTo>
                  <a:pt x="21534" y="15250"/>
                  <a:pt x="21527" y="15125"/>
                  <a:pt x="21530" y="14985"/>
                </a:cubicBezTo>
                <a:cubicBezTo>
                  <a:pt x="21534" y="14781"/>
                  <a:pt x="21524" y="14710"/>
                  <a:pt x="21471" y="14631"/>
                </a:cubicBezTo>
                <a:cubicBezTo>
                  <a:pt x="21409" y="14536"/>
                  <a:pt x="21402" y="14535"/>
                  <a:pt x="21302" y="14597"/>
                </a:cubicBezTo>
                <a:cubicBezTo>
                  <a:pt x="21244" y="14632"/>
                  <a:pt x="21158" y="14651"/>
                  <a:pt x="21110" y="14639"/>
                </a:cubicBezTo>
                <a:cubicBezTo>
                  <a:pt x="21048" y="14624"/>
                  <a:pt x="21010" y="14640"/>
                  <a:pt x="20980" y="14694"/>
                </a:cubicBezTo>
                <a:cubicBezTo>
                  <a:pt x="20937" y="14768"/>
                  <a:pt x="20935" y="14767"/>
                  <a:pt x="20867" y="14688"/>
                </a:cubicBezTo>
                <a:cubicBezTo>
                  <a:pt x="20762" y="14567"/>
                  <a:pt x="20725" y="14416"/>
                  <a:pt x="20786" y="14359"/>
                </a:cubicBezTo>
                <a:cubicBezTo>
                  <a:pt x="20813" y="14333"/>
                  <a:pt x="20835" y="14287"/>
                  <a:pt x="20835" y="14253"/>
                </a:cubicBezTo>
                <a:cubicBezTo>
                  <a:pt x="20835" y="14219"/>
                  <a:pt x="20864" y="14143"/>
                  <a:pt x="20899" y="14086"/>
                </a:cubicBezTo>
                <a:cubicBezTo>
                  <a:pt x="20934" y="14029"/>
                  <a:pt x="20962" y="13936"/>
                  <a:pt x="20962" y="13879"/>
                </a:cubicBezTo>
                <a:cubicBezTo>
                  <a:pt x="20962" y="13822"/>
                  <a:pt x="20982" y="13761"/>
                  <a:pt x="21007" y="13743"/>
                </a:cubicBezTo>
                <a:cubicBezTo>
                  <a:pt x="21031" y="13725"/>
                  <a:pt x="21058" y="13647"/>
                  <a:pt x="21067" y="13568"/>
                </a:cubicBezTo>
                <a:cubicBezTo>
                  <a:pt x="21076" y="13490"/>
                  <a:pt x="21094" y="13362"/>
                  <a:pt x="21107" y="13284"/>
                </a:cubicBezTo>
                <a:cubicBezTo>
                  <a:pt x="21119" y="13205"/>
                  <a:pt x="21131" y="13085"/>
                  <a:pt x="21133" y="13017"/>
                </a:cubicBezTo>
                <a:cubicBezTo>
                  <a:pt x="21136" y="12950"/>
                  <a:pt x="21150" y="12872"/>
                  <a:pt x="21165" y="12843"/>
                </a:cubicBezTo>
                <a:cubicBezTo>
                  <a:pt x="21205" y="12763"/>
                  <a:pt x="21235" y="12781"/>
                  <a:pt x="20607" y="12485"/>
                </a:cubicBezTo>
                <a:cubicBezTo>
                  <a:pt x="20490" y="12430"/>
                  <a:pt x="20353" y="12357"/>
                  <a:pt x="20304" y="12324"/>
                </a:cubicBezTo>
                <a:cubicBezTo>
                  <a:pt x="20254" y="12291"/>
                  <a:pt x="20196" y="12264"/>
                  <a:pt x="20174" y="12263"/>
                </a:cubicBezTo>
                <a:cubicBezTo>
                  <a:pt x="20151" y="12263"/>
                  <a:pt x="20117" y="12219"/>
                  <a:pt x="20097" y="12164"/>
                </a:cubicBezTo>
                <a:cubicBezTo>
                  <a:pt x="20067" y="12078"/>
                  <a:pt x="20074" y="12048"/>
                  <a:pt x="20139" y="11961"/>
                </a:cubicBezTo>
                <a:cubicBezTo>
                  <a:pt x="20181" y="11904"/>
                  <a:pt x="20229" y="11856"/>
                  <a:pt x="20247" y="11855"/>
                </a:cubicBezTo>
                <a:cubicBezTo>
                  <a:pt x="20390" y="11846"/>
                  <a:pt x="20465" y="11173"/>
                  <a:pt x="20342" y="10999"/>
                </a:cubicBezTo>
                <a:cubicBezTo>
                  <a:pt x="20215" y="10820"/>
                  <a:pt x="20105" y="10778"/>
                  <a:pt x="19780" y="10778"/>
                </a:cubicBezTo>
                <a:cubicBezTo>
                  <a:pt x="19571" y="10778"/>
                  <a:pt x="19458" y="10795"/>
                  <a:pt x="19423" y="10833"/>
                </a:cubicBezTo>
                <a:cubicBezTo>
                  <a:pt x="19311" y="10952"/>
                  <a:pt x="19291" y="10871"/>
                  <a:pt x="19293" y="10300"/>
                </a:cubicBezTo>
                <a:cubicBezTo>
                  <a:pt x="19294" y="9999"/>
                  <a:pt x="19305" y="9735"/>
                  <a:pt x="19315" y="9713"/>
                </a:cubicBezTo>
                <a:cubicBezTo>
                  <a:pt x="19355" y="9631"/>
                  <a:pt x="19550" y="9703"/>
                  <a:pt x="19671" y="9845"/>
                </a:cubicBezTo>
                <a:cubicBezTo>
                  <a:pt x="19774" y="9966"/>
                  <a:pt x="19810" y="9983"/>
                  <a:pt x="19923" y="9973"/>
                </a:cubicBezTo>
                <a:cubicBezTo>
                  <a:pt x="20052" y="9961"/>
                  <a:pt x="20058" y="9955"/>
                  <a:pt x="20164" y="9676"/>
                </a:cubicBezTo>
                <a:cubicBezTo>
                  <a:pt x="20253" y="9443"/>
                  <a:pt x="20273" y="9341"/>
                  <a:pt x="20275" y="9119"/>
                </a:cubicBezTo>
                <a:cubicBezTo>
                  <a:pt x="20277" y="8970"/>
                  <a:pt x="20270" y="8855"/>
                  <a:pt x="20259" y="8863"/>
                </a:cubicBezTo>
                <a:cubicBezTo>
                  <a:pt x="20249" y="8871"/>
                  <a:pt x="20209" y="8824"/>
                  <a:pt x="20170" y="8758"/>
                </a:cubicBezTo>
                <a:cubicBezTo>
                  <a:pt x="20070" y="8583"/>
                  <a:pt x="19974" y="8600"/>
                  <a:pt x="19799" y="8821"/>
                </a:cubicBezTo>
                <a:cubicBezTo>
                  <a:pt x="19714" y="8928"/>
                  <a:pt x="19624" y="9003"/>
                  <a:pt x="19582" y="9003"/>
                </a:cubicBezTo>
                <a:cubicBezTo>
                  <a:pt x="19510" y="9003"/>
                  <a:pt x="19280" y="8740"/>
                  <a:pt x="19314" y="8697"/>
                </a:cubicBezTo>
                <a:cubicBezTo>
                  <a:pt x="19324" y="8684"/>
                  <a:pt x="19319" y="8606"/>
                  <a:pt x="19304" y="8524"/>
                </a:cubicBezTo>
                <a:cubicBezTo>
                  <a:pt x="19287" y="8429"/>
                  <a:pt x="19291" y="8356"/>
                  <a:pt x="19312" y="8323"/>
                </a:cubicBezTo>
                <a:cubicBezTo>
                  <a:pt x="19336" y="8286"/>
                  <a:pt x="19336" y="8237"/>
                  <a:pt x="19311" y="8158"/>
                </a:cubicBezTo>
                <a:cubicBezTo>
                  <a:pt x="19289" y="8089"/>
                  <a:pt x="19280" y="7855"/>
                  <a:pt x="19288" y="7546"/>
                </a:cubicBezTo>
                <a:lnTo>
                  <a:pt x="19301" y="7048"/>
                </a:lnTo>
                <a:lnTo>
                  <a:pt x="18946" y="7042"/>
                </a:lnTo>
                <a:cubicBezTo>
                  <a:pt x="18750" y="7040"/>
                  <a:pt x="18576" y="7042"/>
                  <a:pt x="18559" y="7046"/>
                </a:cubicBezTo>
                <a:cubicBezTo>
                  <a:pt x="18541" y="7051"/>
                  <a:pt x="18423" y="7041"/>
                  <a:pt x="18297" y="7026"/>
                </a:cubicBezTo>
                <a:cubicBezTo>
                  <a:pt x="18119" y="7005"/>
                  <a:pt x="18051" y="6979"/>
                  <a:pt x="17987" y="6904"/>
                </a:cubicBezTo>
                <a:cubicBezTo>
                  <a:pt x="17881" y="6778"/>
                  <a:pt x="17877" y="6580"/>
                  <a:pt x="17978" y="6512"/>
                </a:cubicBezTo>
                <a:cubicBezTo>
                  <a:pt x="18050" y="6463"/>
                  <a:pt x="18110" y="6367"/>
                  <a:pt x="18116" y="6292"/>
                </a:cubicBezTo>
                <a:cubicBezTo>
                  <a:pt x="18118" y="6270"/>
                  <a:pt x="18135" y="6201"/>
                  <a:pt x="18156" y="6138"/>
                </a:cubicBezTo>
                <a:cubicBezTo>
                  <a:pt x="18182" y="6057"/>
                  <a:pt x="18182" y="5999"/>
                  <a:pt x="18159" y="5943"/>
                </a:cubicBezTo>
                <a:cubicBezTo>
                  <a:pt x="18114" y="5835"/>
                  <a:pt x="18145" y="5782"/>
                  <a:pt x="18257" y="5782"/>
                </a:cubicBezTo>
                <a:cubicBezTo>
                  <a:pt x="18351" y="5782"/>
                  <a:pt x="18429" y="5709"/>
                  <a:pt x="18503" y="5546"/>
                </a:cubicBezTo>
                <a:cubicBezTo>
                  <a:pt x="18556" y="5431"/>
                  <a:pt x="18553" y="5337"/>
                  <a:pt x="18495" y="5256"/>
                </a:cubicBezTo>
                <a:cubicBezTo>
                  <a:pt x="18469" y="5219"/>
                  <a:pt x="18445" y="5151"/>
                  <a:pt x="18440" y="5107"/>
                </a:cubicBezTo>
                <a:cubicBezTo>
                  <a:pt x="18434" y="5064"/>
                  <a:pt x="18405" y="4983"/>
                  <a:pt x="18375" y="4929"/>
                </a:cubicBezTo>
                <a:cubicBezTo>
                  <a:pt x="18322" y="4833"/>
                  <a:pt x="18323" y="4825"/>
                  <a:pt x="18390" y="4733"/>
                </a:cubicBezTo>
                <a:cubicBezTo>
                  <a:pt x="18454" y="4647"/>
                  <a:pt x="18483" y="4640"/>
                  <a:pt x="18700" y="4650"/>
                </a:cubicBezTo>
                <a:lnTo>
                  <a:pt x="18941" y="4662"/>
                </a:lnTo>
                <a:lnTo>
                  <a:pt x="18958" y="4859"/>
                </a:lnTo>
                <a:cubicBezTo>
                  <a:pt x="18973" y="5023"/>
                  <a:pt x="18966" y="5061"/>
                  <a:pt x="18917" y="5095"/>
                </a:cubicBezTo>
                <a:cubicBezTo>
                  <a:pt x="18831" y="5155"/>
                  <a:pt x="18735" y="5377"/>
                  <a:pt x="18735" y="5518"/>
                </a:cubicBezTo>
                <a:cubicBezTo>
                  <a:pt x="18735" y="5612"/>
                  <a:pt x="18760" y="5664"/>
                  <a:pt x="18844" y="5737"/>
                </a:cubicBezTo>
                <a:cubicBezTo>
                  <a:pt x="18905" y="5790"/>
                  <a:pt x="18951" y="5854"/>
                  <a:pt x="18947" y="5880"/>
                </a:cubicBezTo>
                <a:cubicBezTo>
                  <a:pt x="18943" y="5910"/>
                  <a:pt x="19012" y="5931"/>
                  <a:pt x="19138" y="5939"/>
                </a:cubicBezTo>
                <a:cubicBezTo>
                  <a:pt x="19261" y="5946"/>
                  <a:pt x="19348" y="5973"/>
                  <a:pt x="19372" y="6010"/>
                </a:cubicBezTo>
                <a:cubicBezTo>
                  <a:pt x="19403" y="6056"/>
                  <a:pt x="19504" y="6069"/>
                  <a:pt x="19852" y="6069"/>
                </a:cubicBezTo>
                <a:cubicBezTo>
                  <a:pt x="20324" y="6069"/>
                  <a:pt x="20293" y="6082"/>
                  <a:pt x="20307" y="5874"/>
                </a:cubicBezTo>
                <a:cubicBezTo>
                  <a:pt x="20309" y="5845"/>
                  <a:pt x="20326" y="5808"/>
                  <a:pt x="20345" y="5792"/>
                </a:cubicBezTo>
                <a:cubicBezTo>
                  <a:pt x="20364" y="5776"/>
                  <a:pt x="20390" y="5563"/>
                  <a:pt x="20402" y="5315"/>
                </a:cubicBezTo>
                <a:cubicBezTo>
                  <a:pt x="20430" y="4729"/>
                  <a:pt x="20436" y="4681"/>
                  <a:pt x="20477" y="4648"/>
                </a:cubicBezTo>
                <a:cubicBezTo>
                  <a:pt x="20496" y="4633"/>
                  <a:pt x="20517" y="4567"/>
                  <a:pt x="20523" y="4500"/>
                </a:cubicBezTo>
                <a:cubicBezTo>
                  <a:pt x="20532" y="4393"/>
                  <a:pt x="20544" y="4378"/>
                  <a:pt x="20626" y="4386"/>
                </a:cubicBezTo>
                <a:cubicBezTo>
                  <a:pt x="20683" y="4391"/>
                  <a:pt x="20752" y="4442"/>
                  <a:pt x="20807" y="4518"/>
                </a:cubicBezTo>
                <a:cubicBezTo>
                  <a:pt x="20887" y="4630"/>
                  <a:pt x="20915" y="4642"/>
                  <a:pt x="21089" y="4642"/>
                </a:cubicBezTo>
                <a:cubicBezTo>
                  <a:pt x="21306" y="4642"/>
                  <a:pt x="21408" y="4557"/>
                  <a:pt x="21408" y="4378"/>
                </a:cubicBezTo>
                <a:cubicBezTo>
                  <a:pt x="21408" y="4320"/>
                  <a:pt x="21435" y="4254"/>
                  <a:pt x="21471" y="4225"/>
                </a:cubicBezTo>
                <a:cubicBezTo>
                  <a:pt x="21524" y="4184"/>
                  <a:pt x="21536" y="4130"/>
                  <a:pt x="21536" y="3929"/>
                </a:cubicBezTo>
                <a:cubicBezTo>
                  <a:pt x="21536" y="3714"/>
                  <a:pt x="21528" y="3679"/>
                  <a:pt x="21465" y="3642"/>
                </a:cubicBezTo>
                <a:cubicBezTo>
                  <a:pt x="21426" y="3619"/>
                  <a:pt x="21396" y="3578"/>
                  <a:pt x="21400" y="3553"/>
                </a:cubicBezTo>
                <a:cubicBezTo>
                  <a:pt x="21413" y="3466"/>
                  <a:pt x="21317" y="3228"/>
                  <a:pt x="21243" y="3167"/>
                </a:cubicBezTo>
                <a:cubicBezTo>
                  <a:pt x="21176" y="3110"/>
                  <a:pt x="21160" y="3113"/>
                  <a:pt x="21043" y="3209"/>
                </a:cubicBezTo>
                <a:cubicBezTo>
                  <a:pt x="20973" y="3267"/>
                  <a:pt x="20893" y="3314"/>
                  <a:pt x="20867" y="3315"/>
                </a:cubicBezTo>
                <a:cubicBezTo>
                  <a:pt x="20841" y="3316"/>
                  <a:pt x="20820" y="3344"/>
                  <a:pt x="20819" y="3378"/>
                </a:cubicBezTo>
                <a:cubicBezTo>
                  <a:pt x="20818" y="3451"/>
                  <a:pt x="20663" y="3450"/>
                  <a:pt x="20592" y="3376"/>
                </a:cubicBezTo>
                <a:cubicBezTo>
                  <a:pt x="20553" y="3334"/>
                  <a:pt x="20553" y="3316"/>
                  <a:pt x="20591" y="3260"/>
                </a:cubicBezTo>
                <a:cubicBezTo>
                  <a:pt x="20655" y="3165"/>
                  <a:pt x="20660" y="1683"/>
                  <a:pt x="20597" y="1652"/>
                </a:cubicBezTo>
                <a:cubicBezTo>
                  <a:pt x="20572" y="1640"/>
                  <a:pt x="20561" y="1597"/>
                  <a:pt x="20570" y="1551"/>
                </a:cubicBezTo>
                <a:cubicBezTo>
                  <a:pt x="20590" y="1454"/>
                  <a:pt x="20537" y="1437"/>
                  <a:pt x="20094" y="1400"/>
                </a:cubicBezTo>
                <a:cubicBezTo>
                  <a:pt x="19923" y="1386"/>
                  <a:pt x="19738" y="1359"/>
                  <a:pt x="19683" y="1339"/>
                </a:cubicBezTo>
                <a:cubicBezTo>
                  <a:pt x="19629" y="1320"/>
                  <a:pt x="19573" y="1310"/>
                  <a:pt x="19560" y="1321"/>
                </a:cubicBezTo>
                <a:cubicBezTo>
                  <a:pt x="19546" y="1332"/>
                  <a:pt x="19499" y="1323"/>
                  <a:pt x="19453" y="1301"/>
                </a:cubicBezTo>
                <a:cubicBezTo>
                  <a:pt x="19342" y="1247"/>
                  <a:pt x="19344" y="1094"/>
                  <a:pt x="19460" y="945"/>
                </a:cubicBezTo>
                <a:cubicBezTo>
                  <a:pt x="19531" y="853"/>
                  <a:pt x="19656" y="597"/>
                  <a:pt x="19656" y="543"/>
                </a:cubicBezTo>
                <a:cubicBezTo>
                  <a:pt x="19656" y="537"/>
                  <a:pt x="19632" y="500"/>
                  <a:pt x="19603" y="461"/>
                </a:cubicBezTo>
                <a:cubicBezTo>
                  <a:pt x="19573" y="423"/>
                  <a:pt x="19544" y="357"/>
                  <a:pt x="19539" y="313"/>
                </a:cubicBezTo>
                <a:cubicBezTo>
                  <a:pt x="19534" y="270"/>
                  <a:pt x="19511" y="195"/>
                  <a:pt x="19490" y="146"/>
                </a:cubicBezTo>
                <a:cubicBezTo>
                  <a:pt x="19469" y="98"/>
                  <a:pt x="19456" y="43"/>
                  <a:pt x="19460" y="27"/>
                </a:cubicBezTo>
                <a:cubicBezTo>
                  <a:pt x="19460" y="25"/>
                  <a:pt x="18905" y="24"/>
                  <a:pt x="18817" y="22"/>
                </a:cubicBezTo>
                <a:close/>
                <a:moveTo>
                  <a:pt x="644" y="6272"/>
                </a:moveTo>
                <a:cubicBezTo>
                  <a:pt x="627" y="6272"/>
                  <a:pt x="614" y="6299"/>
                  <a:pt x="614" y="6333"/>
                </a:cubicBezTo>
                <a:cubicBezTo>
                  <a:pt x="614" y="6367"/>
                  <a:pt x="619" y="6396"/>
                  <a:pt x="626" y="6396"/>
                </a:cubicBezTo>
                <a:cubicBezTo>
                  <a:pt x="633" y="6396"/>
                  <a:pt x="646" y="6367"/>
                  <a:pt x="657" y="6333"/>
                </a:cubicBezTo>
                <a:cubicBezTo>
                  <a:pt x="667" y="6299"/>
                  <a:pt x="661" y="6272"/>
                  <a:pt x="644" y="6272"/>
                </a:cubicBezTo>
                <a:close/>
                <a:moveTo>
                  <a:pt x="802" y="8351"/>
                </a:moveTo>
                <a:cubicBezTo>
                  <a:pt x="784" y="8351"/>
                  <a:pt x="777" y="8369"/>
                  <a:pt x="788" y="8392"/>
                </a:cubicBezTo>
                <a:cubicBezTo>
                  <a:pt x="799" y="8414"/>
                  <a:pt x="814" y="8432"/>
                  <a:pt x="822" y="8432"/>
                </a:cubicBezTo>
                <a:cubicBezTo>
                  <a:pt x="829" y="8432"/>
                  <a:pt x="836" y="8414"/>
                  <a:pt x="836" y="8392"/>
                </a:cubicBezTo>
                <a:cubicBezTo>
                  <a:pt x="836" y="8369"/>
                  <a:pt x="821" y="8351"/>
                  <a:pt x="802" y="8351"/>
                </a:cubicBezTo>
                <a:close/>
                <a:moveTo>
                  <a:pt x="1704" y="13922"/>
                </a:moveTo>
                <a:cubicBezTo>
                  <a:pt x="1458" y="13931"/>
                  <a:pt x="1194" y="14076"/>
                  <a:pt x="1093" y="14257"/>
                </a:cubicBezTo>
                <a:cubicBezTo>
                  <a:pt x="1054" y="14328"/>
                  <a:pt x="1010" y="14376"/>
                  <a:pt x="996" y="14365"/>
                </a:cubicBezTo>
                <a:cubicBezTo>
                  <a:pt x="956" y="14333"/>
                  <a:pt x="908" y="14430"/>
                  <a:pt x="885" y="14590"/>
                </a:cubicBezTo>
                <a:cubicBezTo>
                  <a:pt x="857" y="14779"/>
                  <a:pt x="934" y="15024"/>
                  <a:pt x="1037" y="15074"/>
                </a:cubicBezTo>
                <a:cubicBezTo>
                  <a:pt x="1148" y="15128"/>
                  <a:pt x="1328" y="15428"/>
                  <a:pt x="1275" y="15470"/>
                </a:cubicBezTo>
                <a:cubicBezTo>
                  <a:pt x="1208" y="15525"/>
                  <a:pt x="765" y="15766"/>
                  <a:pt x="645" y="15814"/>
                </a:cubicBezTo>
                <a:cubicBezTo>
                  <a:pt x="584" y="15838"/>
                  <a:pt x="473" y="15896"/>
                  <a:pt x="399" y="15940"/>
                </a:cubicBezTo>
                <a:cubicBezTo>
                  <a:pt x="326" y="15984"/>
                  <a:pt x="250" y="16009"/>
                  <a:pt x="231" y="15995"/>
                </a:cubicBezTo>
                <a:cubicBezTo>
                  <a:pt x="213" y="15980"/>
                  <a:pt x="201" y="15989"/>
                  <a:pt x="206" y="16017"/>
                </a:cubicBezTo>
                <a:cubicBezTo>
                  <a:pt x="211" y="16045"/>
                  <a:pt x="171" y="16107"/>
                  <a:pt x="116" y="16153"/>
                </a:cubicBezTo>
                <a:cubicBezTo>
                  <a:pt x="32" y="16224"/>
                  <a:pt x="13" y="16268"/>
                  <a:pt x="3" y="16420"/>
                </a:cubicBezTo>
                <a:cubicBezTo>
                  <a:pt x="-6" y="16555"/>
                  <a:pt x="5" y="16622"/>
                  <a:pt x="47" y="16676"/>
                </a:cubicBezTo>
                <a:cubicBezTo>
                  <a:pt x="78" y="16715"/>
                  <a:pt x="104" y="16801"/>
                  <a:pt x="104" y="16869"/>
                </a:cubicBezTo>
                <a:cubicBezTo>
                  <a:pt x="104" y="16938"/>
                  <a:pt x="133" y="17029"/>
                  <a:pt x="171" y="17078"/>
                </a:cubicBezTo>
                <a:cubicBezTo>
                  <a:pt x="209" y="17127"/>
                  <a:pt x="231" y="17196"/>
                  <a:pt x="222" y="17239"/>
                </a:cubicBezTo>
                <a:cubicBezTo>
                  <a:pt x="213" y="17280"/>
                  <a:pt x="226" y="17322"/>
                  <a:pt x="250" y="17334"/>
                </a:cubicBezTo>
                <a:cubicBezTo>
                  <a:pt x="275" y="17346"/>
                  <a:pt x="296" y="17381"/>
                  <a:pt x="296" y="17409"/>
                </a:cubicBezTo>
                <a:cubicBezTo>
                  <a:pt x="297" y="17438"/>
                  <a:pt x="332" y="17551"/>
                  <a:pt x="374" y="17661"/>
                </a:cubicBezTo>
                <a:cubicBezTo>
                  <a:pt x="416" y="17772"/>
                  <a:pt x="442" y="17881"/>
                  <a:pt x="431" y="17903"/>
                </a:cubicBezTo>
                <a:cubicBezTo>
                  <a:pt x="421" y="17925"/>
                  <a:pt x="428" y="17930"/>
                  <a:pt x="447" y="17915"/>
                </a:cubicBezTo>
                <a:cubicBezTo>
                  <a:pt x="466" y="17900"/>
                  <a:pt x="502" y="17923"/>
                  <a:pt x="526" y="17968"/>
                </a:cubicBezTo>
                <a:cubicBezTo>
                  <a:pt x="582" y="18070"/>
                  <a:pt x="727" y="18111"/>
                  <a:pt x="912" y="18076"/>
                </a:cubicBezTo>
                <a:cubicBezTo>
                  <a:pt x="1045" y="18050"/>
                  <a:pt x="1059" y="18035"/>
                  <a:pt x="1139" y="17826"/>
                </a:cubicBezTo>
                <a:cubicBezTo>
                  <a:pt x="1186" y="17704"/>
                  <a:pt x="1238" y="17604"/>
                  <a:pt x="1258" y="17604"/>
                </a:cubicBezTo>
                <a:cubicBezTo>
                  <a:pt x="1305" y="17604"/>
                  <a:pt x="1442" y="17768"/>
                  <a:pt x="1442" y="17826"/>
                </a:cubicBezTo>
                <a:cubicBezTo>
                  <a:pt x="1442" y="17851"/>
                  <a:pt x="1460" y="17895"/>
                  <a:pt x="1481" y="17923"/>
                </a:cubicBezTo>
                <a:cubicBezTo>
                  <a:pt x="1503" y="17952"/>
                  <a:pt x="1521" y="17987"/>
                  <a:pt x="1523" y="18003"/>
                </a:cubicBezTo>
                <a:cubicBezTo>
                  <a:pt x="1524" y="18018"/>
                  <a:pt x="1537" y="18062"/>
                  <a:pt x="1550" y="18100"/>
                </a:cubicBezTo>
                <a:cubicBezTo>
                  <a:pt x="1563" y="18138"/>
                  <a:pt x="1569" y="18202"/>
                  <a:pt x="1562" y="18243"/>
                </a:cubicBezTo>
                <a:cubicBezTo>
                  <a:pt x="1550" y="18321"/>
                  <a:pt x="1490" y="18326"/>
                  <a:pt x="1185" y="18273"/>
                </a:cubicBezTo>
                <a:cubicBezTo>
                  <a:pt x="1074" y="18254"/>
                  <a:pt x="1030" y="18264"/>
                  <a:pt x="998" y="18314"/>
                </a:cubicBezTo>
                <a:cubicBezTo>
                  <a:pt x="975" y="18349"/>
                  <a:pt x="943" y="18377"/>
                  <a:pt x="928" y="18377"/>
                </a:cubicBezTo>
                <a:cubicBezTo>
                  <a:pt x="912" y="18377"/>
                  <a:pt x="871" y="18415"/>
                  <a:pt x="836" y="18460"/>
                </a:cubicBezTo>
                <a:cubicBezTo>
                  <a:pt x="743" y="18579"/>
                  <a:pt x="746" y="18988"/>
                  <a:pt x="841" y="19151"/>
                </a:cubicBezTo>
                <a:cubicBezTo>
                  <a:pt x="878" y="19216"/>
                  <a:pt x="901" y="19296"/>
                  <a:pt x="891" y="19328"/>
                </a:cubicBezTo>
                <a:cubicBezTo>
                  <a:pt x="882" y="19360"/>
                  <a:pt x="901" y="19438"/>
                  <a:pt x="934" y="19503"/>
                </a:cubicBezTo>
                <a:cubicBezTo>
                  <a:pt x="968" y="19567"/>
                  <a:pt x="996" y="19654"/>
                  <a:pt x="996" y="19696"/>
                </a:cubicBezTo>
                <a:cubicBezTo>
                  <a:pt x="996" y="19737"/>
                  <a:pt x="1024" y="19818"/>
                  <a:pt x="1059" y="19875"/>
                </a:cubicBezTo>
                <a:cubicBezTo>
                  <a:pt x="1095" y="19932"/>
                  <a:pt x="1123" y="20001"/>
                  <a:pt x="1123" y="20029"/>
                </a:cubicBezTo>
                <a:cubicBezTo>
                  <a:pt x="1123" y="20057"/>
                  <a:pt x="1145" y="20093"/>
                  <a:pt x="1172" y="20106"/>
                </a:cubicBezTo>
                <a:cubicBezTo>
                  <a:pt x="1200" y="20120"/>
                  <a:pt x="1215" y="20146"/>
                  <a:pt x="1205" y="20165"/>
                </a:cubicBezTo>
                <a:cubicBezTo>
                  <a:pt x="1196" y="20185"/>
                  <a:pt x="1215" y="20233"/>
                  <a:pt x="1248" y="20271"/>
                </a:cubicBezTo>
                <a:cubicBezTo>
                  <a:pt x="1321" y="20355"/>
                  <a:pt x="1606" y="20372"/>
                  <a:pt x="1677" y="20297"/>
                </a:cubicBezTo>
                <a:cubicBezTo>
                  <a:pt x="1703" y="20269"/>
                  <a:pt x="1742" y="20252"/>
                  <a:pt x="1765" y="20257"/>
                </a:cubicBezTo>
                <a:cubicBezTo>
                  <a:pt x="1789" y="20262"/>
                  <a:pt x="1834" y="20251"/>
                  <a:pt x="1867" y="20232"/>
                </a:cubicBezTo>
                <a:cubicBezTo>
                  <a:pt x="1949" y="20187"/>
                  <a:pt x="2015" y="20306"/>
                  <a:pt x="2015" y="20501"/>
                </a:cubicBezTo>
                <a:cubicBezTo>
                  <a:pt x="2015" y="20617"/>
                  <a:pt x="2033" y="20667"/>
                  <a:pt x="2095" y="20720"/>
                </a:cubicBezTo>
                <a:cubicBezTo>
                  <a:pt x="2140" y="20757"/>
                  <a:pt x="2204" y="20844"/>
                  <a:pt x="2237" y="20913"/>
                </a:cubicBezTo>
                <a:cubicBezTo>
                  <a:pt x="2296" y="21037"/>
                  <a:pt x="2295" y="21040"/>
                  <a:pt x="2229" y="21155"/>
                </a:cubicBezTo>
                <a:cubicBezTo>
                  <a:pt x="2171" y="21255"/>
                  <a:pt x="2139" y="21273"/>
                  <a:pt x="2010" y="21273"/>
                </a:cubicBezTo>
                <a:cubicBezTo>
                  <a:pt x="1927" y="21273"/>
                  <a:pt x="1851" y="21288"/>
                  <a:pt x="1842" y="21307"/>
                </a:cubicBezTo>
                <a:cubicBezTo>
                  <a:pt x="1825" y="21342"/>
                  <a:pt x="1577" y="21392"/>
                  <a:pt x="1342" y="21407"/>
                </a:cubicBezTo>
                <a:cubicBezTo>
                  <a:pt x="1278" y="21411"/>
                  <a:pt x="1198" y="21445"/>
                  <a:pt x="1166" y="21482"/>
                </a:cubicBezTo>
                <a:cubicBezTo>
                  <a:pt x="1133" y="21520"/>
                  <a:pt x="1064" y="21558"/>
                  <a:pt x="1012" y="21568"/>
                </a:cubicBezTo>
                <a:cubicBezTo>
                  <a:pt x="959" y="21577"/>
                  <a:pt x="1742" y="21589"/>
                  <a:pt x="2752" y="21592"/>
                </a:cubicBezTo>
                <a:lnTo>
                  <a:pt x="4588" y="21598"/>
                </a:lnTo>
                <a:lnTo>
                  <a:pt x="4540" y="21364"/>
                </a:lnTo>
                <a:cubicBezTo>
                  <a:pt x="4514" y="21235"/>
                  <a:pt x="4484" y="21112"/>
                  <a:pt x="4474" y="21090"/>
                </a:cubicBezTo>
                <a:cubicBezTo>
                  <a:pt x="4463" y="21068"/>
                  <a:pt x="4454" y="21004"/>
                  <a:pt x="4453" y="20948"/>
                </a:cubicBezTo>
                <a:cubicBezTo>
                  <a:pt x="4452" y="20886"/>
                  <a:pt x="4433" y="20844"/>
                  <a:pt x="4404" y="20842"/>
                </a:cubicBezTo>
                <a:cubicBezTo>
                  <a:pt x="4378" y="20841"/>
                  <a:pt x="4330" y="20825"/>
                  <a:pt x="4299" y="20807"/>
                </a:cubicBezTo>
                <a:cubicBezTo>
                  <a:pt x="4268" y="20789"/>
                  <a:pt x="4190" y="20788"/>
                  <a:pt x="4125" y="20805"/>
                </a:cubicBezTo>
                <a:cubicBezTo>
                  <a:pt x="4059" y="20823"/>
                  <a:pt x="3972" y="20833"/>
                  <a:pt x="3931" y="20828"/>
                </a:cubicBezTo>
                <a:cubicBezTo>
                  <a:pt x="3890" y="20822"/>
                  <a:pt x="3807" y="20847"/>
                  <a:pt x="3745" y="20885"/>
                </a:cubicBezTo>
                <a:cubicBezTo>
                  <a:pt x="3684" y="20922"/>
                  <a:pt x="3614" y="20943"/>
                  <a:pt x="3590" y="20931"/>
                </a:cubicBezTo>
                <a:cubicBezTo>
                  <a:pt x="3565" y="20919"/>
                  <a:pt x="3537" y="20926"/>
                  <a:pt x="3526" y="20948"/>
                </a:cubicBezTo>
                <a:cubicBezTo>
                  <a:pt x="3516" y="20969"/>
                  <a:pt x="3429" y="20986"/>
                  <a:pt x="3333" y="20986"/>
                </a:cubicBezTo>
                <a:cubicBezTo>
                  <a:pt x="3135" y="20986"/>
                  <a:pt x="3014" y="20925"/>
                  <a:pt x="3060" y="20850"/>
                </a:cubicBezTo>
                <a:cubicBezTo>
                  <a:pt x="3076" y="20824"/>
                  <a:pt x="3100" y="20728"/>
                  <a:pt x="3112" y="20639"/>
                </a:cubicBezTo>
                <a:cubicBezTo>
                  <a:pt x="3125" y="20549"/>
                  <a:pt x="3148" y="20455"/>
                  <a:pt x="3165" y="20429"/>
                </a:cubicBezTo>
                <a:cubicBezTo>
                  <a:pt x="3183" y="20401"/>
                  <a:pt x="3184" y="20374"/>
                  <a:pt x="3166" y="20360"/>
                </a:cubicBezTo>
                <a:cubicBezTo>
                  <a:pt x="3150" y="20348"/>
                  <a:pt x="3144" y="20293"/>
                  <a:pt x="3152" y="20240"/>
                </a:cubicBezTo>
                <a:cubicBezTo>
                  <a:pt x="3175" y="20088"/>
                  <a:pt x="3022" y="19884"/>
                  <a:pt x="2895" y="19897"/>
                </a:cubicBezTo>
                <a:lnTo>
                  <a:pt x="2795" y="19907"/>
                </a:lnTo>
                <a:lnTo>
                  <a:pt x="2795" y="19576"/>
                </a:lnTo>
                <a:cubicBezTo>
                  <a:pt x="2795" y="19394"/>
                  <a:pt x="2778" y="19221"/>
                  <a:pt x="2759" y="19190"/>
                </a:cubicBezTo>
                <a:cubicBezTo>
                  <a:pt x="2739" y="19158"/>
                  <a:pt x="2715" y="19084"/>
                  <a:pt x="2705" y="19027"/>
                </a:cubicBezTo>
                <a:cubicBezTo>
                  <a:pt x="2692" y="18957"/>
                  <a:pt x="2648" y="18905"/>
                  <a:pt x="2571" y="18867"/>
                </a:cubicBezTo>
                <a:cubicBezTo>
                  <a:pt x="2509" y="18835"/>
                  <a:pt x="2438" y="18781"/>
                  <a:pt x="2413" y="18745"/>
                </a:cubicBezTo>
                <a:cubicBezTo>
                  <a:pt x="2371" y="18686"/>
                  <a:pt x="2379" y="18662"/>
                  <a:pt x="2494" y="18523"/>
                </a:cubicBezTo>
                <a:cubicBezTo>
                  <a:pt x="2636" y="18351"/>
                  <a:pt x="2838" y="18289"/>
                  <a:pt x="2966" y="18377"/>
                </a:cubicBezTo>
                <a:cubicBezTo>
                  <a:pt x="3025" y="18417"/>
                  <a:pt x="3033" y="18446"/>
                  <a:pt x="3016" y="18554"/>
                </a:cubicBezTo>
                <a:cubicBezTo>
                  <a:pt x="3004" y="18625"/>
                  <a:pt x="2975" y="18725"/>
                  <a:pt x="2951" y="18775"/>
                </a:cubicBezTo>
                <a:cubicBezTo>
                  <a:pt x="2880" y="18917"/>
                  <a:pt x="2898" y="19007"/>
                  <a:pt x="3027" y="19188"/>
                </a:cubicBezTo>
                <a:lnTo>
                  <a:pt x="3147" y="19356"/>
                </a:lnTo>
                <a:lnTo>
                  <a:pt x="3401" y="19356"/>
                </a:lnTo>
                <a:cubicBezTo>
                  <a:pt x="3617" y="19356"/>
                  <a:pt x="3661" y="19343"/>
                  <a:pt x="3693" y="19277"/>
                </a:cubicBezTo>
                <a:cubicBezTo>
                  <a:pt x="3719" y="19225"/>
                  <a:pt x="3753" y="19207"/>
                  <a:pt x="3798" y="19222"/>
                </a:cubicBezTo>
                <a:cubicBezTo>
                  <a:pt x="3844" y="19238"/>
                  <a:pt x="3881" y="19219"/>
                  <a:pt x="3914" y="19159"/>
                </a:cubicBezTo>
                <a:cubicBezTo>
                  <a:pt x="3940" y="19111"/>
                  <a:pt x="3993" y="19072"/>
                  <a:pt x="4033" y="19072"/>
                </a:cubicBezTo>
                <a:cubicBezTo>
                  <a:pt x="4072" y="19072"/>
                  <a:pt x="4117" y="19053"/>
                  <a:pt x="4134" y="19033"/>
                </a:cubicBezTo>
                <a:cubicBezTo>
                  <a:pt x="4187" y="18968"/>
                  <a:pt x="4385" y="18840"/>
                  <a:pt x="4475" y="18812"/>
                </a:cubicBezTo>
                <a:cubicBezTo>
                  <a:pt x="4559" y="18785"/>
                  <a:pt x="4562" y="18775"/>
                  <a:pt x="4561" y="18531"/>
                </a:cubicBezTo>
                <a:cubicBezTo>
                  <a:pt x="4560" y="18373"/>
                  <a:pt x="4542" y="18247"/>
                  <a:pt x="4513" y="18198"/>
                </a:cubicBezTo>
                <a:cubicBezTo>
                  <a:pt x="4488" y="18154"/>
                  <a:pt x="4466" y="18052"/>
                  <a:pt x="4466" y="17972"/>
                </a:cubicBezTo>
                <a:cubicBezTo>
                  <a:pt x="4466" y="17869"/>
                  <a:pt x="4448" y="17811"/>
                  <a:pt x="4401" y="17773"/>
                </a:cubicBezTo>
                <a:cubicBezTo>
                  <a:pt x="4364" y="17744"/>
                  <a:pt x="4342" y="17695"/>
                  <a:pt x="4351" y="17663"/>
                </a:cubicBezTo>
                <a:cubicBezTo>
                  <a:pt x="4361" y="17632"/>
                  <a:pt x="4346" y="17576"/>
                  <a:pt x="4317" y="17539"/>
                </a:cubicBezTo>
                <a:cubicBezTo>
                  <a:pt x="4263" y="17471"/>
                  <a:pt x="4245" y="17394"/>
                  <a:pt x="4234" y="17176"/>
                </a:cubicBezTo>
                <a:lnTo>
                  <a:pt x="4228" y="17054"/>
                </a:lnTo>
                <a:lnTo>
                  <a:pt x="4497" y="17041"/>
                </a:lnTo>
                <a:cubicBezTo>
                  <a:pt x="4808" y="17028"/>
                  <a:pt x="4859" y="16989"/>
                  <a:pt x="4905" y="16735"/>
                </a:cubicBezTo>
                <a:cubicBezTo>
                  <a:pt x="4950" y="16487"/>
                  <a:pt x="4910" y="15911"/>
                  <a:pt x="4848" y="15911"/>
                </a:cubicBezTo>
                <a:cubicBezTo>
                  <a:pt x="4819" y="15911"/>
                  <a:pt x="4797" y="15865"/>
                  <a:pt x="4791" y="15790"/>
                </a:cubicBezTo>
                <a:cubicBezTo>
                  <a:pt x="4772" y="15572"/>
                  <a:pt x="4681" y="15493"/>
                  <a:pt x="4445" y="15489"/>
                </a:cubicBezTo>
                <a:cubicBezTo>
                  <a:pt x="4268" y="15485"/>
                  <a:pt x="4240" y="15495"/>
                  <a:pt x="4256" y="15550"/>
                </a:cubicBezTo>
                <a:cubicBezTo>
                  <a:pt x="4269" y="15591"/>
                  <a:pt x="4255" y="15621"/>
                  <a:pt x="4220" y="15633"/>
                </a:cubicBezTo>
                <a:cubicBezTo>
                  <a:pt x="4189" y="15644"/>
                  <a:pt x="4143" y="15710"/>
                  <a:pt x="4117" y="15781"/>
                </a:cubicBezTo>
                <a:cubicBezTo>
                  <a:pt x="4021" y="16041"/>
                  <a:pt x="3738" y="15942"/>
                  <a:pt x="3685" y="15631"/>
                </a:cubicBezTo>
                <a:cubicBezTo>
                  <a:pt x="3673" y="15561"/>
                  <a:pt x="3646" y="15490"/>
                  <a:pt x="3626" y="15475"/>
                </a:cubicBezTo>
                <a:cubicBezTo>
                  <a:pt x="3607" y="15459"/>
                  <a:pt x="3590" y="15433"/>
                  <a:pt x="3588" y="15416"/>
                </a:cubicBezTo>
                <a:cubicBezTo>
                  <a:pt x="3572" y="15200"/>
                  <a:pt x="3527" y="14996"/>
                  <a:pt x="3492" y="14979"/>
                </a:cubicBezTo>
                <a:cubicBezTo>
                  <a:pt x="3467" y="14967"/>
                  <a:pt x="3447" y="14913"/>
                  <a:pt x="3447" y="14859"/>
                </a:cubicBezTo>
                <a:cubicBezTo>
                  <a:pt x="3447" y="14804"/>
                  <a:pt x="3426" y="14748"/>
                  <a:pt x="3400" y="14735"/>
                </a:cubicBezTo>
                <a:cubicBezTo>
                  <a:pt x="3373" y="14722"/>
                  <a:pt x="3351" y="14661"/>
                  <a:pt x="3350" y="14599"/>
                </a:cubicBezTo>
                <a:cubicBezTo>
                  <a:pt x="3349" y="14448"/>
                  <a:pt x="3171" y="14326"/>
                  <a:pt x="3079" y="14412"/>
                </a:cubicBezTo>
                <a:cubicBezTo>
                  <a:pt x="3048" y="14441"/>
                  <a:pt x="2976" y="14464"/>
                  <a:pt x="2920" y="14464"/>
                </a:cubicBezTo>
                <a:cubicBezTo>
                  <a:pt x="2846" y="14464"/>
                  <a:pt x="2811" y="14490"/>
                  <a:pt x="2786" y="14562"/>
                </a:cubicBezTo>
                <a:cubicBezTo>
                  <a:pt x="2758" y="14639"/>
                  <a:pt x="2735" y="14654"/>
                  <a:pt x="2665" y="14637"/>
                </a:cubicBezTo>
                <a:cubicBezTo>
                  <a:pt x="2603" y="14622"/>
                  <a:pt x="2566" y="14638"/>
                  <a:pt x="2535" y="14692"/>
                </a:cubicBezTo>
                <a:cubicBezTo>
                  <a:pt x="2503" y="14748"/>
                  <a:pt x="2458" y="14766"/>
                  <a:pt x="2367" y="14757"/>
                </a:cubicBezTo>
                <a:cubicBezTo>
                  <a:pt x="2258" y="14747"/>
                  <a:pt x="2241" y="14755"/>
                  <a:pt x="2232" y="14838"/>
                </a:cubicBezTo>
                <a:cubicBezTo>
                  <a:pt x="2225" y="14901"/>
                  <a:pt x="2201" y="14934"/>
                  <a:pt x="2159" y="14934"/>
                </a:cubicBezTo>
                <a:cubicBezTo>
                  <a:pt x="2124" y="14934"/>
                  <a:pt x="2075" y="14950"/>
                  <a:pt x="2053" y="14968"/>
                </a:cubicBezTo>
                <a:cubicBezTo>
                  <a:pt x="1992" y="15019"/>
                  <a:pt x="1904" y="14967"/>
                  <a:pt x="1943" y="14903"/>
                </a:cubicBezTo>
                <a:cubicBezTo>
                  <a:pt x="1960" y="14876"/>
                  <a:pt x="1983" y="14675"/>
                  <a:pt x="1992" y="14458"/>
                </a:cubicBezTo>
                <a:cubicBezTo>
                  <a:pt x="2009" y="14093"/>
                  <a:pt x="2004" y="14065"/>
                  <a:pt x="1946" y="14046"/>
                </a:cubicBezTo>
                <a:cubicBezTo>
                  <a:pt x="1912" y="14034"/>
                  <a:pt x="1889" y="13998"/>
                  <a:pt x="1894" y="13969"/>
                </a:cubicBezTo>
                <a:cubicBezTo>
                  <a:pt x="1901" y="13927"/>
                  <a:pt x="1855" y="13916"/>
                  <a:pt x="1704" y="13922"/>
                </a:cubicBezTo>
                <a:close/>
                <a:moveTo>
                  <a:pt x="10601" y="21535"/>
                </a:moveTo>
                <a:cubicBezTo>
                  <a:pt x="10574" y="21534"/>
                  <a:pt x="10540" y="21541"/>
                  <a:pt x="10499" y="21553"/>
                </a:cubicBezTo>
                <a:lnTo>
                  <a:pt x="10374" y="21590"/>
                </a:lnTo>
                <a:lnTo>
                  <a:pt x="10532" y="21594"/>
                </a:lnTo>
                <a:cubicBezTo>
                  <a:pt x="10640" y="21597"/>
                  <a:pt x="10678" y="21586"/>
                  <a:pt x="10656" y="21557"/>
                </a:cubicBezTo>
                <a:cubicBezTo>
                  <a:pt x="10646" y="21544"/>
                  <a:pt x="10627" y="21536"/>
                  <a:pt x="10601" y="21535"/>
                </a:cubicBezTo>
                <a:close/>
                <a:moveTo>
                  <a:pt x="7759" y="21541"/>
                </a:moveTo>
                <a:cubicBezTo>
                  <a:pt x="7745" y="21544"/>
                  <a:pt x="7734" y="21551"/>
                  <a:pt x="7729" y="21561"/>
                </a:cubicBezTo>
                <a:cubicBezTo>
                  <a:pt x="7719" y="21582"/>
                  <a:pt x="7748" y="21598"/>
                  <a:pt x="7793" y="21598"/>
                </a:cubicBezTo>
                <a:cubicBezTo>
                  <a:pt x="7890" y="21598"/>
                  <a:pt x="7898" y="21574"/>
                  <a:pt x="7810" y="21545"/>
                </a:cubicBezTo>
                <a:cubicBezTo>
                  <a:pt x="7793" y="21539"/>
                  <a:pt x="7774" y="21538"/>
                  <a:pt x="7759" y="21541"/>
                </a:cubicBezTo>
                <a:close/>
                <a:moveTo>
                  <a:pt x="9879" y="21541"/>
                </a:moveTo>
                <a:cubicBezTo>
                  <a:pt x="9850" y="21541"/>
                  <a:pt x="9820" y="21548"/>
                  <a:pt x="9795" y="21557"/>
                </a:cubicBezTo>
                <a:cubicBezTo>
                  <a:pt x="9717" y="21587"/>
                  <a:pt x="9727" y="21591"/>
                  <a:pt x="9865" y="21592"/>
                </a:cubicBezTo>
                <a:cubicBezTo>
                  <a:pt x="9986" y="21593"/>
                  <a:pt x="10008" y="21585"/>
                  <a:pt x="9955" y="21557"/>
                </a:cubicBezTo>
                <a:cubicBezTo>
                  <a:pt x="9936" y="21547"/>
                  <a:pt x="9908" y="21541"/>
                  <a:pt x="9879" y="21541"/>
                </a:cubicBezTo>
                <a:close/>
                <a:moveTo>
                  <a:pt x="6119" y="21561"/>
                </a:moveTo>
                <a:cubicBezTo>
                  <a:pt x="6102" y="21561"/>
                  <a:pt x="6084" y="21564"/>
                  <a:pt x="6068" y="21570"/>
                </a:cubicBezTo>
                <a:cubicBezTo>
                  <a:pt x="6037" y="21580"/>
                  <a:pt x="6054" y="21589"/>
                  <a:pt x="6106" y="21590"/>
                </a:cubicBezTo>
                <a:cubicBezTo>
                  <a:pt x="6159" y="21591"/>
                  <a:pt x="6185" y="21583"/>
                  <a:pt x="6163" y="21572"/>
                </a:cubicBezTo>
                <a:cubicBezTo>
                  <a:pt x="6152" y="21566"/>
                  <a:pt x="6136" y="21562"/>
                  <a:pt x="6119" y="21561"/>
                </a:cubicBezTo>
                <a:close/>
                <a:moveTo>
                  <a:pt x="8224" y="21561"/>
                </a:moveTo>
                <a:cubicBezTo>
                  <a:pt x="8210" y="21561"/>
                  <a:pt x="8195" y="21566"/>
                  <a:pt x="8184" y="21572"/>
                </a:cubicBezTo>
                <a:cubicBezTo>
                  <a:pt x="8163" y="21583"/>
                  <a:pt x="8180" y="21592"/>
                  <a:pt x="8224" y="21592"/>
                </a:cubicBezTo>
                <a:cubicBezTo>
                  <a:pt x="8268" y="21592"/>
                  <a:pt x="8287" y="21583"/>
                  <a:pt x="8265" y="21572"/>
                </a:cubicBezTo>
                <a:cubicBezTo>
                  <a:pt x="8254" y="21566"/>
                  <a:pt x="8239" y="21561"/>
                  <a:pt x="8224" y="21561"/>
                </a:cubicBezTo>
                <a:close/>
                <a:moveTo>
                  <a:pt x="9244" y="21561"/>
                </a:moveTo>
                <a:cubicBezTo>
                  <a:pt x="9230" y="21561"/>
                  <a:pt x="9214" y="21566"/>
                  <a:pt x="9203" y="21572"/>
                </a:cubicBezTo>
                <a:cubicBezTo>
                  <a:pt x="9181" y="21583"/>
                  <a:pt x="9200" y="21592"/>
                  <a:pt x="9244" y="21592"/>
                </a:cubicBezTo>
                <a:cubicBezTo>
                  <a:pt x="9288" y="21592"/>
                  <a:pt x="9306" y="21583"/>
                  <a:pt x="9284" y="21572"/>
                </a:cubicBezTo>
                <a:cubicBezTo>
                  <a:pt x="9273" y="21566"/>
                  <a:pt x="9259" y="21561"/>
                  <a:pt x="9244" y="21561"/>
                </a:cubicBezTo>
                <a:close/>
                <a:moveTo>
                  <a:pt x="9495" y="21561"/>
                </a:moveTo>
                <a:cubicBezTo>
                  <a:pt x="9478" y="21561"/>
                  <a:pt x="9460" y="21564"/>
                  <a:pt x="9444" y="21570"/>
                </a:cubicBezTo>
                <a:cubicBezTo>
                  <a:pt x="9413" y="21580"/>
                  <a:pt x="9430" y="21589"/>
                  <a:pt x="9482" y="21590"/>
                </a:cubicBezTo>
                <a:cubicBezTo>
                  <a:pt x="9535" y="21591"/>
                  <a:pt x="9561" y="21583"/>
                  <a:pt x="9539" y="21572"/>
                </a:cubicBezTo>
                <a:cubicBezTo>
                  <a:pt x="9529" y="21566"/>
                  <a:pt x="9512" y="21562"/>
                  <a:pt x="9495" y="21561"/>
                </a:cubicBezTo>
                <a:close/>
                <a:moveTo>
                  <a:pt x="10928" y="21561"/>
                </a:moveTo>
                <a:cubicBezTo>
                  <a:pt x="10910" y="21561"/>
                  <a:pt x="10892" y="21564"/>
                  <a:pt x="10877" y="21570"/>
                </a:cubicBezTo>
                <a:cubicBezTo>
                  <a:pt x="10846" y="21580"/>
                  <a:pt x="10864" y="21589"/>
                  <a:pt x="10916" y="21590"/>
                </a:cubicBezTo>
                <a:cubicBezTo>
                  <a:pt x="10969" y="21591"/>
                  <a:pt x="10994" y="21583"/>
                  <a:pt x="10972" y="21572"/>
                </a:cubicBezTo>
                <a:cubicBezTo>
                  <a:pt x="10961" y="21566"/>
                  <a:pt x="10945" y="21562"/>
                  <a:pt x="10928" y="21561"/>
                </a:cubicBezTo>
                <a:close/>
                <a:moveTo>
                  <a:pt x="11946" y="21561"/>
                </a:moveTo>
                <a:cubicBezTo>
                  <a:pt x="11929" y="21561"/>
                  <a:pt x="11911" y="21564"/>
                  <a:pt x="11895" y="21570"/>
                </a:cubicBezTo>
                <a:cubicBezTo>
                  <a:pt x="11864" y="21580"/>
                  <a:pt x="11882" y="21589"/>
                  <a:pt x="11935" y="21590"/>
                </a:cubicBezTo>
                <a:cubicBezTo>
                  <a:pt x="11987" y="21591"/>
                  <a:pt x="12012" y="21583"/>
                  <a:pt x="11990" y="21572"/>
                </a:cubicBezTo>
                <a:cubicBezTo>
                  <a:pt x="11980" y="21566"/>
                  <a:pt x="11963" y="21562"/>
                  <a:pt x="11946" y="21561"/>
                </a:cubicBezTo>
                <a:close/>
                <a:moveTo>
                  <a:pt x="8599" y="21568"/>
                </a:moveTo>
                <a:cubicBezTo>
                  <a:pt x="8541" y="21577"/>
                  <a:pt x="8581" y="21586"/>
                  <a:pt x="8686" y="21586"/>
                </a:cubicBezTo>
                <a:cubicBezTo>
                  <a:pt x="8791" y="21586"/>
                  <a:pt x="8838" y="21577"/>
                  <a:pt x="8790" y="21568"/>
                </a:cubicBezTo>
                <a:cubicBezTo>
                  <a:pt x="8743" y="21558"/>
                  <a:pt x="8656" y="21558"/>
                  <a:pt x="8599" y="21568"/>
                </a:cubicBezTo>
                <a:close/>
                <a:moveTo>
                  <a:pt x="6879" y="21570"/>
                </a:moveTo>
                <a:cubicBezTo>
                  <a:pt x="6839" y="21579"/>
                  <a:pt x="6871" y="21588"/>
                  <a:pt x="6950" y="21588"/>
                </a:cubicBezTo>
                <a:cubicBezTo>
                  <a:pt x="7029" y="21588"/>
                  <a:pt x="7061" y="21579"/>
                  <a:pt x="7022" y="21570"/>
                </a:cubicBezTo>
                <a:cubicBezTo>
                  <a:pt x="6982" y="21560"/>
                  <a:pt x="6918" y="21560"/>
                  <a:pt x="6879" y="21570"/>
                </a:cubicBezTo>
                <a:close/>
                <a:moveTo>
                  <a:pt x="7198" y="21570"/>
                </a:moveTo>
                <a:cubicBezTo>
                  <a:pt x="7158" y="21579"/>
                  <a:pt x="7190" y="21588"/>
                  <a:pt x="7269" y="21588"/>
                </a:cubicBezTo>
                <a:cubicBezTo>
                  <a:pt x="7348" y="21588"/>
                  <a:pt x="7380" y="21579"/>
                  <a:pt x="7340" y="21570"/>
                </a:cubicBezTo>
                <a:cubicBezTo>
                  <a:pt x="7301" y="21560"/>
                  <a:pt x="7237" y="21560"/>
                  <a:pt x="7198" y="21570"/>
                </a:cubicBezTo>
                <a:close/>
                <a:moveTo>
                  <a:pt x="13726" y="21570"/>
                </a:moveTo>
                <a:cubicBezTo>
                  <a:pt x="13687" y="21579"/>
                  <a:pt x="13719" y="21588"/>
                  <a:pt x="13797" y="21588"/>
                </a:cubicBezTo>
                <a:cubicBezTo>
                  <a:pt x="13876" y="21588"/>
                  <a:pt x="13908" y="21579"/>
                  <a:pt x="13869" y="21570"/>
                </a:cubicBezTo>
                <a:cubicBezTo>
                  <a:pt x="13829" y="21560"/>
                  <a:pt x="13766" y="21560"/>
                  <a:pt x="13726" y="21570"/>
                </a:cubicBezTo>
                <a:close/>
                <a:moveTo>
                  <a:pt x="15286" y="21570"/>
                </a:moveTo>
                <a:cubicBezTo>
                  <a:pt x="15246" y="21579"/>
                  <a:pt x="15280" y="21588"/>
                  <a:pt x="15359" y="21588"/>
                </a:cubicBezTo>
                <a:cubicBezTo>
                  <a:pt x="15437" y="21588"/>
                  <a:pt x="15469" y="21579"/>
                  <a:pt x="15430" y="21570"/>
                </a:cubicBezTo>
                <a:cubicBezTo>
                  <a:pt x="15391" y="21560"/>
                  <a:pt x="15325" y="21560"/>
                  <a:pt x="15286" y="2157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215900" dist="167423" dir="2782462">
              <a:srgbClr val="000000">
                <a:alpha val="61910"/>
              </a:srgbClr>
            </a:outerShdw>
          </a:effectLst>
        </p:spPr>
      </p:pic>
      <p:sp>
        <p:nvSpPr>
          <p:cNvPr id="165" name="The CHURCH Described In Different Ways"/>
          <p:cNvSpPr txBox="1"/>
          <p:nvPr/>
        </p:nvSpPr>
        <p:spPr>
          <a:xfrm>
            <a:off x="-4203" y="1879326"/>
            <a:ext cx="13013207" cy="6604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101600" dist="170215" dir="2700000">
              <a:srgbClr val="000000">
                <a:alpha val="431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1400"/>
              </a:spcBef>
              <a:defRPr b="1" sz="3800">
                <a:solidFill>
                  <a:srgbClr val="FFFFFF"/>
                </a:solidFill>
                <a:effectLst>
                  <a:outerShdw sx="100000" sy="100000" kx="0" ky="0" algn="b" rotWithShape="0" blurRad="50800" dist="63500" dir="2368599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The CHURCH Described In Different Ways</a:t>
            </a:r>
          </a:p>
        </p:txBody>
      </p:sp>
      <p:grpSp>
        <p:nvGrpSpPr>
          <p:cNvPr id="168" name="Group"/>
          <p:cNvGrpSpPr/>
          <p:nvPr/>
        </p:nvGrpSpPr>
        <p:grpSpPr>
          <a:xfrm>
            <a:off x="221084" y="6206525"/>
            <a:ext cx="5076743" cy="1374591"/>
            <a:chOff x="0" y="0"/>
            <a:chExt cx="5076742" cy="1374590"/>
          </a:xfrm>
        </p:grpSpPr>
        <p:sp>
          <p:nvSpPr>
            <p:cNvPr id="166" name="Arrow"/>
            <p:cNvSpPr/>
            <p:nvPr/>
          </p:nvSpPr>
          <p:spPr>
            <a:xfrm>
              <a:off x="3806742" y="52295"/>
              <a:ext cx="1270001" cy="1270001"/>
            </a:xfrm>
            <a:prstGeom prst="rightArrow">
              <a:avLst>
                <a:gd name="adj1" fmla="val 32000"/>
                <a:gd name="adj2" fmla="val 64000"/>
              </a:avLst>
            </a:prstGeom>
            <a:gradFill flip="none" rotWithShape="1">
              <a:gsLst>
                <a:gs pos="0">
                  <a:schemeClr val="accent6">
                    <a:hueOff val="-193447"/>
                    <a:satOff val="3713"/>
                    <a:lumOff val="11329"/>
                  </a:schemeClr>
                </a:gs>
                <a:gs pos="100000">
                  <a:schemeClr val="accent6">
                    <a:satOff val="1848"/>
                    <a:lumOff val="-15262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7" name="A BODY"/>
            <p:cNvSpPr/>
            <p:nvPr/>
          </p:nvSpPr>
          <p:spPr>
            <a:xfrm>
              <a:off x="-1" y="-1"/>
              <a:ext cx="4120782" cy="1374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0"/>
                  </a:moveTo>
                  <a:cubicBezTo>
                    <a:pt x="2418" y="0"/>
                    <a:pt x="0" y="4835"/>
                    <a:pt x="0" y="10800"/>
                  </a:cubicBezTo>
                  <a:cubicBezTo>
                    <a:pt x="0" y="16765"/>
                    <a:pt x="2418" y="21600"/>
                    <a:pt x="5400" y="21600"/>
                  </a:cubicBezTo>
                  <a:lnTo>
                    <a:pt x="16200" y="21600"/>
                  </a:lnTo>
                  <a:cubicBezTo>
                    <a:pt x="19182" y="21600"/>
                    <a:pt x="21600" y="16765"/>
                    <a:pt x="21600" y="10800"/>
                  </a:cubicBezTo>
                  <a:cubicBezTo>
                    <a:pt x="21600" y="4835"/>
                    <a:pt x="19182" y="0"/>
                    <a:pt x="16200" y="0"/>
                  </a:cubicBezTo>
                  <a:lnTo>
                    <a:pt x="540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hueOff val="-193447"/>
                    <a:satOff val="3713"/>
                    <a:lumOff val="11329"/>
                  </a:schemeClr>
                </a:gs>
                <a:gs pos="100000">
                  <a:schemeClr val="accent6">
                    <a:satOff val="1848"/>
                    <a:lumOff val="-15262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215900" dist="167423" dir="2782462">
                <a:srgbClr val="000000">
                  <a:alpha val="6191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A BODY</a:t>
              </a:r>
            </a:p>
          </p:txBody>
        </p:sp>
      </p:grpSp>
      <p:grpSp>
        <p:nvGrpSpPr>
          <p:cNvPr id="171" name="Group"/>
          <p:cNvGrpSpPr/>
          <p:nvPr/>
        </p:nvGrpSpPr>
        <p:grpSpPr>
          <a:xfrm>
            <a:off x="221084" y="3380430"/>
            <a:ext cx="5076743" cy="1406340"/>
            <a:chOff x="0" y="0"/>
            <a:chExt cx="5076742" cy="1406339"/>
          </a:xfrm>
        </p:grpSpPr>
        <p:sp>
          <p:nvSpPr>
            <p:cNvPr id="169" name="Arrow"/>
            <p:cNvSpPr/>
            <p:nvPr/>
          </p:nvSpPr>
          <p:spPr>
            <a:xfrm>
              <a:off x="3806742" y="136339"/>
              <a:ext cx="1270001" cy="1270001"/>
            </a:xfrm>
            <a:prstGeom prst="rightArrow">
              <a:avLst>
                <a:gd name="adj1" fmla="val 32000"/>
                <a:gd name="adj2" fmla="val 64000"/>
              </a:avLst>
            </a:prstGeom>
            <a:gradFill flip="none" rotWithShape="1">
              <a:gsLst>
                <a:gs pos="0">
                  <a:schemeClr val="accent2">
                    <a:hueOff val="106265"/>
                    <a:satOff val="1324"/>
                    <a:lumOff val="2619"/>
                  </a:schemeClr>
                </a:gs>
                <a:gs pos="100000">
                  <a:schemeClr val="accent2">
                    <a:hueOff val="76670"/>
                    <a:satOff val="16688"/>
                    <a:lumOff val="-20328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0" name="A BRIDE"/>
            <p:cNvSpPr/>
            <p:nvPr/>
          </p:nvSpPr>
          <p:spPr>
            <a:xfrm>
              <a:off x="-1" y="-1"/>
              <a:ext cx="4120782" cy="1374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0"/>
                  </a:moveTo>
                  <a:cubicBezTo>
                    <a:pt x="2418" y="0"/>
                    <a:pt x="0" y="4835"/>
                    <a:pt x="0" y="10800"/>
                  </a:cubicBezTo>
                  <a:cubicBezTo>
                    <a:pt x="0" y="16765"/>
                    <a:pt x="2418" y="21600"/>
                    <a:pt x="5400" y="21600"/>
                  </a:cubicBezTo>
                  <a:lnTo>
                    <a:pt x="16200" y="21600"/>
                  </a:lnTo>
                  <a:cubicBezTo>
                    <a:pt x="19182" y="21600"/>
                    <a:pt x="21600" y="16765"/>
                    <a:pt x="21600" y="10800"/>
                  </a:cubicBezTo>
                  <a:cubicBezTo>
                    <a:pt x="21600" y="4835"/>
                    <a:pt x="19182" y="0"/>
                    <a:pt x="16200" y="0"/>
                  </a:cubicBezTo>
                  <a:lnTo>
                    <a:pt x="540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hueOff val="106265"/>
                    <a:satOff val="1324"/>
                    <a:lumOff val="2619"/>
                  </a:schemeClr>
                </a:gs>
                <a:gs pos="100000">
                  <a:schemeClr val="accent2">
                    <a:hueOff val="76670"/>
                    <a:satOff val="16688"/>
                    <a:lumOff val="-20328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215900" dist="167423" dir="2782462">
                <a:srgbClr val="000000">
                  <a:alpha val="6191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A BRIDE</a:t>
              </a:r>
            </a:p>
          </p:txBody>
        </p:sp>
      </p:grpSp>
      <p:grpSp>
        <p:nvGrpSpPr>
          <p:cNvPr id="174" name="Group"/>
          <p:cNvGrpSpPr/>
          <p:nvPr/>
        </p:nvGrpSpPr>
        <p:grpSpPr>
          <a:xfrm>
            <a:off x="7697769" y="3186228"/>
            <a:ext cx="5085947" cy="1374591"/>
            <a:chOff x="0" y="0"/>
            <a:chExt cx="5085946" cy="1374590"/>
          </a:xfrm>
        </p:grpSpPr>
        <p:sp>
          <p:nvSpPr>
            <p:cNvPr id="172" name="Arrow"/>
            <p:cNvSpPr/>
            <p:nvPr/>
          </p:nvSpPr>
          <p:spPr>
            <a:xfrm flipH="1">
              <a:off x="0" y="52295"/>
              <a:ext cx="1270000" cy="1270001"/>
            </a:xfrm>
            <a:prstGeom prst="rightArrow">
              <a:avLst>
                <a:gd name="adj1" fmla="val 32000"/>
                <a:gd name="adj2" fmla="val 64000"/>
              </a:avLst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satOff val="2194"/>
                    <a:lumOff val="-10817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3" name="A FLOCK"/>
            <p:cNvSpPr/>
            <p:nvPr/>
          </p:nvSpPr>
          <p:spPr>
            <a:xfrm>
              <a:off x="965165" y="0"/>
              <a:ext cx="4120782" cy="1374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0"/>
                  </a:moveTo>
                  <a:cubicBezTo>
                    <a:pt x="2418" y="0"/>
                    <a:pt x="0" y="4835"/>
                    <a:pt x="0" y="10800"/>
                  </a:cubicBezTo>
                  <a:cubicBezTo>
                    <a:pt x="0" y="16765"/>
                    <a:pt x="2418" y="21600"/>
                    <a:pt x="5400" y="21600"/>
                  </a:cubicBezTo>
                  <a:lnTo>
                    <a:pt x="16200" y="21600"/>
                  </a:lnTo>
                  <a:cubicBezTo>
                    <a:pt x="19182" y="21600"/>
                    <a:pt x="21600" y="16765"/>
                    <a:pt x="21600" y="10800"/>
                  </a:cubicBezTo>
                  <a:cubicBezTo>
                    <a:pt x="21600" y="4835"/>
                    <a:pt x="19182" y="0"/>
                    <a:pt x="16200" y="0"/>
                  </a:cubicBezTo>
                  <a:lnTo>
                    <a:pt x="540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satOff val="2194"/>
                    <a:lumOff val="-10817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215900" dist="167423" dir="2782462">
                <a:srgbClr val="000000">
                  <a:alpha val="6191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A FLOCK</a:t>
              </a:r>
            </a:p>
          </p:txBody>
        </p:sp>
      </p:grpSp>
      <p:grpSp>
        <p:nvGrpSpPr>
          <p:cNvPr id="177" name="Group"/>
          <p:cNvGrpSpPr/>
          <p:nvPr/>
        </p:nvGrpSpPr>
        <p:grpSpPr>
          <a:xfrm>
            <a:off x="7697769" y="5999287"/>
            <a:ext cx="5085947" cy="1374591"/>
            <a:chOff x="0" y="0"/>
            <a:chExt cx="5085946" cy="1374590"/>
          </a:xfrm>
        </p:grpSpPr>
        <p:sp>
          <p:nvSpPr>
            <p:cNvPr id="175" name="Arrow"/>
            <p:cNvSpPr/>
            <p:nvPr/>
          </p:nvSpPr>
          <p:spPr>
            <a:xfrm flipH="1">
              <a:off x="0" y="52294"/>
              <a:ext cx="1270000" cy="1270001"/>
            </a:xfrm>
            <a:prstGeom prst="rightArrow">
              <a:avLst>
                <a:gd name="adj1" fmla="val 32000"/>
                <a:gd name="adj2" fmla="val 64000"/>
              </a:avLst>
            </a:prstGeom>
            <a:gradFill flip="none" rotWithShape="1">
              <a:gsLst>
                <a:gs pos="0">
                  <a:schemeClr val="accent5">
                    <a:hueOff val="-158059"/>
                    <a:satOff val="-13250"/>
                    <a:lumOff val="10967"/>
                  </a:schemeClr>
                </a:gs>
                <a:gs pos="100000">
                  <a:schemeClr val="accent5">
                    <a:hueOff val="-53923"/>
                    <a:lumOff val="-673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6" name="A KINGDOM"/>
            <p:cNvSpPr/>
            <p:nvPr/>
          </p:nvSpPr>
          <p:spPr>
            <a:xfrm>
              <a:off x="965165" y="-1"/>
              <a:ext cx="4120782" cy="1374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0"/>
                  </a:moveTo>
                  <a:cubicBezTo>
                    <a:pt x="2418" y="0"/>
                    <a:pt x="0" y="4835"/>
                    <a:pt x="0" y="10800"/>
                  </a:cubicBezTo>
                  <a:cubicBezTo>
                    <a:pt x="0" y="16765"/>
                    <a:pt x="2418" y="21600"/>
                    <a:pt x="5400" y="21600"/>
                  </a:cubicBezTo>
                  <a:lnTo>
                    <a:pt x="16200" y="21600"/>
                  </a:lnTo>
                  <a:cubicBezTo>
                    <a:pt x="19182" y="21600"/>
                    <a:pt x="21600" y="16765"/>
                    <a:pt x="21600" y="10800"/>
                  </a:cubicBezTo>
                  <a:cubicBezTo>
                    <a:pt x="21600" y="4835"/>
                    <a:pt x="19182" y="0"/>
                    <a:pt x="16200" y="0"/>
                  </a:cubicBezTo>
                  <a:lnTo>
                    <a:pt x="540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hueOff val="-158059"/>
                    <a:satOff val="-13250"/>
                    <a:lumOff val="10967"/>
                  </a:schemeClr>
                </a:gs>
                <a:gs pos="100000">
                  <a:schemeClr val="accent5">
                    <a:hueOff val="-53923"/>
                    <a:lumOff val="-6733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215900" dist="167423" dir="2782462">
                <a:srgbClr val="000000">
                  <a:alpha val="6191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A KINGDOM</a:t>
              </a:r>
            </a:p>
          </p:txBody>
        </p:sp>
      </p:grpSp>
      <p:grpSp>
        <p:nvGrpSpPr>
          <p:cNvPr id="180" name="Group"/>
          <p:cNvGrpSpPr/>
          <p:nvPr/>
        </p:nvGrpSpPr>
        <p:grpSpPr>
          <a:xfrm>
            <a:off x="4442009" y="7070714"/>
            <a:ext cx="4120782" cy="2396670"/>
            <a:chOff x="0" y="0"/>
            <a:chExt cx="4120780" cy="2396668"/>
          </a:xfrm>
        </p:grpSpPr>
        <p:sp>
          <p:nvSpPr>
            <p:cNvPr id="178" name="Arrow"/>
            <p:cNvSpPr/>
            <p:nvPr/>
          </p:nvSpPr>
          <p:spPr>
            <a:xfrm flipH="1" rot="5400000">
              <a:off x="1425390" y="-1"/>
              <a:ext cx="1270001" cy="1270001"/>
            </a:xfrm>
            <a:prstGeom prst="rightArrow">
              <a:avLst>
                <a:gd name="adj1" fmla="val 32000"/>
                <a:gd name="adj2" fmla="val 64000"/>
              </a:avLst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hueOff val="-81543"/>
                    <a:satOff val="3097"/>
                    <a:lumOff val="-8662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9" name="A TEMPLE"/>
            <p:cNvSpPr/>
            <p:nvPr/>
          </p:nvSpPr>
          <p:spPr>
            <a:xfrm>
              <a:off x="-1" y="1022078"/>
              <a:ext cx="4120782" cy="1374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0"/>
                  </a:moveTo>
                  <a:cubicBezTo>
                    <a:pt x="2418" y="0"/>
                    <a:pt x="0" y="4835"/>
                    <a:pt x="0" y="10800"/>
                  </a:cubicBezTo>
                  <a:cubicBezTo>
                    <a:pt x="0" y="16765"/>
                    <a:pt x="2418" y="21600"/>
                    <a:pt x="5400" y="21600"/>
                  </a:cubicBezTo>
                  <a:lnTo>
                    <a:pt x="16200" y="21600"/>
                  </a:lnTo>
                  <a:cubicBezTo>
                    <a:pt x="19182" y="21600"/>
                    <a:pt x="21600" y="16765"/>
                    <a:pt x="21600" y="10800"/>
                  </a:cubicBezTo>
                  <a:cubicBezTo>
                    <a:pt x="21600" y="4835"/>
                    <a:pt x="19182" y="0"/>
                    <a:pt x="16200" y="0"/>
                  </a:cubicBezTo>
                  <a:lnTo>
                    <a:pt x="540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hueOff val="-81543"/>
                    <a:satOff val="3097"/>
                    <a:lumOff val="-8662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215900" dist="167423" dir="2782462">
                <a:srgbClr val="000000">
                  <a:alpha val="6191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A TEMPLE</a:t>
              </a:r>
            </a:p>
          </p:txBody>
        </p:sp>
      </p:grpSp>
      <p:sp>
        <p:nvSpPr>
          <p:cNvPr id="181" name="The CHURCH"/>
          <p:cNvSpPr txBox="1"/>
          <p:nvPr/>
        </p:nvSpPr>
        <p:spPr>
          <a:xfrm>
            <a:off x="4916041" y="4968121"/>
            <a:ext cx="3172719" cy="623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50800" dist="63500" dir="1509287">
                    <a:srgbClr val="000000"/>
                  </a:outerShdw>
                </a:effectLst>
              </a:defRPr>
            </a:pPr>
            <a:r>
              <a:t>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latin typeface="Gill Sans"/>
                <a:ea typeface="Gill Sans"/>
                <a:cs typeface="Gill Sans"/>
                <a:sym typeface="Gill Sans"/>
              </a:rPr>
              <a:t>CHURCH</a:t>
            </a:r>
          </a:p>
        </p:txBody>
      </p:sp>
      <p:sp>
        <p:nvSpPr>
          <p:cNvPr id="182" name="“The Church of Christ - GOD’s TEMPLE”"/>
          <p:cNvSpPr txBox="1"/>
          <p:nvPr/>
        </p:nvSpPr>
        <p:spPr>
          <a:xfrm>
            <a:off x="217858" y="108095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183" name="(1 Peter 2:4-10; 1 Corinthians 3:16,17; 2 Corinthians 3:9-11; 6:14-7:1; Ephesians 2:20-22)"/>
          <p:cNvSpPr txBox="1"/>
          <p:nvPr/>
        </p:nvSpPr>
        <p:spPr>
          <a:xfrm>
            <a:off x="217858" y="1078645"/>
            <a:ext cx="12569084" cy="543053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8" grpId="1"/>
      <p:bldP build="whole" bldLvl="1" animBg="1" rev="0" advAuto="0" spid="177" grpId="3"/>
      <p:bldP build="whole" bldLvl="1" animBg="1" rev="0" advAuto="0" spid="174" grpId="2"/>
      <p:bldP build="whole" bldLvl="1" animBg="1" rev="0" advAuto="0" spid="180" grpId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Rectangle"/>
          <p:cNvSpPr/>
          <p:nvPr/>
        </p:nvSpPr>
        <p:spPr>
          <a:xfrm>
            <a:off x="178822" y="2886255"/>
            <a:ext cx="5883575" cy="668048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0" name="All these had typological value, but the author could not discuss these things in detail at the time (v. 5)."/>
          <p:cNvSpPr txBox="1"/>
          <p:nvPr/>
        </p:nvSpPr>
        <p:spPr>
          <a:xfrm>
            <a:off x="205202" y="2898955"/>
            <a:ext cx="5830815" cy="257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>
              <a:spcBef>
                <a:spcPts val="900"/>
              </a:spcBef>
              <a:buClr>
                <a:srgbClr val="A29A85"/>
              </a:buClr>
              <a:defRPr sz="3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The furnishings of the tabernacle had typological value, but the author could not discuss these things in detail at the time (Heb. 9:5). </a:t>
            </a:r>
          </a:p>
        </p:txBody>
      </p:sp>
      <p:sp>
        <p:nvSpPr>
          <p:cNvPr id="291" name="JESUS THE BUILDER &amp; OUR HIGH PRIEST"/>
          <p:cNvSpPr txBox="1"/>
          <p:nvPr/>
        </p:nvSpPr>
        <p:spPr>
          <a:xfrm>
            <a:off x="-4203" y="1879326"/>
            <a:ext cx="13013207" cy="749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101600" dist="170215" dir="2700000">
              <a:srgbClr val="000000">
                <a:alpha val="431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1400"/>
              </a:spcBef>
              <a:defRPr b="1" sz="4400">
                <a:solidFill>
                  <a:srgbClr val="FFFFFF"/>
                </a:solidFill>
                <a:effectLst>
                  <a:outerShdw sx="100000" sy="100000" kx="0" ky="0" algn="b" rotWithShape="0" blurRad="50800" dist="63500" dir="2368599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JESUS THE BUILDER &amp; OUR HIGH PRIEST</a:t>
            </a:r>
          </a:p>
        </p:txBody>
      </p:sp>
      <p:sp>
        <p:nvSpPr>
          <p:cNvPr id="292" name="“The Church of Christ - GOD’s TEMPLE”"/>
          <p:cNvSpPr txBox="1"/>
          <p:nvPr/>
        </p:nvSpPr>
        <p:spPr>
          <a:xfrm>
            <a:off x="217858" y="108095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293" name="(1 Peter 2:4-10; 1 Corinthians 3:16,17; 2 Corinthians 3:9-11; 6:14-7:1; Ephesians 2:20-22)"/>
          <p:cNvSpPr txBox="1"/>
          <p:nvPr/>
        </p:nvSpPr>
        <p:spPr>
          <a:xfrm>
            <a:off x="217858" y="1078645"/>
            <a:ext cx="12569084" cy="543053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  <p:sp>
        <p:nvSpPr>
          <p:cNvPr id="294" name="The NEW COVENANT: Mercy &amp; salvation in Christ via the gospel (Rom 1:16,17)…"/>
          <p:cNvSpPr txBox="1"/>
          <p:nvPr/>
        </p:nvSpPr>
        <p:spPr>
          <a:xfrm>
            <a:off x="6218305" y="2886255"/>
            <a:ext cx="6678906" cy="6769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88900" dir="2214254">
              <a:srgbClr val="000000">
                <a:alpha val="4607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34999" indent="-634999" algn="l">
              <a:spcBef>
                <a:spcPts val="1500"/>
              </a:spcBef>
              <a:buSzPct val="80000"/>
              <a:buBlip>
                <a:blip r:embed="rId2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</a:t>
            </a:r>
            <a:r>
              <a:rPr b="1"/>
              <a:t>NEW COVENANT:</a:t>
            </a:r>
            <a:r>
              <a:t> Mercy &amp; salvation in Christ via the gospel (Rom 1:16,17)</a:t>
            </a:r>
          </a:p>
          <a:p>
            <a:pPr marL="634999" indent="-634999" algn="l">
              <a:spcBef>
                <a:spcPts val="1500"/>
              </a:spcBef>
              <a:buSzPct val="80000"/>
              <a:buBlip>
                <a:blip r:embed="rId2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Jesus is in heaven making intercession for us (Heb 4:15; 9:15)</a:t>
            </a:r>
          </a:p>
          <a:p>
            <a:pPr marL="634999" indent="-634999" algn="l">
              <a:spcBef>
                <a:spcPts val="1500"/>
              </a:spcBef>
              <a:buSzPct val="80000"/>
              <a:buBlip>
                <a:blip r:embed="rId2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can enjoy God’s presence through the mediation of Christ (Heb. 2:17; 4:15; 1 Tim 2:5)</a:t>
            </a:r>
          </a:p>
        </p:txBody>
      </p:sp>
      <p:pic>
        <p:nvPicPr>
          <p:cNvPr id="29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8855" t="487" r="9716" b="66591"/>
          <a:stretch>
            <a:fillRect/>
          </a:stretch>
        </p:blipFill>
        <p:spPr>
          <a:xfrm>
            <a:off x="253386" y="6593499"/>
            <a:ext cx="5734470" cy="2879394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BEHIND THE VEIL"/>
          <p:cNvSpPr txBox="1"/>
          <p:nvPr/>
        </p:nvSpPr>
        <p:spPr>
          <a:xfrm>
            <a:off x="695115" y="5647927"/>
            <a:ext cx="4459313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BEHIND THE VEIL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“The Church of Christ - GOD’s TEMPLE”"/>
          <p:cNvSpPr txBox="1"/>
          <p:nvPr/>
        </p:nvSpPr>
        <p:spPr>
          <a:xfrm>
            <a:off x="217858" y="108095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299" name="(1 Peter 2:4-10; 1 Corinthians 3:16,17; 2 Corinthians 3:9-11; 6:14-7:1; Ephesians 2:20-22)"/>
          <p:cNvSpPr txBox="1"/>
          <p:nvPr/>
        </p:nvSpPr>
        <p:spPr>
          <a:xfrm>
            <a:off x="217858" y="1078645"/>
            <a:ext cx="12569084" cy="543053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  <p:pic>
        <p:nvPicPr>
          <p:cNvPr id="300" name="WE ARE LIVING STONES WE ARE LIVING STONES" descr="WE ARE LIVING STONES WE ARE LIVING STONE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378" y="1487318"/>
            <a:ext cx="13163557" cy="1727201"/>
          </a:xfrm>
          <a:prstGeom prst="rect">
            <a:avLst/>
          </a:prstGeom>
        </p:spPr>
      </p:pic>
      <p:sp>
        <p:nvSpPr>
          <p:cNvPr id="301" name="1 Peter 2:4–5 (NKJV)…"/>
          <p:cNvSpPr txBox="1"/>
          <p:nvPr/>
        </p:nvSpPr>
        <p:spPr>
          <a:xfrm>
            <a:off x="4963939" y="3240009"/>
            <a:ext cx="7733034" cy="6059024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55600" dist="177800" dir="3413990">
              <a:srgbClr val="000000">
                <a:alpha val="411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Peter 2:4–5 (NKJV)</a:t>
            </a:r>
          </a:p>
          <a:p>
            <a:pPr defTabSz="457200">
              <a:defRPr sz="4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4</a:t>
            </a:r>
            <a:r>
              <a:t> Coming to Him </a:t>
            </a:r>
            <a:r>
              <a:rPr i="1"/>
              <a:t>as to</a:t>
            </a:r>
            <a:r>
              <a:t> a living stone, rejected indeed by men, but chosen by God </a:t>
            </a:r>
            <a:r>
              <a:rPr i="1"/>
              <a:t>and</a:t>
            </a:r>
            <a:r>
              <a:t> precious, </a:t>
            </a:r>
            <a:r>
              <a:rPr baseline="31999"/>
              <a:t>5</a:t>
            </a:r>
            <a:r>
              <a:t> you also, as living stones, are being built up a spiritual house, a holy priesthood, to offer up spiritual sacrifices acceptable to God through Jesus Christ.</a:t>
            </a:r>
          </a:p>
        </p:txBody>
      </p:sp>
      <p:pic>
        <p:nvPicPr>
          <p:cNvPr id="30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5874" t="4494" r="32994" b="0"/>
          <a:stretch>
            <a:fillRect/>
          </a:stretch>
        </p:blipFill>
        <p:spPr>
          <a:xfrm>
            <a:off x="-608608" y="3756126"/>
            <a:ext cx="5782867" cy="6075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fill="norm" stroke="1" extrusionOk="0">
                <a:moveTo>
                  <a:pt x="11521" y="2"/>
                </a:moveTo>
                <a:cubicBezTo>
                  <a:pt x="10885" y="-6"/>
                  <a:pt x="10631" y="7"/>
                  <a:pt x="10540" y="51"/>
                </a:cubicBezTo>
                <a:cubicBezTo>
                  <a:pt x="10451" y="95"/>
                  <a:pt x="10348" y="100"/>
                  <a:pt x="10163" y="72"/>
                </a:cubicBezTo>
                <a:cubicBezTo>
                  <a:pt x="9920" y="35"/>
                  <a:pt x="9899" y="40"/>
                  <a:pt x="9692" y="191"/>
                </a:cubicBezTo>
                <a:cubicBezTo>
                  <a:pt x="9573" y="277"/>
                  <a:pt x="9433" y="349"/>
                  <a:pt x="9381" y="349"/>
                </a:cubicBezTo>
                <a:cubicBezTo>
                  <a:pt x="9328" y="349"/>
                  <a:pt x="9298" y="367"/>
                  <a:pt x="9312" y="390"/>
                </a:cubicBezTo>
                <a:cubicBezTo>
                  <a:pt x="9327" y="412"/>
                  <a:pt x="9221" y="493"/>
                  <a:pt x="9077" y="570"/>
                </a:cubicBezTo>
                <a:cubicBezTo>
                  <a:pt x="8913" y="658"/>
                  <a:pt x="8786" y="767"/>
                  <a:pt x="8736" y="859"/>
                </a:cubicBezTo>
                <a:cubicBezTo>
                  <a:pt x="8692" y="941"/>
                  <a:pt x="8615" y="1057"/>
                  <a:pt x="8565" y="1117"/>
                </a:cubicBezTo>
                <a:cubicBezTo>
                  <a:pt x="8516" y="1178"/>
                  <a:pt x="8439" y="1341"/>
                  <a:pt x="8395" y="1481"/>
                </a:cubicBezTo>
                <a:cubicBezTo>
                  <a:pt x="8288" y="1823"/>
                  <a:pt x="8287" y="1829"/>
                  <a:pt x="8242" y="2171"/>
                </a:cubicBezTo>
                <a:cubicBezTo>
                  <a:pt x="8221" y="2335"/>
                  <a:pt x="8178" y="2515"/>
                  <a:pt x="8146" y="2572"/>
                </a:cubicBezTo>
                <a:cubicBezTo>
                  <a:pt x="8114" y="2628"/>
                  <a:pt x="8076" y="2841"/>
                  <a:pt x="8063" y="3046"/>
                </a:cubicBezTo>
                <a:cubicBezTo>
                  <a:pt x="8050" y="3250"/>
                  <a:pt x="8022" y="3438"/>
                  <a:pt x="8002" y="3463"/>
                </a:cubicBezTo>
                <a:cubicBezTo>
                  <a:pt x="7982" y="3489"/>
                  <a:pt x="7935" y="3612"/>
                  <a:pt x="7900" y="3737"/>
                </a:cubicBezTo>
                <a:cubicBezTo>
                  <a:pt x="7864" y="3862"/>
                  <a:pt x="7787" y="4033"/>
                  <a:pt x="7728" y="4116"/>
                </a:cubicBezTo>
                <a:cubicBezTo>
                  <a:pt x="7583" y="4318"/>
                  <a:pt x="7550" y="4578"/>
                  <a:pt x="7591" y="5159"/>
                </a:cubicBezTo>
                <a:cubicBezTo>
                  <a:pt x="7632" y="5720"/>
                  <a:pt x="7792" y="6268"/>
                  <a:pt x="7955" y="6393"/>
                </a:cubicBezTo>
                <a:cubicBezTo>
                  <a:pt x="8055" y="6470"/>
                  <a:pt x="8062" y="6511"/>
                  <a:pt x="8066" y="7146"/>
                </a:cubicBezTo>
                <a:cubicBezTo>
                  <a:pt x="8070" y="7736"/>
                  <a:pt x="8060" y="7823"/>
                  <a:pt x="7986" y="7875"/>
                </a:cubicBezTo>
                <a:cubicBezTo>
                  <a:pt x="7939" y="7908"/>
                  <a:pt x="7813" y="8105"/>
                  <a:pt x="7705" y="8314"/>
                </a:cubicBezTo>
                <a:cubicBezTo>
                  <a:pt x="7598" y="8523"/>
                  <a:pt x="7435" y="8801"/>
                  <a:pt x="7342" y="8933"/>
                </a:cubicBezTo>
                <a:cubicBezTo>
                  <a:pt x="7184" y="9159"/>
                  <a:pt x="7163" y="9174"/>
                  <a:pt x="6975" y="9174"/>
                </a:cubicBezTo>
                <a:cubicBezTo>
                  <a:pt x="6839" y="9174"/>
                  <a:pt x="6716" y="9211"/>
                  <a:pt x="6594" y="9290"/>
                </a:cubicBezTo>
                <a:cubicBezTo>
                  <a:pt x="6402" y="9413"/>
                  <a:pt x="5979" y="9538"/>
                  <a:pt x="5747" y="9538"/>
                </a:cubicBezTo>
                <a:cubicBezTo>
                  <a:pt x="5544" y="9538"/>
                  <a:pt x="5364" y="9615"/>
                  <a:pt x="5199" y="9774"/>
                </a:cubicBezTo>
                <a:cubicBezTo>
                  <a:pt x="4983" y="9981"/>
                  <a:pt x="4080" y="10481"/>
                  <a:pt x="3645" y="10634"/>
                </a:cubicBezTo>
                <a:cubicBezTo>
                  <a:pt x="3556" y="10666"/>
                  <a:pt x="3320" y="10796"/>
                  <a:pt x="3119" y="10925"/>
                </a:cubicBezTo>
                <a:cubicBezTo>
                  <a:pt x="2918" y="11053"/>
                  <a:pt x="2635" y="11203"/>
                  <a:pt x="2490" y="11259"/>
                </a:cubicBezTo>
                <a:cubicBezTo>
                  <a:pt x="1753" y="11544"/>
                  <a:pt x="1427" y="11917"/>
                  <a:pt x="1226" y="12699"/>
                </a:cubicBezTo>
                <a:cubicBezTo>
                  <a:pt x="1181" y="12874"/>
                  <a:pt x="1061" y="13152"/>
                  <a:pt x="959" y="13314"/>
                </a:cubicBezTo>
                <a:cubicBezTo>
                  <a:pt x="636" y="13832"/>
                  <a:pt x="567" y="14150"/>
                  <a:pt x="532" y="15293"/>
                </a:cubicBezTo>
                <a:cubicBezTo>
                  <a:pt x="514" y="15884"/>
                  <a:pt x="480" y="16331"/>
                  <a:pt x="449" y="16385"/>
                </a:cubicBezTo>
                <a:cubicBezTo>
                  <a:pt x="416" y="16441"/>
                  <a:pt x="395" y="16778"/>
                  <a:pt x="394" y="17272"/>
                </a:cubicBezTo>
                <a:cubicBezTo>
                  <a:pt x="393" y="17833"/>
                  <a:pt x="356" y="18370"/>
                  <a:pt x="267" y="19092"/>
                </a:cubicBezTo>
                <a:cubicBezTo>
                  <a:pt x="119" y="20295"/>
                  <a:pt x="1" y="21347"/>
                  <a:pt x="0" y="21491"/>
                </a:cubicBezTo>
                <a:lnTo>
                  <a:pt x="0" y="21594"/>
                </a:lnTo>
                <a:lnTo>
                  <a:pt x="10300" y="21594"/>
                </a:lnTo>
                <a:cubicBezTo>
                  <a:pt x="20088" y="21594"/>
                  <a:pt x="20600" y="21589"/>
                  <a:pt x="20576" y="21514"/>
                </a:cubicBezTo>
                <a:cubicBezTo>
                  <a:pt x="20528" y="21369"/>
                  <a:pt x="19839" y="18624"/>
                  <a:pt x="19710" y="18068"/>
                </a:cubicBezTo>
                <a:cubicBezTo>
                  <a:pt x="19557" y="17404"/>
                  <a:pt x="19442" y="16992"/>
                  <a:pt x="19394" y="16931"/>
                </a:cubicBezTo>
                <a:cubicBezTo>
                  <a:pt x="19375" y="16906"/>
                  <a:pt x="19344" y="16680"/>
                  <a:pt x="19326" y="16430"/>
                </a:cubicBezTo>
                <a:cubicBezTo>
                  <a:pt x="19308" y="16180"/>
                  <a:pt x="19272" y="15885"/>
                  <a:pt x="19247" y="15774"/>
                </a:cubicBezTo>
                <a:cubicBezTo>
                  <a:pt x="19223" y="15664"/>
                  <a:pt x="19221" y="15557"/>
                  <a:pt x="19243" y="15536"/>
                </a:cubicBezTo>
                <a:cubicBezTo>
                  <a:pt x="19265" y="15514"/>
                  <a:pt x="19465" y="15527"/>
                  <a:pt x="19688" y="15564"/>
                </a:cubicBezTo>
                <a:cubicBezTo>
                  <a:pt x="20211" y="15652"/>
                  <a:pt x="20592" y="15652"/>
                  <a:pt x="20722" y="15565"/>
                </a:cubicBezTo>
                <a:cubicBezTo>
                  <a:pt x="20794" y="15518"/>
                  <a:pt x="20834" y="15428"/>
                  <a:pt x="20857" y="15259"/>
                </a:cubicBezTo>
                <a:cubicBezTo>
                  <a:pt x="20893" y="14999"/>
                  <a:pt x="21052" y="14406"/>
                  <a:pt x="21135" y="14224"/>
                </a:cubicBezTo>
                <a:cubicBezTo>
                  <a:pt x="21163" y="14161"/>
                  <a:pt x="21182" y="14094"/>
                  <a:pt x="21178" y="14074"/>
                </a:cubicBezTo>
                <a:cubicBezTo>
                  <a:pt x="21169" y="14042"/>
                  <a:pt x="21432" y="13059"/>
                  <a:pt x="21551" y="12677"/>
                </a:cubicBezTo>
                <a:cubicBezTo>
                  <a:pt x="21578" y="12589"/>
                  <a:pt x="21600" y="12505"/>
                  <a:pt x="21600" y="12488"/>
                </a:cubicBezTo>
                <a:cubicBezTo>
                  <a:pt x="21600" y="12418"/>
                  <a:pt x="21443" y="12313"/>
                  <a:pt x="21338" y="12313"/>
                </a:cubicBezTo>
                <a:cubicBezTo>
                  <a:pt x="21266" y="12313"/>
                  <a:pt x="21185" y="12261"/>
                  <a:pt x="21118" y="12172"/>
                </a:cubicBezTo>
                <a:cubicBezTo>
                  <a:pt x="21060" y="12094"/>
                  <a:pt x="20959" y="11977"/>
                  <a:pt x="20894" y="11911"/>
                </a:cubicBezTo>
                <a:cubicBezTo>
                  <a:pt x="20829" y="11844"/>
                  <a:pt x="20736" y="11716"/>
                  <a:pt x="20688" y="11627"/>
                </a:cubicBezTo>
                <a:cubicBezTo>
                  <a:pt x="20579" y="11425"/>
                  <a:pt x="20534" y="11391"/>
                  <a:pt x="20236" y="11289"/>
                </a:cubicBezTo>
                <a:cubicBezTo>
                  <a:pt x="20104" y="11244"/>
                  <a:pt x="19971" y="11178"/>
                  <a:pt x="19940" y="11142"/>
                </a:cubicBezTo>
                <a:cubicBezTo>
                  <a:pt x="19831" y="11017"/>
                  <a:pt x="16936" y="10973"/>
                  <a:pt x="15871" y="11080"/>
                </a:cubicBezTo>
                <a:lnTo>
                  <a:pt x="15242" y="11142"/>
                </a:lnTo>
                <a:lnTo>
                  <a:pt x="14529" y="10818"/>
                </a:lnTo>
                <a:cubicBezTo>
                  <a:pt x="14137" y="10639"/>
                  <a:pt x="13772" y="10493"/>
                  <a:pt x="13720" y="10493"/>
                </a:cubicBezTo>
                <a:cubicBezTo>
                  <a:pt x="13667" y="10493"/>
                  <a:pt x="13517" y="10408"/>
                  <a:pt x="13386" y="10304"/>
                </a:cubicBezTo>
                <a:cubicBezTo>
                  <a:pt x="13178" y="10140"/>
                  <a:pt x="12863" y="9976"/>
                  <a:pt x="12584" y="9887"/>
                </a:cubicBezTo>
                <a:cubicBezTo>
                  <a:pt x="12500" y="9860"/>
                  <a:pt x="12481" y="9792"/>
                  <a:pt x="12500" y="9586"/>
                </a:cubicBezTo>
                <a:cubicBezTo>
                  <a:pt x="12509" y="9480"/>
                  <a:pt x="12588" y="9372"/>
                  <a:pt x="12999" y="8908"/>
                </a:cubicBezTo>
                <a:cubicBezTo>
                  <a:pt x="13429" y="8422"/>
                  <a:pt x="13691" y="7964"/>
                  <a:pt x="13840" y="7432"/>
                </a:cubicBezTo>
                <a:cubicBezTo>
                  <a:pt x="13894" y="7237"/>
                  <a:pt x="13958" y="7042"/>
                  <a:pt x="13982" y="6999"/>
                </a:cubicBezTo>
                <a:cubicBezTo>
                  <a:pt x="14030" y="6911"/>
                  <a:pt x="14225" y="6120"/>
                  <a:pt x="14225" y="6010"/>
                </a:cubicBezTo>
                <a:cubicBezTo>
                  <a:pt x="14225" y="5971"/>
                  <a:pt x="14287" y="5833"/>
                  <a:pt x="14363" y="5703"/>
                </a:cubicBezTo>
                <a:cubicBezTo>
                  <a:pt x="14439" y="5573"/>
                  <a:pt x="14538" y="5312"/>
                  <a:pt x="14582" y="5125"/>
                </a:cubicBezTo>
                <a:cubicBezTo>
                  <a:pt x="14627" y="4937"/>
                  <a:pt x="14680" y="4753"/>
                  <a:pt x="14701" y="4714"/>
                </a:cubicBezTo>
                <a:cubicBezTo>
                  <a:pt x="14722" y="4676"/>
                  <a:pt x="14755" y="4517"/>
                  <a:pt x="14774" y="4362"/>
                </a:cubicBezTo>
                <a:cubicBezTo>
                  <a:pt x="14793" y="4206"/>
                  <a:pt x="14828" y="4067"/>
                  <a:pt x="14852" y="4053"/>
                </a:cubicBezTo>
                <a:cubicBezTo>
                  <a:pt x="14876" y="4039"/>
                  <a:pt x="14895" y="3976"/>
                  <a:pt x="14895" y="3913"/>
                </a:cubicBezTo>
                <a:cubicBezTo>
                  <a:pt x="14895" y="3850"/>
                  <a:pt x="14915" y="3764"/>
                  <a:pt x="14940" y="3721"/>
                </a:cubicBezTo>
                <a:cubicBezTo>
                  <a:pt x="15021" y="3576"/>
                  <a:pt x="15033" y="3017"/>
                  <a:pt x="14963" y="2637"/>
                </a:cubicBezTo>
                <a:cubicBezTo>
                  <a:pt x="14926" y="2431"/>
                  <a:pt x="14898" y="2226"/>
                  <a:pt x="14903" y="2181"/>
                </a:cubicBezTo>
                <a:cubicBezTo>
                  <a:pt x="14922" y="1962"/>
                  <a:pt x="14889" y="1888"/>
                  <a:pt x="14728" y="1797"/>
                </a:cubicBezTo>
                <a:cubicBezTo>
                  <a:pt x="14601" y="1726"/>
                  <a:pt x="14560" y="1674"/>
                  <a:pt x="14560" y="1580"/>
                </a:cubicBezTo>
                <a:cubicBezTo>
                  <a:pt x="14560" y="1499"/>
                  <a:pt x="14493" y="1385"/>
                  <a:pt x="14369" y="1254"/>
                </a:cubicBezTo>
                <a:cubicBezTo>
                  <a:pt x="14264" y="1144"/>
                  <a:pt x="14178" y="1038"/>
                  <a:pt x="14178" y="1020"/>
                </a:cubicBezTo>
                <a:cubicBezTo>
                  <a:pt x="14177" y="1002"/>
                  <a:pt x="14094" y="946"/>
                  <a:pt x="13992" y="897"/>
                </a:cubicBezTo>
                <a:cubicBezTo>
                  <a:pt x="13891" y="848"/>
                  <a:pt x="13775" y="759"/>
                  <a:pt x="13733" y="698"/>
                </a:cubicBezTo>
                <a:cubicBezTo>
                  <a:pt x="13686" y="631"/>
                  <a:pt x="13592" y="579"/>
                  <a:pt x="13490" y="563"/>
                </a:cubicBezTo>
                <a:cubicBezTo>
                  <a:pt x="13398" y="549"/>
                  <a:pt x="13219" y="467"/>
                  <a:pt x="13090" y="381"/>
                </a:cubicBezTo>
                <a:cubicBezTo>
                  <a:pt x="12575" y="38"/>
                  <a:pt x="12473" y="13"/>
                  <a:pt x="11521" y="2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55600" dist="177800" dir="3413990">
              <a:srgbClr val="000000">
                <a:alpha val="41196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“The Church of Christ - GOD’s TEMPLE”"/>
          <p:cNvSpPr txBox="1"/>
          <p:nvPr/>
        </p:nvSpPr>
        <p:spPr>
          <a:xfrm>
            <a:off x="217858" y="108095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305" name="(1 Peter 2:4-10; 1 Corinthians 3:16,17; 2 Corinthians 3:9-11; 6:14-7:1; Ephesians 2:20-22)"/>
          <p:cNvSpPr txBox="1"/>
          <p:nvPr/>
        </p:nvSpPr>
        <p:spPr>
          <a:xfrm>
            <a:off x="217858" y="1078645"/>
            <a:ext cx="12569084" cy="543053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  <p:pic>
        <p:nvPicPr>
          <p:cNvPr id="306" name="WE ARE LIVING STONES WE ARE LIVING STONES" descr="WE ARE LIVING STONES WE ARE LIVING STONE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378" y="1487318"/>
            <a:ext cx="13163557" cy="1727201"/>
          </a:xfrm>
          <a:prstGeom prst="rect">
            <a:avLst/>
          </a:prstGeom>
        </p:spPr>
      </p:pic>
      <p:pic>
        <p:nvPicPr>
          <p:cNvPr id="30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6195" t="5620" r="3583" b="2641"/>
          <a:stretch>
            <a:fillRect/>
          </a:stretch>
        </p:blipFill>
        <p:spPr>
          <a:xfrm>
            <a:off x="88627" y="4045106"/>
            <a:ext cx="6419417" cy="5873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9" fill="norm" stroke="1" extrusionOk="0">
                <a:moveTo>
                  <a:pt x="6657" y="0"/>
                </a:moveTo>
                <a:cubicBezTo>
                  <a:pt x="6601" y="1"/>
                  <a:pt x="6541" y="12"/>
                  <a:pt x="6512" y="34"/>
                </a:cubicBezTo>
                <a:cubicBezTo>
                  <a:pt x="6493" y="47"/>
                  <a:pt x="6337" y="67"/>
                  <a:pt x="6163" y="79"/>
                </a:cubicBezTo>
                <a:cubicBezTo>
                  <a:pt x="5990" y="90"/>
                  <a:pt x="5833" y="119"/>
                  <a:pt x="5814" y="140"/>
                </a:cubicBezTo>
                <a:cubicBezTo>
                  <a:pt x="5794" y="161"/>
                  <a:pt x="5744" y="178"/>
                  <a:pt x="5703" y="178"/>
                </a:cubicBezTo>
                <a:cubicBezTo>
                  <a:pt x="5661" y="178"/>
                  <a:pt x="5618" y="194"/>
                  <a:pt x="5607" y="215"/>
                </a:cubicBezTo>
                <a:cubicBezTo>
                  <a:pt x="5595" y="235"/>
                  <a:pt x="5522" y="251"/>
                  <a:pt x="5445" y="251"/>
                </a:cubicBezTo>
                <a:cubicBezTo>
                  <a:pt x="5368" y="251"/>
                  <a:pt x="5265" y="274"/>
                  <a:pt x="5216" y="302"/>
                </a:cubicBezTo>
                <a:cubicBezTo>
                  <a:pt x="5166" y="330"/>
                  <a:pt x="4989" y="361"/>
                  <a:pt x="4822" y="369"/>
                </a:cubicBezTo>
                <a:cubicBezTo>
                  <a:pt x="4654" y="378"/>
                  <a:pt x="4507" y="396"/>
                  <a:pt x="4495" y="410"/>
                </a:cubicBezTo>
                <a:cubicBezTo>
                  <a:pt x="4482" y="424"/>
                  <a:pt x="4435" y="435"/>
                  <a:pt x="4389" y="435"/>
                </a:cubicBezTo>
                <a:lnTo>
                  <a:pt x="4305" y="435"/>
                </a:lnTo>
                <a:lnTo>
                  <a:pt x="4326" y="1783"/>
                </a:lnTo>
                <a:lnTo>
                  <a:pt x="4348" y="3133"/>
                </a:lnTo>
                <a:lnTo>
                  <a:pt x="4273" y="3206"/>
                </a:lnTo>
                <a:cubicBezTo>
                  <a:pt x="4264" y="3215"/>
                  <a:pt x="4247" y="3221"/>
                  <a:pt x="4236" y="3228"/>
                </a:cubicBezTo>
                <a:cubicBezTo>
                  <a:pt x="4235" y="3235"/>
                  <a:pt x="4237" y="3245"/>
                  <a:pt x="4234" y="3249"/>
                </a:cubicBezTo>
                <a:cubicBezTo>
                  <a:pt x="4220" y="3273"/>
                  <a:pt x="4108" y="3294"/>
                  <a:pt x="3991" y="3303"/>
                </a:cubicBezTo>
                <a:cubicBezTo>
                  <a:pt x="3990" y="3303"/>
                  <a:pt x="3989" y="3302"/>
                  <a:pt x="3987" y="3303"/>
                </a:cubicBezTo>
                <a:cubicBezTo>
                  <a:pt x="3986" y="3303"/>
                  <a:pt x="3986" y="3304"/>
                  <a:pt x="3985" y="3304"/>
                </a:cubicBezTo>
                <a:cubicBezTo>
                  <a:pt x="3867" y="3317"/>
                  <a:pt x="3754" y="3340"/>
                  <a:pt x="3734" y="3358"/>
                </a:cubicBezTo>
                <a:cubicBezTo>
                  <a:pt x="3713" y="3376"/>
                  <a:pt x="3608" y="3403"/>
                  <a:pt x="3499" y="3418"/>
                </a:cubicBezTo>
                <a:cubicBezTo>
                  <a:pt x="3390" y="3432"/>
                  <a:pt x="3276" y="3458"/>
                  <a:pt x="3246" y="3475"/>
                </a:cubicBezTo>
                <a:cubicBezTo>
                  <a:pt x="3217" y="3492"/>
                  <a:pt x="3120" y="3516"/>
                  <a:pt x="3030" y="3529"/>
                </a:cubicBezTo>
                <a:lnTo>
                  <a:pt x="2998" y="3533"/>
                </a:lnTo>
                <a:cubicBezTo>
                  <a:pt x="2983" y="3541"/>
                  <a:pt x="2965" y="3546"/>
                  <a:pt x="2937" y="3546"/>
                </a:cubicBezTo>
                <a:cubicBezTo>
                  <a:pt x="2886" y="3546"/>
                  <a:pt x="2878" y="3614"/>
                  <a:pt x="2877" y="3904"/>
                </a:cubicBezTo>
                <a:lnTo>
                  <a:pt x="2891" y="4419"/>
                </a:lnTo>
                <a:cubicBezTo>
                  <a:pt x="2904" y="4896"/>
                  <a:pt x="2928" y="5302"/>
                  <a:pt x="2945" y="5321"/>
                </a:cubicBezTo>
                <a:cubicBezTo>
                  <a:pt x="2961" y="5340"/>
                  <a:pt x="2975" y="5460"/>
                  <a:pt x="2975" y="5589"/>
                </a:cubicBezTo>
                <a:cubicBezTo>
                  <a:pt x="2975" y="5889"/>
                  <a:pt x="2898" y="5999"/>
                  <a:pt x="2683" y="6000"/>
                </a:cubicBezTo>
                <a:cubicBezTo>
                  <a:pt x="2550" y="6000"/>
                  <a:pt x="2114" y="6056"/>
                  <a:pt x="1942" y="6094"/>
                </a:cubicBezTo>
                <a:cubicBezTo>
                  <a:pt x="1890" y="6106"/>
                  <a:pt x="1868" y="6131"/>
                  <a:pt x="1881" y="6166"/>
                </a:cubicBezTo>
                <a:cubicBezTo>
                  <a:pt x="1891" y="6195"/>
                  <a:pt x="1902" y="6676"/>
                  <a:pt x="1905" y="7234"/>
                </a:cubicBezTo>
                <a:cubicBezTo>
                  <a:pt x="1909" y="8373"/>
                  <a:pt x="1915" y="8343"/>
                  <a:pt x="1662" y="8343"/>
                </a:cubicBezTo>
                <a:cubicBezTo>
                  <a:pt x="1608" y="8343"/>
                  <a:pt x="1535" y="8365"/>
                  <a:pt x="1472" y="8393"/>
                </a:cubicBezTo>
                <a:lnTo>
                  <a:pt x="1464" y="8410"/>
                </a:lnTo>
                <a:lnTo>
                  <a:pt x="1435" y="8409"/>
                </a:lnTo>
                <a:cubicBezTo>
                  <a:pt x="1429" y="8412"/>
                  <a:pt x="1421" y="8413"/>
                  <a:pt x="1416" y="8416"/>
                </a:cubicBezTo>
                <a:cubicBezTo>
                  <a:pt x="1339" y="8464"/>
                  <a:pt x="1235" y="8491"/>
                  <a:pt x="1121" y="8491"/>
                </a:cubicBezTo>
                <a:cubicBezTo>
                  <a:pt x="1024" y="8491"/>
                  <a:pt x="925" y="8509"/>
                  <a:pt x="903" y="8533"/>
                </a:cubicBezTo>
                <a:cubicBezTo>
                  <a:pt x="854" y="8587"/>
                  <a:pt x="848" y="9172"/>
                  <a:pt x="897" y="9204"/>
                </a:cubicBezTo>
                <a:cubicBezTo>
                  <a:pt x="916" y="9217"/>
                  <a:pt x="930" y="9408"/>
                  <a:pt x="930" y="9652"/>
                </a:cubicBezTo>
                <a:cubicBezTo>
                  <a:pt x="930" y="10039"/>
                  <a:pt x="924" y="10085"/>
                  <a:pt x="858" y="10162"/>
                </a:cubicBezTo>
                <a:cubicBezTo>
                  <a:pt x="845" y="10177"/>
                  <a:pt x="828" y="10190"/>
                  <a:pt x="814" y="10203"/>
                </a:cubicBezTo>
                <a:cubicBezTo>
                  <a:pt x="813" y="10207"/>
                  <a:pt x="806" y="10211"/>
                  <a:pt x="802" y="10214"/>
                </a:cubicBezTo>
                <a:cubicBezTo>
                  <a:pt x="794" y="10220"/>
                  <a:pt x="788" y="10223"/>
                  <a:pt x="780" y="10227"/>
                </a:cubicBezTo>
                <a:cubicBezTo>
                  <a:pt x="778" y="10229"/>
                  <a:pt x="778" y="10231"/>
                  <a:pt x="775" y="10232"/>
                </a:cubicBezTo>
                <a:cubicBezTo>
                  <a:pt x="766" y="10235"/>
                  <a:pt x="752" y="10242"/>
                  <a:pt x="740" y="10246"/>
                </a:cubicBezTo>
                <a:cubicBezTo>
                  <a:pt x="740" y="10246"/>
                  <a:pt x="739" y="10248"/>
                  <a:pt x="739" y="10248"/>
                </a:cubicBezTo>
                <a:cubicBezTo>
                  <a:pt x="707" y="10261"/>
                  <a:pt x="672" y="10275"/>
                  <a:pt x="644" y="10289"/>
                </a:cubicBezTo>
                <a:cubicBezTo>
                  <a:pt x="632" y="10295"/>
                  <a:pt x="616" y="10298"/>
                  <a:pt x="600" y="10300"/>
                </a:cubicBezTo>
                <a:cubicBezTo>
                  <a:pt x="565" y="10319"/>
                  <a:pt x="536" y="10331"/>
                  <a:pt x="467" y="10369"/>
                </a:cubicBezTo>
                <a:cubicBezTo>
                  <a:pt x="405" y="10403"/>
                  <a:pt x="329" y="10430"/>
                  <a:pt x="299" y="10430"/>
                </a:cubicBezTo>
                <a:cubicBezTo>
                  <a:pt x="268" y="10430"/>
                  <a:pt x="200" y="10456"/>
                  <a:pt x="148" y="10486"/>
                </a:cubicBezTo>
                <a:cubicBezTo>
                  <a:pt x="95" y="10516"/>
                  <a:pt x="37" y="10530"/>
                  <a:pt x="19" y="10518"/>
                </a:cubicBezTo>
                <a:cubicBezTo>
                  <a:pt x="-1" y="10504"/>
                  <a:pt x="-6" y="10668"/>
                  <a:pt x="6" y="10967"/>
                </a:cubicBezTo>
                <a:cubicBezTo>
                  <a:pt x="17" y="11226"/>
                  <a:pt x="34" y="11763"/>
                  <a:pt x="45" y="12161"/>
                </a:cubicBezTo>
                <a:cubicBezTo>
                  <a:pt x="56" y="12559"/>
                  <a:pt x="78" y="12884"/>
                  <a:pt x="93" y="12884"/>
                </a:cubicBezTo>
                <a:cubicBezTo>
                  <a:pt x="108" y="12884"/>
                  <a:pt x="446" y="13233"/>
                  <a:pt x="845" y="13661"/>
                </a:cubicBezTo>
                <a:cubicBezTo>
                  <a:pt x="1243" y="14089"/>
                  <a:pt x="1752" y="14629"/>
                  <a:pt x="1975" y="14861"/>
                </a:cubicBezTo>
                <a:cubicBezTo>
                  <a:pt x="2172" y="15065"/>
                  <a:pt x="2266" y="15170"/>
                  <a:pt x="2399" y="15312"/>
                </a:cubicBezTo>
                <a:cubicBezTo>
                  <a:pt x="2425" y="15330"/>
                  <a:pt x="2449" y="15342"/>
                  <a:pt x="2480" y="15369"/>
                </a:cubicBezTo>
                <a:cubicBezTo>
                  <a:pt x="2505" y="15391"/>
                  <a:pt x="2514" y="15413"/>
                  <a:pt x="2515" y="15436"/>
                </a:cubicBezTo>
                <a:cubicBezTo>
                  <a:pt x="2569" y="15495"/>
                  <a:pt x="2672" y="15602"/>
                  <a:pt x="2714" y="15649"/>
                </a:cubicBezTo>
                <a:cubicBezTo>
                  <a:pt x="2771" y="15714"/>
                  <a:pt x="2802" y="15738"/>
                  <a:pt x="2867" y="15805"/>
                </a:cubicBezTo>
                <a:cubicBezTo>
                  <a:pt x="2895" y="15814"/>
                  <a:pt x="2923" y="15847"/>
                  <a:pt x="2946" y="15887"/>
                </a:cubicBezTo>
                <a:cubicBezTo>
                  <a:pt x="2995" y="15936"/>
                  <a:pt x="3083" y="16033"/>
                  <a:pt x="3089" y="16033"/>
                </a:cubicBezTo>
                <a:cubicBezTo>
                  <a:pt x="3091" y="16033"/>
                  <a:pt x="3162" y="16108"/>
                  <a:pt x="3180" y="16125"/>
                </a:cubicBezTo>
                <a:cubicBezTo>
                  <a:pt x="3226" y="16150"/>
                  <a:pt x="3263" y="16183"/>
                  <a:pt x="3261" y="16209"/>
                </a:cubicBezTo>
                <a:cubicBezTo>
                  <a:pt x="3337" y="16287"/>
                  <a:pt x="3374" y="16319"/>
                  <a:pt x="3500" y="16453"/>
                </a:cubicBezTo>
                <a:cubicBezTo>
                  <a:pt x="3716" y="16685"/>
                  <a:pt x="3909" y="16875"/>
                  <a:pt x="3930" y="16875"/>
                </a:cubicBezTo>
                <a:cubicBezTo>
                  <a:pt x="3950" y="16875"/>
                  <a:pt x="4025" y="16957"/>
                  <a:pt x="4095" y="17057"/>
                </a:cubicBezTo>
                <a:cubicBezTo>
                  <a:pt x="4166" y="17158"/>
                  <a:pt x="4235" y="17241"/>
                  <a:pt x="4250" y="17241"/>
                </a:cubicBezTo>
                <a:cubicBezTo>
                  <a:pt x="4265" y="17241"/>
                  <a:pt x="4393" y="17365"/>
                  <a:pt x="4535" y="17516"/>
                </a:cubicBezTo>
                <a:cubicBezTo>
                  <a:pt x="4677" y="17667"/>
                  <a:pt x="4798" y="17790"/>
                  <a:pt x="4803" y="17790"/>
                </a:cubicBezTo>
                <a:cubicBezTo>
                  <a:pt x="4808" y="17790"/>
                  <a:pt x="4939" y="17927"/>
                  <a:pt x="5095" y="18094"/>
                </a:cubicBezTo>
                <a:cubicBezTo>
                  <a:pt x="5251" y="18260"/>
                  <a:pt x="5431" y="18447"/>
                  <a:pt x="5493" y="18511"/>
                </a:cubicBezTo>
                <a:cubicBezTo>
                  <a:pt x="5556" y="18575"/>
                  <a:pt x="5622" y="18643"/>
                  <a:pt x="5640" y="18664"/>
                </a:cubicBezTo>
                <a:cubicBezTo>
                  <a:pt x="5747" y="18786"/>
                  <a:pt x="6072" y="19109"/>
                  <a:pt x="6087" y="19109"/>
                </a:cubicBezTo>
                <a:cubicBezTo>
                  <a:pt x="6097" y="19109"/>
                  <a:pt x="6132" y="19136"/>
                  <a:pt x="6166" y="19169"/>
                </a:cubicBezTo>
                <a:cubicBezTo>
                  <a:pt x="6213" y="19216"/>
                  <a:pt x="6227" y="19282"/>
                  <a:pt x="6227" y="19461"/>
                </a:cubicBezTo>
                <a:cubicBezTo>
                  <a:pt x="6227" y="19638"/>
                  <a:pt x="6242" y="19713"/>
                  <a:pt x="6290" y="19772"/>
                </a:cubicBezTo>
                <a:cubicBezTo>
                  <a:pt x="6365" y="19862"/>
                  <a:pt x="6338" y="19833"/>
                  <a:pt x="6685" y="20195"/>
                </a:cubicBezTo>
                <a:cubicBezTo>
                  <a:pt x="6721" y="20232"/>
                  <a:pt x="6771" y="20284"/>
                  <a:pt x="6815" y="20329"/>
                </a:cubicBezTo>
                <a:cubicBezTo>
                  <a:pt x="6824" y="20327"/>
                  <a:pt x="6837" y="20343"/>
                  <a:pt x="6848" y="20364"/>
                </a:cubicBezTo>
                <a:cubicBezTo>
                  <a:pt x="6982" y="20504"/>
                  <a:pt x="7128" y="20656"/>
                  <a:pt x="7233" y="20766"/>
                </a:cubicBezTo>
                <a:cubicBezTo>
                  <a:pt x="7382" y="20922"/>
                  <a:pt x="7507" y="21049"/>
                  <a:pt x="7513" y="21049"/>
                </a:cubicBezTo>
                <a:cubicBezTo>
                  <a:pt x="7519" y="21049"/>
                  <a:pt x="7642" y="21172"/>
                  <a:pt x="7787" y="21323"/>
                </a:cubicBezTo>
                <a:cubicBezTo>
                  <a:pt x="7932" y="21474"/>
                  <a:pt x="8061" y="21599"/>
                  <a:pt x="8075" y="21599"/>
                </a:cubicBezTo>
                <a:cubicBezTo>
                  <a:pt x="8083" y="21599"/>
                  <a:pt x="8170" y="21549"/>
                  <a:pt x="8229" y="21519"/>
                </a:cubicBezTo>
                <a:cubicBezTo>
                  <a:pt x="8232" y="21515"/>
                  <a:pt x="8234" y="21510"/>
                  <a:pt x="8238" y="21507"/>
                </a:cubicBezTo>
                <a:cubicBezTo>
                  <a:pt x="8240" y="21506"/>
                  <a:pt x="8254" y="21504"/>
                  <a:pt x="8258" y="21503"/>
                </a:cubicBezTo>
                <a:cubicBezTo>
                  <a:pt x="8301" y="21480"/>
                  <a:pt x="8309" y="21480"/>
                  <a:pt x="8360" y="21452"/>
                </a:cubicBezTo>
                <a:cubicBezTo>
                  <a:pt x="8502" y="21371"/>
                  <a:pt x="8646" y="21306"/>
                  <a:pt x="8680" y="21306"/>
                </a:cubicBezTo>
                <a:cubicBezTo>
                  <a:pt x="8714" y="21306"/>
                  <a:pt x="8754" y="21290"/>
                  <a:pt x="8808" y="21263"/>
                </a:cubicBezTo>
                <a:cubicBezTo>
                  <a:pt x="8811" y="21257"/>
                  <a:pt x="8814" y="21247"/>
                  <a:pt x="8818" y="21244"/>
                </a:cubicBezTo>
                <a:cubicBezTo>
                  <a:pt x="8820" y="21243"/>
                  <a:pt x="8846" y="21241"/>
                  <a:pt x="8851" y="21240"/>
                </a:cubicBezTo>
                <a:cubicBezTo>
                  <a:pt x="8880" y="21224"/>
                  <a:pt x="8899" y="21217"/>
                  <a:pt x="8942" y="21192"/>
                </a:cubicBezTo>
                <a:cubicBezTo>
                  <a:pt x="9164" y="21061"/>
                  <a:pt x="9371" y="20964"/>
                  <a:pt x="9592" y="20885"/>
                </a:cubicBezTo>
                <a:cubicBezTo>
                  <a:pt x="9682" y="20853"/>
                  <a:pt x="9799" y="20793"/>
                  <a:pt x="9850" y="20754"/>
                </a:cubicBezTo>
                <a:cubicBezTo>
                  <a:pt x="9900" y="20715"/>
                  <a:pt x="9954" y="20683"/>
                  <a:pt x="9970" y="20683"/>
                </a:cubicBezTo>
                <a:cubicBezTo>
                  <a:pt x="9985" y="20682"/>
                  <a:pt x="10039" y="20659"/>
                  <a:pt x="10087" y="20631"/>
                </a:cubicBezTo>
                <a:cubicBezTo>
                  <a:pt x="10136" y="20604"/>
                  <a:pt x="10255" y="20553"/>
                  <a:pt x="10354" y="20518"/>
                </a:cubicBezTo>
                <a:cubicBezTo>
                  <a:pt x="10453" y="20482"/>
                  <a:pt x="10572" y="20425"/>
                  <a:pt x="10618" y="20392"/>
                </a:cubicBezTo>
                <a:cubicBezTo>
                  <a:pt x="10665" y="20359"/>
                  <a:pt x="10742" y="20313"/>
                  <a:pt x="10792" y="20290"/>
                </a:cubicBezTo>
                <a:cubicBezTo>
                  <a:pt x="10869" y="20254"/>
                  <a:pt x="10881" y="20215"/>
                  <a:pt x="10890" y="20036"/>
                </a:cubicBezTo>
                <a:cubicBezTo>
                  <a:pt x="10889" y="20024"/>
                  <a:pt x="10887" y="20021"/>
                  <a:pt x="10887" y="20007"/>
                </a:cubicBezTo>
                <a:cubicBezTo>
                  <a:pt x="10887" y="19952"/>
                  <a:pt x="10891" y="19914"/>
                  <a:pt x="10898" y="19883"/>
                </a:cubicBezTo>
                <a:lnTo>
                  <a:pt x="10903" y="19760"/>
                </a:lnTo>
                <a:lnTo>
                  <a:pt x="11171" y="19614"/>
                </a:lnTo>
                <a:cubicBezTo>
                  <a:pt x="11319" y="19534"/>
                  <a:pt x="11482" y="19444"/>
                  <a:pt x="11534" y="19416"/>
                </a:cubicBezTo>
                <a:cubicBezTo>
                  <a:pt x="11587" y="19387"/>
                  <a:pt x="11649" y="19365"/>
                  <a:pt x="11673" y="19365"/>
                </a:cubicBezTo>
                <a:cubicBezTo>
                  <a:pt x="11697" y="19365"/>
                  <a:pt x="11735" y="19340"/>
                  <a:pt x="11759" y="19309"/>
                </a:cubicBezTo>
                <a:cubicBezTo>
                  <a:pt x="11782" y="19279"/>
                  <a:pt x="11818" y="19258"/>
                  <a:pt x="11839" y="19263"/>
                </a:cubicBezTo>
                <a:cubicBezTo>
                  <a:pt x="11874" y="19271"/>
                  <a:pt x="12085" y="19176"/>
                  <a:pt x="12306" y="19052"/>
                </a:cubicBezTo>
                <a:cubicBezTo>
                  <a:pt x="12358" y="19023"/>
                  <a:pt x="12420" y="18998"/>
                  <a:pt x="12444" y="18998"/>
                </a:cubicBezTo>
                <a:cubicBezTo>
                  <a:pt x="12467" y="18998"/>
                  <a:pt x="12506" y="18975"/>
                  <a:pt x="12529" y="18944"/>
                </a:cubicBezTo>
                <a:cubicBezTo>
                  <a:pt x="12552" y="18914"/>
                  <a:pt x="12591" y="18889"/>
                  <a:pt x="12616" y="18889"/>
                </a:cubicBezTo>
                <a:cubicBezTo>
                  <a:pt x="12642" y="18889"/>
                  <a:pt x="12737" y="18848"/>
                  <a:pt x="12889" y="18777"/>
                </a:cubicBezTo>
                <a:cubicBezTo>
                  <a:pt x="12912" y="18762"/>
                  <a:pt x="12933" y="18752"/>
                  <a:pt x="12956" y="18743"/>
                </a:cubicBezTo>
                <a:cubicBezTo>
                  <a:pt x="13024" y="18710"/>
                  <a:pt x="13063" y="18693"/>
                  <a:pt x="13166" y="18642"/>
                </a:cubicBezTo>
                <a:cubicBezTo>
                  <a:pt x="13230" y="18610"/>
                  <a:pt x="13321" y="18559"/>
                  <a:pt x="13366" y="18527"/>
                </a:cubicBezTo>
                <a:cubicBezTo>
                  <a:pt x="13411" y="18495"/>
                  <a:pt x="13473" y="18472"/>
                  <a:pt x="13504" y="18477"/>
                </a:cubicBezTo>
                <a:cubicBezTo>
                  <a:pt x="13534" y="18483"/>
                  <a:pt x="13577" y="18465"/>
                  <a:pt x="13601" y="18434"/>
                </a:cubicBezTo>
                <a:cubicBezTo>
                  <a:pt x="13625" y="18403"/>
                  <a:pt x="13673" y="18377"/>
                  <a:pt x="13709" y="18377"/>
                </a:cubicBezTo>
                <a:cubicBezTo>
                  <a:pt x="13746" y="18377"/>
                  <a:pt x="13816" y="18353"/>
                  <a:pt x="13865" y="18324"/>
                </a:cubicBezTo>
                <a:cubicBezTo>
                  <a:pt x="13885" y="18313"/>
                  <a:pt x="13983" y="18266"/>
                  <a:pt x="14020" y="18247"/>
                </a:cubicBezTo>
                <a:cubicBezTo>
                  <a:pt x="14028" y="18242"/>
                  <a:pt x="14027" y="18240"/>
                  <a:pt x="14036" y="18235"/>
                </a:cubicBezTo>
                <a:cubicBezTo>
                  <a:pt x="14055" y="18225"/>
                  <a:pt x="14060" y="18225"/>
                  <a:pt x="14075" y="18218"/>
                </a:cubicBezTo>
                <a:cubicBezTo>
                  <a:pt x="14180" y="18163"/>
                  <a:pt x="14285" y="18109"/>
                  <a:pt x="14454" y="18026"/>
                </a:cubicBezTo>
                <a:cubicBezTo>
                  <a:pt x="14458" y="18024"/>
                  <a:pt x="14463" y="18023"/>
                  <a:pt x="14467" y="18021"/>
                </a:cubicBezTo>
                <a:cubicBezTo>
                  <a:pt x="14508" y="18001"/>
                  <a:pt x="14515" y="17996"/>
                  <a:pt x="14557" y="17975"/>
                </a:cubicBezTo>
                <a:cubicBezTo>
                  <a:pt x="14649" y="17931"/>
                  <a:pt x="14838" y="17834"/>
                  <a:pt x="14976" y="17761"/>
                </a:cubicBezTo>
                <a:cubicBezTo>
                  <a:pt x="15114" y="17688"/>
                  <a:pt x="15248" y="17625"/>
                  <a:pt x="15273" y="17621"/>
                </a:cubicBezTo>
                <a:cubicBezTo>
                  <a:pt x="15317" y="17613"/>
                  <a:pt x="15407" y="17570"/>
                  <a:pt x="15730" y="17405"/>
                </a:cubicBezTo>
                <a:cubicBezTo>
                  <a:pt x="15823" y="17358"/>
                  <a:pt x="15988" y="17275"/>
                  <a:pt x="16099" y="17221"/>
                </a:cubicBezTo>
                <a:cubicBezTo>
                  <a:pt x="16562" y="16993"/>
                  <a:pt x="16675" y="16937"/>
                  <a:pt x="16762" y="16887"/>
                </a:cubicBezTo>
                <a:cubicBezTo>
                  <a:pt x="16813" y="16858"/>
                  <a:pt x="16868" y="16844"/>
                  <a:pt x="16884" y="16855"/>
                </a:cubicBezTo>
                <a:cubicBezTo>
                  <a:pt x="16900" y="16866"/>
                  <a:pt x="16932" y="16849"/>
                  <a:pt x="16955" y="16819"/>
                </a:cubicBezTo>
                <a:cubicBezTo>
                  <a:pt x="16977" y="16790"/>
                  <a:pt x="17021" y="16766"/>
                  <a:pt x="17051" y="16765"/>
                </a:cubicBezTo>
                <a:cubicBezTo>
                  <a:pt x="17081" y="16765"/>
                  <a:pt x="17226" y="16698"/>
                  <a:pt x="17374" y="16618"/>
                </a:cubicBezTo>
                <a:cubicBezTo>
                  <a:pt x="17380" y="16615"/>
                  <a:pt x="17379" y="16615"/>
                  <a:pt x="17385" y="16612"/>
                </a:cubicBezTo>
                <a:cubicBezTo>
                  <a:pt x="17392" y="16606"/>
                  <a:pt x="17402" y="16603"/>
                  <a:pt x="17411" y="16599"/>
                </a:cubicBezTo>
                <a:cubicBezTo>
                  <a:pt x="17419" y="16595"/>
                  <a:pt x="17420" y="16596"/>
                  <a:pt x="17427" y="16592"/>
                </a:cubicBezTo>
                <a:cubicBezTo>
                  <a:pt x="17540" y="16532"/>
                  <a:pt x="17654" y="16472"/>
                  <a:pt x="17665" y="16472"/>
                </a:cubicBezTo>
                <a:cubicBezTo>
                  <a:pt x="17691" y="16472"/>
                  <a:pt x="18042" y="16307"/>
                  <a:pt x="18136" y="16250"/>
                </a:cubicBezTo>
                <a:cubicBezTo>
                  <a:pt x="18287" y="16160"/>
                  <a:pt x="18319" y="16143"/>
                  <a:pt x="18429" y="16091"/>
                </a:cubicBezTo>
                <a:cubicBezTo>
                  <a:pt x="18493" y="16061"/>
                  <a:pt x="18622" y="16008"/>
                  <a:pt x="18714" y="15975"/>
                </a:cubicBezTo>
                <a:cubicBezTo>
                  <a:pt x="18806" y="15941"/>
                  <a:pt x="18922" y="15884"/>
                  <a:pt x="18971" y="15846"/>
                </a:cubicBezTo>
                <a:cubicBezTo>
                  <a:pt x="18984" y="15836"/>
                  <a:pt x="18999" y="15827"/>
                  <a:pt x="19013" y="15818"/>
                </a:cubicBezTo>
                <a:cubicBezTo>
                  <a:pt x="19018" y="15816"/>
                  <a:pt x="19024" y="15812"/>
                  <a:pt x="19028" y="15810"/>
                </a:cubicBezTo>
                <a:cubicBezTo>
                  <a:pt x="19061" y="15791"/>
                  <a:pt x="19092" y="15776"/>
                  <a:pt x="19109" y="15776"/>
                </a:cubicBezTo>
                <a:cubicBezTo>
                  <a:pt x="19137" y="15776"/>
                  <a:pt x="19177" y="15752"/>
                  <a:pt x="19200" y="15722"/>
                </a:cubicBezTo>
                <a:cubicBezTo>
                  <a:pt x="19223" y="15692"/>
                  <a:pt x="19273" y="15667"/>
                  <a:pt x="19312" y="15667"/>
                </a:cubicBezTo>
                <a:cubicBezTo>
                  <a:pt x="19352" y="15666"/>
                  <a:pt x="19428" y="15641"/>
                  <a:pt x="19481" y="15611"/>
                </a:cubicBezTo>
                <a:cubicBezTo>
                  <a:pt x="19533" y="15581"/>
                  <a:pt x="19602" y="15557"/>
                  <a:pt x="19634" y="15557"/>
                </a:cubicBezTo>
                <a:cubicBezTo>
                  <a:pt x="19666" y="15557"/>
                  <a:pt x="19720" y="15524"/>
                  <a:pt x="19753" y="15484"/>
                </a:cubicBezTo>
                <a:cubicBezTo>
                  <a:pt x="19786" y="15444"/>
                  <a:pt x="19836" y="15410"/>
                  <a:pt x="19862" y="15410"/>
                </a:cubicBezTo>
                <a:cubicBezTo>
                  <a:pt x="19889" y="15410"/>
                  <a:pt x="19951" y="15386"/>
                  <a:pt x="20000" y="15356"/>
                </a:cubicBezTo>
                <a:cubicBezTo>
                  <a:pt x="20120" y="15282"/>
                  <a:pt x="20271" y="15219"/>
                  <a:pt x="20372" y="15201"/>
                </a:cubicBezTo>
                <a:cubicBezTo>
                  <a:pt x="20419" y="15193"/>
                  <a:pt x="20489" y="15154"/>
                  <a:pt x="20527" y="15115"/>
                </a:cubicBezTo>
                <a:cubicBezTo>
                  <a:pt x="20565" y="15076"/>
                  <a:pt x="20615" y="15043"/>
                  <a:pt x="20637" y="15043"/>
                </a:cubicBezTo>
                <a:cubicBezTo>
                  <a:pt x="20659" y="15043"/>
                  <a:pt x="20761" y="14995"/>
                  <a:pt x="20865" y="14934"/>
                </a:cubicBezTo>
                <a:cubicBezTo>
                  <a:pt x="20969" y="14873"/>
                  <a:pt x="21109" y="14816"/>
                  <a:pt x="21173" y="14807"/>
                </a:cubicBezTo>
                <a:cubicBezTo>
                  <a:pt x="21238" y="14798"/>
                  <a:pt x="21304" y="14767"/>
                  <a:pt x="21320" y="14735"/>
                </a:cubicBezTo>
                <a:cubicBezTo>
                  <a:pt x="21336" y="14704"/>
                  <a:pt x="21386" y="14677"/>
                  <a:pt x="21431" y="14677"/>
                </a:cubicBezTo>
                <a:cubicBezTo>
                  <a:pt x="21512" y="14677"/>
                  <a:pt x="21513" y="14673"/>
                  <a:pt x="21513" y="14369"/>
                </a:cubicBezTo>
                <a:cubicBezTo>
                  <a:pt x="21513" y="14239"/>
                  <a:pt x="21523" y="14147"/>
                  <a:pt x="21535" y="14092"/>
                </a:cubicBezTo>
                <a:cubicBezTo>
                  <a:pt x="21527" y="14079"/>
                  <a:pt x="21525" y="14064"/>
                  <a:pt x="21539" y="14045"/>
                </a:cubicBezTo>
                <a:cubicBezTo>
                  <a:pt x="21550" y="14030"/>
                  <a:pt x="21561" y="13839"/>
                  <a:pt x="21573" y="13593"/>
                </a:cubicBezTo>
                <a:cubicBezTo>
                  <a:pt x="21573" y="13515"/>
                  <a:pt x="21574" y="13464"/>
                  <a:pt x="21573" y="13365"/>
                </a:cubicBezTo>
                <a:cubicBezTo>
                  <a:pt x="21567" y="13009"/>
                  <a:pt x="21570" y="12547"/>
                  <a:pt x="21578" y="12336"/>
                </a:cubicBezTo>
                <a:lnTo>
                  <a:pt x="21594" y="11954"/>
                </a:lnTo>
                <a:lnTo>
                  <a:pt x="21479" y="11922"/>
                </a:lnTo>
                <a:cubicBezTo>
                  <a:pt x="21471" y="11920"/>
                  <a:pt x="21461" y="11913"/>
                  <a:pt x="21452" y="11910"/>
                </a:cubicBezTo>
                <a:cubicBezTo>
                  <a:pt x="21443" y="11908"/>
                  <a:pt x="21434" y="11909"/>
                  <a:pt x="21424" y="11906"/>
                </a:cubicBezTo>
                <a:cubicBezTo>
                  <a:pt x="21399" y="11897"/>
                  <a:pt x="21382" y="11887"/>
                  <a:pt x="21368" y="11877"/>
                </a:cubicBezTo>
                <a:cubicBezTo>
                  <a:pt x="21333" y="11858"/>
                  <a:pt x="21299" y="11837"/>
                  <a:pt x="21275" y="11818"/>
                </a:cubicBezTo>
                <a:cubicBezTo>
                  <a:pt x="21225" y="11780"/>
                  <a:pt x="21158" y="11748"/>
                  <a:pt x="21125" y="11748"/>
                </a:cubicBezTo>
                <a:cubicBezTo>
                  <a:pt x="21072" y="11748"/>
                  <a:pt x="20734" y="11590"/>
                  <a:pt x="20558" y="11482"/>
                </a:cubicBezTo>
                <a:cubicBezTo>
                  <a:pt x="20391" y="11381"/>
                  <a:pt x="20309" y="11344"/>
                  <a:pt x="20140" y="11297"/>
                </a:cubicBezTo>
                <a:cubicBezTo>
                  <a:pt x="20022" y="11264"/>
                  <a:pt x="19951" y="11223"/>
                  <a:pt x="19935" y="11177"/>
                </a:cubicBezTo>
                <a:cubicBezTo>
                  <a:pt x="19930" y="11164"/>
                  <a:pt x="19925" y="11075"/>
                  <a:pt x="19921" y="10995"/>
                </a:cubicBezTo>
                <a:cubicBezTo>
                  <a:pt x="19912" y="10870"/>
                  <a:pt x="19904" y="10685"/>
                  <a:pt x="19904" y="10394"/>
                </a:cubicBezTo>
                <a:cubicBezTo>
                  <a:pt x="19904" y="9961"/>
                  <a:pt x="19902" y="9794"/>
                  <a:pt x="19884" y="9701"/>
                </a:cubicBezTo>
                <a:lnTo>
                  <a:pt x="19812" y="9664"/>
                </a:lnTo>
                <a:cubicBezTo>
                  <a:pt x="19705" y="9610"/>
                  <a:pt x="19541" y="9532"/>
                  <a:pt x="19469" y="9501"/>
                </a:cubicBezTo>
                <a:cubicBezTo>
                  <a:pt x="19441" y="9489"/>
                  <a:pt x="19395" y="9464"/>
                  <a:pt x="19367" y="9445"/>
                </a:cubicBezTo>
                <a:cubicBezTo>
                  <a:pt x="19282" y="9388"/>
                  <a:pt x="19021" y="9270"/>
                  <a:pt x="18917" y="9242"/>
                </a:cubicBezTo>
                <a:cubicBezTo>
                  <a:pt x="18863" y="9228"/>
                  <a:pt x="18778" y="9185"/>
                  <a:pt x="18728" y="9146"/>
                </a:cubicBezTo>
                <a:cubicBezTo>
                  <a:pt x="18678" y="9107"/>
                  <a:pt x="18626" y="9076"/>
                  <a:pt x="18613" y="9076"/>
                </a:cubicBezTo>
                <a:cubicBezTo>
                  <a:pt x="18600" y="9076"/>
                  <a:pt x="18543" y="9051"/>
                  <a:pt x="18485" y="9022"/>
                </a:cubicBezTo>
                <a:cubicBezTo>
                  <a:pt x="18427" y="8993"/>
                  <a:pt x="18303" y="8937"/>
                  <a:pt x="18211" y="8898"/>
                </a:cubicBezTo>
                <a:lnTo>
                  <a:pt x="18044" y="8828"/>
                </a:lnTo>
                <a:lnTo>
                  <a:pt x="18033" y="8397"/>
                </a:lnTo>
                <a:cubicBezTo>
                  <a:pt x="18028" y="8135"/>
                  <a:pt x="18038" y="7949"/>
                  <a:pt x="18059" y="7926"/>
                </a:cubicBezTo>
                <a:cubicBezTo>
                  <a:pt x="18078" y="7905"/>
                  <a:pt x="18093" y="7719"/>
                  <a:pt x="18093" y="7498"/>
                </a:cubicBezTo>
                <a:lnTo>
                  <a:pt x="18093" y="7107"/>
                </a:lnTo>
                <a:lnTo>
                  <a:pt x="17980" y="7047"/>
                </a:lnTo>
                <a:cubicBezTo>
                  <a:pt x="17917" y="7015"/>
                  <a:pt x="17846" y="6988"/>
                  <a:pt x="17822" y="6988"/>
                </a:cubicBezTo>
                <a:cubicBezTo>
                  <a:pt x="17799" y="6988"/>
                  <a:pt x="17754" y="6961"/>
                  <a:pt x="17720" y="6928"/>
                </a:cubicBezTo>
                <a:cubicBezTo>
                  <a:pt x="17686" y="6894"/>
                  <a:pt x="17617" y="6862"/>
                  <a:pt x="17569" y="6856"/>
                </a:cubicBezTo>
                <a:cubicBezTo>
                  <a:pt x="17521" y="6851"/>
                  <a:pt x="17427" y="6819"/>
                  <a:pt x="17361" y="6786"/>
                </a:cubicBezTo>
                <a:cubicBezTo>
                  <a:pt x="17078" y="6647"/>
                  <a:pt x="17028" y="6623"/>
                  <a:pt x="16845" y="6531"/>
                </a:cubicBezTo>
                <a:cubicBezTo>
                  <a:pt x="16739" y="6478"/>
                  <a:pt x="16638" y="6445"/>
                  <a:pt x="16618" y="6458"/>
                </a:cubicBezTo>
                <a:cubicBezTo>
                  <a:pt x="16599" y="6471"/>
                  <a:pt x="16564" y="6466"/>
                  <a:pt x="16542" y="6446"/>
                </a:cubicBezTo>
                <a:cubicBezTo>
                  <a:pt x="16520" y="6427"/>
                  <a:pt x="16450" y="6398"/>
                  <a:pt x="16386" y="6383"/>
                </a:cubicBezTo>
                <a:cubicBezTo>
                  <a:pt x="16322" y="6368"/>
                  <a:pt x="16243" y="6337"/>
                  <a:pt x="16210" y="6315"/>
                </a:cubicBezTo>
                <a:cubicBezTo>
                  <a:pt x="16165" y="6284"/>
                  <a:pt x="16133" y="6287"/>
                  <a:pt x="16083" y="6321"/>
                </a:cubicBezTo>
                <a:cubicBezTo>
                  <a:pt x="15994" y="6381"/>
                  <a:pt x="15949" y="6377"/>
                  <a:pt x="15876" y="6305"/>
                </a:cubicBezTo>
                <a:cubicBezTo>
                  <a:pt x="15869" y="6298"/>
                  <a:pt x="15865" y="6286"/>
                  <a:pt x="15860" y="6277"/>
                </a:cubicBezTo>
                <a:cubicBezTo>
                  <a:pt x="15857" y="6276"/>
                  <a:pt x="15854" y="6278"/>
                  <a:pt x="15852" y="6277"/>
                </a:cubicBezTo>
                <a:cubicBezTo>
                  <a:pt x="15848" y="6274"/>
                  <a:pt x="15846" y="6256"/>
                  <a:pt x="15843" y="6246"/>
                </a:cubicBezTo>
                <a:cubicBezTo>
                  <a:pt x="15842" y="6245"/>
                  <a:pt x="15843" y="6244"/>
                  <a:pt x="15843" y="6243"/>
                </a:cubicBezTo>
                <a:cubicBezTo>
                  <a:pt x="15837" y="6221"/>
                  <a:pt x="15830" y="6180"/>
                  <a:pt x="15827" y="6121"/>
                </a:cubicBezTo>
                <a:cubicBezTo>
                  <a:pt x="15825" y="6105"/>
                  <a:pt x="15825" y="6085"/>
                  <a:pt x="15824" y="6067"/>
                </a:cubicBezTo>
                <a:cubicBezTo>
                  <a:pt x="15821" y="6009"/>
                  <a:pt x="15822" y="5879"/>
                  <a:pt x="15821" y="5792"/>
                </a:cubicBezTo>
                <a:cubicBezTo>
                  <a:pt x="15818" y="5634"/>
                  <a:pt x="15815" y="5517"/>
                  <a:pt x="15815" y="5193"/>
                </a:cubicBezTo>
                <a:lnTo>
                  <a:pt x="15815" y="4140"/>
                </a:lnTo>
                <a:lnTo>
                  <a:pt x="15698" y="4080"/>
                </a:lnTo>
                <a:cubicBezTo>
                  <a:pt x="15635" y="4048"/>
                  <a:pt x="15572" y="4024"/>
                  <a:pt x="15557" y="4028"/>
                </a:cubicBezTo>
                <a:cubicBezTo>
                  <a:pt x="15528" y="4035"/>
                  <a:pt x="15459" y="4009"/>
                  <a:pt x="15290" y="3927"/>
                </a:cubicBezTo>
                <a:cubicBezTo>
                  <a:pt x="15232" y="3899"/>
                  <a:pt x="15169" y="3876"/>
                  <a:pt x="15151" y="3876"/>
                </a:cubicBezTo>
                <a:cubicBezTo>
                  <a:pt x="15133" y="3876"/>
                  <a:pt x="15074" y="3852"/>
                  <a:pt x="15022" y="3822"/>
                </a:cubicBezTo>
                <a:cubicBezTo>
                  <a:pt x="14969" y="3792"/>
                  <a:pt x="14901" y="3767"/>
                  <a:pt x="14871" y="3767"/>
                </a:cubicBezTo>
                <a:cubicBezTo>
                  <a:pt x="14840" y="3767"/>
                  <a:pt x="14774" y="3741"/>
                  <a:pt x="14721" y="3711"/>
                </a:cubicBezTo>
                <a:cubicBezTo>
                  <a:pt x="14668" y="3681"/>
                  <a:pt x="14594" y="3657"/>
                  <a:pt x="14557" y="3656"/>
                </a:cubicBezTo>
                <a:cubicBezTo>
                  <a:pt x="14520" y="3655"/>
                  <a:pt x="14429" y="3622"/>
                  <a:pt x="14355" y="3583"/>
                </a:cubicBezTo>
                <a:cubicBezTo>
                  <a:pt x="14282" y="3544"/>
                  <a:pt x="14187" y="3512"/>
                  <a:pt x="14146" y="3511"/>
                </a:cubicBezTo>
                <a:cubicBezTo>
                  <a:pt x="14104" y="3511"/>
                  <a:pt x="14041" y="3490"/>
                  <a:pt x="14006" y="3466"/>
                </a:cubicBezTo>
                <a:cubicBezTo>
                  <a:pt x="13957" y="3433"/>
                  <a:pt x="13922" y="3432"/>
                  <a:pt x="13864" y="3463"/>
                </a:cubicBezTo>
                <a:cubicBezTo>
                  <a:pt x="13821" y="3486"/>
                  <a:pt x="13725" y="3515"/>
                  <a:pt x="13652" y="3529"/>
                </a:cubicBezTo>
                <a:cubicBezTo>
                  <a:pt x="13578" y="3542"/>
                  <a:pt x="13503" y="3567"/>
                  <a:pt x="13484" y="3584"/>
                </a:cubicBezTo>
                <a:cubicBezTo>
                  <a:pt x="13464" y="3602"/>
                  <a:pt x="13365" y="3622"/>
                  <a:pt x="13265" y="3628"/>
                </a:cubicBezTo>
                <a:lnTo>
                  <a:pt x="13226" y="3630"/>
                </a:lnTo>
                <a:cubicBezTo>
                  <a:pt x="13203" y="3646"/>
                  <a:pt x="13174" y="3656"/>
                  <a:pt x="13147" y="3650"/>
                </a:cubicBezTo>
                <a:cubicBezTo>
                  <a:pt x="13139" y="3648"/>
                  <a:pt x="13133" y="3640"/>
                  <a:pt x="13127" y="3635"/>
                </a:cubicBezTo>
                <a:lnTo>
                  <a:pt x="13083" y="3638"/>
                </a:lnTo>
                <a:lnTo>
                  <a:pt x="13079" y="3044"/>
                </a:lnTo>
                <a:cubicBezTo>
                  <a:pt x="13077" y="2944"/>
                  <a:pt x="13074" y="2926"/>
                  <a:pt x="13072" y="2780"/>
                </a:cubicBezTo>
                <a:cubicBezTo>
                  <a:pt x="13069" y="2508"/>
                  <a:pt x="13074" y="2423"/>
                  <a:pt x="13075" y="2293"/>
                </a:cubicBezTo>
                <a:lnTo>
                  <a:pt x="13074" y="2137"/>
                </a:lnTo>
                <a:lnTo>
                  <a:pt x="13071" y="1611"/>
                </a:lnTo>
                <a:cubicBezTo>
                  <a:pt x="13068" y="1537"/>
                  <a:pt x="13066" y="1454"/>
                  <a:pt x="13066" y="1357"/>
                </a:cubicBezTo>
                <a:cubicBezTo>
                  <a:pt x="13066" y="1300"/>
                  <a:pt x="13069" y="1294"/>
                  <a:pt x="13070" y="1251"/>
                </a:cubicBezTo>
                <a:lnTo>
                  <a:pt x="13066" y="635"/>
                </a:lnTo>
                <a:lnTo>
                  <a:pt x="12974" y="594"/>
                </a:lnTo>
                <a:cubicBezTo>
                  <a:pt x="12923" y="571"/>
                  <a:pt x="12850" y="540"/>
                  <a:pt x="12813" y="524"/>
                </a:cubicBezTo>
                <a:cubicBezTo>
                  <a:pt x="12744" y="494"/>
                  <a:pt x="12282" y="414"/>
                  <a:pt x="11959" y="377"/>
                </a:cubicBezTo>
                <a:cubicBezTo>
                  <a:pt x="11858" y="365"/>
                  <a:pt x="11760" y="341"/>
                  <a:pt x="11741" y="325"/>
                </a:cubicBezTo>
                <a:cubicBezTo>
                  <a:pt x="11723" y="310"/>
                  <a:pt x="11598" y="289"/>
                  <a:pt x="11465" y="279"/>
                </a:cubicBezTo>
                <a:cubicBezTo>
                  <a:pt x="11332" y="269"/>
                  <a:pt x="11200" y="240"/>
                  <a:pt x="11173" y="215"/>
                </a:cubicBezTo>
                <a:cubicBezTo>
                  <a:pt x="11111" y="158"/>
                  <a:pt x="10692" y="156"/>
                  <a:pt x="10641" y="212"/>
                </a:cubicBezTo>
                <a:cubicBezTo>
                  <a:pt x="10621" y="233"/>
                  <a:pt x="10544" y="251"/>
                  <a:pt x="10469" y="251"/>
                </a:cubicBezTo>
                <a:cubicBezTo>
                  <a:pt x="10394" y="251"/>
                  <a:pt x="10293" y="276"/>
                  <a:pt x="10242" y="305"/>
                </a:cubicBezTo>
                <a:cubicBezTo>
                  <a:pt x="10191" y="334"/>
                  <a:pt x="10047" y="364"/>
                  <a:pt x="9923" y="374"/>
                </a:cubicBezTo>
                <a:cubicBezTo>
                  <a:pt x="9799" y="383"/>
                  <a:pt x="9674" y="400"/>
                  <a:pt x="9647" y="410"/>
                </a:cubicBezTo>
                <a:cubicBezTo>
                  <a:pt x="9638" y="413"/>
                  <a:pt x="9580" y="417"/>
                  <a:pt x="9554" y="422"/>
                </a:cubicBezTo>
                <a:cubicBezTo>
                  <a:pt x="9544" y="423"/>
                  <a:pt x="9535" y="425"/>
                  <a:pt x="9524" y="426"/>
                </a:cubicBezTo>
                <a:cubicBezTo>
                  <a:pt x="9464" y="435"/>
                  <a:pt x="9423" y="445"/>
                  <a:pt x="9338" y="452"/>
                </a:cubicBezTo>
                <a:cubicBezTo>
                  <a:pt x="9146" y="470"/>
                  <a:pt x="9068" y="495"/>
                  <a:pt x="9024" y="547"/>
                </a:cubicBezTo>
                <a:cubicBezTo>
                  <a:pt x="9017" y="556"/>
                  <a:pt x="9004" y="562"/>
                  <a:pt x="8992" y="569"/>
                </a:cubicBezTo>
                <a:cubicBezTo>
                  <a:pt x="8992" y="572"/>
                  <a:pt x="8995" y="575"/>
                  <a:pt x="8994" y="578"/>
                </a:cubicBezTo>
                <a:cubicBezTo>
                  <a:pt x="8980" y="603"/>
                  <a:pt x="8886" y="612"/>
                  <a:pt x="8777" y="614"/>
                </a:cubicBezTo>
                <a:cubicBezTo>
                  <a:pt x="8657" y="623"/>
                  <a:pt x="8528" y="616"/>
                  <a:pt x="8418" y="588"/>
                </a:cubicBezTo>
                <a:cubicBezTo>
                  <a:pt x="8376" y="579"/>
                  <a:pt x="8331" y="571"/>
                  <a:pt x="8309" y="559"/>
                </a:cubicBezTo>
                <a:cubicBezTo>
                  <a:pt x="8301" y="554"/>
                  <a:pt x="8296" y="549"/>
                  <a:pt x="8289" y="544"/>
                </a:cubicBezTo>
                <a:cubicBezTo>
                  <a:pt x="8223" y="504"/>
                  <a:pt x="8141" y="470"/>
                  <a:pt x="8107" y="470"/>
                </a:cubicBezTo>
                <a:cubicBezTo>
                  <a:pt x="8073" y="470"/>
                  <a:pt x="8026" y="446"/>
                  <a:pt x="8004" y="417"/>
                </a:cubicBezTo>
                <a:cubicBezTo>
                  <a:pt x="7982" y="388"/>
                  <a:pt x="7945" y="374"/>
                  <a:pt x="7920" y="384"/>
                </a:cubicBezTo>
                <a:cubicBezTo>
                  <a:pt x="7896" y="394"/>
                  <a:pt x="7866" y="385"/>
                  <a:pt x="7854" y="363"/>
                </a:cubicBezTo>
                <a:cubicBezTo>
                  <a:pt x="7848" y="353"/>
                  <a:pt x="7839" y="347"/>
                  <a:pt x="7830" y="343"/>
                </a:cubicBezTo>
                <a:lnTo>
                  <a:pt x="7819" y="343"/>
                </a:lnTo>
                <a:cubicBezTo>
                  <a:pt x="7812" y="343"/>
                  <a:pt x="7806" y="341"/>
                  <a:pt x="7800" y="344"/>
                </a:cubicBezTo>
                <a:cubicBezTo>
                  <a:pt x="7783" y="356"/>
                  <a:pt x="7736" y="339"/>
                  <a:pt x="7695" y="308"/>
                </a:cubicBezTo>
                <a:cubicBezTo>
                  <a:pt x="7654" y="277"/>
                  <a:pt x="7593" y="251"/>
                  <a:pt x="7560" y="251"/>
                </a:cubicBezTo>
                <a:cubicBezTo>
                  <a:pt x="7527" y="251"/>
                  <a:pt x="7473" y="236"/>
                  <a:pt x="7441" y="217"/>
                </a:cubicBezTo>
                <a:cubicBezTo>
                  <a:pt x="7305" y="139"/>
                  <a:pt x="7196" y="95"/>
                  <a:pt x="7086" y="77"/>
                </a:cubicBezTo>
                <a:cubicBezTo>
                  <a:pt x="7066" y="76"/>
                  <a:pt x="7051" y="76"/>
                  <a:pt x="7031" y="74"/>
                </a:cubicBezTo>
                <a:cubicBezTo>
                  <a:pt x="7021" y="73"/>
                  <a:pt x="7019" y="72"/>
                  <a:pt x="7010" y="72"/>
                </a:cubicBezTo>
                <a:cubicBezTo>
                  <a:pt x="6996" y="71"/>
                  <a:pt x="6983" y="69"/>
                  <a:pt x="6970" y="69"/>
                </a:cubicBezTo>
                <a:cubicBezTo>
                  <a:pt x="6877" y="69"/>
                  <a:pt x="6791" y="51"/>
                  <a:pt x="6779" y="29"/>
                </a:cubicBezTo>
                <a:cubicBezTo>
                  <a:pt x="6767" y="9"/>
                  <a:pt x="6714" y="-1"/>
                  <a:pt x="665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8" name="Image" descr="Image"/>
          <p:cNvPicPr>
            <a:picLocks noChangeAspect="1"/>
          </p:cNvPicPr>
          <p:nvPr/>
        </p:nvPicPr>
        <p:blipFill>
          <a:blip r:embed="rId4">
            <a:alphaModFix amt="54827"/>
            <a:extLst/>
          </a:blip>
          <a:stretch>
            <a:fillRect/>
          </a:stretch>
        </p:blipFill>
        <p:spPr>
          <a:xfrm rot="21360000">
            <a:off x="3130962" y="5075208"/>
            <a:ext cx="2107605" cy="1718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age" descr="Image"/>
          <p:cNvPicPr>
            <a:picLocks noChangeAspect="1"/>
          </p:cNvPicPr>
          <p:nvPr/>
        </p:nvPicPr>
        <p:blipFill>
          <a:blip r:embed="rId4">
            <a:alphaModFix amt="54827"/>
            <a:extLst/>
          </a:blip>
          <a:stretch>
            <a:fillRect/>
          </a:stretch>
        </p:blipFill>
        <p:spPr>
          <a:xfrm rot="21360000">
            <a:off x="3881967" y="7656627"/>
            <a:ext cx="2107605" cy="1718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" descr="Image"/>
          <p:cNvPicPr>
            <a:picLocks noChangeAspect="1"/>
          </p:cNvPicPr>
          <p:nvPr/>
        </p:nvPicPr>
        <p:blipFill>
          <a:blip r:embed="rId5">
            <a:alphaModFix amt="53849"/>
            <a:extLst/>
          </a:blip>
          <a:srcRect l="27441" t="70191" r="46578" b="16209"/>
          <a:stretch>
            <a:fillRect/>
          </a:stretch>
        </p:blipFill>
        <p:spPr>
          <a:xfrm rot="1680000">
            <a:off x="1026985" y="7272849"/>
            <a:ext cx="808388" cy="569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age" descr="Image"/>
          <p:cNvPicPr>
            <a:picLocks noChangeAspect="1"/>
          </p:cNvPicPr>
          <p:nvPr/>
        </p:nvPicPr>
        <p:blipFill>
          <a:blip r:embed="rId6">
            <a:alphaModFix amt="50474"/>
            <a:extLst/>
          </a:blip>
          <a:stretch>
            <a:fillRect/>
          </a:stretch>
        </p:blipFill>
        <p:spPr>
          <a:xfrm rot="540000">
            <a:off x="3553645" y="6998393"/>
            <a:ext cx="1027804" cy="1553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" descr="Image"/>
          <p:cNvPicPr>
            <a:picLocks noChangeAspect="0"/>
          </p:cNvPicPr>
          <p:nvPr/>
        </p:nvPicPr>
        <p:blipFill>
          <a:blip r:embed="rId7">
            <a:alphaModFix amt="51161"/>
            <a:extLst/>
          </a:blip>
          <a:srcRect l="0" t="0" r="0" b="44512"/>
          <a:stretch>
            <a:fillRect/>
          </a:stretch>
        </p:blipFill>
        <p:spPr>
          <a:xfrm rot="21180000">
            <a:off x="2396649" y="4432806"/>
            <a:ext cx="1608967" cy="927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age" descr="Image"/>
          <p:cNvPicPr>
            <a:picLocks noChangeAspect="0"/>
          </p:cNvPicPr>
          <p:nvPr/>
        </p:nvPicPr>
        <p:blipFill>
          <a:blip r:embed="rId8">
            <a:alphaModFix amt="43421"/>
            <a:extLst/>
          </a:blip>
          <a:stretch>
            <a:fillRect/>
          </a:stretch>
        </p:blipFill>
        <p:spPr>
          <a:xfrm rot="21420000">
            <a:off x="943937" y="5257183"/>
            <a:ext cx="935142" cy="1167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" descr="Image"/>
          <p:cNvPicPr>
            <a:picLocks noChangeAspect="1"/>
          </p:cNvPicPr>
          <p:nvPr/>
        </p:nvPicPr>
        <p:blipFill>
          <a:blip r:embed="rId9">
            <a:alphaModFix amt="43421"/>
            <a:extLst/>
          </a:blip>
          <a:stretch>
            <a:fillRect/>
          </a:stretch>
        </p:blipFill>
        <p:spPr>
          <a:xfrm>
            <a:off x="594905" y="5693247"/>
            <a:ext cx="869227" cy="1473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age" descr="Image"/>
          <p:cNvPicPr>
            <a:picLocks noChangeAspect="0"/>
          </p:cNvPicPr>
          <p:nvPr/>
        </p:nvPicPr>
        <p:blipFill>
          <a:blip r:embed="rId10">
            <a:alphaModFix amt="41540"/>
            <a:extLst/>
          </a:blip>
          <a:stretch>
            <a:fillRect/>
          </a:stretch>
        </p:blipFill>
        <p:spPr>
          <a:xfrm rot="300000">
            <a:off x="653317" y="7362776"/>
            <a:ext cx="752403" cy="1265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" descr="Image"/>
          <p:cNvPicPr>
            <a:picLocks noChangeAspect="0"/>
          </p:cNvPicPr>
          <p:nvPr/>
        </p:nvPicPr>
        <p:blipFill>
          <a:blip r:embed="rId10">
            <a:alphaModFix amt="41540"/>
            <a:extLst/>
          </a:blip>
          <a:stretch>
            <a:fillRect/>
          </a:stretch>
        </p:blipFill>
        <p:spPr>
          <a:xfrm rot="300000">
            <a:off x="294979" y="6349010"/>
            <a:ext cx="752404" cy="1265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" descr="Image"/>
          <p:cNvPicPr>
            <a:picLocks noChangeAspect="0"/>
          </p:cNvPicPr>
          <p:nvPr/>
        </p:nvPicPr>
        <p:blipFill>
          <a:blip r:embed="rId10">
            <a:alphaModFix amt="41540"/>
            <a:extLst/>
          </a:blip>
          <a:stretch>
            <a:fillRect/>
          </a:stretch>
        </p:blipFill>
        <p:spPr>
          <a:xfrm rot="300000">
            <a:off x="1392512" y="4231614"/>
            <a:ext cx="944255" cy="1370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" descr="Image"/>
          <p:cNvPicPr>
            <a:picLocks noChangeAspect="0"/>
          </p:cNvPicPr>
          <p:nvPr/>
        </p:nvPicPr>
        <p:blipFill>
          <a:blip r:embed="rId7">
            <a:alphaModFix amt="51161"/>
            <a:extLst/>
          </a:blip>
          <a:srcRect l="0" t="0" r="0" b="44512"/>
          <a:stretch>
            <a:fillRect/>
          </a:stretch>
        </p:blipFill>
        <p:spPr>
          <a:xfrm rot="20880000">
            <a:off x="4121996" y="6247419"/>
            <a:ext cx="1232428" cy="751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age" descr="Image"/>
          <p:cNvPicPr>
            <a:picLocks noChangeAspect="0"/>
          </p:cNvPicPr>
          <p:nvPr/>
        </p:nvPicPr>
        <p:blipFill>
          <a:blip r:embed="rId7">
            <a:alphaModFix amt="51161"/>
            <a:extLst/>
          </a:blip>
          <a:srcRect l="0" t="0" r="0" b="44512"/>
          <a:stretch>
            <a:fillRect/>
          </a:stretch>
        </p:blipFill>
        <p:spPr>
          <a:xfrm rot="20580000">
            <a:off x="5446461" y="7515432"/>
            <a:ext cx="1007157" cy="751332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Rectangle 1"/>
          <p:cNvSpPr txBox="1"/>
          <p:nvPr/>
        </p:nvSpPr>
        <p:spPr>
          <a:xfrm>
            <a:off x="5158054" y="3926143"/>
            <a:ext cx="7735770" cy="558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600"/>
              </a:spcBef>
              <a:buSzPct val="80000"/>
              <a:buBlip>
                <a:blip r:embed="rId11"/>
              </a:buBlip>
              <a:defRPr sz="3300">
                <a:solidFill>
                  <a:srgbClr val="FFFFFF"/>
                </a:solidFill>
                <a:effectLst>
                  <a:outerShdw sx="100000" sy="100000" kx="0" ky="0" algn="b" rotWithShape="0" blurRad="50800" dist="63500" dir="233035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Christians are “living stones,” part of the living building, the church, which is being built upon the solid foundation, i.e., Christ (cf. 1 Cor. 3:10-17; 1 Tim 3:15; Ep. 2:19-22)</a:t>
            </a:r>
          </a:p>
          <a:p>
            <a:pPr marL="1828800" indent="-685800" algn="l">
              <a:spcBef>
                <a:spcPts val="1600"/>
              </a:spcBef>
              <a:buSzPct val="80000"/>
              <a:buBlip>
                <a:blip r:embed="rId11"/>
              </a:buBlip>
              <a:defRPr sz="3300">
                <a:solidFill>
                  <a:srgbClr val="FFFFFF"/>
                </a:solidFill>
                <a:effectLst>
                  <a:outerShdw sx="100000" sy="100000" kx="0" ky="0" algn="b" rotWithShape="0" blurRad="50800" dist="63500" dir="233035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“spiritual building” in progress (Acts 2:47; 5:14; 6:7; 7:46,48; 9:31; 17:24; etc)</a:t>
            </a:r>
          </a:p>
          <a:p>
            <a:pPr marL="1371600" indent="-685800" algn="l">
              <a:spcBef>
                <a:spcPts val="1600"/>
              </a:spcBef>
              <a:buSzPct val="80000"/>
              <a:buBlip>
                <a:blip r:embed="rId11"/>
              </a:buBlip>
              <a:defRPr sz="3300">
                <a:solidFill>
                  <a:srgbClr val="FFFFFF"/>
                </a:solidFill>
                <a:effectLst>
                  <a:outerShdw sx="100000" sy="100000" kx="0" ky="0" algn="b" rotWithShape="0" blurRad="50800" dist="63500" dir="233035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stone in God’s spiritual house - 1 Cor 3:16; Ep. 2:19-22</a:t>
            </a:r>
          </a:p>
        </p:txBody>
      </p:sp>
      <p:sp>
        <p:nvSpPr>
          <p:cNvPr id="321" name="MADE Alive in Christ:"/>
          <p:cNvSpPr txBox="1"/>
          <p:nvPr/>
        </p:nvSpPr>
        <p:spPr>
          <a:xfrm>
            <a:off x="3836682" y="3023313"/>
            <a:ext cx="691224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85800" indent="-685800" algn="l">
              <a:spcBef>
                <a:spcPts val="1600"/>
              </a:spcBef>
              <a:buSzPct val="80000"/>
              <a:buBlip>
                <a:blip r:embed="rId12"/>
              </a:buBlip>
              <a:defRPr b="1" cap="all" sz="4400">
                <a:solidFill>
                  <a:srgbClr val="FFFFFF"/>
                </a:solidFill>
                <a:effectLst>
                  <a:outerShdw sx="100000" sy="100000" kx="0" ky="0" algn="b" rotWithShape="0" blurRad="50800" dist="63500" dir="298957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MADE Alive in Christ: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“The Church of Christ - GOD’s TEMPLE”"/>
          <p:cNvSpPr txBox="1"/>
          <p:nvPr/>
        </p:nvSpPr>
        <p:spPr>
          <a:xfrm>
            <a:off x="217858" y="108095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324" name="(1 Peter 2:4-10; 1 Corinthians 3:16,17; 2 Corinthians 3:9-11; 6:14-7:1; Ephesians 2:20-22)"/>
          <p:cNvSpPr txBox="1"/>
          <p:nvPr/>
        </p:nvSpPr>
        <p:spPr>
          <a:xfrm>
            <a:off x="217858" y="1078645"/>
            <a:ext cx="12569084" cy="543053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  <p:pic>
        <p:nvPicPr>
          <p:cNvPr id="325" name="WE ARE LIVING STONES WE ARE LIVING STONES" descr="WE ARE LIVING STONES WE ARE LIVING STONE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378" y="1487318"/>
            <a:ext cx="13163557" cy="1727201"/>
          </a:xfrm>
          <a:prstGeom prst="rect">
            <a:avLst/>
          </a:prstGeom>
        </p:spPr>
      </p:pic>
      <p:pic>
        <p:nvPicPr>
          <p:cNvPr id="32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6195" t="5620" r="3583" b="2641"/>
          <a:stretch>
            <a:fillRect/>
          </a:stretch>
        </p:blipFill>
        <p:spPr>
          <a:xfrm>
            <a:off x="88627" y="4045106"/>
            <a:ext cx="6419417" cy="5873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9" fill="norm" stroke="1" extrusionOk="0">
                <a:moveTo>
                  <a:pt x="6657" y="0"/>
                </a:moveTo>
                <a:cubicBezTo>
                  <a:pt x="6601" y="1"/>
                  <a:pt x="6541" y="12"/>
                  <a:pt x="6512" y="34"/>
                </a:cubicBezTo>
                <a:cubicBezTo>
                  <a:pt x="6493" y="47"/>
                  <a:pt x="6337" y="67"/>
                  <a:pt x="6163" y="79"/>
                </a:cubicBezTo>
                <a:cubicBezTo>
                  <a:pt x="5990" y="90"/>
                  <a:pt x="5833" y="119"/>
                  <a:pt x="5814" y="140"/>
                </a:cubicBezTo>
                <a:cubicBezTo>
                  <a:pt x="5794" y="161"/>
                  <a:pt x="5744" y="178"/>
                  <a:pt x="5703" y="178"/>
                </a:cubicBezTo>
                <a:cubicBezTo>
                  <a:pt x="5661" y="178"/>
                  <a:pt x="5618" y="194"/>
                  <a:pt x="5607" y="215"/>
                </a:cubicBezTo>
                <a:cubicBezTo>
                  <a:pt x="5595" y="235"/>
                  <a:pt x="5522" y="251"/>
                  <a:pt x="5445" y="251"/>
                </a:cubicBezTo>
                <a:cubicBezTo>
                  <a:pt x="5368" y="251"/>
                  <a:pt x="5265" y="274"/>
                  <a:pt x="5216" y="302"/>
                </a:cubicBezTo>
                <a:cubicBezTo>
                  <a:pt x="5166" y="330"/>
                  <a:pt x="4989" y="361"/>
                  <a:pt x="4822" y="369"/>
                </a:cubicBezTo>
                <a:cubicBezTo>
                  <a:pt x="4654" y="378"/>
                  <a:pt x="4507" y="396"/>
                  <a:pt x="4495" y="410"/>
                </a:cubicBezTo>
                <a:cubicBezTo>
                  <a:pt x="4482" y="424"/>
                  <a:pt x="4435" y="435"/>
                  <a:pt x="4389" y="435"/>
                </a:cubicBezTo>
                <a:lnTo>
                  <a:pt x="4305" y="435"/>
                </a:lnTo>
                <a:lnTo>
                  <a:pt x="4326" y="1783"/>
                </a:lnTo>
                <a:lnTo>
                  <a:pt x="4348" y="3133"/>
                </a:lnTo>
                <a:lnTo>
                  <a:pt x="4273" y="3206"/>
                </a:lnTo>
                <a:cubicBezTo>
                  <a:pt x="4264" y="3215"/>
                  <a:pt x="4247" y="3221"/>
                  <a:pt x="4236" y="3228"/>
                </a:cubicBezTo>
                <a:cubicBezTo>
                  <a:pt x="4235" y="3235"/>
                  <a:pt x="4237" y="3245"/>
                  <a:pt x="4234" y="3249"/>
                </a:cubicBezTo>
                <a:cubicBezTo>
                  <a:pt x="4220" y="3273"/>
                  <a:pt x="4108" y="3294"/>
                  <a:pt x="3991" y="3303"/>
                </a:cubicBezTo>
                <a:cubicBezTo>
                  <a:pt x="3990" y="3303"/>
                  <a:pt x="3989" y="3302"/>
                  <a:pt x="3987" y="3303"/>
                </a:cubicBezTo>
                <a:cubicBezTo>
                  <a:pt x="3986" y="3303"/>
                  <a:pt x="3986" y="3304"/>
                  <a:pt x="3985" y="3304"/>
                </a:cubicBezTo>
                <a:cubicBezTo>
                  <a:pt x="3867" y="3317"/>
                  <a:pt x="3754" y="3340"/>
                  <a:pt x="3734" y="3358"/>
                </a:cubicBezTo>
                <a:cubicBezTo>
                  <a:pt x="3713" y="3376"/>
                  <a:pt x="3608" y="3403"/>
                  <a:pt x="3499" y="3418"/>
                </a:cubicBezTo>
                <a:cubicBezTo>
                  <a:pt x="3390" y="3432"/>
                  <a:pt x="3276" y="3458"/>
                  <a:pt x="3246" y="3475"/>
                </a:cubicBezTo>
                <a:cubicBezTo>
                  <a:pt x="3217" y="3492"/>
                  <a:pt x="3120" y="3516"/>
                  <a:pt x="3030" y="3529"/>
                </a:cubicBezTo>
                <a:lnTo>
                  <a:pt x="2998" y="3533"/>
                </a:lnTo>
                <a:cubicBezTo>
                  <a:pt x="2983" y="3541"/>
                  <a:pt x="2965" y="3546"/>
                  <a:pt x="2937" y="3546"/>
                </a:cubicBezTo>
                <a:cubicBezTo>
                  <a:pt x="2886" y="3546"/>
                  <a:pt x="2878" y="3614"/>
                  <a:pt x="2877" y="3904"/>
                </a:cubicBezTo>
                <a:lnTo>
                  <a:pt x="2891" y="4419"/>
                </a:lnTo>
                <a:cubicBezTo>
                  <a:pt x="2904" y="4896"/>
                  <a:pt x="2928" y="5302"/>
                  <a:pt x="2945" y="5321"/>
                </a:cubicBezTo>
                <a:cubicBezTo>
                  <a:pt x="2961" y="5340"/>
                  <a:pt x="2975" y="5460"/>
                  <a:pt x="2975" y="5589"/>
                </a:cubicBezTo>
                <a:cubicBezTo>
                  <a:pt x="2975" y="5889"/>
                  <a:pt x="2898" y="5999"/>
                  <a:pt x="2683" y="6000"/>
                </a:cubicBezTo>
                <a:cubicBezTo>
                  <a:pt x="2550" y="6000"/>
                  <a:pt x="2114" y="6056"/>
                  <a:pt x="1942" y="6094"/>
                </a:cubicBezTo>
                <a:cubicBezTo>
                  <a:pt x="1890" y="6106"/>
                  <a:pt x="1868" y="6131"/>
                  <a:pt x="1881" y="6166"/>
                </a:cubicBezTo>
                <a:cubicBezTo>
                  <a:pt x="1891" y="6195"/>
                  <a:pt x="1902" y="6676"/>
                  <a:pt x="1905" y="7234"/>
                </a:cubicBezTo>
                <a:cubicBezTo>
                  <a:pt x="1909" y="8373"/>
                  <a:pt x="1915" y="8343"/>
                  <a:pt x="1662" y="8343"/>
                </a:cubicBezTo>
                <a:cubicBezTo>
                  <a:pt x="1608" y="8343"/>
                  <a:pt x="1535" y="8365"/>
                  <a:pt x="1472" y="8393"/>
                </a:cubicBezTo>
                <a:lnTo>
                  <a:pt x="1464" y="8410"/>
                </a:lnTo>
                <a:lnTo>
                  <a:pt x="1435" y="8409"/>
                </a:lnTo>
                <a:cubicBezTo>
                  <a:pt x="1429" y="8412"/>
                  <a:pt x="1421" y="8413"/>
                  <a:pt x="1416" y="8416"/>
                </a:cubicBezTo>
                <a:cubicBezTo>
                  <a:pt x="1339" y="8464"/>
                  <a:pt x="1235" y="8491"/>
                  <a:pt x="1121" y="8491"/>
                </a:cubicBezTo>
                <a:cubicBezTo>
                  <a:pt x="1024" y="8491"/>
                  <a:pt x="925" y="8509"/>
                  <a:pt x="903" y="8533"/>
                </a:cubicBezTo>
                <a:cubicBezTo>
                  <a:pt x="854" y="8587"/>
                  <a:pt x="848" y="9172"/>
                  <a:pt x="897" y="9204"/>
                </a:cubicBezTo>
                <a:cubicBezTo>
                  <a:pt x="916" y="9217"/>
                  <a:pt x="930" y="9408"/>
                  <a:pt x="930" y="9652"/>
                </a:cubicBezTo>
                <a:cubicBezTo>
                  <a:pt x="930" y="10039"/>
                  <a:pt x="924" y="10085"/>
                  <a:pt x="858" y="10162"/>
                </a:cubicBezTo>
                <a:cubicBezTo>
                  <a:pt x="845" y="10177"/>
                  <a:pt x="828" y="10190"/>
                  <a:pt x="814" y="10203"/>
                </a:cubicBezTo>
                <a:cubicBezTo>
                  <a:pt x="813" y="10207"/>
                  <a:pt x="806" y="10211"/>
                  <a:pt x="802" y="10214"/>
                </a:cubicBezTo>
                <a:cubicBezTo>
                  <a:pt x="794" y="10220"/>
                  <a:pt x="788" y="10223"/>
                  <a:pt x="780" y="10227"/>
                </a:cubicBezTo>
                <a:cubicBezTo>
                  <a:pt x="778" y="10229"/>
                  <a:pt x="778" y="10231"/>
                  <a:pt x="775" y="10232"/>
                </a:cubicBezTo>
                <a:cubicBezTo>
                  <a:pt x="766" y="10235"/>
                  <a:pt x="752" y="10242"/>
                  <a:pt x="740" y="10246"/>
                </a:cubicBezTo>
                <a:cubicBezTo>
                  <a:pt x="740" y="10246"/>
                  <a:pt x="739" y="10248"/>
                  <a:pt x="739" y="10248"/>
                </a:cubicBezTo>
                <a:cubicBezTo>
                  <a:pt x="707" y="10261"/>
                  <a:pt x="672" y="10275"/>
                  <a:pt x="644" y="10289"/>
                </a:cubicBezTo>
                <a:cubicBezTo>
                  <a:pt x="632" y="10295"/>
                  <a:pt x="616" y="10298"/>
                  <a:pt x="600" y="10300"/>
                </a:cubicBezTo>
                <a:cubicBezTo>
                  <a:pt x="565" y="10319"/>
                  <a:pt x="536" y="10331"/>
                  <a:pt x="467" y="10369"/>
                </a:cubicBezTo>
                <a:cubicBezTo>
                  <a:pt x="405" y="10403"/>
                  <a:pt x="329" y="10430"/>
                  <a:pt x="299" y="10430"/>
                </a:cubicBezTo>
                <a:cubicBezTo>
                  <a:pt x="268" y="10430"/>
                  <a:pt x="200" y="10456"/>
                  <a:pt x="148" y="10486"/>
                </a:cubicBezTo>
                <a:cubicBezTo>
                  <a:pt x="95" y="10516"/>
                  <a:pt x="37" y="10530"/>
                  <a:pt x="19" y="10518"/>
                </a:cubicBezTo>
                <a:cubicBezTo>
                  <a:pt x="-1" y="10504"/>
                  <a:pt x="-6" y="10668"/>
                  <a:pt x="6" y="10967"/>
                </a:cubicBezTo>
                <a:cubicBezTo>
                  <a:pt x="17" y="11226"/>
                  <a:pt x="34" y="11763"/>
                  <a:pt x="45" y="12161"/>
                </a:cubicBezTo>
                <a:cubicBezTo>
                  <a:pt x="56" y="12559"/>
                  <a:pt x="78" y="12884"/>
                  <a:pt x="93" y="12884"/>
                </a:cubicBezTo>
                <a:cubicBezTo>
                  <a:pt x="108" y="12884"/>
                  <a:pt x="446" y="13233"/>
                  <a:pt x="845" y="13661"/>
                </a:cubicBezTo>
                <a:cubicBezTo>
                  <a:pt x="1243" y="14089"/>
                  <a:pt x="1752" y="14629"/>
                  <a:pt x="1975" y="14861"/>
                </a:cubicBezTo>
                <a:cubicBezTo>
                  <a:pt x="2172" y="15065"/>
                  <a:pt x="2266" y="15170"/>
                  <a:pt x="2399" y="15312"/>
                </a:cubicBezTo>
                <a:cubicBezTo>
                  <a:pt x="2425" y="15330"/>
                  <a:pt x="2449" y="15342"/>
                  <a:pt x="2480" y="15369"/>
                </a:cubicBezTo>
                <a:cubicBezTo>
                  <a:pt x="2505" y="15391"/>
                  <a:pt x="2514" y="15413"/>
                  <a:pt x="2515" y="15436"/>
                </a:cubicBezTo>
                <a:cubicBezTo>
                  <a:pt x="2569" y="15495"/>
                  <a:pt x="2672" y="15602"/>
                  <a:pt x="2714" y="15649"/>
                </a:cubicBezTo>
                <a:cubicBezTo>
                  <a:pt x="2771" y="15714"/>
                  <a:pt x="2802" y="15738"/>
                  <a:pt x="2867" y="15805"/>
                </a:cubicBezTo>
                <a:cubicBezTo>
                  <a:pt x="2895" y="15814"/>
                  <a:pt x="2923" y="15847"/>
                  <a:pt x="2946" y="15887"/>
                </a:cubicBezTo>
                <a:cubicBezTo>
                  <a:pt x="2995" y="15936"/>
                  <a:pt x="3083" y="16033"/>
                  <a:pt x="3089" y="16033"/>
                </a:cubicBezTo>
                <a:cubicBezTo>
                  <a:pt x="3091" y="16033"/>
                  <a:pt x="3162" y="16108"/>
                  <a:pt x="3180" y="16125"/>
                </a:cubicBezTo>
                <a:cubicBezTo>
                  <a:pt x="3226" y="16150"/>
                  <a:pt x="3263" y="16183"/>
                  <a:pt x="3261" y="16209"/>
                </a:cubicBezTo>
                <a:cubicBezTo>
                  <a:pt x="3337" y="16287"/>
                  <a:pt x="3374" y="16319"/>
                  <a:pt x="3500" y="16453"/>
                </a:cubicBezTo>
                <a:cubicBezTo>
                  <a:pt x="3716" y="16685"/>
                  <a:pt x="3909" y="16875"/>
                  <a:pt x="3930" y="16875"/>
                </a:cubicBezTo>
                <a:cubicBezTo>
                  <a:pt x="3950" y="16875"/>
                  <a:pt x="4025" y="16957"/>
                  <a:pt x="4095" y="17057"/>
                </a:cubicBezTo>
                <a:cubicBezTo>
                  <a:pt x="4166" y="17158"/>
                  <a:pt x="4235" y="17241"/>
                  <a:pt x="4250" y="17241"/>
                </a:cubicBezTo>
                <a:cubicBezTo>
                  <a:pt x="4265" y="17241"/>
                  <a:pt x="4393" y="17365"/>
                  <a:pt x="4535" y="17516"/>
                </a:cubicBezTo>
                <a:cubicBezTo>
                  <a:pt x="4677" y="17667"/>
                  <a:pt x="4798" y="17790"/>
                  <a:pt x="4803" y="17790"/>
                </a:cubicBezTo>
                <a:cubicBezTo>
                  <a:pt x="4808" y="17790"/>
                  <a:pt x="4939" y="17927"/>
                  <a:pt x="5095" y="18094"/>
                </a:cubicBezTo>
                <a:cubicBezTo>
                  <a:pt x="5251" y="18260"/>
                  <a:pt x="5431" y="18447"/>
                  <a:pt x="5493" y="18511"/>
                </a:cubicBezTo>
                <a:cubicBezTo>
                  <a:pt x="5556" y="18575"/>
                  <a:pt x="5622" y="18643"/>
                  <a:pt x="5640" y="18664"/>
                </a:cubicBezTo>
                <a:cubicBezTo>
                  <a:pt x="5747" y="18786"/>
                  <a:pt x="6072" y="19109"/>
                  <a:pt x="6087" y="19109"/>
                </a:cubicBezTo>
                <a:cubicBezTo>
                  <a:pt x="6097" y="19109"/>
                  <a:pt x="6132" y="19136"/>
                  <a:pt x="6166" y="19169"/>
                </a:cubicBezTo>
                <a:cubicBezTo>
                  <a:pt x="6213" y="19216"/>
                  <a:pt x="6227" y="19282"/>
                  <a:pt x="6227" y="19461"/>
                </a:cubicBezTo>
                <a:cubicBezTo>
                  <a:pt x="6227" y="19638"/>
                  <a:pt x="6242" y="19713"/>
                  <a:pt x="6290" y="19772"/>
                </a:cubicBezTo>
                <a:cubicBezTo>
                  <a:pt x="6365" y="19862"/>
                  <a:pt x="6338" y="19833"/>
                  <a:pt x="6685" y="20195"/>
                </a:cubicBezTo>
                <a:cubicBezTo>
                  <a:pt x="6721" y="20232"/>
                  <a:pt x="6771" y="20284"/>
                  <a:pt x="6815" y="20329"/>
                </a:cubicBezTo>
                <a:cubicBezTo>
                  <a:pt x="6824" y="20327"/>
                  <a:pt x="6837" y="20343"/>
                  <a:pt x="6848" y="20364"/>
                </a:cubicBezTo>
                <a:cubicBezTo>
                  <a:pt x="6982" y="20504"/>
                  <a:pt x="7128" y="20656"/>
                  <a:pt x="7233" y="20766"/>
                </a:cubicBezTo>
                <a:cubicBezTo>
                  <a:pt x="7382" y="20922"/>
                  <a:pt x="7507" y="21049"/>
                  <a:pt x="7513" y="21049"/>
                </a:cubicBezTo>
                <a:cubicBezTo>
                  <a:pt x="7519" y="21049"/>
                  <a:pt x="7642" y="21172"/>
                  <a:pt x="7787" y="21323"/>
                </a:cubicBezTo>
                <a:cubicBezTo>
                  <a:pt x="7932" y="21474"/>
                  <a:pt x="8061" y="21599"/>
                  <a:pt x="8075" y="21599"/>
                </a:cubicBezTo>
                <a:cubicBezTo>
                  <a:pt x="8083" y="21599"/>
                  <a:pt x="8170" y="21549"/>
                  <a:pt x="8229" y="21519"/>
                </a:cubicBezTo>
                <a:cubicBezTo>
                  <a:pt x="8232" y="21515"/>
                  <a:pt x="8234" y="21510"/>
                  <a:pt x="8238" y="21507"/>
                </a:cubicBezTo>
                <a:cubicBezTo>
                  <a:pt x="8240" y="21506"/>
                  <a:pt x="8254" y="21504"/>
                  <a:pt x="8258" y="21503"/>
                </a:cubicBezTo>
                <a:cubicBezTo>
                  <a:pt x="8301" y="21480"/>
                  <a:pt x="8309" y="21480"/>
                  <a:pt x="8360" y="21452"/>
                </a:cubicBezTo>
                <a:cubicBezTo>
                  <a:pt x="8502" y="21371"/>
                  <a:pt x="8646" y="21306"/>
                  <a:pt x="8680" y="21306"/>
                </a:cubicBezTo>
                <a:cubicBezTo>
                  <a:pt x="8714" y="21306"/>
                  <a:pt x="8754" y="21290"/>
                  <a:pt x="8808" y="21263"/>
                </a:cubicBezTo>
                <a:cubicBezTo>
                  <a:pt x="8811" y="21257"/>
                  <a:pt x="8814" y="21247"/>
                  <a:pt x="8818" y="21244"/>
                </a:cubicBezTo>
                <a:cubicBezTo>
                  <a:pt x="8820" y="21243"/>
                  <a:pt x="8846" y="21241"/>
                  <a:pt x="8851" y="21240"/>
                </a:cubicBezTo>
                <a:cubicBezTo>
                  <a:pt x="8880" y="21224"/>
                  <a:pt x="8899" y="21217"/>
                  <a:pt x="8942" y="21192"/>
                </a:cubicBezTo>
                <a:cubicBezTo>
                  <a:pt x="9164" y="21061"/>
                  <a:pt x="9371" y="20964"/>
                  <a:pt x="9592" y="20885"/>
                </a:cubicBezTo>
                <a:cubicBezTo>
                  <a:pt x="9682" y="20853"/>
                  <a:pt x="9799" y="20793"/>
                  <a:pt x="9850" y="20754"/>
                </a:cubicBezTo>
                <a:cubicBezTo>
                  <a:pt x="9900" y="20715"/>
                  <a:pt x="9954" y="20683"/>
                  <a:pt x="9970" y="20683"/>
                </a:cubicBezTo>
                <a:cubicBezTo>
                  <a:pt x="9985" y="20682"/>
                  <a:pt x="10039" y="20659"/>
                  <a:pt x="10087" y="20631"/>
                </a:cubicBezTo>
                <a:cubicBezTo>
                  <a:pt x="10136" y="20604"/>
                  <a:pt x="10255" y="20553"/>
                  <a:pt x="10354" y="20518"/>
                </a:cubicBezTo>
                <a:cubicBezTo>
                  <a:pt x="10453" y="20482"/>
                  <a:pt x="10572" y="20425"/>
                  <a:pt x="10618" y="20392"/>
                </a:cubicBezTo>
                <a:cubicBezTo>
                  <a:pt x="10665" y="20359"/>
                  <a:pt x="10742" y="20313"/>
                  <a:pt x="10792" y="20290"/>
                </a:cubicBezTo>
                <a:cubicBezTo>
                  <a:pt x="10869" y="20254"/>
                  <a:pt x="10881" y="20215"/>
                  <a:pt x="10890" y="20036"/>
                </a:cubicBezTo>
                <a:cubicBezTo>
                  <a:pt x="10889" y="20024"/>
                  <a:pt x="10887" y="20021"/>
                  <a:pt x="10887" y="20007"/>
                </a:cubicBezTo>
                <a:cubicBezTo>
                  <a:pt x="10887" y="19952"/>
                  <a:pt x="10891" y="19914"/>
                  <a:pt x="10898" y="19883"/>
                </a:cubicBezTo>
                <a:lnTo>
                  <a:pt x="10903" y="19760"/>
                </a:lnTo>
                <a:lnTo>
                  <a:pt x="11171" y="19614"/>
                </a:lnTo>
                <a:cubicBezTo>
                  <a:pt x="11319" y="19534"/>
                  <a:pt x="11482" y="19444"/>
                  <a:pt x="11534" y="19416"/>
                </a:cubicBezTo>
                <a:cubicBezTo>
                  <a:pt x="11587" y="19387"/>
                  <a:pt x="11649" y="19365"/>
                  <a:pt x="11673" y="19365"/>
                </a:cubicBezTo>
                <a:cubicBezTo>
                  <a:pt x="11697" y="19365"/>
                  <a:pt x="11735" y="19340"/>
                  <a:pt x="11759" y="19309"/>
                </a:cubicBezTo>
                <a:cubicBezTo>
                  <a:pt x="11782" y="19279"/>
                  <a:pt x="11818" y="19258"/>
                  <a:pt x="11839" y="19263"/>
                </a:cubicBezTo>
                <a:cubicBezTo>
                  <a:pt x="11874" y="19271"/>
                  <a:pt x="12085" y="19176"/>
                  <a:pt x="12306" y="19052"/>
                </a:cubicBezTo>
                <a:cubicBezTo>
                  <a:pt x="12358" y="19023"/>
                  <a:pt x="12420" y="18998"/>
                  <a:pt x="12444" y="18998"/>
                </a:cubicBezTo>
                <a:cubicBezTo>
                  <a:pt x="12467" y="18998"/>
                  <a:pt x="12506" y="18975"/>
                  <a:pt x="12529" y="18944"/>
                </a:cubicBezTo>
                <a:cubicBezTo>
                  <a:pt x="12552" y="18914"/>
                  <a:pt x="12591" y="18889"/>
                  <a:pt x="12616" y="18889"/>
                </a:cubicBezTo>
                <a:cubicBezTo>
                  <a:pt x="12642" y="18889"/>
                  <a:pt x="12737" y="18848"/>
                  <a:pt x="12889" y="18777"/>
                </a:cubicBezTo>
                <a:cubicBezTo>
                  <a:pt x="12912" y="18762"/>
                  <a:pt x="12933" y="18752"/>
                  <a:pt x="12956" y="18743"/>
                </a:cubicBezTo>
                <a:cubicBezTo>
                  <a:pt x="13024" y="18710"/>
                  <a:pt x="13063" y="18693"/>
                  <a:pt x="13166" y="18642"/>
                </a:cubicBezTo>
                <a:cubicBezTo>
                  <a:pt x="13230" y="18610"/>
                  <a:pt x="13321" y="18559"/>
                  <a:pt x="13366" y="18527"/>
                </a:cubicBezTo>
                <a:cubicBezTo>
                  <a:pt x="13411" y="18495"/>
                  <a:pt x="13473" y="18472"/>
                  <a:pt x="13504" y="18477"/>
                </a:cubicBezTo>
                <a:cubicBezTo>
                  <a:pt x="13534" y="18483"/>
                  <a:pt x="13577" y="18465"/>
                  <a:pt x="13601" y="18434"/>
                </a:cubicBezTo>
                <a:cubicBezTo>
                  <a:pt x="13625" y="18403"/>
                  <a:pt x="13673" y="18377"/>
                  <a:pt x="13709" y="18377"/>
                </a:cubicBezTo>
                <a:cubicBezTo>
                  <a:pt x="13746" y="18377"/>
                  <a:pt x="13816" y="18353"/>
                  <a:pt x="13865" y="18324"/>
                </a:cubicBezTo>
                <a:cubicBezTo>
                  <a:pt x="13885" y="18313"/>
                  <a:pt x="13983" y="18266"/>
                  <a:pt x="14020" y="18247"/>
                </a:cubicBezTo>
                <a:cubicBezTo>
                  <a:pt x="14028" y="18242"/>
                  <a:pt x="14027" y="18240"/>
                  <a:pt x="14036" y="18235"/>
                </a:cubicBezTo>
                <a:cubicBezTo>
                  <a:pt x="14055" y="18225"/>
                  <a:pt x="14060" y="18225"/>
                  <a:pt x="14075" y="18218"/>
                </a:cubicBezTo>
                <a:cubicBezTo>
                  <a:pt x="14180" y="18163"/>
                  <a:pt x="14285" y="18109"/>
                  <a:pt x="14454" y="18026"/>
                </a:cubicBezTo>
                <a:cubicBezTo>
                  <a:pt x="14458" y="18024"/>
                  <a:pt x="14463" y="18023"/>
                  <a:pt x="14467" y="18021"/>
                </a:cubicBezTo>
                <a:cubicBezTo>
                  <a:pt x="14508" y="18001"/>
                  <a:pt x="14515" y="17996"/>
                  <a:pt x="14557" y="17975"/>
                </a:cubicBezTo>
                <a:cubicBezTo>
                  <a:pt x="14649" y="17931"/>
                  <a:pt x="14838" y="17834"/>
                  <a:pt x="14976" y="17761"/>
                </a:cubicBezTo>
                <a:cubicBezTo>
                  <a:pt x="15114" y="17688"/>
                  <a:pt x="15248" y="17625"/>
                  <a:pt x="15273" y="17621"/>
                </a:cubicBezTo>
                <a:cubicBezTo>
                  <a:pt x="15317" y="17613"/>
                  <a:pt x="15407" y="17570"/>
                  <a:pt x="15730" y="17405"/>
                </a:cubicBezTo>
                <a:cubicBezTo>
                  <a:pt x="15823" y="17358"/>
                  <a:pt x="15988" y="17275"/>
                  <a:pt x="16099" y="17221"/>
                </a:cubicBezTo>
                <a:cubicBezTo>
                  <a:pt x="16562" y="16993"/>
                  <a:pt x="16675" y="16937"/>
                  <a:pt x="16762" y="16887"/>
                </a:cubicBezTo>
                <a:cubicBezTo>
                  <a:pt x="16813" y="16858"/>
                  <a:pt x="16868" y="16844"/>
                  <a:pt x="16884" y="16855"/>
                </a:cubicBezTo>
                <a:cubicBezTo>
                  <a:pt x="16900" y="16866"/>
                  <a:pt x="16932" y="16849"/>
                  <a:pt x="16955" y="16819"/>
                </a:cubicBezTo>
                <a:cubicBezTo>
                  <a:pt x="16977" y="16790"/>
                  <a:pt x="17021" y="16766"/>
                  <a:pt x="17051" y="16765"/>
                </a:cubicBezTo>
                <a:cubicBezTo>
                  <a:pt x="17081" y="16765"/>
                  <a:pt x="17226" y="16698"/>
                  <a:pt x="17374" y="16618"/>
                </a:cubicBezTo>
                <a:cubicBezTo>
                  <a:pt x="17380" y="16615"/>
                  <a:pt x="17379" y="16615"/>
                  <a:pt x="17385" y="16612"/>
                </a:cubicBezTo>
                <a:cubicBezTo>
                  <a:pt x="17392" y="16606"/>
                  <a:pt x="17402" y="16603"/>
                  <a:pt x="17411" y="16599"/>
                </a:cubicBezTo>
                <a:cubicBezTo>
                  <a:pt x="17419" y="16595"/>
                  <a:pt x="17420" y="16596"/>
                  <a:pt x="17427" y="16592"/>
                </a:cubicBezTo>
                <a:cubicBezTo>
                  <a:pt x="17540" y="16532"/>
                  <a:pt x="17654" y="16472"/>
                  <a:pt x="17665" y="16472"/>
                </a:cubicBezTo>
                <a:cubicBezTo>
                  <a:pt x="17691" y="16472"/>
                  <a:pt x="18042" y="16307"/>
                  <a:pt x="18136" y="16250"/>
                </a:cubicBezTo>
                <a:cubicBezTo>
                  <a:pt x="18287" y="16160"/>
                  <a:pt x="18319" y="16143"/>
                  <a:pt x="18429" y="16091"/>
                </a:cubicBezTo>
                <a:cubicBezTo>
                  <a:pt x="18493" y="16061"/>
                  <a:pt x="18622" y="16008"/>
                  <a:pt x="18714" y="15975"/>
                </a:cubicBezTo>
                <a:cubicBezTo>
                  <a:pt x="18806" y="15941"/>
                  <a:pt x="18922" y="15884"/>
                  <a:pt x="18971" y="15846"/>
                </a:cubicBezTo>
                <a:cubicBezTo>
                  <a:pt x="18984" y="15836"/>
                  <a:pt x="18999" y="15827"/>
                  <a:pt x="19013" y="15818"/>
                </a:cubicBezTo>
                <a:cubicBezTo>
                  <a:pt x="19018" y="15816"/>
                  <a:pt x="19024" y="15812"/>
                  <a:pt x="19028" y="15810"/>
                </a:cubicBezTo>
                <a:cubicBezTo>
                  <a:pt x="19061" y="15791"/>
                  <a:pt x="19092" y="15776"/>
                  <a:pt x="19109" y="15776"/>
                </a:cubicBezTo>
                <a:cubicBezTo>
                  <a:pt x="19137" y="15776"/>
                  <a:pt x="19177" y="15752"/>
                  <a:pt x="19200" y="15722"/>
                </a:cubicBezTo>
                <a:cubicBezTo>
                  <a:pt x="19223" y="15692"/>
                  <a:pt x="19273" y="15667"/>
                  <a:pt x="19312" y="15667"/>
                </a:cubicBezTo>
                <a:cubicBezTo>
                  <a:pt x="19352" y="15666"/>
                  <a:pt x="19428" y="15641"/>
                  <a:pt x="19481" y="15611"/>
                </a:cubicBezTo>
                <a:cubicBezTo>
                  <a:pt x="19533" y="15581"/>
                  <a:pt x="19602" y="15557"/>
                  <a:pt x="19634" y="15557"/>
                </a:cubicBezTo>
                <a:cubicBezTo>
                  <a:pt x="19666" y="15557"/>
                  <a:pt x="19720" y="15524"/>
                  <a:pt x="19753" y="15484"/>
                </a:cubicBezTo>
                <a:cubicBezTo>
                  <a:pt x="19786" y="15444"/>
                  <a:pt x="19836" y="15410"/>
                  <a:pt x="19862" y="15410"/>
                </a:cubicBezTo>
                <a:cubicBezTo>
                  <a:pt x="19889" y="15410"/>
                  <a:pt x="19951" y="15386"/>
                  <a:pt x="20000" y="15356"/>
                </a:cubicBezTo>
                <a:cubicBezTo>
                  <a:pt x="20120" y="15282"/>
                  <a:pt x="20271" y="15219"/>
                  <a:pt x="20372" y="15201"/>
                </a:cubicBezTo>
                <a:cubicBezTo>
                  <a:pt x="20419" y="15193"/>
                  <a:pt x="20489" y="15154"/>
                  <a:pt x="20527" y="15115"/>
                </a:cubicBezTo>
                <a:cubicBezTo>
                  <a:pt x="20565" y="15076"/>
                  <a:pt x="20615" y="15043"/>
                  <a:pt x="20637" y="15043"/>
                </a:cubicBezTo>
                <a:cubicBezTo>
                  <a:pt x="20659" y="15043"/>
                  <a:pt x="20761" y="14995"/>
                  <a:pt x="20865" y="14934"/>
                </a:cubicBezTo>
                <a:cubicBezTo>
                  <a:pt x="20969" y="14873"/>
                  <a:pt x="21109" y="14816"/>
                  <a:pt x="21173" y="14807"/>
                </a:cubicBezTo>
                <a:cubicBezTo>
                  <a:pt x="21238" y="14798"/>
                  <a:pt x="21304" y="14767"/>
                  <a:pt x="21320" y="14735"/>
                </a:cubicBezTo>
                <a:cubicBezTo>
                  <a:pt x="21336" y="14704"/>
                  <a:pt x="21386" y="14677"/>
                  <a:pt x="21431" y="14677"/>
                </a:cubicBezTo>
                <a:cubicBezTo>
                  <a:pt x="21512" y="14677"/>
                  <a:pt x="21513" y="14673"/>
                  <a:pt x="21513" y="14369"/>
                </a:cubicBezTo>
                <a:cubicBezTo>
                  <a:pt x="21513" y="14239"/>
                  <a:pt x="21523" y="14147"/>
                  <a:pt x="21535" y="14092"/>
                </a:cubicBezTo>
                <a:cubicBezTo>
                  <a:pt x="21527" y="14079"/>
                  <a:pt x="21525" y="14064"/>
                  <a:pt x="21539" y="14045"/>
                </a:cubicBezTo>
                <a:cubicBezTo>
                  <a:pt x="21550" y="14030"/>
                  <a:pt x="21561" y="13839"/>
                  <a:pt x="21573" y="13593"/>
                </a:cubicBezTo>
                <a:cubicBezTo>
                  <a:pt x="21573" y="13515"/>
                  <a:pt x="21574" y="13464"/>
                  <a:pt x="21573" y="13365"/>
                </a:cubicBezTo>
                <a:cubicBezTo>
                  <a:pt x="21567" y="13009"/>
                  <a:pt x="21570" y="12547"/>
                  <a:pt x="21578" y="12336"/>
                </a:cubicBezTo>
                <a:lnTo>
                  <a:pt x="21594" y="11954"/>
                </a:lnTo>
                <a:lnTo>
                  <a:pt x="21479" y="11922"/>
                </a:lnTo>
                <a:cubicBezTo>
                  <a:pt x="21471" y="11920"/>
                  <a:pt x="21461" y="11913"/>
                  <a:pt x="21452" y="11910"/>
                </a:cubicBezTo>
                <a:cubicBezTo>
                  <a:pt x="21443" y="11908"/>
                  <a:pt x="21434" y="11909"/>
                  <a:pt x="21424" y="11906"/>
                </a:cubicBezTo>
                <a:cubicBezTo>
                  <a:pt x="21399" y="11897"/>
                  <a:pt x="21382" y="11887"/>
                  <a:pt x="21368" y="11877"/>
                </a:cubicBezTo>
                <a:cubicBezTo>
                  <a:pt x="21333" y="11858"/>
                  <a:pt x="21299" y="11837"/>
                  <a:pt x="21275" y="11818"/>
                </a:cubicBezTo>
                <a:cubicBezTo>
                  <a:pt x="21225" y="11780"/>
                  <a:pt x="21158" y="11748"/>
                  <a:pt x="21125" y="11748"/>
                </a:cubicBezTo>
                <a:cubicBezTo>
                  <a:pt x="21072" y="11748"/>
                  <a:pt x="20734" y="11590"/>
                  <a:pt x="20558" y="11482"/>
                </a:cubicBezTo>
                <a:cubicBezTo>
                  <a:pt x="20391" y="11381"/>
                  <a:pt x="20309" y="11344"/>
                  <a:pt x="20140" y="11297"/>
                </a:cubicBezTo>
                <a:cubicBezTo>
                  <a:pt x="20022" y="11264"/>
                  <a:pt x="19951" y="11223"/>
                  <a:pt x="19935" y="11177"/>
                </a:cubicBezTo>
                <a:cubicBezTo>
                  <a:pt x="19930" y="11164"/>
                  <a:pt x="19925" y="11075"/>
                  <a:pt x="19921" y="10995"/>
                </a:cubicBezTo>
                <a:cubicBezTo>
                  <a:pt x="19912" y="10870"/>
                  <a:pt x="19904" y="10685"/>
                  <a:pt x="19904" y="10394"/>
                </a:cubicBezTo>
                <a:cubicBezTo>
                  <a:pt x="19904" y="9961"/>
                  <a:pt x="19902" y="9794"/>
                  <a:pt x="19884" y="9701"/>
                </a:cubicBezTo>
                <a:lnTo>
                  <a:pt x="19812" y="9664"/>
                </a:lnTo>
                <a:cubicBezTo>
                  <a:pt x="19705" y="9610"/>
                  <a:pt x="19541" y="9532"/>
                  <a:pt x="19469" y="9501"/>
                </a:cubicBezTo>
                <a:cubicBezTo>
                  <a:pt x="19441" y="9489"/>
                  <a:pt x="19395" y="9464"/>
                  <a:pt x="19367" y="9445"/>
                </a:cubicBezTo>
                <a:cubicBezTo>
                  <a:pt x="19282" y="9388"/>
                  <a:pt x="19021" y="9270"/>
                  <a:pt x="18917" y="9242"/>
                </a:cubicBezTo>
                <a:cubicBezTo>
                  <a:pt x="18863" y="9228"/>
                  <a:pt x="18778" y="9185"/>
                  <a:pt x="18728" y="9146"/>
                </a:cubicBezTo>
                <a:cubicBezTo>
                  <a:pt x="18678" y="9107"/>
                  <a:pt x="18626" y="9076"/>
                  <a:pt x="18613" y="9076"/>
                </a:cubicBezTo>
                <a:cubicBezTo>
                  <a:pt x="18600" y="9076"/>
                  <a:pt x="18543" y="9051"/>
                  <a:pt x="18485" y="9022"/>
                </a:cubicBezTo>
                <a:cubicBezTo>
                  <a:pt x="18427" y="8993"/>
                  <a:pt x="18303" y="8937"/>
                  <a:pt x="18211" y="8898"/>
                </a:cubicBezTo>
                <a:lnTo>
                  <a:pt x="18044" y="8828"/>
                </a:lnTo>
                <a:lnTo>
                  <a:pt x="18033" y="8397"/>
                </a:lnTo>
                <a:cubicBezTo>
                  <a:pt x="18028" y="8135"/>
                  <a:pt x="18038" y="7949"/>
                  <a:pt x="18059" y="7926"/>
                </a:cubicBezTo>
                <a:cubicBezTo>
                  <a:pt x="18078" y="7905"/>
                  <a:pt x="18093" y="7719"/>
                  <a:pt x="18093" y="7498"/>
                </a:cubicBezTo>
                <a:lnTo>
                  <a:pt x="18093" y="7107"/>
                </a:lnTo>
                <a:lnTo>
                  <a:pt x="17980" y="7047"/>
                </a:lnTo>
                <a:cubicBezTo>
                  <a:pt x="17917" y="7015"/>
                  <a:pt x="17846" y="6988"/>
                  <a:pt x="17822" y="6988"/>
                </a:cubicBezTo>
                <a:cubicBezTo>
                  <a:pt x="17799" y="6988"/>
                  <a:pt x="17754" y="6961"/>
                  <a:pt x="17720" y="6928"/>
                </a:cubicBezTo>
                <a:cubicBezTo>
                  <a:pt x="17686" y="6894"/>
                  <a:pt x="17617" y="6862"/>
                  <a:pt x="17569" y="6856"/>
                </a:cubicBezTo>
                <a:cubicBezTo>
                  <a:pt x="17521" y="6851"/>
                  <a:pt x="17427" y="6819"/>
                  <a:pt x="17361" y="6786"/>
                </a:cubicBezTo>
                <a:cubicBezTo>
                  <a:pt x="17078" y="6647"/>
                  <a:pt x="17028" y="6623"/>
                  <a:pt x="16845" y="6531"/>
                </a:cubicBezTo>
                <a:cubicBezTo>
                  <a:pt x="16739" y="6478"/>
                  <a:pt x="16638" y="6445"/>
                  <a:pt x="16618" y="6458"/>
                </a:cubicBezTo>
                <a:cubicBezTo>
                  <a:pt x="16599" y="6471"/>
                  <a:pt x="16564" y="6466"/>
                  <a:pt x="16542" y="6446"/>
                </a:cubicBezTo>
                <a:cubicBezTo>
                  <a:pt x="16520" y="6427"/>
                  <a:pt x="16450" y="6398"/>
                  <a:pt x="16386" y="6383"/>
                </a:cubicBezTo>
                <a:cubicBezTo>
                  <a:pt x="16322" y="6368"/>
                  <a:pt x="16243" y="6337"/>
                  <a:pt x="16210" y="6315"/>
                </a:cubicBezTo>
                <a:cubicBezTo>
                  <a:pt x="16165" y="6284"/>
                  <a:pt x="16133" y="6287"/>
                  <a:pt x="16083" y="6321"/>
                </a:cubicBezTo>
                <a:cubicBezTo>
                  <a:pt x="15994" y="6381"/>
                  <a:pt x="15949" y="6377"/>
                  <a:pt x="15876" y="6305"/>
                </a:cubicBezTo>
                <a:cubicBezTo>
                  <a:pt x="15869" y="6298"/>
                  <a:pt x="15865" y="6286"/>
                  <a:pt x="15860" y="6277"/>
                </a:cubicBezTo>
                <a:cubicBezTo>
                  <a:pt x="15857" y="6276"/>
                  <a:pt x="15854" y="6278"/>
                  <a:pt x="15852" y="6277"/>
                </a:cubicBezTo>
                <a:cubicBezTo>
                  <a:pt x="15848" y="6274"/>
                  <a:pt x="15846" y="6256"/>
                  <a:pt x="15843" y="6246"/>
                </a:cubicBezTo>
                <a:cubicBezTo>
                  <a:pt x="15842" y="6245"/>
                  <a:pt x="15843" y="6244"/>
                  <a:pt x="15843" y="6243"/>
                </a:cubicBezTo>
                <a:cubicBezTo>
                  <a:pt x="15837" y="6221"/>
                  <a:pt x="15830" y="6180"/>
                  <a:pt x="15827" y="6121"/>
                </a:cubicBezTo>
                <a:cubicBezTo>
                  <a:pt x="15825" y="6105"/>
                  <a:pt x="15825" y="6085"/>
                  <a:pt x="15824" y="6067"/>
                </a:cubicBezTo>
                <a:cubicBezTo>
                  <a:pt x="15821" y="6009"/>
                  <a:pt x="15822" y="5879"/>
                  <a:pt x="15821" y="5792"/>
                </a:cubicBezTo>
                <a:cubicBezTo>
                  <a:pt x="15818" y="5634"/>
                  <a:pt x="15815" y="5517"/>
                  <a:pt x="15815" y="5193"/>
                </a:cubicBezTo>
                <a:lnTo>
                  <a:pt x="15815" y="4140"/>
                </a:lnTo>
                <a:lnTo>
                  <a:pt x="15698" y="4080"/>
                </a:lnTo>
                <a:cubicBezTo>
                  <a:pt x="15635" y="4048"/>
                  <a:pt x="15572" y="4024"/>
                  <a:pt x="15557" y="4028"/>
                </a:cubicBezTo>
                <a:cubicBezTo>
                  <a:pt x="15528" y="4035"/>
                  <a:pt x="15459" y="4009"/>
                  <a:pt x="15290" y="3927"/>
                </a:cubicBezTo>
                <a:cubicBezTo>
                  <a:pt x="15232" y="3899"/>
                  <a:pt x="15169" y="3876"/>
                  <a:pt x="15151" y="3876"/>
                </a:cubicBezTo>
                <a:cubicBezTo>
                  <a:pt x="15133" y="3876"/>
                  <a:pt x="15074" y="3852"/>
                  <a:pt x="15022" y="3822"/>
                </a:cubicBezTo>
                <a:cubicBezTo>
                  <a:pt x="14969" y="3792"/>
                  <a:pt x="14901" y="3767"/>
                  <a:pt x="14871" y="3767"/>
                </a:cubicBezTo>
                <a:cubicBezTo>
                  <a:pt x="14840" y="3767"/>
                  <a:pt x="14774" y="3741"/>
                  <a:pt x="14721" y="3711"/>
                </a:cubicBezTo>
                <a:cubicBezTo>
                  <a:pt x="14668" y="3681"/>
                  <a:pt x="14594" y="3657"/>
                  <a:pt x="14557" y="3656"/>
                </a:cubicBezTo>
                <a:cubicBezTo>
                  <a:pt x="14520" y="3655"/>
                  <a:pt x="14429" y="3622"/>
                  <a:pt x="14355" y="3583"/>
                </a:cubicBezTo>
                <a:cubicBezTo>
                  <a:pt x="14282" y="3544"/>
                  <a:pt x="14187" y="3512"/>
                  <a:pt x="14146" y="3511"/>
                </a:cubicBezTo>
                <a:cubicBezTo>
                  <a:pt x="14104" y="3511"/>
                  <a:pt x="14041" y="3490"/>
                  <a:pt x="14006" y="3466"/>
                </a:cubicBezTo>
                <a:cubicBezTo>
                  <a:pt x="13957" y="3433"/>
                  <a:pt x="13922" y="3432"/>
                  <a:pt x="13864" y="3463"/>
                </a:cubicBezTo>
                <a:cubicBezTo>
                  <a:pt x="13821" y="3486"/>
                  <a:pt x="13725" y="3515"/>
                  <a:pt x="13652" y="3529"/>
                </a:cubicBezTo>
                <a:cubicBezTo>
                  <a:pt x="13578" y="3542"/>
                  <a:pt x="13503" y="3567"/>
                  <a:pt x="13484" y="3584"/>
                </a:cubicBezTo>
                <a:cubicBezTo>
                  <a:pt x="13464" y="3602"/>
                  <a:pt x="13365" y="3622"/>
                  <a:pt x="13265" y="3628"/>
                </a:cubicBezTo>
                <a:lnTo>
                  <a:pt x="13226" y="3630"/>
                </a:lnTo>
                <a:cubicBezTo>
                  <a:pt x="13203" y="3646"/>
                  <a:pt x="13174" y="3656"/>
                  <a:pt x="13147" y="3650"/>
                </a:cubicBezTo>
                <a:cubicBezTo>
                  <a:pt x="13139" y="3648"/>
                  <a:pt x="13133" y="3640"/>
                  <a:pt x="13127" y="3635"/>
                </a:cubicBezTo>
                <a:lnTo>
                  <a:pt x="13083" y="3638"/>
                </a:lnTo>
                <a:lnTo>
                  <a:pt x="13079" y="3044"/>
                </a:lnTo>
                <a:cubicBezTo>
                  <a:pt x="13077" y="2944"/>
                  <a:pt x="13074" y="2926"/>
                  <a:pt x="13072" y="2780"/>
                </a:cubicBezTo>
                <a:cubicBezTo>
                  <a:pt x="13069" y="2508"/>
                  <a:pt x="13074" y="2423"/>
                  <a:pt x="13075" y="2293"/>
                </a:cubicBezTo>
                <a:lnTo>
                  <a:pt x="13074" y="2137"/>
                </a:lnTo>
                <a:lnTo>
                  <a:pt x="13071" y="1611"/>
                </a:lnTo>
                <a:cubicBezTo>
                  <a:pt x="13068" y="1537"/>
                  <a:pt x="13066" y="1454"/>
                  <a:pt x="13066" y="1357"/>
                </a:cubicBezTo>
                <a:cubicBezTo>
                  <a:pt x="13066" y="1300"/>
                  <a:pt x="13069" y="1294"/>
                  <a:pt x="13070" y="1251"/>
                </a:cubicBezTo>
                <a:lnTo>
                  <a:pt x="13066" y="635"/>
                </a:lnTo>
                <a:lnTo>
                  <a:pt x="12974" y="594"/>
                </a:lnTo>
                <a:cubicBezTo>
                  <a:pt x="12923" y="571"/>
                  <a:pt x="12850" y="540"/>
                  <a:pt x="12813" y="524"/>
                </a:cubicBezTo>
                <a:cubicBezTo>
                  <a:pt x="12744" y="494"/>
                  <a:pt x="12282" y="414"/>
                  <a:pt x="11959" y="377"/>
                </a:cubicBezTo>
                <a:cubicBezTo>
                  <a:pt x="11858" y="365"/>
                  <a:pt x="11760" y="341"/>
                  <a:pt x="11741" y="325"/>
                </a:cubicBezTo>
                <a:cubicBezTo>
                  <a:pt x="11723" y="310"/>
                  <a:pt x="11598" y="289"/>
                  <a:pt x="11465" y="279"/>
                </a:cubicBezTo>
                <a:cubicBezTo>
                  <a:pt x="11332" y="269"/>
                  <a:pt x="11200" y="240"/>
                  <a:pt x="11173" y="215"/>
                </a:cubicBezTo>
                <a:cubicBezTo>
                  <a:pt x="11111" y="158"/>
                  <a:pt x="10692" y="156"/>
                  <a:pt x="10641" y="212"/>
                </a:cubicBezTo>
                <a:cubicBezTo>
                  <a:pt x="10621" y="233"/>
                  <a:pt x="10544" y="251"/>
                  <a:pt x="10469" y="251"/>
                </a:cubicBezTo>
                <a:cubicBezTo>
                  <a:pt x="10394" y="251"/>
                  <a:pt x="10293" y="276"/>
                  <a:pt x="10242" y="305"/>
                </a:cubicBezTo>
                <a:cubicBezTo>
                  <a:pt x="10191" y="334"/>
                  <a:pt x="10047" y="364"/>
                  <a:pt x="9923" y="374"/>
                </a:cubicBezTo>
                <a:cubicBezTo>
                  <a:pt x="9799" y="383"/>
                  <a:pt x="9674" y="400"/>
                  <a:pt x="9647" y="410"/>
                </a:cubicBezTo>
                <a:cubicBezTo>
                  <a:pt x="9638" y="413"/>
                  <a:pt x="9580" y="417"/>
                  <a:pt x="9554" y="422"/>
                </a:cubicBezTo>
                <a:cubicBezTo>
                  <a:pt x="9544" y="423"/>
                  <a:pt x="9535" y="425"/>
                  <a:pt x="9524" y="426"/>
                </a:cubicBezTo>
                <a:cubicBezTo>
                  <a:pt x="9464" y="435"/>
                  <a:pt x="9423" y="445"/>
                  <a:pt x="9338" y="452"/>
                </a:cubicBezTo>
                <a:cubicBezTo>
                  <a:pt x="9146" y="470"/>
                  <a:pt x="9068" y="495"/>
                  <a:pt x="9024" y="547"/>
                </a:cubicBezTo>
                <a:cubicBezTo>
                  <a:pt x="9017" y="556"/>
                  <a:pt x="9004" y="562"/>
                  <a:pt x="8992" y="569"/>
                </a:cubicBezTo>
                <a:cubicBezTo>
                  <a:pt x="8992" y="572"/>
                  <a:pt x="8995" y="575"/>
                  <a:pt x="8994" y="578"/>
                </a:cubicBezTo>
                <a:cubicBezTo>
                  <a:pt x="8980" y="603"/>
                  <a:pt x="8886" y="612"/>
                  <a:pt x="8777" y="614"/>
                </a:cubicBezTo>
                <a:cubicBezTo>
                  <a:pt x="8657" y="623"/>
                  <a:pt x="8528" y="616"/>
                  <a:pt x="8418" y="588"/>
                </a:cubicBezTo>
                <a:cubicBezTo>
                  <a:pt x="8376" y="579"/>
                  <a:pt x="8331" y="571"/>
                  <a:pt x="8309" y="559"/>
                </a:cubicBezTo>
                <a:cubicBezTo>
                  <a:pt x="8301" y="554"/>
                  <a:pt x="8296" y="549"/>
                  <a:pt x="8289" y="544"/>
                </a:cubicBezTo>
                <a:cubicBezTo>
                  <a:pt x="8223" y="504"/>
                  <a:pt x="8141" y="470"/>
                  <a:pt x="8107" y="470"/>
                </a:cubicBezTo>
                <a:cubicBezTo>
                  <a:pt x="8073" y="470"/>
                  <a:pt x="8026" y="446"/>
                  <a:pt x="8004" y="417"/>
                </a:cubicBezTo>
                <a:cubicBezTo>
                  <a:pt x="7982" y="388"/>
                  <a:pt x="7945" y="374"/>
                  <a:pt x="7920" y="384"/>
                </a:cubicBezTo>
                <a:cubicBezTo>
                  <a:pt x="7896" y="394"/>
                  <a:pt x="7866" y="385"/>
                  <a:pt x="7854" y="363"/>
                </a:cubicBezTo>
                <a:cubicBezTo>
                  <a:pt x="7848" y="353"/>
                  <a:pt x="7839" y="347"/>
                  <a:pt x="7830" y="343"/>
                </a:cubicBezTo>
                <a:lnTo>
                  <a:pt x="7819" y="343"/>
                </a:lnTo>
                <a:cubicBezTo>
                  <a:pt x="7812" y="343"/>
                  <a:pt x="7806" y="341"/>
                  <a:pt x="7800" y="344"/>
                </a:cubicBezTo>
                <a:cubicBezTo>
                  <a:pt x="7783" y="356"/>
                  <a:pt x="7736" y="339"/>
                  <a:pt x="7695" y="308"/>
                </a:cubicBezTo>
                <a:cubicBezTo>
                  <a:pt x="7654" y="277"/>
                  <a:pt x="7593" y="251"/>
                  <a:pt x="7560" y="251"/>
                </a:cubicBezTo>
                <a:cubicBezTo>
                  <a:pt x="7527" y="251"/>
                  <a:pt x="7473" y="236"/>
                  <a:pt x="7441" y="217"/>
                </a:cubicBezTo>
                <a:cubicBezTo>
                  <a:pt x="7305" y="139"/>
                  <a:pt x="7196" y="95"/>
                  <a:pt x="7086" y="77"/>
                </a:cubicBezTo>
                <a:cubicBezTo>
                  <a:pt x="7066" y="76"/>
                  <a:pt x="7051" y="76"/>
                  <a:pt x="7031" y="74"/>
                </a:cubicBezTo>
                <a:cubicBezTo>
                  <a:pt x="7021" y="73"/>
                  <a:pt x="7019" y="72"/>
                  <a:pt x="7010" y="72"/>
                </a:cubicBezTo>
                <a:cubicBezTo>
                  <a:pt x="6996" y="71"/>
                  <a:pt x="6983" y="69"/>
                  <a:pt x="6970" y="69"/>
                </a:cubicBezTo>
                <a:cubicBezTo>
                  <a:pt x="6877" y="69"/>
                  <a:pt x="6791" y="51"/>
                  <a:pt x="6779" y="29"/>
                </a:cubicBezTo>
                <a:cubicBezTo>
                  <a:pt x="6767" y="9"/>
                  <a:pt x="6714" y="-1"/>
                  <a:pt x="665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7" name="Image" descr="Image"/>
          <p:cNvPicPr>
            <a:picLocks noChangeAspect="1"/>
          </p:cNvPicPr>
          <p:nvPr/>
        </p:nvPicPr>
        <p:blipFill>
          <a:blip r:embed="rId4">
            <a:alphaModFix amt="54827"/>
            <a:extLst/>
          </a:blip>
          <a:stretch>
            <a:fillRect/>
          </a:stretch>
        </p:blipFill>
        <p:spPr>
          <a:xfrm rot="21360000">
            <a:off x="3130962" y="5075208"/>
            <a:ext cx="2107605" cy="1718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age" descr="Image"/>
          <p:cNvPicPr>
            <a:picLocks noChangeAspect="1"/>
          </p:cNvPicPr>
          <p:nvPr/>
        </p:nvPicPr>
        <p:blipFill>
          <a:blip r:embed="rId4">
            <a:alphaModFix amt="54827"/>
            <a:extLst/>
          </a:blip>
          <a:stretch>
            <a:fillRect/>
          </a:stretch>
        </p:blipFill>
        <p:spPr>
          <a:xfrm rot="21360000">
            <a:off x="3881967" y="7656627"/>
            <a:ext cx="2107605" cy="1718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age" descr="Image"/>
          <p:cNvPicPr>
            <a:picLocks noChangeAspect="1"/>
          </p:cNvPicPr>
          <p:nvPr/>
        </p:nvPicPr>
        <p:blipFill>
          <a:blip r:embed="rId5">
            <a:alphaModFix amt="53849"/>
            <a:extLst/>
          </a:blip>
          <a:srcRect l="27441" t="70191" r="46578" b="16209"/>
          <a:stretch>
            <a:fillRect/>
          </a:stretch>
        </p:blipFill>
        <p:spPr>
          <a:xfrm rot="1680000">
            <a:off x="1026985" y="7272849"/>
            <a:ext cx="808388" cy="569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Image" descr="Image"/>
          <p:cNvPicPr>
            <a:picLocks noChangeAspect="1"/>
          </p:cNvPicPr>
          <p:nvPr/>
        </p:nvPicPr>
        <p:blipFill>
          <a:blip r:embed="rId6">
            <a:alphaModFix amt="50474"/>
            <a:extLst/>
          </a:blip>
          <a:stretch>
            <a:fillRect/>
          </a:stretch>
        </p:blipFill>
        <p:spPr>
          <a:xfrm rot="540000">
            <a:off x="3553645" y="6998393"/>
            <a:ext cx="1027804" cy="1553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Image" descr="Image"/>
          <p:cNvPicPr>
            <a:picLocks noChangeAspect="0"/>
          </p:cNvPicPr>
          <p:nvPr/>
        </p:nvPicPr>
        <p:blipFill>
          <a:blip r:embed="rId7">
            <a:alphaModFix amt="51161"/>
            <a:extLst/>
          </a:blip>
          <a:srcRect l="0" t="0" r="0" b="44512"/>
          <a:stretch>
            <a:fillRect/>
          </a:stretch>
        </p:blipFill>
        <p:spPr>
          <a:xfrm rot="21180000">
            <a:off x="2396649" y="4432806"/>
            <a:ext cx="1608967" cy="927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age" descr="Image"/>
          <p:cNvPicPr>
            <a:picLocks noChangeAspect="0"/>
          </p:cNvPicPr>
          <p:nvPr/>
        </p:nvPicPr>
        <p:blipFill>
          <a:blip r:embed="rId8">
            <a:alphaModFix amt="43421"/>
            <a:extLst/>
          </a:blip>
          <a:stretch>
            <a:fillRect/>
          </a:stretch>
        </p:blipFill>
        <p:spPr>
          <a:xfrm rot="21420000">
            <a:off x="943937" y="5257183"/>
            <a:ext cx="935142" cy="1167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age" descr="Image"/>
          <p:cNvPicPr>
            <a:picLocks noChangeAspect="1"/>
          </p:cNvPicPr>
          <p:nvPr/>
        </p:nvPicPr>
        <p:blipFill>
          <a:blip r:embed="rId9">
            <a:alphaModFix amt="43421"/>
            <a:extLst/>
          </a:blip>
          <a:stretch>
            <a:fillRect/>
          </a:stretch>
        </p:blipFill>
        <p:spPr>
          <a:xfrm>
            <a:off x="594905" y="5693247"/>
            <a:ext cx="869227" cy="1473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Image" descr="Image"/>
          <p:cNvPicPr>
            <a:picLocks noChangeAspect="0"/>
          </p:cNvPicPr>
          <p:nvPr/>
        </p:nvPicPr>
        <p:blipFill>
          <a:blip r:embed="rId10">
            <a:alphaModFix amt="41540"/>
            <a:extLst/>
          </a:blip>
          <a:stretch>
            <a:fillRect/>
          </a:stretch>
        </p:blipFill>
        <p:spPr>
          <a:xfrm rot="300000">
            <a:off x="653317" y="7362776"/>
            <a:ext cx="752403" cy="1265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Image" descr="Image"/>
          <p:cNvPicPr>
            <a:picLocks noChangeAspect="0"/>
          </p:cNvPicPr>
          <p:nvPr/>
        </p:nvPicPr>
        <p:blipFill>
          <a:blip r:embed="rId10">
            <a:alphaModFix amt="41540"/>
            <a:extLst/>
          </a:blip>
          <a:stretch>
            <a:fillRect/>
          </a:stretch>
        </p:blipFill>
        <p:spPr>
          <a:xfrm rot="300000">
            <a:off x="294979" y="6349010"/>
            <a:ext cx="752404" cy="1265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age" descr="Image"/>
          <p:cNvPicPr>
            <a:picLocks noChangeAspect="0"/>
          </p:cNvPicPr>
          <p:nvPr/>
        </p:nvPicPr>
        <p:blipFill>
          <a:blip r:embed="rId10">
            <a:alphaModFix amt="41540"/>
            <a:extLst/>
          </a:blip>
          <a:stretch>
            <a:fillRect/>
          </a:stretch>
        </p:blipFill>
        <p:spPr>
          <a:xfrm rot="300000">
            <a:off x="1392512" y="4231614"/>
            <a:ext cx="944255" cy="1370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Image" descr="Image"/>
          <p:cNvPicPr>
            <a:picLocks noChangeAspect="0"/>
          </p:cNvPicPr>
          <p:nvPr/>
        </p:nvPicPr>
        <p:blipFill>
          <a:blip r:embed="rId7">
            <a:alphaModFix amt="51161"/>
            <a:extLst/>
          </a:blip>
          <a:srcRect l="0" t="0" r="0" b="44512"/>
          <a:stretch>
            <a:fillRect/>
          </a:stretch>
        </p:blipFill>
        <p:spPr>
          <a:xfrm rot="20880000">
            <a:off x="4121996" y="6247419"/>
            <a:ext cx="1232428" cy="751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Image" descr="Image"/>
          <p:cNvPicPr>
            <a:picLocks noChangeAspect="0"/>
          </p:cNvPicPr>
          <p:nvPr/>
        </p:nvPicPr>
        <p:blipFill>
          <a:blip r:embed="rId7">
            <a:alphaModFix amt="51161"/>
            <a:extLst/>
          </a:blip>
          <a:srcRect l="0" t="0" r="0" b="44512"/>
          <a:stretch>
            <a:fillRect/>
          </a:stretch>
        </p:blipFill>
        <p:spPr>
          <a:xfrm rot="20580000">
            <a:off x="5446461" y="7515432"/>
            <a:ext cx="1007157" cy="751332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Rectangle 1"/>
          <p:cNvSpPr txBox="1"/>
          <p:nvPr/>
        </p:nvSpPr>
        <p:spPr>
          <a:xfrm>
            <a:off x="5158054" y="3823689"/>
            <a:ext cx="7735770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600"/>
              </a:spcBef>
              <a:buSzPct val="80000"/>
              <a:buBlip>
                <a:blip r:embed="rId11"/>
              </a:buBlip>
              <a:defRPr sz="4300">
                <a:solidFill>
                  <a:srgbClr val="FFFFFF"/>
                </a:solidFill>
                <a:effectLst>
                  <a:outerShdw sx="100000" sy="100000" kx="0" ky="0" algn="b" rotWithShape="0" blurRad="50800" dist="63500" dir="233035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KEYWORD: </a:t>
            </a:r>
            <a:r>
              <a:rPr b="1"/>
              <a:t>SPIRITUAL</a:t>
            </a:r>
            <a:r>
              <a:t>!  (1 Cor 3:16; Ep. 2:19-22)</a:t>
            </a:r>
          </a:p>
        </p:txBody>
      </p:sp>
      <p:sp>
        <p:nvSpPr>
          <p:cNvPr id="340" name="A SPIRITUAL HOUSE/ TEMPLE:"/>
          <p:cNvSpPr txBox="1"/>
          <p:nvPr/>
        </p:nvSpPr>
        <p:spPr>
          <a:xfrm>
            <a:off x="3836682" y="3023313"/>
            <a:ext cx="8253587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85800" indent="-685800" algn="l">
              <a:spcBef>
                <a:spcPts val="1600"/>
              </a:spcBef>
              <a:buSzPct val="80000"/>
              <a:buBlip>
                <a:blip r:embed="rId12"/>
              </a:buBlip>
              <a:defRPr b="1" cap="all" sz="4400">
                <a:solidFill>
                  <a:srgbClr val="FFFFFF"/>
                </a:solidFill>
                <a:effectLst>
                  <a:outerShdw sx="100000" sy="100000" kx="0" ky="0" algn="b" rotWithShape="0" blurRad="50800" dist="63500" dir="298957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A SPIRITUAL HOUSE/ TEMPLE:</a:t>
            </a:r>
          </a:p>
        </p:txBody>
      </p:sp>
      <p:sp>
        <p:nvSpPr>
          <p:cNvPr id="341" name="Not a physical building…"/>
          <p:cNvSpPr txBox="1"/>
          <p:nvPr/>
        </p:nvSpPr>
        <p:spPr>
          <a:xfrm>
            <a:off x="5974856" y="5212330"/>
            <a:ext cx="6881848" cy="433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l">
              <a:spcBef>
                <a:spcPts val="1000"/>
              </a:spcBef>
              <a:buSzPct val="68000"/>
              <a:buBlip>
                <a:blip r:embed="rId13"/>
              </a:buBlip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3500" dir="18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Not a physical building</a:t>
            </a:r>
          </a:p>
          <a:p>
            <a:pPr marL="457200" indent="-457200" algn="l">
              <a:spcBef>
                <a:spcPts val="1000"/>
              </a:spcBef>
              <a:buSzPct val="68000"/>
              <a:buBlip>
                <a:blip r:embed="rId13"/>
              </a:buBlip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3500" dir="18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Not a social club</a:t>
            </a:r>
          </a:p>
          <a:p>
            <a:pPr marL="457200" indent="-457200" algn="l">
              <a:spcBef>
                <a:spcPts val="1000"/>
              </a:spcBef>
              <a:buSzPct val="68000"/>
              <a:buBlip>
                <a:blip r:embed="rId13"/>
              </a:buBlip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3500" dir="18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Not a hospital</a:t>
            </a:r>
          </a:p>
          <a:p>
            <a:pPr marL="457200" indent="-457200" algn="l">
              <a:spcBef>
                <a:spcPts val="1000"/>
              </a:spcBef>
              <a:buSzPct val="68000"/>
              <a:buBlip>
                <a:blip r:embed="rId13"/>
              </a:buBlip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3500" dir="18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Not a secular education center</a:t>
            </a:r>
          </a:p>
          <a:p>
            <a:pPr marL="457200" indent="-457200" algn="l">
              <a:spcBef>
                <a:spcPts val="1000"/>
              </a:spcBef>
              <a:buSzPct val="68000"/>
              <a:buBlip>
                <a:blip r:embed="rId13"/>
              </a:buBlip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3500" dir="18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Not a restaurant</a:t>
            </a:r>
          </a:p>
          <a:p>
            <a:pPr marL="457200" indent="-457200" algn="l">
              <a:spcBef>
                <a:spcPts val="1000"/>
              </a:spcBef>
              <a:buSzPct val="68000"/>
              <a:buBlip>
                <a:blip r:embed="rId13"/>
              </a:buBlip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3500" dir="18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Not a homeless shelter</a:t>
            </a:r>
          </a:p>
          <a:p>
            <a:pPr marL="457200" indent="-457200" algn="l">
              <a:spcBef>
                <a:spcPts val="1000"/>
              </a:spcBef>
              <a:buSzPct val="68000"/>
              <a:buBlip>
                <a:blip r:embed="rId13"/>
              </a:buBlip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3500" dir="18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Not an entertainment provider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4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4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“The Church of Christ - GOD’s TEMPLE”"/>
          <p:cNvSpPr txBox="1"/>
          <p:nvPr/>
        </p:nvSpPr>
        <p:spPr>
          <a:xfrm>
            <a:off x="217858" y="108095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344" name="(1 Peter 2:4-10; 1 Corinthians 3:16,17; 2 Corinthians 3:9-11; 6:14-7:1; Ephesians 2:20-22)"/>
          <p:cNvSpPr txBox="1"/>
          <p:nvPr/>
        </p:nvSpPr>
        <p:spPr>
          <a:xfrm>
            <a:off x="217858" y="1078645"/>
            <a:ext cx="12569084" cy="543053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  <p:pic>
        <p:nvPicPr>
          <p:cNvPr id="345" name="WE ARE LIVING STONES WE ARE LIVING STONES" descr="WE ARE LIVING STONES WE ARE LIVING STONE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378" y="1487318"/>
            <a:ext cx="13163557" cy="1727201"/>
          </a:xfrm>
          <a:prstGeom prst="rect">
            <a:avLst/>
          </a:prstGeom>
        </p:spPr>
      </p:pic>
      <p:pic>
        <p:nvPicPr>
          <p:cNvPr id="34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6195" t="5620" r="3583" b="2641"/>
          <a:stretch>
            <a:fillRect/>
          </a:stretch>
        </p:blipFill>
        <p:spPr>
          <a:xfrm>
            <a:off x="88627" y="4045106"/>
            <a:ext cx="6419417" cy="5873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9" fill="norm" stroke="1" extrusionOk="0">
                <a:moveTo>
                  <a:pt x="6657" y="0"/>
                </a:moveTo>
                <a:cubicBezTo>
                  <a:pt x="6601" y="1"/>
                  <a:pt x="6541" y="12"/>
                  <a:pt x="6512" y="34"/>
                </a:cubicBezTo>
                <a:cubicBezTo>
                  <a:pt x="6493" y="47"/>
                  <a:pt x="6337" y="67"/>
                  <a:pt x="6163" y="79"/>
                </a:cubicBezTo>
                <a:cubicBezTo>
                  <a:pt x="5990" y="90"/>
                  <a:pt x="5833" y="119"/>
                  <a:pt x="5814" y="140"/>
                </a:cubicBezTo>
                <a:cubicBezTo>
                  <a:pt x="5794" y="161"/>
                  <a:pt x="5744" y="178"/>
                  <a:pt x="5703" y="178"/>
                </a:cubicBezTo>
                <a:cubicBezTo>
                  <a:pt x="5661" y="178"/>
                  <a:pt x="5618" y="194"/>
                  <a:pt x="5607" y="215"/>
                </a:cubicBezTo>
                <a:cubicBezTo>
                  <a:pt x="5595" y="235"/>
                  <a:pt x="5522" y="251"/>
                  <a:pt x="5445" y="251"/>
                </a:cubicBezTo>
                <a:cubicBezTo>
                  <a:pt x="5368" y="251"/>
                  <a:pt x="5265" y="274"/>
                  <a:pt x="5216" y="302"/>
                </a:cubicBezTo>
                <a:cubicBezTo>
                  <a:pt x="5166" y="330"/>
                  <a:pt x="4989" y="361"/>
                  <a:pt x="4822" y="369"/>
                </a:cubicBezTo>
                <a:cubicBezTo>
                  <a:pt x="4654" y="378"/>
                  <a:pt x="4507" y="396"/>
                  <a:pt x="4495" y="410"/>
                </a:cubicBezTo>
                <a:cubicBezTo>
                  <a:pt x="4482" y="424"/>
                  <a:pt x="4435" y="435"/>
                  <a:pt x="4389" y="435"/>
                </a:cubicBezTo>
                <a:lnTo>
                  <a:pt x="4305" y="435"/>
                </a:lnTo>
                <a:lnTo>
                  <a:pt x="4326" y="1783"/>
                </a:lnTo>
                <a:lnTo>
                  <a:pt x="4348" y="3133"/>
                </a:lnTo>
                <a:lnTo>
                  <a:pt x="4273" y="3206"/>
                </a:lnTo>
                <a:cubicBezTo>
                  <a:pt x="4264" y="3215"/>
                  <a:pt x="4247" y="3221"/>
                  <a:pt x="4236" y="3228"/>
                </a:cubicBezTo>
                <a:cubicBezTo>
                  <a:pt x="4235" y="3235"/>
                  <a:pt x="4237" y="3245"/>
                  <a:pt x="4234" y="3249"/>
                </a:cubicBezTo>
                <a:cubicBezTo>
                  <a:pt x="4220" y="3273"/>
                  <a:pt x="4108" y="3294"/>
                  <a:pt x="3991" y="3303"/>
                </a:cubicBezTo>
                <a:cubicBezTo>
                  <a:pt x="3990" y="3303"/>
                  <a:pt x="3989" y="3302"/>
                  <a:pt x="3987" y="3303"/>
                </a:cubicBezTo>
                <a:cubicBezTo>
                  <a:pt x="3986" y="3303"/>
                  <a:pt x="3986" y="3304"/>
                  <a:pt x="3985" y="3304"/>
                </a:cubicBezTo>
                <a:cubicBezTo>
                  <a:pt x="3867" y="3317"/>
                  <a:pt x="3754" y="3340"/>
                  <a:pt x="3734" y="3358"/>
                </a:cubicBezTo>
                <a:cubicBezTo>
                  <a:pt x="3713" y="3376"/>
                  <a:pt x="3608" y="3403"/>
                  <a:pt x="3499" y="3418"/>
                </a:cubicBezTo>
                <a:cubicBezTo>
                  <a:pt x="3390" y="3432"/>
                  <a:pt x="3276" y="3458"/>
                  <a:pt x="3246" y="3475"/>
                </a:cubicBezTo>
                <a:cubicBezTo>
                  <a:pt x="3217" y="3492"/>
                  <a:pt x="3120" y="3516"/>
                  <a:pt x="3030" y="3529"/>
                </a:cubicBezTo>
                <a:lnTo>
                  <a:pt x="2998" y="3533"/>
                </a:lnTo>
                <a:cubicBezTo>
                  <a:pt x="2983" y="3541"/>
                  <a:pt x="2965" y="3546"/>
                  <a:pt x="2937" y="3546"/>
                </a:cubicBezTo>
                <a:cubicBezTo>
                  <a:pt x="2886" y="3546"/>
                  <a:pt x="2878" y="3614"/>
                  <a:pt x="2877" y="3904"/>
                </a:cubicBezTo>
                <a:lnTo>
                  <a:pt x="2891" y="4419"/>
                </a:lnTo>
                <a:cubicBezTo>
                  <a:pt x="2904" y="4896"/>
                  <a:pt x="2928" y="5302"/>
                  <a:pt x="2945" y="5321"/>
                </a:cubicBezTo>
                <a:cubicBezTo>
                  <a:pt x="2961" y="5340"/>
                  <a:pt x="2975" y="5460"/>
                  <a:pt x="2975" y="5589"/>
                </a:cubicBezTo>
                <a:cubicBezTo>
                  <a:pt x="2975" y="5889"/>
                  <a:pt x="2898" y="5999"/>
                  <a:pt x="2683" y="6000"/>
                </a:cubicBezTo>
                <a:cubicBezTo>
                  <a:pt x="2550" y="6000"/>
                  <a:pt x="2114" y="6056"/>
                  <a:pt x="1942" y="6094"/>
                </a:cubicBezTo>
                <a:cubicBezTo>
                  <a:pt x="1890" y="6106"/>
                  <a:pt x="1868" y="6131"/>
                  <a:pt x="1881" y="6166"/>
                </a:cubicBezTo>
                <a:cubicBezTo>
                  <a:pt x="1891" y="6195"/>
                  <a:pt x="1902" y="6676"/>
                  <a:pt x="1905" y="7234"/>
                </a:cubicBezTo>
                <a:cubicBezTo>
                  <a:pt x="1909" y="8373"/>
                  <a:pt x="1915" y="8343"/>
                  <a:pt x="1662" y="8343"/>
                </a:cubicBezTo>
                <a:cubicBezTo>
                  <a:pt x="1608" y="8343"/>
                  <a:pt x="1535" y="8365"/>
                  <a:pt x="1472" y="8393"/>
                </a:cubicBezTo>
                <a:lnTo>
                  <a:pt x="1464" y="8410"/>
                </a:lnTo>
                <a:lnTo>
                  <a:pt x="1435" y="8409"/>
                </a:lnTo>
                <a:cubicBezTo>
                  <a:pt x="1429" y="8412"/>
                  <a:pt x="1421" y="8413"/>
                  <a:pt x="1416" y="8416"/>
                </a:cubicBezTo>
                <a:cubicBezTo>
                  <a:pt x="1339" y="8464"/>
                  <a:pt x="1235" y="8491"/>
                  <a:pt x="1121" y="8491"/>
                </a:cubicBezTo>
                <a:cubicBezTo>
                  <a:pt x="1024" y="8491"/>
                  <a:pt x="925" y="8509"/>
                  <a:pt x="903" y="8533"/>
                </a:cubicBezTo>
                <a:cubicBezTo>
                  <a:pt x="854" y="8587"/>
                  <a:pt x="848" y="9172"/>
                  <a:pt x="897" y="9204"/>
                </a:cubicBezTo>
                <a:cubicBezTo>
                  <a:pt x="916" y="9217"/>
                  <a:pt x="930" y="9408"/>
                  <a:pt x="930" y="9652"/>
                </a:cubicBezTo>
                <a:cubicBezTo>
                  <a:pt x="930" y="10039"/>
                  <a:pt x="924" y="10085"/>
                  <a:pt x="858" y="10162"/>
                </a:cubicBezTo>
                <a:cubicBezTo>
                  <a:pt x="845" y="10177"/>
                  <a:pt x="828" y="10190"/>
                  <a:pt x="814" y="10203"/>
                </a:cubicBezTo>
                <a:cubicBezTo>
                  <a:pt x="813" y="10207"/>
                  <a:pt x="806" y="10211"/>
                  <a:pt x="802" y="10214"/>
                </a:cubicBezTo>
                <a:cubicBezTo>
                  <a:pt x="794" y="10220"/>
                  <a:pt x="788" y="10223"/>
                  <a:pt x="780" y="10227"/>
                </a:cubicBezTo>
                <a:cubicBezTo>
                  <a:pt x="778" y="10229"/>
                  <a:pt x="778" y="10231"/>
                  <a:pt x="775" y="10232"/>
                </a:cubicBezTo>
                <a:cubicBezTo>
                  <a:pt x="766" y="10235"/>
                  <a:pt x="752" y="10242"/>
                  <a:pt x="740" y="10246"/>
                </a:cubicBezTo>
                <a:cubicBezTo>
                  <a:pt x="740" y="10246"/>
                  <a:pt x="739" y="10248"/>
                  <a:pt x="739" y="10248"/>
                </a:cubicBezTo>
                <a:cubicBezTo>
                  <a:pt x="707" y="10261"/>
                  <a:pt x="672" y="10275"/>
                  <a:pt x="644" y="10289"/>
                </a:cubicBezTo>
                <a:cubicBezTo>
                  <a:pt x="632" y="10295"/>
                  <a:pt x="616" y="10298"/>
                  <a:pt x="600" y="10300"/>
                </a:cubicBezTo>
                <a:cubicBezTo>
                  <a:pt x="565" y="10319"/>
                  <a:pt x="536" y="10331"/>
                  <a:pt x="467" y="10369"/>
                </a:cubicBezTo>
                <a:cubicBezTo>
                  <a:pt x="405" y="10403"/>
                  <a:pt x="329" y="10430"/>
                  <a:pt x="299" y="10430"/>
                </a:cubicBezTo>
                <a:cubicBezTo>
                  <a:pt x="268" y="10430"/>
                  <a:pt x="200" y="10456"/>
                  <a:pt x="148" y="10486"/>
                </a:cubicBezTo>
                <a:cubicBezTo>
                  <a:pt x="95" y="10516"/>
                  <a:pt x="37" y="10530"/>
                  <a:pt x="19" y="10518"/>
                </a:cubicBezTo>
                <a:cubicBezTo>
                  <a:pt x="-1" y="10504"/>
                  <a:pt x="-6" y="10668"/>
                  <a:pt x="6" y="10967"/>
                </a:cubicBezTo>
                <a:cubicBezTo>
                  <a:pt x="17" y="11226"/>
                  <a:pt x="34" y="11763"/>
                  <a:pt x="45" y="12161"/>
                </a:cubicBezTo>
                <a:cubicBezTo>
                  <a:pt x="56" y="12559"/>
                  <a:pt x="78" y="12884"/>
                  <a:pt x="93" y="12884"/>
                </a:cubicBezTo>
                <a:cubicBezTo>
                  <a:pt x="108" y="12884"/>
                  <a:pt x="446" y="13233"/>
                  <a:pt x="845" y="13661"/>
                </a:cubicBezTo>
                <a:cubicBezTo>
                  <a:pt x="1243" y="14089"/>
                  <a:pt x="1752" y="14629"/>
                  <a:pt x="1975" y="14861"/>
                </a:cubicBezTo>
                <a:cubicBezTo>
                  <a:pt x="2172" y="15065"/>
                  <a:pt x="2266" y="15170"/>
                  <a:pt x="2399" y="15312"/>
                </a:cubicBezTo>
                <a:cubicBezTo>
                  <a:pt x="2425" y="15330"/>
                  <a:pt x="2449" y="15342"/>
                  <a:pt x="2480" y="15369"/>
                </a:cubicBezTo>
                <a:cubicBezTo>
                  <a:pt x="2505" y="15391"/>
                  <a:pt x="2514" y="15413"/>
                  <a:pt x="2515" y="15436"/>
                </a:cubicBezTo>
                <a:cubicBezTo>
                  <a:pt x="2569" y="15495"/>
                  <a:pt x="2672" y="15602"/>
                  <a:pt x="2714" y="15649"/>
                </a:cubicBezTo>
                <a:cubicBezTo>
                  <a:pt x="2771" y="15714"/>
                  <a:pt x="2802" y="15738"/>
                  <a:pt x="2867" y="15805"/>
                </a:cubicBezTo>
                <a:cubicBezTo>
                  <a:pt x="2895" y="15814"/>
                  <a:pt x="2923" y="15847"/>
                  <a:pt x="2946" y="15887"/>
                </a:cubicBezTo>
                <a:cubicBezTo>
                  <a:pt x="2995" y="15936"/>
                  <a:pt x="3083" y="16033"/>
                  <a:pt x="3089" y="16033"/>
                </a:cubicBezTo>
                <a:cubicBezTo>
                  <a:pt x="3091" y="16033"/>
                  <a:pt x="3162" y="16108"/>
                  <a:pt x="3180" y="16125"/>
                </a:cubicBezTo>
                <a:cubicBezTo>
                  <a:pt x="3226" y="16150"/>
                  <a:pt x="3263" y="16183"/>
                  <a:pt x="3261" y="16209"/>
                </a:cubicBezTo>
                <a:cubicBezTo>
                  <a:pt x="3337" y="16287"/>
                  <a:pt x="3374" y="16319"/>
                  <a:pt x="3500" y="16453"/>
                </a:cubicBezTo>
                <a:cubicBezTo>
                  <a:pt x="3716" y="16685"/>
                  <a:pt x="3909" y="16875"/>
                  <a:pt x="3930" y="16875"/>
                </a:cubicBezTo>
                <a:cubicBezTo>
                  <a:pt x="3950" y="16875"/>
                  <a:pt x="4025" y="16957"/>
                  <a:pt x="4095" y="17057"/>
                </a:cubicBezTo>
                <a:cubicBezTo>
                  <a:pt x="4166" y="17158"/>
                  <a:pt x="4235" y="17241"/>
                  <a:pt x="4250" y="17241"/>
                </a:cubicBezTo>
                <a:cubicBezTo>
                  <a:pt x="4265" y="17241"/>
                  <a:pt x="4393" y="17365"/>
                  <a:pt x="4535" y="17516"/>
                </a:cubicBezTo>
                <a:cubicBezTo>
                  <a:pt x="4677" y="17667"/>
                  <a:pt x="4798" y="17790"/>
                  <a:pt x="4803" y="17790"/>
                </a:cubicBezTo>
                <a:cubicBezTo>
                  <a:pt x="4808" y="17790"/>
                  <a:pt x="4939" y="17927"/>
                  <a:pt x="5095" y="18094"/>
                </a:cubicBezTo>
                <a:cubicBezTo>
                  <a:pt x="5251" y="18260"/>
                  <a:pt x="5431" y="18447"/>
                  <a:pt x="5493" y="18511"/>
                </a:cubicBezTo>
                <a:cubicBezTo>
                  <a:pt x="5556" y="18575"/>
                  <a:pt x="5622" y="18643"/>
                  <a:pt x="5640" y="18664"/>
                </a:cubicBezTo>
                <a:cubicBezTo>
                  <a:pt x="5747" y="18786"/>
                  <a:pt x="6072" y="19109"/>
                  <a:pt x="6087" y="19109"/>
                </a:cubicBezTo>
                <a:cubicBezTo>
                  <a:pt x="6097" y="19109"/>
                  <a:pt x="6132" y="19136"/>
                  <a:pt x="6166" y="19169"/>
                </a:cubicBezTo>
                <a:cubicBezTo>
                  <a:pt x="6213" y="19216"/>
                  <a:pt x="6227" y="19282"/>
                  <a:pt x="6227" y="19461"/>
                </a:cubicBezTo>
                <a:cubicBezTo>
                  <a:pt x="6227" y="19638"/>
                  <a:pt x="6242" y="19713"/>
                  <a:pt x="6290" y="19772"/>
                </a:cubicBezTo>
                <a:cubicBezTo>
                  <a:pt x="6365" y="19862"/>
                  <a:pt x="6338" y="19833"/>
                  <a:pt x="6685" y="20195"/>
                </a:cubicBezTo>
                <a:cubicBezTo>
                  <a:pt x="6721" y="20232"/>
                  <a:pt x="6771" y="20284"/>
                  <a:pt x="6815" y="20329"/>
                </a:cubicBezTo>
                <a:cubicBezTo>
                  <a:pt x="6824" y="20327"/>
                  <a:pt x="6837" y="20343"/>
                  <a:pt x="6848" y="20364"/>
                </a:cubicBezTo>
                <a:cubicBezTo>
                  <a:pt x="6982" y="20504"/>
                  <a:pt x="7128" y="20656"/>
                  <a:pt x="7233" y="20766"/>
                </a:cubicBezTo>
                <a:cubicBezTo>
                  <a:pt x="7382" y="20922"/>
                  <a:pt x="7507" y="21049"/>
                  <a:pt x="7513" y="21049"/>
                </a:cubicBezTo>
                <a:cubicBezTo>
                  <a:pt x="7519" y="21049"/>
                  <a:pt x="7642" y="21172"/>
                  <a:pt x="7787" y="21323"/>
                </a:cubicBezTo>
                <a:cubicBezTo>
                  <a:pt x="7932" y="21474"/>
                  <a:pt x="8061" y="21599"/>
                  <a:pt x="8075" y="21599"/>
                </a:cubicBezTo>
                <a:cubicBezTo>
                  <a:pt x="8083" y="21599"/>
                  <a:pt x="8170" y="21549"/>
                  <a:pt x="8229" y="21519"/>
                </a:cubicBezTo>
                <a:cubicBezTo>
                  <a:pt x="8232" y="21515"/>
                  <a:pt x="8234" y="21510"/>
                  <a:pt x="8238" y="21507"/>
                </a:cubicBezTo>
                <a:cubicBezTo>
                  <a:pt x="8240" y="21506"/>
                  <a:pt x="8254" y="21504"/>
                  <a:pt x="8258" y="21503"/>
                </a:cubicBezTo>
                <a:cubicBezTo>
                  <a:pt x="8301" y="21480"/>
                  <a:pt x="8309" y="21480"/>
                  <a:pt x="8360" y="21452"/>
                </a:cubicBezTo>
                <a:cubicBezTo>
                  <a:pt x="8502" y="21371"/>
                  <a:pt x="8646" y="21306"/>
                  <a:pt x="8680" y="21306"/>
                </a:cubicBezTo>
                <a:cubicBezTo>
                  <a:pt x="8714" y="21306"/>
                  <a:pt x="8754" y="21290"/>
                  <a:pt x="8808" y="21263"/>
                </a:cubicBezTo>
                <a:cubicBezTo>
                  <a:pt x="8811" y="21257"/>
                  <a:pt x="8814" y="21247"/>
                  <a:pt x="8818" y="21244"/>
                </a:cubicBezTo>
                <a:cubicBezTo>
                  <a:pt x="8820" y="21243"/>
                  <a:pt x="8846" y="21241"/>
                  <a:pt x="8851" y="21240"/>
                </a:cubicBezTo>
                <a:cubicBezTo>
                  <a:pt x="8880" y="21224"/>
                  <a:pt x="8899" y="21217"/>
                  <a:pt x="8942" y="21192"/>
                </a:cubicBezTo>
                <a:cubicBezTo>
                  <a:pt x="9164" y="21061"/>
                  <a:pt x="9371" y="20964"/>
                  <a:pt x="9592" y="20885"/>
                </a:cubicBezTo>
                <a:cubicBezTo>
                  <a:pt x="9682" y="20853"/>
                  <a:pt x="9799" y="20793"/>
                  <a:pt x="9850" y="20754"/>
                </a:cubicBezTo>
                <a:cubicBezTo>
                  <a:pt x="9900" y="20715"/>
                  <a:pt x="9954" y="20683"/>
                  <a:pt x="9970" y="20683"/>
                </a:cubicBezTo>
                <a:cubicBezTo>
                  <a:pt x="9985" y="20682"/>
                  <a:pt x="10039" y="20659"/>
                  <a:pt x="10087" y="20631"/>
                </a:cubicBezTo>
                <a:cubicBezTo>
                  <a:pt x="10136" y="20604"/>
                  <a:pt x="10255" y="20553"/>
                  <a:pt x="10354" y="20518"/>
                </a:cubicBezTo>
                <a:cubicBezTo>
                  <a:pt x="10453" y="20482"/>
                  <a:pt x="10572" y="20425"/>
                  <a:pt x="10618" y="20392"/>
                </a:cubicBezTo>
                <a:cubicBezTo>
                  <a:pt x="10665" y="20359"/>
                  <a:pt x="10742" y="20313"/>
                  <a:pt x="10792" y="20290"/>
                </a:cubicBezTo>
                <a:cubicBezTo>
                  <a:pt x="10869" y="20254"/>
                  <a:pt x="10881" y="20215"/>
                  <a:pt x="10890" y="20036"/>
                </a:cubicBezTo>
                <a:cubicBezTo>
                  <a:pt x="10889" y="20024"/>
                  <a:pt x="10887" y="20021"/>
                  <a:pt x="10887" y="20007"/>
                </a:cubicBezTo>
                <a:cubicBezTo>
                  <a:pt x="10887" y="19952"/>
                  <a:pt x="10891" y="19914"/>
                  <a:pt x="10898" y="19883"/>
                </a:cubicBezTo>
                <a:lnTo>
                  <a:pt x="10903" y="19760"/>
                </a:lnTo>
                <a:lnTo>
                  <a:pt x="11171" y="19614"/>
                </a:lnTo>
                <a:cubicBezTo>
                  <a:pt x="11319" y="19534"/>
                  <a:pt x="11482" y="19444"/>
                  <a:pt x="11534" y="19416"/>
                </a:cubicBezTo>
                <a:cubicBezTo>
                  <a:pt x="11587" y="19387"/>
                  <a:pt x="11649" y="19365"/>
                  <a:pt x="11673" y="19365"/>
                </a:cubicBezTo>
                <a:cubicBezTo>
                  <a:pt x="11697" y="19365"/>
                  <a:pt x="11735" y="19340"/>
                  <a:pt x="11759" y="19309"/>
                </a:cubicBezTo>
                <a:cubicBezTo>
                  <a:pt x="11782" y="19279"/>
                  <a:pt x="11818" y="19258"/>
                  <a:pt x="11839" y="19263"/>
                </a:cubicBezTo>
                <a:cubicBezTo>
                  <a:pt x="11874" y="19271"/>
                  <a:pt x="12085" y="19176"/>
                  <a:pt x="12306" y="19052"/>
                </a:cubicBezTo>
                <a:cubicBezTo>
                  <a:pt x="12358" y="19023"/>
                  <a:pt x="12420" y="18998"/>
                  <a:pt x="12444" y="18998"/>
                </a:cubicBezTo>
                <a:cubicBezTo>
                  <a:pt x="12467" y="18998"/>
                  <a:pt x="12506" y="18975"/>
                  <a:pt x="12529" y="18944"/>
                </a:cubicBezTo>
                <a:cubicBezTo>
                  <a:pt x="12552" y="18914"/>
                  <a:pt x="12591" y="18889"/>
                  <a:pt x="12616" y="18889"/>
                </a:cubicBezTo>
                <a:cubicBezTo>
                  <a:pt x="12642" y="18889"/>
                  <a:pt x="12737" y="18848"/>
                  <a:pt x="12889" y="18777"/>
                </a:cubicBezTo>
                <a:cubicBezTo>
                  <a:pt x="12912" y="18762"/>
                  <a:pt x="12933" y="18752"/>
                  <a:pt x="12956" y="18743"/>
                </a:cubicBezTo>
                <a:cubicBezTo>
                  <a:pt x="13024" y="18710"/>
                  <a:pt x="13063" y="18693"/>
                  <a:pt x="13166" y="18642"/>
                </a:cubicBezTo>
                <a:cubicBezTo>
                  <a:pt x="13230" y="18610"/>
                  <a:pt x="13321" y="18559"/>
                  <a:pt x="13366" y="18527"/>
                </a:cubicBezTo>
                <a:cubicBezTo>
                  <a:pt x="13411" y="18495"/>
                  <a:pt x="13473" y="18472"/>
                  <a:pt x="13504" y="18477"/>
                </a:cubicBezTo>
                <a:cubicBezTo>
                  <a:pt x="13534" y="18483"/>
                  <a:pt x="13577" y="18465"/>
                  <a:pt x="13601" y="18434"/>
                </a:cubicBezTo>
                <a:cubicBezTo>
                  <a:pt x="13625" y="18403"/>
                  <a:pt x="13673" y="18377"/>
                  <a:pt x="13709" y="18377"/>
                </a:cubicBezTo>
                <a:cubicBezTo>
                  <a:pt x="13746" y="18377"/>
                  <a:pt x="13816" y="18353"/>
                  <a:pt x="13865" y="18324"/>
                </a:cubicBezTo>
                <a:cubicBezTo>
                  <a:pt x="13885" y="18313"/>
                  <a:pt x="13983" y="18266"/>
                  <a:pt x="14020" y="18247"/>
                </a:cubicBezTo>
                <a:cubicBezTo>
                  <a:pt x="14028" y="18242"/>
                  <a:pt x="14027" y="18240"/>
                  <a:pt x="14036" y="18235"/>
                </a:cubicBezTo>
                <a:cubicBezTo>
                  <a:pt x="14055" y="18225"/>
                  <a:pt x="14060" y="18225"/>
                  <a:pt x="14075" y="18218"/>
                </a:cubicBezTo>
                <a:cubicBezTo>
                  <a:pt x="14180" y="18163"/>
                  <a:pt x="14285" y="18109"/>
                  <a:pt x="14454" y="18026"/>
                </a:cubicBezTo>
                <a:cubicBezTo>
                  <a:pt x="14458" y="18024"/>
                  <a:pt x="14463" y="18023"/>
                  <a:pt x="14467" y="18021"/>
                </a:cubicBezTo>
                <a:cubicBezTo>
                  <a:pt x="14508" y="18001"/>
                  <a:pt x="14515" y="17996"/>
                  <a:pt x="14557" y="17975"/>
                </a:cubicBezTo>
                <a:cubicBezTo>
                  <a:pt x="14649" y="17931"/>
                  <a:pt x="14838" y="17834"/>
                  <a:pt x="14976" y="17761"/>
                </a:cubicBezTo>
                <a:cubicBezTo>
                  <a:pt x="15114" y="17688"/>
                  <a:pt x="15248" y="17625"/>
                  <a:pt x="15273" y="17621"/>
                </a:cubicBezTo>
                <a:cubicBezTo>
                  <a:pt x="15317" y="17613"/>
                  <a:pt x="15407" y="17570"/>
                  <a:pt x="15730" y="17405"/>
                </a:cubicBezTo>
                <a:cubicBezTo>
                  <a:pt x="15823" y="17358"/>
                  <a:pt x="15988" y="17275"/>
                  <a:pt x="16099" y="17221"/>
                </a:cubicBezTo>
                <a:cubicBezTo>
                  <a:pt x="16562" y="16993"/>
                  <a:pt x="16675" y="16937"/>
                  <a:pt x="16762" y="16887"/>
                </a:cubicBezTo>
                <a:cubicBezTo>
                  <a:pt x="16813" y="16858"/>
                  <a:pt x="16868" y="16844"/>
                  <a:pt x="16884" y="16855"/>
                </a:cubicBezTo>
                <a:cubicBezTo>
                  <a:pt x="16900" y="16866"/>
                  <a:pt x="16932" y="16849"/>
                  <a:pt x="16955" y="16819"/>
                </a:cubicBezTo>
                <a:cubicBezTo>
                  <a:pt x="16977" y="16790"/>
                  <a:pt x="17021" y="16766"/>
                  <a:pt x="17051" y="16765"/>
                </a:cubicBezTo>
                <a:cubicBezTo>
                  <a:pt x="17081" y="16765"/>
                  <a:pt x="17226" y="16698"/>
                  <a:pt x="17374" y="16618"/>
                </a:cubicBezTo>
                <a:cubicBezTo>
                  <a:pt x="17380" y="16615"/>
                  <a:pt x="17379" y="16615"/>
                  <a:pt x="17385" y="16612"/>
                </a:cubicBezTo>
                <a:cubicBezTo>
                  <a:pt x="17392" y="16606"/>
                  <a:pt x="17402" y="16603"/>
                  <a:pt x="17411" y="16599"/>
                </a:cubicBezTo>
                <a:cubicBezTo>
                  <a:pt x="17419" y="16595"/>
                  <a:pt x="17420" y="16596"/>
                  <a:pt x="17427" y="16592"/>
                </a:cubicBezTo>
                <a:cubicBezTo>
                  <a:pt x="17540" y="16532"/>
                  <a:pt x="17654" y="16472"/>
                  <a:pt x="17665" y="16472"/>
                </a:cubicBezTo>
                <a:cubicBezTo>
                  <a:pt x="17691" y="16472"/>
                  <a:pt x="18042" y="16307"/>
                  <a:pt x="18136" y="16250"/>
                </a:cubicBezTo>
                <a:cubicBezTo>
                  <a:pt x="18287" y="16160"/>
                  <a:pt x="18319" y="16143"/>
                  <a:pt x="18429" y="16091"/>
                </a:cubicBezTo>
                <a:cubicBezTo>
                  <a:pt x="18493" y="16061"/>
                  <a:pt x="18622" y="16008"/>
                  <a:pt x="18714" y="15975"/>
                </a:cubicBezTo>
                <a:cubicBezTo>
                  <a:pt x="18806" y="15941"/>
                  <a:pt x="18922" y="15884"/>
                  <a:pt x="18971" y="15846"/>
                </a:cubicBezTo>
                <a:cubicBezTo>
                  <a:pt x="18984" y="15836"/>
                  <a:pt x="18999" y="15827"/>
                  <a:pt x="19013" y="15818"/>
                </a:cubicBezTo>
                <a:cubicBezTo>
                  <a:pt x="19018" y="15816"/>
                  <a:pt x="19024" y="15812"/>
                  <a:pt x="19028" y="15810"/>
                </a:cubicBezTo>
                <a:cubicBezTo>
                  <a:pt x="19061" y="15791"/>
                  <a:pt x="19092" y="15776"/>
                  <a:pt x="19109" y="15776"/>
                </a:cubicBezTo>
                <a:cubicBezTo>
                  <a:pt x="19137" y="15776"/>
                  <a:pt x="19177" y="15752"/>
                  <a:pt x="19200" y="15722"/>
                </a:cubicBezTo>
                <a:cubicBezTo>
                  <a:pt x="19223" y="15692"/>
                  <a:pt x="19273" y="15667"/>
                  <a:pt x="19312" y="15667"/>
                </a:cubicBezTo>
                <a:cubicBezTo>
                  <a:pt x="19352" y="15666"/>
                  <a:pt x="19428" y="15641"/>
                  <a:pt x="19481" y="15611"/>
                </a:cubicBezTo>
                <a:cubicBezTo>
                  <a:pt x="19533" y="15581"/>
                  <a:pt x="19602" y="15557"/>
                  <a:pt x="19634" y="15557"/>
                </a:cubicBezTo>
                <a:cubicBezTo>
                  <a:pt x="19666" y="15557"/>
                  <a:pt x="19720" y="15524"/>
                  <a:pt x="19753" y="15484"/>
                </a:cubicBezTo>
                <a:cubicBezTo>
                  <a:pt x="19786" y="15444"/>
                  <a:pt x="19836" y="15410"/>
                  <a:pt x="19862" y="15410"/>
                </a:cubicBezTo>
                <a:cubicBezTo>
                  <a:pt x="19889" y="15410"/>
                  <a:pt x="19951" y="15386"/>
                  <a:pt x="20000" y="15356"/>
                </a:cubicBezTo>
                <a:cubicBezTo>
                  <a:pt x="20120" y="15282"/>
                  <a:pt x="20271" y="15219"/>
                  <a:pt x="20372" y="15201"/>
                </a:cubicBezTo>
                <a:cubicBezTo>
                  <a:pt x="20419" y="15193"/>
                  <a:pt x="20489" y="15154"/>
                  <a:pt x="20527" y="15115"/>
                </a:cubicBezTo>
                <a:cubicBezTo>
                  <a:pt x="20565" y="15076"/>
                  <a:pt x="20615" y="15043"/>
                  <a:pt x="20637" y="15043"/>
                </a:cubicBezTo>
                <a:cubicBezTo>
                  <a:pt x="20659" y="15043"/>
                  <a:pt x="20761" y="14995"/>
                  <a:pt x="20865" y="14934"/>
                </a:cubicBezTo>
                <a:cubicBezTo>
                  <a:pt x="20969" y="14873"/>
                  <a:pt x="21109" y="14816"/>
                  <a:pt x="21173" y="14807"/>
                </a:cubicBezTo>
                <a:cubicBezTo>
                  <a:pt x="21238" y="14798"/>
                  <a:pt x="21304" y="14767"/>
                  <a:pt x="21320" y="14735"/>
                </a:cubicBezTo>
                <a:cubicBezTo>
                  <a:pt x="21336" y="14704"/>
                  <a:pt x="21386" y="14677"/>
                  <a:pt x="21431" y="14677"/>
                </a:cubicBezTo>
                <a:cubicBezTo>
                  <a:pt x="21512" y="14677"/>
                  <a:pt x="21513" y="14673"/>
                  <a:pt x="21513" y="14369"/>
                </a:cubicBezTo>
                <a:cubicBezTo>
                  <a:pt x="21513" y="14239"/>
                  <a:pt x="21523" y="14147"/>
                  <a:pt x="21535" y="14092"/>
                </a:cubicBezTo>
                <a:cubicBezTo>
                  <a:pt x="21527" y="14079"/>
                  <a:pt x="21525" y="14064"/>
                  <a:pt x="21539" y="14045"/>
                </a:cubicBezTo>
                <a:cubicBezTo>
                  <a:pt x="21550" y="14030"/>
                  <a:pt x="21561" y="13839"/>
                  <a:pt x="21573" y="13593"/>
                </a:cubicBezTo>
                <a:cubicBezTo>
                  <a:pt x="21573" y="13515"/>
                  <a:pt x="21574" y="13464"/>
                  <a:pt x="21573" y="13365"/>
                </a:cubicBezTo>
                <a:cubicBezTo>
                  <a:pt x="21567" y="13009"/>
                  <a:pt x="21570" y="12547"/>
                  <a:pt x="21578" y="12336"/>
                </a:cubicBezTo>
                <a:lnTo>
                  <a:pt x="21594" y="11954"/>
                </a:lnTo>
                <a:lnTo>
                  <a:pt x="21479" y="11922"/>
                </a:lnTo>
                <a:cubicBezTo>
                  <a:pt x="21471" y="11920"/>
                  <a:pt x="21461" y="11913"/>
                  <a:pt x="21452" y="11910"/>
                </a:cubicBezTo>
                <a:cubicBezTo>
                  <a:pt x="21443" y="11908"/>
                  <a:pt x="21434" y="11909"/>
                  <a:pt x="21424" y="11906"/>
                </a:cubicBezTo>
                <a:cubicBezTo>
                  <a:pt x="21399" y="11897"/>
                  <a:pt x="21382" y="11887"/>
                  <a:pt x="21368" y="11877"/>
                </a:cubicBezTo>
                <a:cubicBezTo>
                  <a:pt x="21333" y="11858"/>
                  <a:pt x="21299" y="11837"/>
                  <a:pt x="21275" y="11818"/>
                </a:cubicBezTo>
                <a:cubicBezTo>
                  <a:pt x="21225" y="11780"/>
                  <a:pt x="21158" y="11748"/>
                  <a:pt x="21125" y="11748"/>
                </a:cubicBezTo>
                <a:cubicBezTo>
                  <a:pt x="21072" y="11748"/>
                  <a:pt x="20734" y="11590"/>
                  <a:pt x="20558" y="11482"/>
                </a:cubicBezTo>
                <a:cubicBezTo>
                  <a:pt x="20391" y="11381"/>
                  <a:pt x="20309" y="11344"/>
                  <a:pt x="20140" y="11297"/>
                </a:cubicBezTo>
                <a:cubicBezTo>
                  <a:pt x="20022" y="11264"/>
                  <a:pt x="19951" y="11223"/>
                  <a:pt x="19935" y="11177"/>
                </a:cubicBezTo>
                <a:cubicBezTo>
                  <a:pt x="19930" y="11164"/>
                  <a:pt x="19925" y="11075"/>
                  <a:pt x="19921" y="10995"/>
                </a:cubicBezTo>
                <a:cubicBezTo>
                  <a:pt x="19912" y="10870"/>
                  <a:pt x="19904" y="10685"/>
                  <a:pt x="19904" y="10394"/>
                </a:cubicBezTo>
                <a:cubicBezTo>
                  <a:pt x="19904" y="9961"/>
                  <a:pt x="19902" y="9794"/>
                  <a:pt x="19884" y="9701"/>
                </a:cubicBezTo>
                <a:lnTo>
                  <a:pt x="19812" y="9664"/>
                </a:lnTo>
                <a:cubicBezTo>
                  <a:pt x="19705" y="9610"/>
                  <a:pt x="19541" y="9532"/>
                  <a:pt x="19469" y="9501"/>
                </a:cubicBezTo>
                <a:cubicBezTo>
                  <a:pt x="19441" y="9489"/>
                  <a:pt x="19395" y="9464"/>
                  <a:pt x="19367" y="9445"/>
                </a:cubicBezTo>
                <a:cubicBezTo>
                  <a:pt x="19282" y="9388"/>
                  <a:pt x="19021" y="9270"/>
                  <a:pt x="18917" y="9242"/>
                </a:cubicBezTo>
                <a:cubicBezTo>
                  <a:pt x="18863" y="9228"/>
                  <a:pt x="18778" y="9185"/>
                  <a:pt x="18728" y="9146"/>
                </a:cubicBezTo>
                <a:cubicBezTo>
                  <a:pt x="18678" y="9107"/>
                  <a:pt x="18626" y="9076"/>
                  <a:pt x="18613" y="9076"/>
                </a:cubicBezTo>
                <a:cubicBezTo>
                  <a:pt x="18600" y="9076"/>
                  <a:pt x="18543" y="9051"/>
                  <a:pt x="18485" y="9022"/>
                </a:cubicBezTo>
                <a:cubicBezTo>
                  <a:pt x="18427" y="8993"/>
                  <a:pt x="18303" y="8937"/>
                  <a:pt x="18211" y="8898"/>
                </a:cubicBezTo>
                <a:lnTo>
                  <a:pt x="18044" y="8828"/>
                </a:lnTo>
                <a:lnTo>
                  <a:pt x="18033" y="8397"/>
                </a:lnTo>
                <a:cubicBezTo>
                  <a:pt x="18028" y="8135"/>
                  <a:pt x="18038" y="7949"/>
                  <a:pt x="18059" y="7926"/>
                </a:cubicBezTo>
                <a:cubicBezTo>
                  <a:pt x="18078" y="7905"/>
                  <a:pt x="18093" y="7719"/>
                  <a:pt x="18093" y="7498"/>
                </a:cubicBezTo>
                <a:lnTo>
                  <a:pt x="18093" y="7107"/>
                </a:lnTo>
                <a:lnTo>
                  <a:pt x="17980" y="7047"/>
                </a:lnTo>
                <a:cubicBezTo>
                  <a:pt x="17917" y="7015"/>
                  <a:pt x="17846" y="6988"/>
                  <a:pt x="17822" y="6988"/>
                </a:cubicBezTo>
                <a:cubicBezTo>
                  <a:pt x="17799" y="6988"/>
                  <a:pt x="17754" y="6961"/>
                  <a:pt x="17720" y="6928"/>
                </a:cubicBezTo>
                <a:cubicBezTo>
                  <a:pt x="17686" y="6894"/>
                  <a:pt x="17617" y="6862"/>
                  <a:pt x="17569" y="6856"/>
                </a:cubicBezTo>
                <a:cubicBezTo>
                  <a:pt x="17521" y="6851"/>
                  <a:pt x="17427" y="6819"/>
                  <a:pt x="17361" y="6786"/>
                </a:cubicBezTo>
                <a:cubicBezTo>
                  <a:pt x="17078" y="6647"/>
                  <a:pt x="17028" y="6623"/>
                  <a:pt x="16845" y="6531"/>
                </a:cubicBezTo>
                <a:cubicBezTo>
                  <a:pt x="16739" y="6478"/>
                  <a:pt x="16638" y="6445"/>
                  <a:pt x="16618" y="6458"/>
                </a:cubicBezTo>
                <a:cubicBezTo>
                  <a:pt x="16599" y="6471"/>
                  <a:pt x="16564" y="6466"/>
                  <a:pt x="16542" y="6446"/>
                </a:cubicBezTo>
                <a:cubicBezTo>
                  <a:pt x="16520" y="6427"/>
                  <a:pt x="16450" y="6398"/>
                  <a:pt x="16386" y="6383"/>
                </a:cubicBezTo>
                <a:cubicBezTo>
                  <a:pt x="16322" y="6368"/>
                  <a:pt x="16243" y="6337"/>
                  <a:pt x="16210" y="6315"/>
                </a:cubicBezTo>
                <a:cubicBezTo>
                  <a:pt x="16165" y="6284"/>
                  <a:pt x="16133" y="6287"/>
                  <a:pt x="16083" y="6321"/>
                </a:cubicBezTo>
                <a:cubicBezTo>
                  <a:pt x="15994" y="6381"/>
                  <a:pt x="15949" y="6377"/>
                  <a:pt x="15876" y="6305"/>
                </a:cubicBezTo>
                <a:cubicBezTo>
                  <a:pt x="15869" y="6298"/>
                  <a:pt x="15865" y="6286"/>
                  <a:pt x="15860" y="6277"/>
                </a:cubicBezTo>
                <a:cubicBezTo>
                  <a:pt x="15857" y="6276"/>
                  <a:pt x="15854" y="6278"/>
                  <a:pt x="15852" y="6277"/>
                </a:cubicBezTo>
                <a:cubicBezTo>
                  <a:pt x="15848" y="6274"/>
                  <a:pt x="15846" y="6256"/>
                  <a:pt x="15843" y="6246"/>
                </a:cubicBezTo>
                <a:cubicBezTo>
                  <a:pt x="15842" y="6245"/>
                  <a:pt x="15843" y="6244"/>
                  <a:pt x="15843" y="6243"/>
                </a:cubicBezTo>
                <a:cubicBezTo>
                  <a:pt x="15837" y="6221"/>
                  <a:pt x="15830" y="6180"/>
                  <a:pt x="15827" y="6121"/>
                </a:cubicBezTo>
                <a:cubicBezTo>
                  <a:pt x="15825" y="6105"/>
                  <a:pt x="15825" y="6085"/>
                  <a:pt x="15824" y="6067"/>
                </a:cubicBezTo>
                <a:cubicBezTo>
                  <a:pt x="15821" y="6009"/>
                  <a:pt x="15822" y="5879"/>
                  <a:pt x="15821" y="5792"/>
                </a:cubicBezTo>
                <a:cubicBezTo>
                  <a:pt x="15818" y="5634"/>
                  <a:pt x="15815" y="5517"/>
                  <a:pt x="15815" y="5193"/>
                </a:cubicBezTo>
                <a:lnTo>
                  <a:pt x="15815" y="4140"/>
                </a:lnTo>
                <a:lnTo>
                  <a:pt x="15698" y="4080"/>
                </a:lnTo>
                <a:cubicBezTo>
                  <a:pt x="15635" y="4048"/>
                  <a:pt x="15572" y="4024"/>
                  <a:pt x="15557" y="4028"/>
                </a:cubicBezTo>
                <a:cubicBezTo>
                  <a:pt x="15528" y="4035"/>
                  <a:pt x="15459" y="4009"/>
                  <a:pt x="15290" y="3927"/>
                </a:cubicBezTo>
                <a:cubicBezTo>
                  <a:pt x="15232" y="3899"/>
                  <a:pt x="15169" y="3876"/>
                  <a:pt x="15151" y="3876"/>
                </a:cubicBezTo>
                <a:cubicBezTo>
                  <a:pt x="15133" y="3876"/>
                  <a:pt x="15074" y="3852"/>
                  <a:pt x="15022" y="3822"/>
                </a:cubicBezTo>
                <a:cubicBezTo>
                  <a:pt x="14969" y="3792"/>
                  <a:pt x="14901" y="3767"/>
                  <a:pt x="14871" y="3767"/>
                </a:cubicBezTo>
                <a:cubicBezTo>
                  <a:pt x="14840" y="3767"/>
                  <a:pt x="14774" y="3741"/>
                  <a:pt x="14721" y="3711"/>
                </a:cubicBezTo>
                <a:cubicBezTo>
                  <a:pt x="14668" y="3681"/>
                  <a:pt x="14594" y="3657"/>
                  <a:pt x="14557" y="3656"/>
                </a:cubicBezTo>
                <a:cubicBezTo>
                  <a:pt x="14520" y="3655"/>
                  <a:pt x="14429" y="3622"/>
                  <a:pt x="14355" y="3583"/>
                </a:cubicBezTo>
                <a:cubicBezTo>
                  <a:pt x="14282" y="3544"/>
                  <a:pt x="14187" y="3512"/>
                  <a:pt x="14146" y="3511"/>
                </a:cubicBezTo>
                <a:cubicBezTo>
                  <a:pt x="14104" y="3511"/>
                  <a:pt x="14041" y="3490"/>
                  <a:pt x="14006" y="3466"/>
                </a:cubicBezTo>
                <a:cubicBezTo>
                  <a:pt x="13957" y="3433"/>
                  <a:pt x="13922" y="3432"/>
                  <a:pt x="13864" y="3463"/>
                </a:cubicBezTo>
                <a:cubicBezTo>
                  <a:pt x="13821" y="3486"/>
                  <a:pt x="13725" y="3515"/>
                  <a:pt x="13652" y="3529"/>
                </a:cubicBezTo>
                <a:cubicBezTo>
                  <a:pt x="13578" y="3542"/>
                  <a:pt x="13503" y="3567"/>
                  <a:pt x="13484" y="3584"/>
                </a:cubicBezTo>
                <a:cubicBezTo>
                  <a:pt x="13464" y="3602"/>
                  <a:pt x="13365" y="3622"/>
                  <a:pt x="13265" y="3628"/>
                </a:cubicBezTo>
                <a:lnTo>
                  <a:pt x="13226" y="3630"/>
                </a:lnTo>
                <a:cubicBezTo>
                  <a:pt x="13203" y="3646"/>
                  <a:pt x="13174" y="3656"/>
                  <a:pt x="13147" y="3650"/>
                </a:cubicBezTo>
                <a:cubicBezTo>
                  <a:pt x="13139" y="3648"/>
                  <a:pt x="13133" y="3640"/>
                  <a:pt x="13127" y="3635"/>
                </a:cubicBezTo>
                <a:lnTo>
                  <a:pt x="13083" y="3638"/>
                </a:lnTo>
                <a:lnTo>
                  <a:pt x="13079" y="3044"/>
                </a:lnTo>
                <a:cubicBezTo>
                  <a:pt x="13077" y="2944"/>
                  <a:pt x="13074" y="2926"/>
                  <a:pt x="13072" y="2780"/>
                </a:cubicBezTo>
                <a:cubicBezTo>
                  <a:pt x="13069" y="2508"/>
                  <a:pt x="13074" y="2423"/>
                  <a:pt x="13075" y="2293"/>
                </a:cubicBezTo>
                <a:lnTo>
                  <a:pt x="13074" y="2137"/>
                </a:lnTo>
                <a:lnTo>
                  <a:pt x="13071" y="1611"/>
                </a:lnTo>
                <a:cubicBezTo>
                  <a:pt x="13068" y="1537"/>
                  <a:pt x="13066" y="1454"/>
                  <a:pt x="13066" y="1357"/>
                </a:cubicBezTo>
                <a:cubicBezTo>
                  <a:pt x="13066" y="1300"/>
                  <a:pt x="13069" y="1294"/>
                  <a:pt x="13070" y="1251"/>
                </a:cubicBezTo>
                <a:lnTo>
                  <a:pt x="13066" y="635"/>
                </a:lnTo>
                <a:lnTo>
                  <a:pt x="12974" y="594"/>
                </a:lnTo>
                <a:cubicBezTo>
                  <a:pt x="12923" y="571"/>
                  <a:pt x="12850" y="540"/>
                  <a:pt x="12813" y="524"/>
                </a:cubicBezTo>
                <a:cubicBezTo>
                  <a:pt x="12744" y="494"/>
                  <a:pt x="12282" y="414"/>
                  <a:pt x="11959" y="377"/>
                </a:cubicBezTo>
                <a:cubicBezTo>
                  <a:pt x="11858" y="365"/>
                  <a:pt x="11760" y="341"/>
                  <a:pt x="11741" y="325"/>
                </a:cubicBezTo>
                <a:cubicBezTo>
                  <a:pt x="11723" y="310"/>
                  <a:pt x="11598" y="289"/>
                  <a:pt x="11465" y="279"/>
                </a:cubicBezTo>
                <a:cubicBezTo>
                  <a:pt x="11332" y="269"/>
                  <a:pt x="11200" y="240"/>
                  <a:pt x="11173" y="215"/>
                </a:cubicBezTo>
                <a:cubicBezTo>
                  <a:pt x="11111" y="158"/>
                  <a:pt x="10692" y="156"/>
                  <a:pt x="10641" y="212"/>
                </a:cubicBezTo>
                <a:cubicBezTo>
                  <a:pt x="10621" y="233"/>
                  <a:pt x="10544" y="251"/>
                  <a:pt x="10469" y="251"/>
                </a:cubicBezTo>
                <a:cubicBezTo>
                  <a:pt x="10394" y="251"/>
                  <a:pt x="10293" y="276"/>
                  <a:pt x="10242" y="305"/>
                </a:cubicBezTo>
                <a:cubicBezTo>
                  <a:pt x="10191" y="334"/>
                  <a:pt x="10047" y="364"/>
                  <a:pt x="9923" y="374"/>
                </a:cubicBezTo>
                <a:cubicBezTo>
                  <a:pt x="9799" y="383"/>
                  <a:pt x="9674" y="400"/>
                  <a:pt x="9647" y="410"/>
                </a:cubicBezTo>
                <a:cubicBezTo>
                  <a:pt x="9638" y="413"/>
                  <a:pt x="9580" y="417"/>
                  <a:pt x="9554" y="422"/>
                </a:cubicBezTo>
                <a:cubicBezTo>
                  <a:pt x="9544" y="423"/>
                  <a:pt x="9535" y="425"/>
                  <a:pt x="9524" y="426"/>
                </a:cubicBezTo>
                <a:cubicBezTo>
                  <a:pt x="9464" y="435"/>
                  <a:pt x="9423" y="445"/>
                  <a:pt x="9338" y="452"/>
                </a:cubicBezTo>
                <a:cubicBezTo>
                  <a:pt x="9146" y="470"/>
                  <a:pt x="9068" y="495"/>
                  <a:pt x="9024" y="547"/>
                </a:cubicBezTo>
                <a:cubicBezTo>
                  <a:pt x="9017" y="556"/>
                  <a:pt x="9004" y="562"/>
                  <a:pt x="8992" y="569"/>
                </a:cubicBezTo>
                <a:cubicBezTo>
                  <a:pt x="8992" y="572"/>
                  <a:pt x="8995" y="575"/>
                  <a:pt x="8994" y="578"/>
                </a:cubicBezTo>
                <a:cubicBezTo>
                  <a:pt x="8980" y="603"/>
                  <a:pt x="8886" y="612"/>
                  <a:pt x="8777" y="614"/>
                </a:cubicBezTo>
                <a:cubicBezTo>
                  <a:pt x="8657" y="623"/>
                  <a:pt x="8528" y="616"/>
                  <a:pt x="8418" y="588"/>
                </a:cubicBezTo>
                <a:cubicBezTo>
                  <a:pt x="8376" y="579"/>
                  <a:pt x="8331" y="571"/>
                  <a:pt x="8309" y="559"/>
                </a:cubicBezTo>
                <a:cubicBezTo>
                  <a:pt x="8301" y="554"/>
                  <a:pt x="8296" y="549"/>
                  <a:pt x="8289" y="544"/>
                </a:cubicBezTo>
                <a:cubicBezTo>
                  <a:pt x="8223" y="504"/>
                  <a:pt x="8141" y="470"/>
                  <a:pt x="8107" y="470"/>
                </a:cubicBezTo>
                <a:cubicBezTo>
                  <a:pt x="8073" y="470"/>
                  <a:pt x="8026" y="446"/>
                  <a:pt x="8004" y="417"/>
                </a:cubicBezTo>
                <a:cubicBezTo>
                  <a:pt x="7982" y="388"/>
                  <a:pt x="7945" y="374"/>
                  <a:pt x="7920" y="384"/>
                </a:cubicBezTo>
                <a:cubicBezTo>
                  <a:pt x="7896" y="394"/>
                  <a:pt x="7866" y="385"/>
                  <a:pt x="7854" y="363"/>
                </a:cubicBezTo>
                <a:cubicBezTo>
                  <a:pt x="7848" y="353"/>
                  <a:pt x="7839" y="347"/>
                  <a:pt x="7830" y="343"/>
                </a:cubicBezTo>
                <a:lnTo>
                  <a:pt x="7819" y="343"/>
                </a:lnTo>
                <a:cubicBezTo>
                  <a:pt x="7812" y="343"/>
                  <a:pt x="7806" y="341"/>
                  <a:pt x="7800" y="344"/>
                </a:cubicBezTo>
                <a:cubicBezTo>
                  <a:pt x="7783" y="356"/>
                  <a:pt x="7736" y="339"/>
                  <a:pt x="7695" y="308"/>
                </a:cubicBezTo>
                <a:cubicBezTo>
                  <a:pt x="7654" y="277"/>
                  <a:pt x="7593" y="251"/>
                  <a:pt x="7560" y="251"/>
                </a:cubicBezTo>
                <a:cubicBezTo>
                  <a:pt x="7527" y="251"/>
                  <a:pt x="7473" y="236"/>
                  <a:pt x="7441" y="217"/>
                </a:cubicBezTo>
                <a:cubicBezTo>
                  <a:pt x="7305" y="139"/>
                  <a:pt x="7196" y="95"/>
                  <a:pt x="7086" y="77"/>
                </a:cubicBezTo>
                <a:cubicBezTo>
                  <a:pt x="7066" y="76"/>
                  <a:pt x="7051" y="76"/>
                  <a:pt x="7031" y="74"/>
                </a:cubicBezTo>
                <a:cubicBezTo>
                  <a:pt x="7021" y="73"/>
                  <a:pt x="7019" y="72"/>
                  <a:pt x="7010" y="72"/>
                </a:cubicBezTo>
                <a:cubicBezTo>
                  <a:pt x="6996" y="71"/>
                  <a:pt x="6983" y="69"/>
                  <a:pt x="6970" y="69"/>
                </a:cubicBezTo>
                <a:cubicBezTo>
                  <a:pt x="6877" y="69"/>
                  <a:pt x="6791" y="51"/>
                  <a:pt x="6779" y="29"/>
                </a:cubicBezTo>
                <a:cubicBezTo>
                  <a:pt x="6767" y="9"/>
                  <a:pt x="6714" y="-1"/>
                  <a:pt x="665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7" name="Image" descr="Image"/>
          <p:cNvPicPr>
            <a:picLocks noChangeAspect="1"/>
          </p:cNvPicPr>
          <p:nvPr/>
        </p:nvPicPr>
        <p:blipFill>
          <a:blip r:embed="rId4">
            <a:alphaModFix amt="54827"/>
            <a:extLst/>
          </a:blip>
          <a:stretch>
            <a:fillRect/>
          </a:stretch>
        </p:blipFill>
        <p:spPr>
          <a:xfrm rot="21360000">
            <a:off x="3130962" y="5075208"/>
            <a:ext cx="2107605" cy="1718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age" descr="Image"/>
          <p:cNvPicPr>
            <a:picLocks noChangeAspect="1"/>
          </p:cNvPicPr>
          <p:nvPr/>
        </p:nvPicPr>
        <p:blipFill>
          <a:blip r:embed="rId4">
            <a:alphaModFix amt="54827"/>
            <a:extLst/>
          </a:blip>
          <a:stretch>
            <a:fillRect/>
          </a:stretch>
        </p:blipFill>
        <p:spPr>
          <a:xfrm rot="21360000">
            <a:off x="3881967" y="7656627"/>
            <a:ext cx="2107605" cy="1718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age" descr="Image"/>
          <p:cNvPicPr>
            <a:picLocks noChangeAspect="1"/>
          </p:cNvPicPr>
          <p:nvPr/>
        </p:nvPicPr>
        <p:blipFill>
          <a:blip r:embed="rId5">
            <a:alphaModFix amt="53849"/>
            <a:extLst/>
          </a:blip>
          <a:srcRect l="27441" t="70191" r="46578" b="16209"/>
          <a:stretch>
            <a:fillRect/>
          </a:stretch>
        </p:blipFill>
        <p:spPr>
          <a:xfrm rot="1680000">
            <a:off x="1026985" y="7272849"/>
            <a:ext cx="808388" cy="569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age" descr="Image"/>
          <p:cNvPicPr>
            <a:picLocks noChangeAspect="1"/>
          </p:cNvPicPr>
          <p:nvPr/>
        </p:nvPicPr>
        <p:blipFill>
          <a:blip r:embed="rId6">
            <a:alphaModFix amt="50474"/>
            <a:extLst/>
          </a:blip>
          <a:stretch>
            <a:fillRect/>
          </a:stretch>
        </p:blipFill>
        <p:spPr>
          <a:xfrm rot="540000">
            <a:off x="3553645" y="6998393"/>
            <a:ext cx="1027804" cy="1553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age" descr="Image"/>
          <p:cNvPicPr>
            <a:picLocks noChangeAspect="0"/>
          </p:cNvPicPr>
          <p:nvPr/>
        </p:nvPicPr>
        <p:blipFill>
          <a:blip r:embed="rId7">
            <a:alphaModFix amt="51161"/>
            <a:extLst/>
          </a:blip>
          <a:srcRect l="0" t="0" r="0" b="44512"/>
          <a:stretch>
            <a:fillRect/>
          </a:stretch>
        </p:blipFill>
        <p:spPr>
          <a:xfrm rot="21180000">
            <a:off x="2396649" y="4432806"/>
            <a:ext cx="1608967" cy="927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age" descr="Image"/>
          <p:cNvPicPr>
            <a:picLocks noChangeAspect="0"/>
          </p:cNvPicPr>
          <p:nvPr/>
        </p:nvPicPr>
        <p:blipFill>
          <a:blip r:embed="rId8">
            <a:alphaModFix amt="43421"/>
            <a:extLst/>
          </a:blip>
          <a:stretch>
            <a:fillRect/>
          </a:stretch>
        </p:blipFill>
        <p:spPr>
          <a:xfrm rot="21420000">
            <a:off x="943937" y="5257183"/>
            <a:ext cx="935142" cy="1167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age" descr="Image"/>
          <p:cNvPicPr>
            <a:picLocks noChangeAspect="1"/>
          </p:cNvPicPr>
          <p:nvPr/>
        </p:nvPicPr>
        <p:blipFill>
          <a:blip r:embed="rId9">
            <a:alphaModFix amt="43421"/>
            <a:extLst/>
          </a:blip>
          <a:stretch>
            <a:fillRect/>
          </a:stretch>
        </p:blipFill>
        <p:spPr>
          <a:xfrm>
            <a:off x="594905" y="5693247"/>
            <a:ext cx="869227" cy="1473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Image" descr="Image"/>
          <p:cNvPicPr>
            <a:picLocks noChangeAspect="0"/>
          </p:cNvPicPr>
          <p:nvPr/>
        </p:nvPicPr>
        <p:blipFill>
          <a:blip r:embed="rId10">
            <a:alphaModFix amt="41540"/>
            <a:extLst/>
          </a:blip>
          <a:stretch>
            <a:fillRect/>
          </a:stretch>
        </p:blipFill>
        <p:spPr>
          <a:xfrm rot="300000">
            <a:off x="653317" y="7362776"/>
            <a:ext cx="752403" cy="1265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age" descr="Image"/>
          <p:cNvPicPr>
            <a:picLocks noChangeAspect="0"/>
          </p:cNvPicPr>
          <p:nvPr/>
        </p:nvPicPr>
        <p:blipFill>
          <a:blip r:embed="rId10">
            <a:alphaModFix amt="41540"/>
            <a:extLst/>
          </a:blip>
          <a:stretch>
            <a:fillRect/>
          </a:stretch>
        </p:blipFill>
        <p:spPr>
          <a:xfrm rot="300000">
            <a:off x="294979" y="6349010"/>
            <a:ext cx="752404" cy="1265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age" descr="Image"/>
          <p:cNvPicPr>
            <a:picLocks noChangeAspect="0"/>
          </p:cNvPicPr>
          <p:nvPr/>
        </p:nvPicPr>
        <p:blipFill>
          <a:blip r:embed="rId10">
            <a:alphaModFix amt="41540"/>
            <a:extLst/>
          </a:blip>
          <a:stretch>
            <a:fillRect/>
          </a:stretch>
        </p:blipFill>
        <p:spPr>
          <a:xfrm rot="300000">
            <a:off x="1392512" y="4231614"/>
            <a:ext cx="944255" cy="1370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age" descr="Image"/>
          <p:cNvPicPr>
            <a:picLocks noChangeAspect="0"/>
          </p:cNvPicPr>
          <p:nvPr/>
        </p:nvPicPr>
        <p:blipFill>
          <a:blip r:embed="rId7">
            <a:alphaModFix amt="51161"/>
            <a:extLst/>
          </a:blip>
          <a:srcRect l="0" t="0" r="0" b="44512"/>
          <a:stretch>
            <a:fillRect/>
          </a:stretch>
        </p:blipFill>
        <p:spPr>
          <a:xfrm rot="20880000">
            <a:off x="4121996" y="6247419"/>
            <a:ext cx="1232428" cy="751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age" descr="Image"/>
          <p:cNvPicPr>
            <a:picLocks noChangeAspect="0"/>
          </p:cNvPicPr>
          <p:nvPr/>
        </p:nvPicPr>
        <p:blipFill>
          <a:blip r:embed="rId7">
            <a:alphaModFix amt="51161"/>
            <a:extLst/>
          </a:blip>
          <a:srcRect l="0" t="0" r="0" b="44512"/>
          <a:stretch>
            <a:fillRect/>
          </a:stretch>
        </p:blipFill>
        <p:spPr>
          <a:xfrm rot="20580000">
            <a:off x="5446461" y="7515432"/>
            <a:ext cx="1007157" cy="751332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Rectangle 1"/>
          <p:cNvSpPr txBox="1"/>
          <p:nvPr/>
        </p:nvSpPr>
        <p:spPr>
          <a:xfrm>
            <a:off x="5158054" y="3823689"/>
            <a:ext cx="7735770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600"/>
              </a:spcBef>
              <a:buSzPct val="80000"/>
              <a:buBlip>
                <a:blip r:embed="rId11"/>
              </a:buBlip>
              <a:defRPr sz="4300">
                <a:solidFill>
                  <a:srgbClr val="FFFFFF"/>
                </a:solidFill>
                <a:effectLst>
                  <a:outerShdw sx="100000" sy="100000" kx="0" ky="0" algn="b" rotWithShape="0" blurRad="50800" dist="63500" dir="233035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KEYWORD: </a:t>
            </a:r>
            <a:r>
              <a:rPr b="1"/>
              <a:t>SPIRITUAL</a:t>
            </a:r>
            <a:r>
              <a:t>!  (1 Cor 3:16; Ep. 2:19-22)</a:t>
            </a:r>
          </a:p>
        </p:txBody>
      </p:sp>
      <p:sp>
        <p:nvSpPr>
          <p:cNvPr id="360" name="A SPIRITUAL HOUSE/ TEMPLE:"/>
          <p:cNvSpPr txBox="1"/>
          <p:nvPr/>
        </p:nvSpPr>
        <p:spPr>
          <a:xfrm>
            <a:off x="3836682" y="3023313"/>
            <a:ext cx="8253587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85800" indent="-685800" algn="l">
              <a:spcBef>
                <a:spcPts val="1600"/>
              </a:spcBef>
              <a:buSzPct val="80000"/>
              <a:buBlip>
                <a:blip r:embed="rId12"/>
              </a:buBlip>
              <a:defRPr b="1" cap="all" sz="4400">
                <a:solidFill>
                  <a:srgbClr val="FFFFFF"/>
                </a:solidFill>
                <a:effectLst>
                  <a:outerShdw sx="100000" sy="100000" kx="0" ky="0" algn="b" rotWithShape="0" blurRad="50800" dist="63500" dir="298957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A SPIRITUAL HOUSE/ TEMPLE:</a:t>
            </a:r>
          </a:p>
        </p:txBody>
      </p:sp>
      <p:sp>
        <p:nvSpPr>
          <p:cNvPr id="361" name="John 2:15–17 (NKJV)…"/>
          <p:cNvSpPr txBox="1"/>
          <p:nvPr/>
        </p:nvSpPr>
        <p:spPr>
          <a:xfrm>
            <a:off x="2736142" y="5443351"/>
            <a:ext cx="10027187" cy="38683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177800" dist="85191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John 2:15–17 (NKJV)</a:t>
            </a:r>
          </a:p>
          <a:p>
            <a:pPr defTabSz="457200">
              <a:defRPr sz="3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15</a:t>
            </a:r>
            <a:r>
              <a:t> When He had made a whip of cords, He drove them all out of the temple, with the sheep and the oxen, and poured out the changers’ money and overturned the tables. </a:t>
            </a:r>
            <a:r>
              <a:rPr baseline="31999"/>
              <a:t>16</a:t>
            </a:r>
            <a:r>
              <a:t> And He said to those who sold doves, “</a:t>
            </a:r>
            <a:r>
              <a:rPr>
                <a:solidFill>
                  <a:schemeClr val="accent5"/>
                </a:solidFill>
              </a:rPr>
              <a:t>Take these things away! Do not make My Father’s house a house of merchandise</a:t>
            </a:r>
            <a:r>
              <a:t>!” </a:t>
            </a:r>
            <a:r>
              <a:rPr baseline="31999"/>
              <a:t>17</a:t>
            </a:r>
            <a:r>
              <a:t> Then His disciples remembered that it was written, </a:t>
            </a:r>
            <a:r>
              <a:rPr i="1"/>
              <a:t>“Zeal for Your house</a:t>
            </a:r>
            <a:r>
              <a:t> has eaten Me up.”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“The Church of Christ - GOD’s TEMPLE”"/>
          <p:cNvSpPr txBox="1"/>
          <p:nvPr/>
        </p:nvSpPr>
        <p:spPr>
          <a:xfrm>
            <a:off x="217858" y="108095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364" name="(1 Peter 2:4-10; 1 Corinthians 3:16,17; 2 Corinthians 3:9-11; 6:14-7:1; Ephesians 2:20-22)"/>
          <p:cNvSpPr txBox="1"/>
          <p:nvPr/>
        </p:nvSpPr>
        <p:spPr>
          <a:xfrm>
            <a:off x="217858" y="1078645"/>
            <a:ext cx="12569084" cy="543053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  <p:pic>
        <p:nvPicPr>
          <p:cNvPr id="365" name="WE ARE LIVING STONES WE ARE LIVING STONES" descr="WE ARE LIVING STONES WE ARE LIVING STONES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378" y="1487318"/>
            <a:ext cx="13163557" cy="1727201"/>
          </a:xfrm>
          <a:prstGeom prst="rect">
            <a:avLst/>
          </a:prstGeom>
        </p:spPr>
      </p:pic>
      <p:sp>
        <p:nvSpPr>
          <p:cNvPr id="366" name="A HOLY PRIESTHOOD:"/>
          <p:cNvSpPr txBox="1"/>
          <p:nvPr/>
        </p:nvSpPr>
        <p:spPr>
          <a:xfrm>
            <a:off x="3836682" y="3023313"/>
            <a:ext cx="644349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85800" indent="-685800" algn="l">
              <a:spcBef>
                <a:spcPts val="1600"/>
              </a:spcBef>
              <a:buSzPct val="80000"/>
              <a:buBlip>
                <a:blip r:embed="rId3"/>
              </a:buBlip>
              <a:defRPr b="1" cap="all" sz="4400">
                <a:solidFill>
                  <a:srgbClr val="FFFFFF"/>
                </a:solidFill>
                <a:effectLst>
                  <a:outerShdw sx="100000" sy="100000" kx="0" ky="0" algn="b" rotWithShape="0" blurRad="50800" dist="63500" dir="298957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A HOLY PRIESTHOOD:</a:t>
            </a:r>
          </a:p>
        </p:txBody>
      </p:sp>
      <p:sp>
        <p:nvSpPr>
          <p:cNvPr id="367" name="Rectangle 1"/>
          <p:cNvSpPr txBox="1"/>
          <p:nvPr/>
        </p:nvSpPr>
        <p:spPr>
          <a:xfrm>
            <a:off x="4059816" y="3879452"/>
            <a:ext cx="8786937" cy="582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1371600" indent="-685800" algn="l">
              <a:spcBef>
                <a:spcPts val="1600"/>
              </a:spcBef>
              <a:buSzPct val="80000"/>
              <a:buBlip>
                <a:blip r:embed="rId4"/>
              </a:buBlip>
              <a:defRPr b="1" sz="3400">
                <a:solidFill>
                  <a:srgbClr val="FFFFFF"/>
                </a:solidFill>
                <a:effectLst>
                  <a:outerShdw sx="100000" sy="100000" kx="0" ky="0" algn="b" rotWithShape="0" blurRad="12700" dist="63500" dir="2248495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Every Christian is a “PRIEST!”</a:t>
            </a:r>
          </a:p>
          <a:p>
            <a:pPr marL="1828800" indent="-685800" algn="l">
              <a:spcBef>
                <a:spcPts val="1000"/>
              </a:spcBef>
              <a:buSzPct val="80000"/>
              <a:buBlip>
                <a:blip r:embed="rId5"/>
              </a:buBlip>
              <a:defRPr sz="3400">
                <a:solidFill>
                  <a:srgbClr val="FFFFFF"/>
                </a:solidFill>
                <a:effectLst>
                  <a:outerShdw sx="100000" sy="100000" kx="0" ky="0" algn="b" rotWithShape="0" blurRad="12700" dist="63500" dir="2248495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royal priesthood (1 Peter 2:9) </a:t>
            </a:r>
          </a:p>
          <a:p>
            <a:pPr marL="1828800" indent="-685800" algn="l">
              <a:spcBef>
                <a:spcPts val="1000"/>
              </a:spcBef>
              <a:buSzPct val="80000"/>
              <a:buBlip>
                <a:blip r:embed="rId5"/>
              </a:buBlip>
              <a:defRPr sz="3400">
                <a:solidFill>
                  <a:srgbClr val="FFFFFF"/>
                </a:solidFill>
                <a:effectLst>
                  <a:outerShdw sx="100000" sy="100000" kx="0" ky="0" algn="b" rotWithShape="0" blurRad="12700" dist="63500" dir="2248495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Made kings &amp; priest (Rev. 1:5-6)</a:t>
            </a:r>
          </a:p>
          <a:p>
            <a:pPr marL="1371600" indent="-685800" algn="l">
              <a:spcBef>
                <a:spcPts val="1600"/>
              </a:spcBef>
              <a:buSzPct val="80000"/>
              <a:buBlip>
                <a:blip r:embed="rId4"/>
              </a:buBlip>
              <a:defRPr b="1" sz="3400">
                <a:solidFill>
                  <a:srgbClr val="FFFFFF"/>
                </a:solidFill>
                <a:effectLst>
                  <a:outerShdw sx="100000" sy="100000" kx="0" ky="0" algn="b" rotWithShape="0" blurRad="12700" dist="63500" dir="2248495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serve as a holy priesthood, offering </a:t>
            </a:r>
            <a:r>
              <a:rPr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rPr>
              <a:t>spiritual</a:t>
            </a:r>
            <a:r>
              <a:t> sacrifices to God.</a:t>
            </a:r>
          </a:p>
          <a:p>
            <a:pPr marL="1828800" indent="-685800" algn="l">
              <a:spcBef>
                <a:spcPts val="1000"/>
              </a:spcBef>
              <a:buSzPct val="80000"/>
              <a:buBlip>
                <a:blip r:embed="rId5"/>
              </a:buBlip>
              <a:defRPr sz="3400">
                <a:solidFill>
                  <a:srgbClr val="FFFFFF"/>
                </a:solidFill>
                <a:effectLst>
                  <a:outerShdw sx="100000" sy="100000" kx="0" ky="0" algn="b" rotWithShape="0" blurRad="12700" dist="63500" dir="2248495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Our bodies (Ro 12:1-2)</a:t>
            </a:r>
          </a:p>
          <a:p>
            <a:pPr marL="1828800" indent="-685800" algn="l">
              <a:spcBef>
                <a:spcPts val="1000"/>
              </a:spcBef>
              <a:buSzPct val="80000"/>
              <a:buBlip>
                <a:blip r:embed="rId5"/>
              </a:buBlip>
              <a:defRPr sz="3400">
                <a:solidFill>
                  <a:srgbClr val="FFFFFF"/>
                </a:solidFill>
                <a:effectLst>
                  <a:outerShdw sx="100000" sy="100000" kx="0" ky="0" algn="b" rotWithShape="0" blurRad="12700" dist="63500" dir="2248495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Our “vocal” praise (Heb 13:15)  </a:t>
            </a:r>
          </a:p>
          <a:p>
            <a:pPr marL="1828800" indent="-685800" algn="l">
              <a:spcBef>
                <a:spcPts val="1000"/>
              </a:spcBef>
              <a:buSzPct val="80000"/>
              <a:buBlip>
                <a:blip r:embed="rId5"/>
              </a:buBlip>
              <a:defRPr sz="3400">
                <a:solidFill>
                  <a:srgbClr val="FFFFFF"/>
                </a:solidFill>
                <a:effectLst>
                  <a:outerShdw sx="100000" sy="100000" kx="0" ky="0" algn="b" rotWithShape="0" blurRad="12700" dist="63500" dir="2248495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Doing good, sharing (He 13:16)</a:t>
            </a:r>
          </a:p>
          <a:p>
            <a:pPr marL="1828800" indent="-685800" algn="l">
              <a:spcBef>
                <a:spcPts val="1000"/>
              </a:spcBef>
              <a:buSzPct val="80000"/>
              <a:buBlip>
                <a:blip r:embed="rId5"/>
              </a:buBlip>
              <a:defRPr sz="3400">
                <a:solidFill>
                  <a:srgbClr val="FFFFFF"/>
                </a:solidFill>
                <a:effectLst>
                  <a:outerShdw sx="100000" sy="100000" kx="0" ky="0" algn="b" rotWithShape="0" blurRad="12700" dist="63500" dir="2248495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Even our deaths (2 Ti 4:6-8)</a:t>
            </a:r>
          </a:p>
        </p:txBody>
      </p:sp>
      <p:pic>
        <p:nvPicPr>
          <p:cNvPr id="368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15874" t="4494" r="32994" b="0"/>
          <a:stretch>
            <a:fillRect/>
          </a:stretch>
        </p:blipFill>
        <p:spPr>
          <a:xfrm>
            <a:off x="-608608" y="3756126"/>
            <a:ext cx="5782867" cy="6075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fill="norm" stroke="1" extrusionOk="0">
                <a:moveTo>
                  <a:pt x="11521" y="2"/>
                </a:moveTo>
                <a:cubicBezTo>
                  <a:pt x="10885" y="-6"/>
                  <a:pt x="10631" y="7"/>
                  <a:pt x="10540" y="51"/>
                </a:cubicBezTo>
                <a:cubicBezTo>
                  <a:pt x="10451" y="95"/>
                  <a:pt x="10348" y="100"/>
                  <a:pt x="10163" y="72"/>
                </a:cubicBezTo>
                <a:cubicBezTo>
                  <a:pt x="9920" y="35"/>
                  <a:pt x="9899" y="40"/>
                  <a:pt x="9692" y="191"/>
                </a:cubicBezTo>
                <a:cubicBezTo>
                  <a:pt x="9573" y="277"/>
                  <a:pt x="9433" y="349"/>
                  <a:pt x="9381" y="349"/>
                </a:cubicBezTo>
                <a:cubicBezTo>
                  <a:pt x="9328" y="349"/>
                  <a:pt x="9298" y="367"/>
                  <a:pt x="9312" y="390"/>
                </a:cubicBezTo>
                <a:cubicBezTo>
                  <a:pt x="9327" y="412"/>
                  <a:pt x="9221" y="493"/>
                  <a:pt x="9077" y="570"/>
                </a:cubicBezTo>
                <a:cubicBezTo>
                  <a:pt x="8913" y="658"/>
                  <a:pt x="8786" y="767"/>
                  <a:pt x="8736" y="859"/>
                </a:cubicBezTo>
                <a:cubicBezTo>
                  <a:pt x="8692" y="941"/>
                  <a:pt x="8615" y="1057"/>
                  <a:pt x="8565" y="1117"/>
                </a:cubicBezTo>
                <a:cubicBezTo>
                  <a:pt x="8516" y="1178"/>
                  <a:pt x="8439" y="1341"/>
                  <a:pt x="8395" y="1481"/>
                </a:cubicBezTo>
                <a:cubicBezTo>
                  <a:pt x="8288" y="1823"/>
                  <a:pt x="8287" y="1829"/>
                  <a:pt x="8242" y="2171"/>
                </a:cubicBezTo>
                <a:cubicBezTo>
                  <a:pt x="8221" y="2335"/>
                  <a:pt x="8178" y="2515"/>
                  <a:pt x="8146" y="2572"/>
                </a:cubicBezTo>
                <a:cubicBezTo>
                  <a:pt x="8114" y="2628"/>
                  <a:pt x="8076" y="2841"/>
                  <a:pt x="8063" y="3046"/>
                </a:cubicBezTo>
                <a:cubicBezTo>
                  <a:pt x="8050" y="3250"/>
                  <a:pt x="8022" y="3438"/>
                  <a:pt x="8002" y="3463"/>
                </a:cubicBezTo>
                <a:cubicBezTo>
                  <a:pt x="7982" y="3489"/>
                  <a:pt x="7935" y="3612"/>
                  <a:pt x="7900" y="3737"/>
                </a:cubicBezTo>
                <a:cubicBezTo>
                  <a:pt x="7864" y="3862"/>
                  <a:pt x="7787" y="4033"/>
                  <a:pt x="7728" y="4116"/>
                </a:cubicBezTo>
                <a:cubicBezTo>
                  <a:pt x="7583" y="4318"/>
                  <a:pt x="7550" y="4578"/>
                  <a:pt x="7591" y="5159"/>
                </a:cubicBezTo>
                <a:cubicBezTo>
                  <a:pt x="7632" y="5720"/>
                  <a:pt x="7792" y="6268"/>
                  <a:pt x="7955" y="6393"/>
                </a:cubicBezTo>
                <a:cubicBezTo>
                  <a:pt x="8055" y="6470"/>
                  <a:pt x="8062" y="6511"/>
                  <a:pt x="8066" y="7146"/>
                </a:cubicBezTo>
                <a:cubicBezTo>
                  <a:pt x="8070" y="7736"/>
                  <a:pt x="8060" y="7823"/>
                  <a:pt x="7986" y="7875"/>
                </a:cubicBezTo>
                <a:cubicBezTo>
                  <a:pt x="7939" y="7908"/>
                  <a:pt x="7813" y="8105"/>
                  <a:pt x="7705" y="8314"/>
                </a:cubicBezTo>
                <a:cubicBezTo>
                  <a:pt x="7598" y="8523"/>
                  <a:pt x="7435" y="8801"/>
                  <a:pt x="7342" y="8933"/>
                </a:cubicBezTo>
                <a:cubicBezTo>
                  <a:pt x="7184" y="9159"/>
                  <a:pt x="7163" y="9174"/>
                  <a:pt x="6975" y="9174"/>
                </a:cubicBezTo>
                <a:cubicBezTo>
                  <a:pt x="6839" y="9174"/>
                  <a:pt x="6716" y="9211"/>
                  <a:pt x="6594" y="9290"/>
                </a:cubicBezTo>
                <a:cubicBezTo>
                  <a:pt x="6402" y="9413"/>
                  <a:pt x="5979" y="9538"/>
                  <a:pt x="5747" y="9538"/>
                </a:cubicBezTo>
                <a:cubicBezTo>
                  <a:pt x="5544" y="9538"/>
                  <a:pt x="5364" y="9615"/>
                  <a:pt x="5199" y="9774"/>
                </a:cubicBezTo>
                <a:cubicBezTo>
                  <a:pt x="4983" y="9981"/>
                  <a:pt x="4080" y="10481"/>
                  <a:pt x="3645" y="10634"/>
                </a:cubicBezTo>
                <a:cubicBezTo>
                  <a:pt x="3556" y="10666"/>
                  <a:pt x="3320" y="10796"/>
                  <a:pt x="3119" y="10925"/>
                </a:cubicBezTo>
                <a:cubicBezTo>
                  <a:pt x="2918" y="11053"/>
                  <a:pt x="2635" y="11203"/>
                  <a:pt x="2490" y="11259"/>
                </a:cubicBezTo>
                <a:cubicBezTo>
                  <a:pt x="1753" y="11544"/>
                  <a:pt x="1427" y="11917"/>
                  <a:pt x="1226" y="12699"/>
                </a:cubicBezTo>
                <a:cubicBezTo>
                  <a:pt x="1181" y="12874"/>
                  <a:pt x="1061" y="13152"/>
                  <a:pt x="959" y="13314"/>
                </a:cubicBezTo>
                <a:cubicBezTo>
                  <a:pt x="636" y="13832"/>
                  <a:pt x="567" y="14150"/>
                  <a:pt x="532" y="15293"/>
                </a:cubicBezTo>
                <a:cubicBezTo>
                  <a:pt x="514" y="15884"/>
                  <a:pt x="480" y="16331"/>
                  <a:pt x="449" y="16385"/>
                </a:cubicBezTo>
                <a:cubicBezTo>
                  <a:pt x="416" y="16441"/>
                  <a:pt x="395" y="16778"/>
                  <a:pt x="394" y="17272"/>
                </a:cubicBezTo>
                <a:cubicBezTo>
                  <a:pt x="393" y="17833"/>
                  <a:pt x="356" y="18370"/>
                  <a:pt x="267" y="19092"/>
                </a:cubicBezTo>
                <a:cubicBezTo>
                  <a:pt x="119" y="20295"/>
                  <a:pt x="1" y="21347"/>
                  <a:pt x="0" y="21491"/>
                </a:cubicBezTo>
                <a:lnTo>
                  <a:pt x="0" y="21594"/>
                </a:lnTo>
                <a:lnTo>
                  <a:pt x="10300" y="21594"/>
                </a:lnTo>
                <a:cubicBezTo>
                  <a:pt x="20088" y="21594"/>
                  <a:pt x="20600" y="21589"/>
                  <a:pt x="20576" y="21514"/>
                </a:cubicBezTo>
                <a:cubicBezTo>
                  <a:pt x="20528" y="21369"/>
                  <a:pt x="19839" y="18624"/>
                  <a:pt x="19710" y="18068"/>
                </a:cubicBezTo>
                <a:cubicBezTo>
                  <a:pt x="19557" y="17404"/>
                  <a:pt x="19442" y="16992"/>
                  <a:pt x="19394" y="16931"/>
                </a:cubicBezTo>
                <a:cubicBezTo>
                  <a:pt x="19375" y="16906"/>
                  <a:pt x="19344" y="16680"/>
                  <a:pt x="19326" y="16430"/>
                </a:cubicBezTo>
                <a:cubicBezTo>
                  <a:pt x="19308" y="16180"/>
                  <a:pt x="19272" y="15885"/>
                  <a:pt x="19247" y="15774"/>
                </a:cubicBezTo>
                <a:cubicBezTo>
                  <a:pt x="19223" y="15664"/>
                  <a:pt x="19221" y="15557"/>
                  <a:pt x="19243" y="15536"/>
                </a:cubicBezTo>
                <a:cubicBezTo>
                  <a:pt x="19265" y="15514"/>
                  <a:pt x="19465" y="15527"/>
                  <a:pt x="19688" y="15564"/>
                </a:cubicBezTo>
                <a:cubicBezTo>
                  <a:pt x="20211" y="15652"/>
                  <a:pt x="20592" y="15652"/>
                  <a:pt x="20722" y="15565"/>
                </a:cubicBezTo>
                <a:cubicBezTo>
                  <a:pt x="20794" y="15518"/>
                  <a:pt x="20834" y="15428"/>
                  <a:pt x="20857" y="15259"/>
                </a:cubicBezTo>
                <a:cubicBezTo>
                  <a:pt x="20893" y="14999"/>
                  <a:pt x="21052" y="14406"/>
                  <a:pt x="21135" y="14224"/>
                </a:cubicBezTo>
                <a:cubicBezTo>
                  <a:pt x="21163" y="14161"/>
                  <a:pt x="21182" y="14094"/>
                  <a:pt x="21178" y="14074"/>
                </a:cubicBezTo>
                <a:cubicBezTo>
                  <a:pt x="21169" y="14042"/>
                  <a:pt x="21432" y="13059"/>
                  <a:pt x="21551" y="12677"/>
                </a:cubicBezTo>
                <a:cubicBezTo>
                  <a:pt x="21578" y="12589"/>
                  <a:pt x="21600" y="12505"/>
                  <a:pt x="21600" y="12488"/>
                </a:cubicBezTo>
                <a:cubicBezTo>
                  <a:pt x="21600" y="12418"/>
                  <a:pt x="21443" y="12313"/>
                  <a:pt x="21338" y="12313"/>
                </a:cubicBezTo>
                <a:cubicBezTo>
                  <a:pt x="21266" y="12313"/>
                  <a:pt x="21185" y="12261"/>
                  <a:pt x="21118" y="12172"/>
                </a:cubicBezTo>
                <a:cubicBezTo>
                  <a:pt x="21060" y="12094"/>
                  <a:pt x="20959" y="11977"/>
                  <a:pt x="20894" y="11911"/>
                </a:cubicBezTo>
                <a:cubicBezTo>
                  <a:pt x="20829" y="11844"/>
                  <a:pt x="20736" y="11716"/>
                  <a:pt x="20688" y="11627"/>
                </a:cubicBezTo>
                <a:cubicBezTo>
                  <a:pt x="20579" y="11425"/>
                  <a:pt x="20534" y="11391"/>
                  <a:pt x="20236" y="11289"/>
                </a:cubicBezTo>
                <a:cubicBezTo>
                  <a:pt x="20104" y="11244"/>
                  <a:pt x="19971" y="11178"/>
                  <a:pt x="19940" y="11142"/>
                </a:cubicBezTo>
                <a:cubicBezTo>
                  <a:pt x="19831" y="11017"/>
                  <a:pt x="16936" y="10973"/>
                  <a:pt x="15871" y="11080"/>
                </a:cubicBezTo>
                <a:lnTo>
                  <a:pt x="15242" y="11142"/>
                </a:lnTo>
                <a:lnTo>
                  <a:pt x="14529" y="10818"/>
                </a:lnTo>
                <a:cubicBezTo>
                  <a:pt x="14137" y="10639"/>
                  <a:pt x="13772" y="10493"/>
                  <a:pt x="13720" y="10493"/>
                </a:cubicBezTo>
                <a:cubicBezTo>
                  <a:pt x="13667" y="10493"/>
                  <a:pt x="13517" y="10408"/>
                  <a:pt x="13386" y="10304"/>
                </a:cubicBezTo>
                <a:cubicBezTo>
                  <a:pt x="13178" y="10140"/>
                  <a:pt x="12863" y="9976"/>
                  <a:pt x="12584" y="9887"/>
                </a:cubicBezTo>
                <a:cubicBezTo>
                  <a:pt x="12500" y="9860"/>
                  <a:pt x="12481" y="9792"/>
                  <a:pt x="12500" y="9586"/>
                </a:cubicBezTo>
                <a:cubicBezTo>
                  <a:pt x="12509" y="9480"/>
                  <a:pt x="12588" y="9372"/>
                  <a:pt x="12999" y="8908"/>
                </a:cubicBezTo>
                <a:cubicBezTo>
                  <a:pt x="13429" y="8422"/>
                  <a:pt x="13691" y="7964"/>
                  <a:pt x="13840" y="7432"/>
                </a:cubicBezTo>
                <a:cubicBezTo>
                  <a:pt x="13894" y="7237"/>
                  <a:pt x="13958" y="7042"/>
                  <a:pt x="13982" y="6999"/>
                </a:cubicBezTo>
                <a:cubicBezTo>
                  <a:pt x="14030" y="6911"/>
                  <a:pt x="14225" y="6120"/>
                  <a:pt x="14225" y="6010"/>
                </a:cubicBezTo>
                <a:cubicBezTo>
                  <a:pt x="14225" y="5971"/>
                  <a:pt x="14287" y="5833"/>
                  <a:pt x="14363" y="5703"/>
                </a:cubicBezTo>
                <a:cubicBezTo>
                  <a:pt x="14439" y="5573"/>
                  <a:pt x="14538" y="5312"/>
                  <a:pt x="14582" y="5125"/>
                </a:cubicBezTo>
                <a:cubicBezTo>
                  <a:pt x="14627" y="4937"/>
                  <a:pt x="14680" y="4753"/>
                  <a:pt x="14701" y="4714"/>
                </a:cubicBezTo>
                <a:cubicBezTo>
                  <a:pt x="14722" y="4676"/>
                  <a:pt x="14755" y="4517"/>
                  <a:pt x="14774" y="4362"/>
                </a:cubicBezTo>
                <a:cubicBezTo>
                  <a:pt x="14793" y="4206"/>
                  <a:pt x="14828" y="4067"/>
                  <a:pt x="14852" y="4053"/>
                </a:cubicBezTo>
                <a:cubicBezTo>
                  <a:pt x="14876" y="4039"/>
                  <a:pt x="14895" y="3976"/>
                  <a:pt x="14895" y="3913"/>
                </a:cubicBezTo>
                <a:cubicBezTo>
                  <a:pt x="14895" y="3850"/>
                  <a:pt x="14915" y="3764"/>
                  <a:pt x="14940" y="3721"/>
                </a:cubicBezTo>
                <a:cubicBezTo>
                  <a:pt x="15021" y="3576"/>
                  <a:pt x="15033" y="3017"/>
                  <a:pt x="14963" y="2637"/>
                </a:cubicBezTo>
                <a:cubicBezTo>
                  <a:pt x="14926" y="2431"/>
                  <a:pt x="14898" y="2226"/>
                  <a:pt x="14903" y="2181"/>
                </a:cubicBezTo>
                <a:cubicBezTo>
                  <a:pt x="14922" y="1962"/>
                  <a:pt x="14889" y="1888"/>
                  <a:pt x="14728" y="1797"/>
                </a:cubicBezTo>
                <a:cubicBezTo>
                  <a:pt x="14601" y="1726"/>
                  <a:pt x="14560" y="1674"/>
                  <a:pt x="14560" y="1580"/>
                </a:cubicBezTo>
                <a:cubicBezTo>
                  <a:pt x="14560" y="1499"/>
                  <a:pt x="14493" y="1385"/>
                  <a:pt x="14369" y="1254"/>
                </a:cubicBezTo>
                <a:cubicBezTo>
                  <a:pt x="14264" y="1144"/>
                  <a:pt x="14178" y="1038"/>
                  <a:pt x="14178" y="1020"/>
                </a:cubicBezTo>
                <a:cubicBezTo>
                  <a:pt x="14177" y="1002"/>
                  <a:pt x="14094" y="946"/>
                  <a:pt x="13992" y="897"/>
                </a:cubicBezTo>
                <a:cubicBezTo>
                  <a:pt x="13891" y="848"/>
                  <a:pt x="13775" y="759"/>
                  <a:pt x="13733" y="698"/>
                </a:cubicBezTo>
                <a:cubicBezTo>
                  <a:pt x="13686" y="631"/>
                  <a:pt x="13592" y="579"/>
                  <a:pt x="13490" y="563"/>
                </a:cubicBezTo>
                <a:cubicBezTo>
                  <a:pt x="13398" y="549"/>
                  <a:pt x="13219" y="467"/>
                  <a:pt x="13090" y="381"/>
                </a:cubicBezTo>
                <a:cubicBezTo>
                  <a:pt x="12575" y="38"/>
                  <a:pt x="12473" y="13"/>
                  <a:pt x="11521" y="2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55600" dist="177800" dir="3413990">
              <a:srgbClr val="000000">
                <a:alpha val="41196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2000"/>
                                        <p:tgtEl>
                                          <p:spTgt spid="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2000"/>
                                        <p:tgtEl>
                                          <p:spTgt spid="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2000"/>
                                        <p:tgtEl>
                                          <p:spTgt spid="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2000"/>
                                        <p:tgtEl>
                                          <p:spTgt spid="3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2000"/>
                                        <p:tgtEl>
                                          <p:spTgt spid="3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6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IMPLICATIONS / LESSONS"/>
          <p:cNvSpPr txBox="1"/>
          <p:nvPr/>
        </p:nvSpPr>
        <p:spPr>
          <a:xfrm>
            <a:off x="281123" y="1878538"/>
            <a:ext cx="12442554" cy="1079501"/>
          </a:xfrm>
          <a:prstGeom prst="rect">
            <a:avLst/>
          </a:prstGeom>
          <a:gradFill>
            <a:gsLst>
              <a:gs pos="0">
                <a:srgbClr val="D783FF"/>
              </a:gs>
              <a:gs pos="100000">
                <a:srgbClr val="531B93"/>
              </a:gs>
            </a:gsLst>
            <a:lin ang="5400000"/>
          </a:gra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400"/>
              </a:spcBef>
              <a:defRPr b="1" sz="65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63500" dir="192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IMPLICATIONS / LESSONS</a:t>
            </a:r>
          </a:p>
        </p:txBody>
      </p:sp>
      <p:sp>
        <p:nvSpPr>
          <p:cNvPr id="371" name="God’s temple today, (the church), is the building which has been made according to the pattern (Heb. 8:5,6; Mat. 28:18; 2 Tim 1:13; Acts 2:41,42; Col. 3:17)…"/>
          <p:cNvSpPr txBox="1"/>
          <p:nvPr/>
        </p:nvSpPr>
        <p:spPr>
          <a:xfrm>
            <a:off x="4129502" y="3214878"/>
            <a:ext cx="8815749" cy="646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100"/>
              </a:spcBef>
              <a:buSzPct val="80000"/>
              <a:buBlip>
                <a:blip r:embed="rId2"/>
              </a:buBlip>
              <a:defRPr sz="3500">
                <a:solidFill>
                  <a:srgbClr val="000000"/>
                </a:solidFill>
              </a:defRPr>
            </a:pPr>
            <a:r>
              <a:t>God’s temple today, (the church), is the building which has been made according to the pattern (Heb. 8:5,6; Mat. 28:18; 2 Tim 1:13; Acts 2:41,42; Col. 3:17)</a:t>
            </a:r>
          </a:p>
          <a:p>
            <a:pPr marL="685800" indent="-457200" algn="l">
              <a:spcBef>
                <a:spcPts val="1100"/>
              </a:spcBef>
              <a:buSzPct val="80000"/>
              <a:buBlip>
                <a:blip r:embed="rId2"/>
              </a:buBlip>
              <a:defRPr sz="3500">
                <a:solidFill>
                  <a:srgbClr val="000000"/>
                </a:solidFill>
              </a:defRPr>
            </a:pPr>
            <a:r>
              <a:t>The importance of WORSHIP which MUST be according to the pattern (Lev. 10:3,4; John 4:24; Col. 3:16,17)</a:t>
            </a:r>
          </a:p>
          <a:p>
            <a:pPr marL="457200" indent="-457200" algn="l">
              <a:spcBef>
                <a:spcPts val="1100"/>
              </a:spcBef>
              <a:buSzPct val="80000"/>
              <a:buBlip>
                <a:blip r:embed="rId2"/>
              </a:buBlip>
              <a:defRPr sz="3500">
                <a:solidFill>
                  <a:srgbClr val="000000"/>
                </a:solidFill>
              </a:defRPr>
            </a:pPr>
            <a:r>
              <a:t>Singularity / Unity - one building fit together upon the one and only foundation (1 Cor. 3:9-11, 16; Eph. 2:20,21; 4:11-16)</a:t>
            </a:r>
          </a:p>
          <a:p>
            <a:pPr lvl="1" marL="457200" indent="-457200" algn="l">
              <a:spcBef>
                <a:spcPts val="1100"/>
              </a:spcBef>
              <a:buSzPct val="80000"/>
              <a:buBlip>
                <a:blip r:embed="rId2"/>
              </a:buBlip>
              <a:defRPr sz="3500">
                <a:solidFill>
                  <a:srgbClr val="000000"/>
                </a:solidFill>
              </a:defRPr>
            </a:pPr>
            <a:r>
              <a:t>Implies the necessity of holiness (2 Cor. 6:14-7:1; 1 Pet 1:13-16)</a:t>
            </a:r>
          </a:p>
        </p:txBody>
      </p:sp>
      <p:pic>
        <p:nvPicPr>
          <p:cNvPr id="37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5874" t="4490" r="32993" b="0"/>
          <a:stretch>
            <a:fillRect/>
          </a:stretch>
        </p:blipFill>
        <p:spPr>
          <a:xfrm>
            <a:off x="-1799159" y="3491590"/>
            <a:ext cx="6013848" cy="6318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fill="norm" stroke="1" extrusionOk="0">
                <a:moveTo>
                  <a:pt x="11521" y="2"/>
                </a:moveTo>
                <a:cubicBezTo>
                  <a:pt x="10885" y="-6"/>
                  <a:pt x="10631" y="7"/>
                  <a:pt x="10540" y="52"/>
                </a:cubicBezTo>
                <a:cubicBezTo>
                  <a:pt x="10451" y="95"/>
                  <a:pt x="10347" y="101"/>
                  <a:pt x="10162" y="74"/>
                </a:cubicBezTo>
                <a:cubicBezTo>
                  <a:pt x="9918" y="37"/>
                  <a:pt x="9899" y="42"/>
                  <a:pt x="9692" y="193"/>
                </a:cubicBezTo>
                <a:cubicBezTo>
                  <a:pt x="9573" y="279"/>
                  <a:pt x="9433" y="349"/>
                  <a:pt x="9381" y="349"/>
                </a:cubicBezTo>
                <a:cubicBezTo>
                  <a:pt x="9329" y="349"/>
                  <a:pt x="9298" y="368"/>
                  <a:pt x="9313" y="391"/>
                </a:cubicBezTo>
                <a:cubicBezTo>
                  <a:pt x="9327" y="414"/>
                  <a:pt x="9221" y="494"/>
                  <a:pt x="9077" y="571"/>
                </a:cubicBezTo>
                <a:cubicBezTo>
                  <a:pt x="8914" y="659"/>
                  <a:pt x="8785" y="768"/>
                  <a:pt x="8735" y="860"/>
                </a:cubicBezTo>
                <a:cubicBezTo>
                  <a:pt x="8691" y="942"/>
                  <a:pt x="8615" y="1058"/>
                  <a:pt x="8566" y="1118"/>
                </a:cubicBezTo>
                <a:cubicBezTo>
                  <a:pt x="8516" y="1178"/>
                  <a:pt x="8439" y="1343"/>
                  <a:pt x="8395" y="1483"/>
                </a:cubicBezTo>
                <a:cubicBezTo>
                  <a:pt x="8287" y="1824"/>
                  <a:pt x="8287" y="1830"/>
                  <a:pt x="8242" y="2172"/>
                </a:cubicBezTo>
                <a:cubicBezTo>
                  <a:pt x="8220" y="2336"/>
                  <a:pt x="8177" y="2515"/>
                  <a:pt x="8145" y="2572"/>
                </a:cubicBezTo>
                <a:cubicBezTo>
                  <a:pt x="8113" y="2628"/>
                  <a:pt x="8077" y="2842"/>
                  <a:pt x="8064" y="3047"/>
                </a:cubicBezTo>
                <a:cubicBezTo>
                  <a:pt x="8051" y="3251"/>
                  <a:pt x="8023" y="3439"/>
                  <a:pt x="8003" y="3464"/>
                </a:cubicBezTo>
                <a:cubicBezTo>
                  <a:pt x="7982" y="3490"/>
                  <a:pt x="7936" y="3613"/>
                  <a:pt x="7900" y="3738"/>
                </a:cubicBezTo>
                <a:cubicBezTo>
                  <a:pt x="7864" y="3863"/>
                  <a:pt x="7787" y="4034"/>
                  <a:pt x="7727" y="4117"/>
                </a:cubicBezTo>
                <a:cubicBezTo>
                  <a:pt x="7583" y="4319"/>
                  <a:pt x="7549" y="4579"/>
                  <a:pt x="7591" y="5160"/>
                </a:cubicBezTo>
                <a:cubicBezTo>
                  <a:pt x="7631" y="5721"/>
                  <a:pt x="7792" y="6269"/>
                  <a:pt x="7954" y="6394"/>
                </a:cubicBezTo>
                <a:cubicBezTo>
                  <a:pt x="8055" y="6471"/>
                  <a:pt x="8061" y="6511"/>
                  <a:pt x="8065" y="7147"/>
                </a:cubicBezTo>
                <a:cubicBezTo>
                  <a:pt x="8069" y="7737"/>
                  <a:pt x="8060" y="7823"/>
                  <a:pt x="7985" y="7875"/>
                </a:cubicBezTo>
                <a:cubicBezTo>
                  <a:pt x="7939" y="7907"/>
                  <a:pt x="7814" y="8106"/>
                  <a:pt x="7706" y="8314"/>
                </a:cubicBezTo>
                <a:cubicBezTo>
                  <a:pt x="7599" y="8523"/>
                  <a:pt x="7435" y="8802"/>
                  <a:pt x="7343" y="8934"/>
                </a:cubicBezTo>
                <a:cubicBezTo>
                  <a:pt x="7184" y="9160"/>
                  <a:pt x="7163" y="9174"/>
                  <a:pt x="6975" y="9174"/>
                </a:cubicBezTo>
                <a:cubicBezTo>
                  <a:pt x="6839" y="9174"/>
                  <a:pt x="6717" y="9212"/>
                  <a:pt x="6594" y="9291"/>
                </a:cubicBezTo>
                <a:cubicBezTo>
                  <a:pt x="6403" y="9414"/>
                  <a:pt x="5979" y="9538"/>
                  <a:pt x="5747" y="9538"/>
                </a:cubicBezTo>
                <a:cubicBezTo>
                  <a:pt x="5544" y="9538"/>
                  <a:pt x="5364" y="9615"/>
                  <a:pt x="5199" y="9774"/>
                </a:cubicBezTo>
                <a:cubicBezTo>
                  <a:pt x="4983" y="9981"/>
                  <a:pt x="4080" y="10482"/>
                  <a:pt x="3645" y="10635"/>
                </a:cubicBezTo>
                <a:cubicBezTo>
                  <a:pt x="3556" y="10666"/>
                  <a:pt x="3318" y="10797"/>
                  <a:pt x="3117" y="10925"/>
                </a:cubicBezTo>
                <a:cubicBezTo>
                  <a:pt x="2917" y="11054"/>
                  <a:pt x="2635" y="11204"/>
                  <a:pt x="2490" y="11260"/>
                </a:cubicBezTo>
                <a:cubicBezTo>
                  <a:pt x="1753" y="11546"/>
                  <a:pt x="1425" y="11919"/>
                  <a:pt x="1224" y="12701"/>
                </a:cubicBezTo>
                <a:cubicBezTo>
                  <a:pt x="1179" y="12876"/>
                  <a:pt x="1061" y="13151"/>
                  <a:pt x="959" y="13314"/>
                </a:cubicBezTo>
                <a:cubicBezTo>
                  <a:pt x="636" y="13831"/>
                  <a:pt x="566" y="14150"/>
                  <a:pt x="532" y="15293"/>
                </a:cubicBezTo>
                <a:cubicBezTo>
                  <a:pt x="514" y="15883"/>
                  <a:pt x="480" y="16331"/>
                  <a:pt x="449" y="16384"/>
                </a:cubicBezTo>
                <a:cubicBezTo>
                  <a:pt x="416" y="16441"/>
                  <a:pt x="394" y="16777"/>
                  <a:pt x="393" y="17271"/>
                </a:cubicBezTo>
                <a:cubicBezTo>
                  <a:pt x="392" y="17832"/>
                  <a:pt x="355" y="18370"/>
                  <a:pt x="267" y="19092"/>
                </a:cubicBezTo>
                <a:cubicBezTo>
                  <a:pt x="118" y="20295"/>
                  <a:pt x="1" y="21347"/>
                  <a:pt x="0" y="21491"/>
                </a:cubicBezTo>
                <a:lnTo>
                  <a:pt x="0" y="21594"/>
                </a:lnTo>
                <a:lnTo>
                  <a:pt x="10300" y="21594"/>
                </a:lnTo>
                <a:cubicBezTo>
                  <a:pt x="20089" y="21594"/>
                  <a:pt x="20600" y="21590"/>
                  <a:pt x="20575" y="21514"/>
                </a:cubicBezTo>
                <a:cubicBezTo>
                  <a:pt x="20528" y="21369"/>
                  <a:pt x="19838" y="18624"/>
                  <a:pt x="19710" y="18068"/>
                </a:cubicBezTo>
                <a:cubicBezTo>
                  <a:pt x="19557" y="17404"/>
                  <a:pt x="19442" y="16992"/>
                  <a:pt x="19395" y="16931"/>
                </a:cubicBezTo>
                <a:cubicBezTo>
                  <a:pt x="19375" y="16906"/>
                  <a:pt x="19343" y="16681"/>
                  <a:pt x="19325" y="16431"/>
                </a:cubicBezTo>
                <a:cubicBezTo>
                  <a:pt x="19307" y="16180"/>
                  <a:pt x="19271" y="15886"/>
                  <a:pt x="19247" y="15775"/>
                </a:cubicBezTo>
                <a:cubicBezTo>
                  <a:pt x="19222" y="15665"/>
                  <a:pt x="19220" y="15557"/>
                  <a:pt x="19242" y="15535"/>
                </a:cubicBezTo>
                <a:cubicBezTo>
                  <a:pt x="19265" y="15514"/>
                  <a:pt x="19465" y="15528"/>
                  <a:pt x="19687" y="15565"/>
                </a:cubicBezTo>
                <a:cubicBezTo>
                  <a:pt x="20210" y="15653"/>
                  <a:pt x="20593" y="15653"/>
                  <a:pt x="20723" y="15567"/>
                </a:cubicBezTo>
                <a:cubicBezTo>
                  <a:pt x="20795" y="15519"/>
                  <a:pt x="20834" y="15429"/>
                  <a:pt x="20857" y="15260"/>
                </a:cubicBezTo>
                <a:cubicBezTo>
                  <a:pt x="20893" y="15000"/>
                  <a:pt x="21051" y="14406"/>
                  <a:pt x="21134" y="14224"/>
                </a:cubicBezTo>
                <a:cubicBezTo>
                  <a:pt x="21162" y="14161"/>
                  <a:pt x="21182" y="14094"/>
                  <a:pt x="21177" y="14075"/>
                </a:cubicBezTo>
                <a:cubicBezTo>
                  <a:pt x="21169" y="14042"/>
                  <a:pt x="21431" y="13060"/>
                  <a:pt x="21550" y="12678"/>
                </a:cubicBezTo>
                <a:cubicBezTo>
                  <a:pt x="21577" y="12590"/>
                  <a:pt x="21600" y="12505"/>
                  <a:pt x="21600" y="12488"/>
                </a:cubicBezTo>
                <a:cubicBezTo>
                  <a:pt x="21600" y="12418"/>
                  <a:pt x="21442" y="12313"/>
                  <a:pt x="21336" y="12313"/>
                </a:cubicBezTo>
                <a:cubicBezTo>
                  <a:pt x="21265" y="12313"/>
                  <a:pt x="21185" y="12262"/>
                  <a:pt x="21118" y="12173"/>
                </a:cubicBezTo>
                <a:cubicBezTo>
                  <a:pt x="21060" y="12096"/>
                  <a:pt x="20959" y="11978"/>
                  <a:pt x="20894" y="11911"/>
                </a:cubicBezTo>
                <a:cubicBezTo>
                  <a:pt x="20829" y="11845"/>
                  <a:pt x="20737" y="11717"/>
                  <a:pt x="20689" y="11628"/>
                </a:cubicBezTo>
                <a:cubicBezTo>
                  <a:pt x="20580" y="11426"/>
                  <a:pt x="20534" y="11391"/>
                  <a:pt x="20236" y="11289"/>
                </a:cubicBezTo>
                <a:cubicBezTo>
                  <a:pt x="20104" y="11244"/>
                  <a:pt x="19970" y="11178"/>
                  <a:pt x="19939" y="11142"/>
                </a:cubicBezTo>
                <a:cubicBezTo>
                  <a:pt x="19831" y="11017"/>
                  <a:pt x="16937" y="10973"/>
                  <a:pt x="15871" y="11080"/>
                </a:cubicBezTo>
                <a:lnTo>
                  <a:pt x="15241" y="11144"/>
                </a:lnTo>
                <a:lnTo>
                  <a:pt x="14528" y="10818"/>
                </a:lnTo>
                <a:cubicBezTo>
                  <a:pt x="14136" y="10640"/>
                  <a:pt x="13773" y="10494"/>
                  <a:pt x="13720" y="10494"/>
                </a:cubicBezTo>
                <a:cubicBezTo>
                  <a:pt x="13667" y="10494"/>
                  <a:pt x="13516" y="10409"/>
                  <a:pt x="13385" y="10305"/>
                </a:cubicBezTo>
                <a:cubicBezTo>
                  <a:pt x="13177" y="10141"/>
                  <a:pt x="12863" y="9976"/>
                  <a:pt x="12584" y="9886"/>
                </a:cubicBezTo>
                <a:cubicBezTo>
                  <a:pt x="12500" y="9859"/>
                  <a:pt x="12482" y="9792"/>
                  <a:pt x="12500" y="9587"/>
                </a:cubicBezTo>
                <a:cubicBezTo>
                  <a:pt x="12509" y="9480"/>
                  <a:pt x="12588" y="9372"/>
                  <a:pt x="12999" y="8908"/>
                </a:cubicBezTo>
                <a:cubicBezTo>
                  <a:pt x="13429" y="8423"/>
                  <a:pt x="13691" y="7964"/>
                  <a:pt x="13840" y="7433"/>
                </a:cubicBezTo>
                <a:cubicBezTo>
                  <a:pt x="13894" y="7238"/>
                  <a:pt x="13957" y="7043"/>
                  <a:pt x="13981" y="7000"/>
                </a:cubicBezTo>
                <a:cubicBezTo>
                  <a:pt x="14029" y="6912"/>
                  <a:pt x="14225" y="6120"/>
                  <a:pt x="14225" y="6011"/>
                </a:cubicBezTo>
                <a:cubicBezTo>
                  <a:pt x="14225" y="5972"/>
                  <a:pt x="14287" y="5834"/>
                  <a:pt x="14363" y="5704"/>
                </a:cubicBezTo>
                <a:cubicBezTo>
                  <a:pt x="14439" y="5574"/>
                  <a:pt x="14536" y="5313"/>
                  <a:pt x="14581" y="5126"/>
                </a:cubicBezTo>
                <a:cubicBezTo>
                  <a:pt x="14626" y="4938"/>
                  <a:pt x="14680" y="4753"/>
                  <a:pt x="14701" y="4715"/>
                </a:cubicBezTo>
                <a:cubicBezTo>
                  <a:pt x="14722" y="4676"/>
                  <a:pt x="14754" y="4518"/>
                  <a:pt x="14773" y="4362"/>
                </a:cubicBezTo>
                <a:cubicBezTo>
                  <a:pt x="14792" y="4207"/>
                  <a:pt x="14828" y="4068"/>
                  <a:pt x="14852" y="4054"/>
                </a:cubicBezTo>
                <a:cubicBezTo>
                  <a:pt x="14876" y="4040"/>
                  <a:pt x="14895" y="3977"/>
                  <a:pt x="14895" y="3915"/>
                </a:cubicBezTo>
                <a:cubicBezTo>
                  <a:pt x="14895" y="3852"/>
                  <a:pt x="14915" y="3765"/>
                  <a:pt x="14939" y="3722"/>
                </a:cubicBezTo>
                <a:cubicBezTo>
                  <a:pt x="15020" y="3577"/>
                  <a:pt x="15033" y="3017"/>
                  <a:pt x="14963" y="2637"/>
                </a:cubicBezTo>
                <a:cubicBezTo>
                  <a:pt x="14925" y="2432"/>
                  <a:pt x="14899" y="2228"/>
                  <a:pt x="14903" y="2183"/>
                </a:cubicBezTo>
                <a:cubicBezTo>
                  <a:pt x="14923" y="1964"/>
                  <a:pt x="14889" y="1889"/>
                  <a:pt x="14728" y="1799"/>
                </a:cubicBezTo>
                <a:cubicBezTo>
                  <a:pt x="14601" y="1728"/>
                  <a:pt x="14560" y="1674"/>
                  <a:pt x="14560" y="1580"/>
                </a:cubicBezTo>
                <a:cubicBezTo>
                  <a:pt x="14560" y="1499"/>
                  <a:pt x="14493" y="1386"/>
                  <a:pt x="14369" y="1255"/>
                </a:cubicBezTo>
                <a:cubicBezTo>
                  <a:pt x="14264" y="1144"/>
                  <a:pt x="14178" y="1040"/>
                  <a:pt x="14178" y="1022"/>
                </a:cubicBezTo>
                <a:cubicBezTo>
                  <a:pt x="14177" y="1003"/>
                  <a:pt x="14094" y="947"/>
                  <a:pt x="13992" y="898"/>
                </a:cubicBezTo>
                <a:cubicBezTo>
                  <a:pt x="13891" y="849"/>
                  <a:pt x="13773" y="759"/>
                  <a:pt x="13731" y="699"/>
                </a:cubicBezTo>
                <a:cubicBezTo>
                  <a:pt x="13685" y="631"/>
                  <a:pt x="13593" y="580"/>
                  <a:pt x="13491" y="565"/>
                </a:cubicBezTo>
                <a:cubicBezTo>
                  <a:pt x="13399" y="550"/>
                  <a:pt x="13219" y="467"/>
                  <a:pt x="13090" y="381"/>
                </a:cubicBezTo>
                <a:cubicBezTo>
                  <a:pt x="12576" y="38"/>
                  <a:pt x="12472" y="13"/>
                  <a:pt x="11521" y="2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55600" dist="177800" dir="3413990">
              <a:srgbClr val="000000">
                <a:alpha val="41196"/>
              </a:srgbClr>
            </a:outerShdw>
          </a:effectLst>
        </p:spPr>
      </p:pic>
      <p:sp>
        <p:nvSpPr>
          <p:cNvPr id="373" name="“The Church of Christ - GOD’s TEMPLE”"/>
          <p:cNvSpPr txBox="1"/>
          <p:nvPr/>
        </p:nvSpPr>
        <p:spPr>
          <a:xfrm>
            <a:off x="217858" y="108095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374" name="(1 Peter 2:4-10; 1 Corinthians 3:16,17; 2 Corinthians 3:9-11; 6:14-7:1; Ephesians 2:20-22)"/>
          <p:cNvSpPr txBox="1"/>
          <p:nvPr/>
        </p:nvSpPr>
        <p:spPr>
          <a:xfrm>
            <a:off x="217858" y="1078645"/>
            <a:ext cx="12569084" cy="543053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7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IMPLICATIONS / LESSONS"/>
          <p:cNvSpPr txBox="1"/>
          <p:nvPr/>
        </p:nvSpPr>
        <p:spPr>
          <a:xfrm>
            <a:off x="281123" y="1878538"/>
            <a:ext cx="12442554" cy="1079501"/>
          </a:xfrm>
          <a:prstGeom prst="rect">
            <a:avLst/>
          </a:prstGeom>
          <a:gradFill>
            <a:gsLst>
              <a:gs pos="0">
                <a:srgbClr val="D783FF"/>
              </a:gs>
              <a:gs pos="100000">
                <a:srgbClr val="531B93"/>
              </a:gs>
            </a:gsLst>
            <a:lin ang="5400000"/>
          </a:gra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400"/>
              </a:spcBef>
              <a:defRPr b="1" sz="65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63500" dir="192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IMPLICATIONS / LESSONS</a:t>
            </a:r>
          </a:p>
        </p:txBody>
      </p:sp>
      <p:sp>
        <p:nvSpPr>
          <p:cNvPr id="377" name="God dwells with HIS people (2 Cor. 6:14-17; John 15:1-10; Rom. 8:9,11; 1 Cor. 3:16; Eph. 2:22; 3:17; Col. 1:19; 2:9; 2 Tim 1:14; Rev 7:15)…"/>
          <p:cNvSpPr txBox="1"/>
          <p:nvPr/>
        </p:nvSpPr>
        <p:spPr>
          <a:xfrm>
            <a:off x="4129502" y="3368914"/>
            <a:ext cx="8815749" cy="610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marL="457200" indent="-457200" algn="l">
              <a:spcBef>
                <a:spcPts val="1100"/>
              </a:spcBef>
              <a:buSzPct val="8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God dwells with HIS people (2 Cor. 6:14-17; John 15:1-10; Rom. 8:9,11; 1 Cor. 3:16; Eph. 2:22; 3:17; Col. 1:19; 2:9; 2 Tim 1:14; Rev 7:15)</a:t>
            </a:r>
          </a:p>
          <a:p>
            <a:pPr lvl="1" marL="457200" indent="-457200" algn="l">
              <a:spcBef>
                <a:spcPts val="1100"/>
              </a:spcBef>
              <a:buSzPct val="8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As the tabernacle was eventually replaced by the more permanent structure, the temple - so the current condition of God’s people will be replaced by the permanent and personal presence with the Lord (Rev. 21:3-22:5; 2 Cor. 5:1-8; Heb 9:15)</a:t>
            </a:r>
          </a:p>
          <a:p>
            <a:pPr lvl="1" marL="457200" indent="-457200" algn="l">
              <a:spcBef>
                <a:spcPts val="1100"/>
              </a:spcBef>
              <a:buSzPct val="8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Implies the necessity of obedience or face God’s wrath (Jn 2:15-17; 1 Cor. 3:16,17)</a:t>
            </a:r>
          </a:p>
        </p:txBody>
      </p:sp>
      <p:pic>
        <p:nvPicPr>
          <p:cNvPr id="37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5874" t="4490" r="32993" b="0"/>
          <a:stretch>
            <a:fillRect/>
          </a:stretch>
        </p:blipFill>
        <p:spPr>
          <a:xfrm>
            <a:off x="-1799159" y="3491590"/>
            <a:ext cx="6013848" cy="6318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fill="norm" stroke="1" extrusionOk="0">
                <a:moveTo>
                  <a:pt x="11521" y="2"/>
                </a:moveTo>
                <a:cubicBezTo>
                  <a:pt x="10885" y="-6"/>
                  <a:pt x="10631" y="7"/>
                  <a:pt x="10540" y="52"/>
                </a:cubicBezTo>
                <a:cubicBezTo>
                  <a:pt x="10451" y="95"/>
                  <a:pt x="10347" y="101"/>
                  <a:pt x="10162" y="74"/>
                </a:cubicBezTo>
                <a:cubicBezTo>
                  <a:pt x="9918" y="37"/>
                  <a:pt x="9899" y="42"/>
                  <a:pt x="9692" y="193"/>
                </a:cubicBezTo>
                <a:cubicBezTo>
                  <a:pt x="9573" y="279"/>
                  <a:pt x="9433" y="349"/>
                  <a:pt x="9381" y="349"/>
                </a:cubicBezTo>
                <a:cubicBezTo>
                  <a:pt x="9329" y="349"/>
                  <a:pt x="9298" y="368"/>
                  <a:pt x="9313" y="391"/>
                </a:cubicBezTo>
                <a:cubicBezTo>
                  <a:pt x="9327" y="414"/>
                  <a:pt x="9221" y="494"/>
                  <a:pt x="9077" y="571"/>
                </a:cubicBezTo>
                <a:cubicBezTo>
                  <a:pt x="8914" y="659"/>
                  <a:pt x="8785" y="768"/>
                  <a:pt x="8735" y="860"/>
                </a:cubicBezTo>
                <a:cubicBezTo>
                  <a:pt x="8691" y="942"/>
                  <a:pt x="8615" y="1058"/>
                  <a:pt x="8566" y="1118"/>
                </a:cubicBezTo>
                <a:cubicBezTo>
                  <a:pt x="8516" y="1178"/>
                  <a:pt x="8439" y="1343"/>
                  <a:pt x="8395" y="1483"/>
                </a:cubicBezTo>
                <a:cubicBezTo>
                  <a:pt x="8287" y="1824"/>
                  <a:pt x="8287" y="1830"/>
                  <a:pt x="8242" y="2172"/>
                </a:cubicBezTo>
                <a:cubicBezTo>
                  <a:pt x="8220" y="2336"/>
                  <a:pt x="8177" y="2515"/>
                  <a:pt x="8145" y="2572"/>
                </a:cubicBezTo>
                <a:cubicBezTo>
                  <a:pt x="8113" y="2628"/>
                  <a:pt x="8077" y="2842"/>
                  <a:pt x="8064" y="3047"/>
                </a:cubicBezTo>
                <a:cubicBezTo>
                  <a:pt x="8051" y="3251"/>
                  <a:pt x="8023" y="3439"/>
                  <a:pt x="8003" y="3464"/>
                </a:cubicBezTo>
                <a:cubicBezTo>
                  <a:pt x="7982" y="3490"/>
                  <a:pt x="7936" y="3613"/>
                  <a:pt x="7900" y="3738"/>
                </a:cubicBezTo>
                <a:cubicBezTo>
                  <a:pt x="7864" y="3863"/>
                  <a:pt x="7787" y="4034"/>
                  <a:pt x="7727" y="4117"/>
                </a:cubicBezTo>
                <a:cubicBezTo>
                  <a:pt x="7583" y="4319"/>
                  <a:pt x="7549" y="4579"/>
                  <a:pt x="7591" y="5160"/>
                </a:cubicBezTo>
                <a:cubicBezTo>
                  <a:pt x="7631" y="5721"/>
                  <a:pt x="7792" y="6269"/>
                  <a:pt x="7954" y="6394"/>
                </a:cubicBezTo>
                <a:cubicBezTo>
                  <a:pt x="8055" y="6471"/>
                  <a:pt x="8061" y="6511"/>
                  <a:pt x="8065" y="7147"/>
                </a:cubicBezTo>
                <a:cubicBezTo>
                  <a:pt x="8069" y="7737"/>
                  <a:pt x="8060" y="7823"/>
                  <a:pt x="7985" y="7875"/>
                </a:cubicBezTo>
                <a:cubicBezTo>
                  <a:pt x="7939" y="7907"/>
                  <a:pt x="7814" y="8106"/>
                  <a:pt x="7706" y="8314"/>
                </a:cubicBezTo>
                <a:cubicBezTo>
                  <a:pt x="7599" y="8523"/>
                  <a:pt x="7435" y="8802"/>
                  <a:pt x="7343" y="8934"/>
                </a:cubicBezTo>
                <a:cubicBezTo>
                  <a:pt x="7184" y="9160"/>
                  <a:pt x="7163" y="9174"/>
                  <a:pt x="6975" y="9174"/>
                </a:cubicBezTo>
                <a:cubicBezTo>
                  <a:pt x="6839" y="9174"/>
                  <a:pt x="6717" y="9212"/>
                  <a:pt x="6594" y="9291"/>
                </a:cubicBezTo>
                <a:cubicBezTo>
                  <a:pt x="6403" y="9414"/>
                  <a:pt x="5979" y="9538"/>
                  <a:pt x="5747" y="9538"/>
                </a:cubicBezTo>
                <a:cubicBezTo>
                  <a:pt x="5544" y="9538"/>
                  <a:pt x="5364" y="9615"/>
                  <a:pt x="5199" y="9774"/>
                </a:cubicBezTo>
                <a:cubicBezTo>
                  <a:pt x="4983" y="9981"/>
                  <a:pt x="4080" y="10482"/>
                  <a:pt x="3645" y="10635"/>
                </a:cubicBezTo>
                <a:cubicBezTo>
                  <a:pt x="3556" y="10666"/>
                  <a:pt x="3318" y="10797"/>
                  <a:pt x="3117" y="10925"/>
                </a:cubicBezTo>
                <a:cubicBezTo>
                  <a:pt x="2917" y="11054"/>
                  <a:pt x="2635" y="11204"/>
                  <a:pt x="2490" y="11260"/>
                </a:cubicBezTo>
                <a:cubicBezTo>
                  <a:pt x="1753" y="11546"/>
                  <a:pt x="1425" y="11919"/>
                  <a:pt x="1224" y="12701"/>
                </a:cubicBezTo>
                <a:cubicBezTo>
                  <a:pt x="1179" y="12876"/>
                  <a:pt x="1061" y="13151"/>
                  <a:pt x="959" y="13314"/>
                </a:cubicBezTo>
                <a:cubicBezTo>
                  <a:pt x="636" y="13831"/>
                  <a:pt x="566" y="14150"/>
                  <a:pt x="532" y="15293"/>
                </a:cubicBezTo>
                <a:cubicBezTo>
                  <a:pt x="514" y="15883"/>
                  <a:pt x="480" y="16331"/>
                  <a:pt x="449" y="16384"/>
                </a:cubicBezTo>
                <a:cubicBezTo>
                  <a:pt x="416" y="16441"/>
                  <a:pt x="394" y="16777"/>
                  <a:pt x="393" y="17271"/>
                </a:cubicBezTo>
                <a:cubicBezTo>
                  <a:pt x="392" y="17832"/>
                  <a:pt x="355" y="18370"/>
                  <a:pt x="267" y="19092"/>
                </a:cubicBezTo>
                <a:cubicBezTo>
                  <a:pt x="118" y="20295"/>
                  <a:pt x="1" y="21347"/>
                  <a:pt x="0" y="21491"/>
                </a:cubicBezTo>
                <a:lnTo>
                  <a:pt x="0" y="21594"/>
                </a:lnTo>
                <a:lnTo>
                  <a:pt x="10300" y="21594"/>
                </a:lnTo>
                <a:cubicBezTo>
                  <a:pt x="20089" y="21594"/>
                  <a:pt x="20600" y="21590"/>
                  <a:pt x="20575" y="21514"/>
                </a:cubicBezTo>
                <a:cubicBezTo>
                  <a:pt x="20528" y="21369"/>
                  <a:pt x="19838" y="18624"/>
                  <a:pt x="19710" y="18068"/>
                </a:cubicBezTo>
                <a:cubicBezTo>
                  <a:pt x="19557" y="17404"/>
                  <a:pt x="19442" y="16992"/>
                  <a:pt x="19395" y="16931"/>
                </a:cubicBezTo>
                <a:cubicBezTo>
                  <a:pt x="19375" y="16906"/>
                  <a:pt x="19343" y="16681"/>
                  <a:pt x="19325" y="16431"/>
                </a:cubicBezTo>
                <a:cubicBezTo>
                  <a:pt x="19307" y="16180"/>
                  <a:pt x="19271" y="15886"/>
                  <a:pt x="19247" y="15775"/>
                </a:cubicBezTo>
                <a:cubicBezTo>
                  <a:pt x="19222" y="15665"/>
                  <a:pt x="19220" y="15557"/>
                  <a:pt x="19242" y="15535"/>
                </a:cubicBezTo>
                <a:cubicBezTo>
                  <a:pt x="19265" y="15514"/>
                  <a:pt x="19465" y="15528"/>
                  <a:pt x="19687" y="15565"/>
                </a:cubicBezTo>
                <a:cubicBezTo>
                  <a:pt x="20210" y="15653"/>
                  <a:pt x="20593" y="15653"/>
                  <a:pt x="20723" y="15567"/>
                </a:cubicBezTo>
                <a:cubicBezTo>
                  <a:pt x="20795" y="15519"/>
                  <a:pt x="20834" y="15429"/>
                  <a:pt x="20857" y="15260"/>
                </a:cubicBezTo>
                <a:cubicBezTo>
                  <a:pt x="20893" y="15000"/>
                  <a:pt x="21051" y="14406"/>
                  <a:pt x="21134" y="14224"/>
                </a:cubicBezTo>
                <a:cubicBezTo>
                  <a:pt x="21162" y="14161"/>
                  <a:pt x="21182" y="14094"/>
                  <a:pt x="21177" y="14075"/>
                </a:cubicBezTo>
                <a:cubicBezTo>
                  <a:pt x="21169" y="14042"/>
                  <a:pt x="21431" y="13060"/>
                  <a:pt x="21550" y="12678"/>
                </a:cubicBezTo>
                <a:cubicBezTo>
                  <a:pt x="21577" y="12590"/>
                  <a:pt x="21600" y="12505"/>
                  <a:pt x="21600" y="12488"/>
                </a:cubicBezTo>
                <a:cubicBezTo>
                  <a:pt x="21600" y="12418"/>
                  <a:pt x="21442" y="12313"/>
                  <a:pt x="21336" y="12313"/>
                </a:cubicBezTo>
                <a:cubicBezTo>
                  <a:pt x="21265" y="12313"/>
                  <a:pt x="21185" y="12262"/>
                  <a:pt x="21118" y="12173"/>
                </a:cubicBezTo>
                <a:cubicBezTo>
                  <a:pt x="21060" y="12096"/>
                  <a:pt x="20959" y="11978"/>
                  <a:pt x="20894" y="11911"/>
                </a:cubicBezTo>
                <a:cubicBezTo>
                  <a:pt x="20829" y="11845"/>
                  <a:pt x="20737" y="11717"/>
                  <a:pt x="20689" y="11628"/>
                </a:cubicBezTo>
                <a:cubicBezTo>
                  <a:pt x="20580" y="11426"/>
                  <a:pt x="20534" y="11391"/>
                  <a:pt x="20236" y="11289"/>
                </a:cubicBezTo>
                <a:cubicBezTo>
                  <a:pt x="20104" y="11244"/>
                  <a:pt x="19970" y="11178"/>
                  <a:pt x="19939" y="11142"/>
                </a:cubicBezTo>
                <a:cubicBezTo>
                  <a:pt x="19831" y="11017"/>
                  <a:pt x="16937" y="10973"/>
                  <a:pt x="15871" y="11080"/>
                </a:cubicBezTo>
                <a:lnTo>
                  <a:pt x="15241" y="11144"/>
                </a:lnTo>
                <a:lnTo>
                  <a:pt x="14528" y="10818"/>
                </a:lnTo>
                <a:cubicBezTo>
                  <a:pt x="14136" y="10640"/>
                  <a:pt x="13773" y="10494"/>
                  <a:pt x="13720" y="10494"/>
                </a:cubicBezTo>
                <a:cubicBezTo>
                  <a:pt x="13667" y="10494"/>
                  <a:pt x="13516" y="10409"/>
                  <a:pt x="13385" y="10305"/>
                </a:cubicBezTo>
                <a:cubicBezTo>
                  <a:pt x="13177" y="10141"/>
                  <a:pt x="12863" y="9976"/>
                  <a:pt x="12584" y="9886"/>
                </a:cubicBezTo>
                <a:cubicBezTo>
                  <a:pt x="12500" y="9859"/>
                  <a:pt x="12482" y="9792"/>
                  <a:pt x="12500" y="9587"/>
                </a:cubicBezTo>
                <a:cubicBezTo>
                  <a:pt x="12509" y="9480"/>
                  <a:pt x="12588" y="9372"/>
                  <a:pt x="12999" y="8908"/>
                </a:cubicBezTo>
                <a:cubicBezTo>
                  <a:pt x="13429" y="8423"/>
                  <a:pt x="13691" y="7964"/>
                  <a:pt x="13840" y="7433"/>
                </a:cubicBezTo>
                <a:cubicBezTo>
                  <a:pt x="13894" y="7238"/>
                  <a:pt x="13957" y="7043"/>
                  <a:pt x="13981" y="7000"/>
                </a:cubicBezTo>
                <a:cubicBezTo>
                  <a:pt x="14029" y="6912"/>
                  <a:pt x="14225" y="6120"/>
                  <a:pt x="14225" y="6011"/>
                </a:cubicBezTo>
                <a:cubicBezTo>
                  <a:pt x="14225" y="5972"/>
                  <a:pt x="14287" y="5834"/>
                  <a:pt x="14363" y="5704"/>
                </a:cubicBezTo>
                <a:cubicBezTo>
                  <a:pt x="14439" y="5574"/>
                  <a:pt x="14536" y="5313"/>
                  <a:pt x="14581" y="5126"/>
                </a:cubicBezTo>
                <a:cubicBezTo>
                  <a:pt x="14626" y="4938"/>
                  <a:pt x="14680" y="4753"/>
                  <a:pt x="14701" y="4715"/>
                </a:cubicBezTo>
                <a:cubicBezTo>
                  <a:pt x="14722" y="4676"/>
                  <a:pt x="14754" y="4518"/>
                  <a:pt x="14773" y="4362"/>
                </a:cubicBezTo>
                <a:cubicBezTo>
                  <a:pt x="14792" y="4207"/>
                  <a:pt x="14828" y="4068"/>
                  <a:pt x="14852" y="4054"/>
                </a:cubicBezTo>
                <a:cubicBezTo>
                  <a:pt x="14876" y="4040"/>
                  <a:pt x="14895" y="3977"/>
                  <a:pt x="14895" y="3915"/>
                </a:cubicBezTo>
                <a:cubicBezTo>
                  <a:pt x="14895" y="3852"/>
                  <a:pt x="14915" y="3765"/>
                  <a:pt x="14939" y="3722"/>
                </a:cubicBezTo>
                <a:cubicBezTo>
                  <a:pt x="15020" y="3577"/>
                  <a:pt x="15033" y="3017"/>
                  <a:pt x="14963" y="2637"/>
                </a:cubicBezTo>
                <a:cubicBezTo>
                  <a:pt x="14925" y="2432"/>
                  <a:pt x="14899" y="2228"/>
                  <a:pt x="14903" y="2183"/>
                </a:cubicBezTo>
                <a:cubicBezTo>
                  <a:pt x="14923" y="1964"/>
                  <a:pt x="14889" y="1889"/>
                  <a:pt x="14728" y="1799"/>
                </a:cubicBezTo>
                <a:cubicBezTo>
                  <a:pt x="14601" y="1728"/>
                  <a:pt x="14560" y="1674"/>
                  <a:pt x="14560" y="1580"/>
                </a:cubicBezTo>
                <a:cubicBezTo>
                  <a:pt x="14560" y="1499"/>
                  <a:pt x="14493" y="1386"/>
                  <a:pt x="14369" y="1255"/>
                </a:cubicBezTo>
                <a:cubicBezTo>
                  <a:pt x="14264" y="1144"/>
                  <a:pt x="14178" y="1040"/>
                  <a:pt x="14178" y="1022"/>
                </a:cubicBezTo>
                <a:cubicBezTo>
                  <a:pt x="14177" y="1003"/>
                  <a:pt x="14094" y="947"/>
                  <a:pt x="13992" y="898"/>
                </a:cubicBezTo>
                <a:cubicBezTo>
                  <a:pt x="13891" y="849"/>
                  <a:pt x="13773" y="759"/>
                  <a:pt x="13731" y="699"/>
                </a:cubicBezTo>
                <a:cubicBezTo>
                  <a:pt x="13685" y="631"/>
                  <a:pt x="13593" y="580"/>
                  <a:pt x="13491" y="565"/>
                </a:cubicBezTo>
                <a:cubicBezTo>
                  <a:pt x="13399" y="550"/>
                  <a:pt x="13219" y="467"/>
                  <a:pt x="13090" y="381"/>
                </a:cubicBezTo>
                <a:cubicBezTo>
                  <a:pt x="12576" y="38"/>
                  <a:pt x="12472" y="13"/>
                  <a:pt x="11521" y="2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55600" dist="177800" dir="3413990">
              <a:srgbClr val="000000">
                <a:alpha val="41196"/>
              </a:srgbClr>
            </a:outerShdw>
          </a:effectLst>
        </p:spPr>
      </p:pic>
      <p:sp>
        <p:nvSpPr>
          <p:cNvPr id="379" name="“The Church of Christ - GOD’s TEMPLE”"/>
          <p:cNvSpPr txBox="1"/>
          <p:nvPr/>
        </p:nvSpPr>
        <p:spPr>
          <a:xfrm>
            <a:off x="217858" y="108095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380" name="(1 Peter 2:4-10; 1 Corinthians 3:16,17; 2 Corinthians 3:9-11; 6:14-7:1; Ephesians 2:20-22)"/>
          <p:cNvSpPr txBox="1"/>
          <p:nvPr/>
        </p:nvSpPr>
        <p:spPr>
          <a:xfrm>
            <a:off x="217858" y="1078645"/>
            <a:ext cx="12569084" cy="543053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3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7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555" t="0" r="5555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83" name="Image" descr="Image"/>
          <p:cNvPicPr>
            <a:picLocks noChangeAspect="1"/>
          </p:cNvPicPr>
          <p:nvPr/>
        </p:nvPicPr>
        <p:blipFill>
          <a:blip r:embed="rId3">
            <a:alphaModFix amt="54323"/>
            <a:extLst/>
          </a:blip>
          <a:srcRect l="967" t="2177" r="1760" b="2177"/>
          <a:stretch>
            <a:fillRect/>
          </a:stretch>
        </p:blipFill>
        <p:spPr>
          <a:xfrm>
            <a:off x="-1198376" y="-25183"/>
            <a:ext cx="14897217" cy="8175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555" t="72696" r="5555" b="0"/>
          <a:stretch>
            <a:fillRect/>
          </a:stretch>
        </p:blipFill>
        <p:spPr>
          <a:xfrm>
            <a:off x="0" y="7090568"/>
            <a:ext cx="13004800" cy="2663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1663"/>
                </a:lnTo>
                <a:cubicBezTo>
                  <a:pt x="21034" y="11303"/>
                  <a:pt x="19643" y="11120"/>
                  <a:pt x="16728" y="10958"/>
                </a:cubicBezTo>
                <a:cubicBezTo>
                  <a:pt x="15678" y="10899"/>
                  <a:pt x="15099" y="10769"/>
                  <a:pt x="15053" y="10581"/>
                </a:cubicBezTo>
                <a:cubicBezTo>
                  <a:pt x="15011" y="10409"/>
                  <a:pt x="14735" y="10301"/>
                  <a:pt x="14365" y="10311"/>
                </a:cubicBezTo>
                <a:cubicBezTo>
                  <a:pt x="13777" y="10326"/>
                  <a:pt x="13743" y="10296"/>
                  <a:pt x="13664" y="9715"/>
                </a:cubicBezTo>
                <a:cubicBezTo>
                  <a:pt x="13572" y="9039"/>
                  <a:pt x="13578" y="9062"/>
                  <a:pt x="13216" y="7758"/>
                </a:cubicBezTo>
                <a:cubicBezTo>
                  <a:pt x="13075" y="7248"/>
                  <a:pt x="12924" y="6831"/>
                  <a:pt x="12881" y="6831"/>
                </a:cubicBezTo>
                <a:cubicBezTo>
                  <a:pt x="12838" y="6831"/>
                  <a:pt x="12784" y="6684"/>
                  <a:pt x="12760" y="6503"/>
                </a:cubicBezTo>
                <a:cubicBezTo>
                  <a:pt x="12737" y="6321"/>
                  <a:pt x="12607" y="5744"/>
                  <a:pt x="12473" y="5218"/>
                </a:cubicBezTo>
                <a:lnTo>
                  <a:pt x="12229" y="4262"/>
                </a:lnTo>
                <a:lnTo>
                  <a:pt x="11528" y="4114"/>
                </a:lnTo>
                <a:cubicBezTo>
                  <a:pt x="10650" y="3928"/>
                  <a:pt x="9729" y="3521"/>
                  <a:pt x="9342" y="3148"/>
                </a:cubicBezTo>
                <a:cubicBezTo>
                  <a:pt x="7511" y="1386"/>
                  <a:pt x="6074" y="502"/>
                  <a:pt x="5032" y="502"/>
                </a:cubicBezTo>
                <a:cubicBezTo>
                  <a:pt x="4191" y="502"/>
                  <a:pt x="3129" y="1050"/>
                  <a:pt x="2997" y="1552"/>
                </a:cubicBezTo>
                <a:cubicBezTo>
                  <a:pt x="2968" y="1664"/>
                  <a:pt x="2882" y="1844"/>
                  <a:pt x="2808" y="1951"/>
                </a:cubicBezTo>
                <a:cubicBezTo>
                  <a:pt x="2734" y="2058"/>
                  <a:pt x="2531" y="2562"/>
                  <a:pt x="2358" y="3071"/>
                </a:cubicBezTo>
                <a:lnTo>
                  <a:pt x="2043" y="3998"/>
                </a:lnTo>
                <a:lnTo>
                  <a:pt x="1881" y="3042"/>
                </a:lnTo>
                <a:cubicBezTo>
                  <a:pt x="1665" y="1759"/>
                  <a:pt x="1305" y="768"/>
                  <a:pt x="900" y="344"/>
                </a:cubicBezTo>
                <a:cubicBezTo>
                  <a:pt x="720" y="156"/>
                  <a:pt x="372" y="36"/>
                  <a:pt x="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85" name="“The Church of Christ - GOD’s TEMPLE”"/>
          <p:cNvSpPr txBox="1"/>
          <p:nvPr/>
        </p:nvSpPr>
        <p:spPr>
          <a:xfrm>
            <a:off x="217858" y="369786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386" name="(1 Peter 2:4-10; 1 Corinthians 3:16,17; 2 Corinthians 3:9-11; 6:14-7:1; Ephesians 2:20-22)"/>
          <p:cNvSpPr txBox="1"/>
          <p:nvPr/>
        </p:nvSpPr>
        <p:spPr>
          <a:xfrm>
            <a:off x="820166" y="1331800"/>
            <a:ext cx="11364469" cy="5430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  <p:sp>
        <p:nvSpPr>
          <p:cNvPr id="387" name="1 Corinthians 3:16–17 (NKJV)…"/>
          <p:cNvSpPr txBox="1"/>
          <p:nvPr/>
        </p:nvSpPr>
        <p:spPr>
          <a:xfrm>
            <a:off x="528796" y="2383904"/>
            <a:ext cx="11947208" cy="6278452"/>
          </a:xfrm>
          <a:prstGeom prst="rect">
            <a:avLst/>
          </a:prstGeom>
          <a:solidFill>
            <a:srgbClr val="212121">
              <a:alpha val="29746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500">
                <a:solidFill>
                  <a:srgbClr val="FFFFFF"/>
                </a:solidFill>
                <a:effectLst>
                  <a:outerShdw sx="100000" sy="100000" kx="0" ky="0" algn="b" rotWithShape="0" blurRad="63500" dist="63500" dir="1998112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Corinthians 3:16–17 (NKJV) </a:t>
            </a:r>
          </a:p>
          <a:p>
            <a:pPr defTabSz="457200">
              <a:defRPr sz="6200">
                <a:solidFill>
                  <a:srgbClr val="FFFFFF"/>
                </a:solidFill>
                <a:effectLst>
                  <a:outerShdw sx="100000" sy="100000" kx="0" ky="0" algn="b" rotWithShape="0" blurRad="63500" dist="63500" dir="1998112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16</a:t>
            </a:r>
            <a:r>
              <a:t> Do you not know that you are the temple of God and </a:t>
            </a:r>
            <a:r>
              <a:rPr i="1"/>
              <a:t>that</a:t>
            </a:r>
            <a:r>
              <a:t> the Spirit of God dwells in you? </a:t>
            </a:r>
            <a:r>
              <a:rPr baseline="31999"/>
              <a:t>17</a:t>
            </a:r>
            <a:r>
              <a:t> If anyone defiles the temple of God, God will destroy him. For the temple of God is holy, which </a:t>
            </a:r>
            <a:r>
              <a:rPr i="1"/>
              <a:t>temple</a:t>
            </a:r>
            <a:r>
              <a:t> you are.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555" t="0" r="5555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90" name="Image" descr="Image"/>
          <p:cNvPicPr>
            <a:picLocks noChangeAspect="1"/>
          </p:cNvPicPr>
          <p:nvPr/>
        </p:nvPicPr>
        <p:blipFill>
          <a:blip r:embed="rId3">
            <a:alphaModFix amt="54323"/>
            <a:extLst/>
          </a:blip>
          <a:srcRect l="967" t="2177" r="1760" b="2177"/>
          <a:stretch>
            <a:fillRect/>
          </a:stretch>
        </p:blipFill>
        <p:spPr>
          <a:xfrm>
            <a:off x="-1198376" y="-25183"/>
            <a:ext cx="14897217" cy="8175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555" t="72696" r="5555" b="0"/>
          <a:stretch>
            <a:fillRect/>
          </a:stretch>
        </p:blipFill>
        <p:spPr>
          <a:xfrm>
            <a:off x="0" y="7090568"/>
            <a:ext cx="13004800" cy="2663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1663"/>
                </a:lnTo>
                <a:cubicBezTo>
                  <a:pt x="21034" y="11303"/>
                  <a:pt x="19643" y="11120"/>
                  <a:pt x="16728" y="10958"/>
                </a:cubicBezTo>
                <a:cubicBezTo>
                  <a:pt x="15678" y="10899"/>
                  <a:pt x="15099" y="10769"/>
                  <a:pt x="15053" y="10581"/>
                </a:cubicBezTo>
                <a:cubicBezTo>
                  <a:pt x="15011" y="10409"/>
                  <a:pt x="14735" y="10301"/>
                  <a:pt x="14365" y="10311"/>
                </a:cubicBezTo>
                <a:cubicBezTo>
                  <a:pt x="13777" y="10326"/>
                  <a:pt x="13743" y="10296"/>
                  <a:pt x="13664" y="9715"/>
                </a:cubicBezTo>
                <a:cubicBezTo>
                  <a:pt x="13572" y="9039"/>
                  <a:pt x="13578" y="9062"/>
                  <a:pt x="13216" y="7758"/>
                </a:cubicBezTo>
                <a:cubicBezTo>
                  <a:pt x="13075" y="7248"/>
                  <a:pt x="12924" y="6831"/>
                  <a:pt x="12881" y="6831"/>
                </a:cubicBezTo>
                <a:cubicBezTo>
                  <a:pt x="12838" y="6831"/>
                  <a:pt x="12784" y="6684"/>
                  <a:pt x="12760" y="6503"/>
                </a:cubicBezTo>
                <a:cubicBezTo>
                  <a:pt x="12737" y="6321"/>
                  <a:pt x="12607" y="5744"/>
                  <a:pt x="12473" y="5218"/>
                </a:cubicBezTo>
                <a:lnTo>
                  <a:pt x="12229" y="4262"/>
                </a:lnTo>
                <a:lnTo>
                  <a:pt x="11528" y="4114"/>
                </a:lnTo>
                <a:cubicBezTo>
                  <a:pt x="10650" y="3928"/>
                  <a:pt x="9729" y="3521"/>
                  <a:pt x="9342" y="3148"/>
                </a:cubicBezTo>
                <a:cubicBezTo>
                  <a:pt x="7511" y="1386"/>
                  <a:pt x="6074" y="502"/>
                  <a:pt x="5032" y="502"/>
                </a:cubicBezTo>
                <a:cubicBezTo>
                  <a:pt x="4191" y="502"/>
                  <a:pt x="3129" y="1050"/>
                  <a:pt x="2997" y="1552"/>
                </a:cubicBezTo>
                <a:cubicBezTo>
                  <a:pt x="2968" y="1664"/>
                  <a:pt x="2882" y="1844"/>
                  <a:pt x="2808" y="1951"/>
                </a:cubicBezTo>
                <a:cubicBezTo>
                  <a:pt x="2734" y="2058"/>
                  <a:pt x="2531" y="2562"/>
                  <a:pt x="2358" y="3071"/>
                </a:cubicBezTo>
                <a:lnTo>
                  <a:pt x="2043" y="3998"/>
                </a:lnTo>
                <a:lnTo>
                  <a:pt x="1881" y="3042"/>
                </a:lnTo>
                <a:cubicBezTo>
                  <a:pt x="1665" y="1759"/>
                  <a:pt x="1305" y="768"/>
                  <a:pt x="900" y="344"/>
                </a:cubicBezTo>
                <a:cubicBezTo>
                  <a:pt x="720" y="156"/>
                  <a:pt x="372" y="36"/>
                  <a:pt x="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2" name="“The Church of Christ - GOD’s TEMPLE”"/>
          <p:cNvSpPr txBox="1"/>
          <p:nvPr/>
        </p:nvSpPr>
        <p:spPr>
          <a:xfrm>
            <a:off x="217858" y="369786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393" name="(1 Peter 2:4-10; 1 Corinthians 3:16,17; 2 Corinthians 3:9-11; 6:14-7:1; Ephesians 2:20-22)"/>
          <p:cNvSpPr txBox="1"/>
          <p:nvPr/>
        </p:nvSpPr>
        <p:spPr>
          <a:xfrm>
            <a:off x="820166" y="1331800"/>
            <a:ext cx="11364469" cy="5430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  <p:sp>
        <p:nvSpPr>
          <p:cNvPr id="394" name="2 Corinthians 6:16–7:1 (NKJV)…"/>
          <p:cNvSpPr txBox="1"/>
          <p:nvPr/>
        </p:nvSpPr>
        <p:spPr>
          <a:xfrm>
            <a:off x="528796" y="2383904"/>
            <a:ext cx="11947208" cy="6101979"/>
          </a:xfrm>
          <a:prstGeom prst="rect">
            <a:avLst/>
          </a:prstGeom>
          <a:solidFill>
            <a:srgbClr val="212121">
              <a:alpha val="29746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63500" dist="63500" dir="1998112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 Corinthians 6:16–7:1 (NKJV)</a:t>
            </a:r>
          </a:p>
          <a:p>
            <a:pPr defTabSz="457200"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1998112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16</a:t>
            </a:r>
            <a:r>
              <a:t> And what agreement has the temple of God with idols? For you are the temple of the living God. As God has said: </a:t>
            </a:r>
            <a:r>
              <a:rPr i="1"/>
              <a:t>“I will dwell in them</a:t>
            </a:r>
            <a:r>
              <a:t> </a:t>
            </a:r>
            <a:r>
              <a:rPr i="1"/>
              <a:t>And walk among them</a:t>
            </a:r>
            <a:r>
              <a:t>. </a:t>
            </a:r>
            <a:r>
              <a:rPr i="1"/>
              <a:t>I will be their God,</a:t>
            </a:r>
            <a:r>
              <a:t> </a:t>
            </a:r>
            <a:r>
              <a:rPr i="1"/>
              <a:t>And they shall be My people.”</a:t>
            </a:r>
            <a:r>
              <a:t> </a:t>
            </a:r>
            <a:r>
              <a:rPr baseline="31999"/>
              <a:t>17</a:t>
            </a:r>
            <a:r>
              <a:t> Therefore </a:t>
            </a:r>
            <a:r>
              <a:rPr i="1"/>
              <a:t>“Come out from among them</a:t>
            </a:r>
            <a:r>
              <a:t> </a:t>
            </a:r>
            <a:r>
              <a:rPr i="1"/>
              <a:t>And be separate, says the Lord</a:t>
            </a:r>
            <a:r>
              <a:t>. </a:t>
            </a:r>
            <a:r>
              <a:rPr i="1"/>
              <a:t>Do not touch what is unclean,</a:t>
            </a:r>
            <a:r>
              <a:t> </a:t>
            </a:r>
            <a:r>
              <a:rPr i="1"/>
              <a:t>And I will receive you.”</a:t>
            </a:r>
            <a:r>
              <a:t> </a:t>
            </a:r>
            <a:r>
              <a:rPr baseline="31999"/>
              <a:t>18</a:t>
            </a:r>
            <a:r>
              <a:t> </a:t>
            </a:r>
            <a:r>
              <a:rPr i="1"/>
              <a:t>“I</a:t>
            </a:r>
            <a:r>
              <a:t> </a:t>
            </a:r>
            <a:r>
              <a:rPr i="1"/>
              <a:t>will be a Father to you,</a:t>
            </a:r>
            <a:r>
              <a:t> </a:t>
            </a:r>
            <a:r>
              <a:rPr i="1"/>
              <a:t>and you shall be My</a:t>
            </a:r>
            <a:r>
              <a:t> </a:t>
            </a:r>
            <a:r>
              <a:rPr i="1"/>
              <a:t>sons and daughters</a:t>
            </a:r>
            <a:r>
              <a:t>, </a:t>
            </a:r>
            <a:r>
              <a:rPr i="1"/>
              <a:t>says the Lord Almighty</a:t>
            </a:r>
            <a:r>
              <a:t>.” </a:t>
            </a:r>
            <a:r>
              <a:rPr baseline="31999"/>
              <a:t>1</a:t>
            </a:r>
            <a:r>
              <a:t> Therefore, having these promises, beloved, let us cleanse ourselves from all filthiness of the flesh and spirit, perfecting holiness in the fear of God.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“The Church of Christ - GOD’s TEMPLE”"/>
          <p:cNvSpPr txBox="1"/>
          <p:nvPr/>
        </p:nvSpPr>
        <p:spPr>
          <a:xfrm>
            <a:off x="217858" y="108095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186" name="(1 Peter 2:4-10; 1 Corinthians 3:16,17; 2 Corinthians 3:9-11; 6:14-7:1; Ephesians 2:20-22)"/>
          <p:cNvSpPr txBox="1"/>
          <p:nvPr/>
        </p:nvSpPr>
        <p:spPr>
          <a:xfrm>
            <a:off x="217858" y="1078645"/>
            <a:ext cx="12569084" cy="543053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  <p:sp>
        <p:nvSpPr>
          <p:cNvPr id="187" name="1 Corinthians 3:16–17 (NKJV)…"/>
          <p:cNvSpPr txBox="1"/>
          <p:nvPr/>
        </p:nvSpPr>
        <p:spPr>
          <a:xfrm>
            <a:off x="528796" y="2383904"/>
            <a:ext cx="11947208" cy="6278452"/>
          </a:xfrm>
          <a:prstGeom prst="rect">
            <a:avLst/>
          </a:prstGeom>
          <a:solidFill>
            <a:srgbClr val="212121">
              <a:alpha val="29746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500">
                <a:solidFill>
                  <a:srgbClr val="FFFFFF"/>
                </a:solidFill>
                <a:effectLst>
                  <a:outerShdw sx="100000" sy="100000" kx="0" ky="0" algn="b" rotWithShape="0" blurRad="63500" dist="63500" dir="1998112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Corinthians 3:16–17 (NKJV) </a:t>
            </a:r>
          </a:p>
          <a:p>
            <a:pPr defTabSz="457200">
              <a:defRPr sz="6200">
                <a:solidFill>
                  <a:srgbClr val="FFFFFF"/>
                </a:solidFill>
                <a:effectLst>
                  <a:outerShdw sx="100000" sy="100000" kx="0" ky="0" algn="b" rotWithShape="0" blurRad="63500" dist="63500" dir="1998112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16</a:t>
            </a:r>
            <a:r>
              <a:t> Do you not know that you are the temple of God and </a:t>
            </a:r>
            <a:r>
              <a:rPr i="1"/>
              <a:t>that</a:t>
            </a:r>
            <a:r>
              <a:t> the Spirit of God dwells in you? </a:t>
            </a:r>
            <a:r>
              <a:rPr baseline="31999"/>
              <a:t>17</a:t>
            </a:r>
            <a:r>
              <a:t> If anyone defiles the temple of God, God will destroy him. For the temple of God is holy, which </a:t>
            </a:r>
            <a:r>
              <a:rPr i="1"/>
              <a:t>temple</a:t>
            </a:r>
            <a:r>
              <a:t> you are.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555" t="0" r="5555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97" name="Image" descr="Image"/>
          <p:cNvPicPr>
            <a:picLocks noChangeAspect="1"/>
          </p:cNvPicPr>
          <p:nvPr/>
        </p:nvPicPr>
        <p:blipFill>
          <a:blip r:embed="rId3">
            <a:alphaModFix amt="54323"/>
            <a:extLst/>
          </a:blip>
          <a:srcRect l="967" t="2177" r="1760" b="2177"/>
          <a:stretch>
            <a:fillRect/>
          </a:stretch>
        </p:blipFill>
        <p:spPr>
          <a:xfrm>
            <a:off x="-1198376" y="-25183"/>
            <a:ext cx="14897217" cy="8175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555" t="72696" r="5555" b="0"/>
          <a:stretch>
            <a:fillRect/>
          </a:stretch>
        </p:blipFill>
        <p:spPr>
          <a:xfrm>
            <a:off x="0" y="7090568"/>
            <a:ext cx="13004800" cy="2663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1663"/>
                </a:lnTo>
                <a:cubicBezTo>
                  <a:pt x="21034" y="11303"/>
                  <a:pt x="19643" y="11120"/>
                  <a:pt x="16728" y="10958"/>
                </a:cubicBezTo>
                <a:cubicBezTo>
                  <a:pt x="15678" y="10899"/>
                  <a:pt x="15099" y="10769"/>
                  <a:pt x="15053" y="10581"/>
                </a:cubicBezTo>
                <a:cubicBezTo>
                  <a:pt x="15011" y="10409"/>
                  <a:pt x="14735" y="10301"/>
                  <a:pt x="14365" y="10311"/>
                </a:cubicBezTo>
                <a:cubicBezTo>
                  <a:pt x="13777" y="10326"/>
                  <a:pt x="13743" y="10296"/>
                  <a:pt x="13664" y="9715"/>
                </a:cubicBezTo>
                <a:cubicBezTo>
                  <a:pt x="13572" y="9039"/>
                  <a:pt x="13578" y="9062"/>
                  <a:pt x="13216" y="7758"/>
                </a:cubicBezTo>
                <a:cubicBezTo>
                  <a:pt x="13075" y="7248"/>
                  <a:pt x="12924" y="6831"/>
                  <a:pt x="12881" y="6831"/>
                </a:cubicBezTo>
                <a:cubicBezTo>
                  <a:pt x="12838" y="6831"/>
                  <a:pt x="12784" y="6684"/>
                  <a:pt x="12760" y="6503"/>
                </a:cubicBezTo>
                <a:cubicBezTo>
                  <a:pt x="12737" y="6321"/>
                  <a:pt x="12607" y="5744"/>
                  <a:pt x="12473" y="5218"/>
                </a:cubicBezTo>
                <a:lnTo>
                  <a:pt x="12229" y="4262"/>
                </a:lnTo>
                <a:lnTo>
                  <a:pt x="11528" y="4114"/>
                </a:lnTo>
                <a:cubicBezTo>
                  <a:pt x="10650" y="3928"/>
                  <a:pt x="9729" y="3521"/>
                  <a:pt x="9342" y="3148"/>
                </a:cubicBezTo>
                <a:cubicBezTo>
                  <a:pt x="7511" y="1386"/>
                  <a:pt x="6074" y="502"/>
                  <a:pt x="5032" y="502"/>
                </a:cubicBezTo>
                <a:cubicBezTo>
                  <a:pt x="4191" y="502"/>
                  <a:pt x="3129" y="1050"/>
                  <a:pt x="2997" y="1552"/>
                </a:cubicBezTo>
                <a:cubicBezTo>
                  <a:pt x="2968" y="1664"/>
                  <a:pt x="2882" y="1844"/>
                  <a:pt x="2808" y="1951"/>
                </a:cubicBezTo>
                <a:cubicBezTo>
                  <a:pt x="2734" y="2058"/>
                  <a:pt x="2531" y="2562"/>
                  <a:pt x="2358" y="3071"/>
                </a:cubicBezTo>
                <a:lnTo>
                  <a:pt x="2043" y="3998"/>
                </a:lnTo>
                <a:lnTo>
                  <a:pt x="1881" y="3042"/>
                </a:lnTo>
                <a:cubicBezTo>
                  <a:pt x="1665" y="1759"/>
                  <a:pt x="1305" y="768"/>
                  <a:pt x="900" y="344"/>
                </a:cubicBezTo>
                <a:cubicBezTo>
                  <a:pt x="720" y="156"/>
                  <a:pt x="372" y="36"/>
                  <a:pt x="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9" name="“The Church of Christ - GOD’s TEMPLE”"/>
          <p:cNvSpPr txBox="1"/>
          <p:nvPr/>
        </p:nvSpPr>
        <p:spPr>
          <a:xfrm>
            <a:off x="217858" y="369786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400" name="(1 Peter 2:4-10; 1 Corinthians 3:16,17; 2 Corinthians 3:9-11; 6:14-7:1; Ephesians 2:20-22)"/>
          <p:cNvSpPr txBox="1"/>
          <p:nvPr/>
        </p:nvSpPr>
        <p:spPr>
          <a:xfrm>
            <a:off x="820166" y="1331800"/>
            <a:ext cx="11364469" cy="5430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  <p:sp>
        <p:nvSpPr>
          <p:cNvPr id="401" name="Rectangle 1"/>
          <p:cNvSpPr txBox="1"/>
          <p:nvPr/>
        </p:nvSpPr>
        <p:spPr>
          <a:xfrm>
            <a:off x="5005520" y="3621074"/>
            <a:ext cx="7735770" cy="508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600"/>
              </a:spcBef>
              <a:buSzPct val="80000"/>
              <a:buBlip>
                <a:blip r:embed="rId4"/>
              </a:buBlip>
              <a:defRPr sz="3300">
                <a:solidFill>
                  <a:srgbClr val="FFFFFF"/>
                </a:solidFill>
                <a:effectLst>
                  <a:outerShdw sx="100000" sy="100000" kx="0" ky="0" algn="b" rotWithShape="0" blurRad="50800" dist="63500" dir="233035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Have you purified your soul in obeying the truth (1 Peter 1:22,23; Hebrews 10:22; Rom. 6:3-6,16-18)</a:t>
            </a:r>
          </a:p>
          <a:p>
            <a:pPr marL="685800" indent="-685800" algn="l">
              <a:spcBef>
                <a:spcPts val="1600"/>
              </a:spcBef>
              <a:buSzPct val="80000"/>
              <a:buBlip>
                <a:blip r:embed="rId4"/>
              </a:buBlip>
              <a:defRPr sz="3300">
                <a:solidFill>
                  <a:srgbClr val="FFFFFF"/>
                </a:solidFill>
                <a:effectLst>
                  <a:outerShdw sx="100000" sy="100000" kx="0" ky="0" algn="b" rotWithShape="0" blurRad="50800" dist="63500" dir="233035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Are you worshipping and serving God according to His revealed will? (Mat. 28:19; Heb. 8:5,6; Col. 3:17; Heb. 12:28)</a:t>
            </a:r>
          </a:p>
          <a:p>
            <a:pPr marL="685800" indent="-685800" algn="l">
              <a:spcBef>
                <a:spcPts val="1600"/>
              </a:spcBef>
              <a:buSzPct val="80000"/>
              <a:buBlip>
                <a:blip r:embed="rId4"/>
              </a:buBlip>
              <a:defRPr sz="3300">
                <a:solidFill>
                  <a:srgbClr val="FFFFFF"/>
                </a:solidFill>
                <a:effectLst>
                  <a:outerShdw sx="100000" sy="100000" kx="0" ky="0" algn="b" rotWithShape="0" blurRad="50800" dist="63500" dir="233035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Are you perfecting holiness in the fear of God (2 Cor. 7:1; 1 Jn 3:3)</a:t>
            </a:r>
          </a:p>
        </p:txBody>
      </p:sp>
      <p:sp>
        <p:nvSpPr>
          <p:cNvPr id="402" name="ARE YOU A STONE IN GOD’S TEMPLE?"/>
          <p:cNvSpPr txBox="1"/>
          <p:nvPr/>
        </p:nvSpPr>
        <p:spPr>
          <a:xfrm>
            <a:off x="1299062" y="2506797"/>
            <a:ext cx="1058865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85800" indent="-685800" algn="l">
              <a:spcBef>
                <a:spcPts val="1600"/>
              </a:spcBef>
              <a:buSzPct val="80000"/>
              <a:buBlip>
                <a:blip r:embed="rId5"/>
              </a:buBlip>
              <a:defRPr b="1" cap="all" sz="4400">
                <a:solidFill>
                  <a:srgbClr val="FFFFFF"/>
                </a:solidFill>
                <a:effectLst>
                  <a:outerShdw sx="100000" sy="100000" kx="0" ky="0" algn="b" rotWithShape="0" blurRad="50800" dist="63500" dir="298957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ARE YOU A STONE IN GOD’S TEMPLE?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0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2000"/>
                                        <p:tgtEl>
                                          <p:spTgt spid="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2000"/>
                                        <p:tgtEl>
                                          <p:spTgt spid="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2000"/>
                                        <p:tgtEl>
                                          <p:spTgt spid="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0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Rectangle"/>
          <p:cNvSpPr/>
          <p:nvPr/>
        </p:nvSpPr>
        <p:spPr>
          <a:xfrm>
            <a:off x="-1" y="-1"/>
            <a:ext cx="13004802" cy="9753601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555" t="0" r="5555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407" name="Image" descr="Image"/>
          <p:cNvPicPr>
            <a:picLocks noChangeAspect="1"/>
          </p:cNvPicPr>
          <p:nvPr/>
        </p:nvPicPr>
        <p:blipFill>
          <a:blip r:embed="rId3">
            <a:alphaModFix amt="52424"/>
            <a:extLst/>
          </a:blip>
          <a:srcRect l="0" t="2257" r="2862" b="10722"/>
          <a:stretch>
            <a:fillRect/>
          </a:stretch>
        </p:blipFill>
        <p:spPr>
          <a:xfrm>
            <a:off x="0" y="40409"/>
            <a:ext cx="13004990" cy="8737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555" t="72696" r="5555" b="0"/>
          <a:stretch>
            <a:fillRect/>
          </a:stretch>
        </p:blipFill>
        <p:spPr>
          <a:xfrm>
            <a:off x="0" y="7090568"/>
            <a:ext cx="13004800" cy="2663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1663"/>
                </a:lnTo>
                <a:cubicBezTo>
                  <a:pt x="21034" y="11303"/>
                  <a:pt x="19643" y="11120"/>
                  <a:pt x="16728" y="10958"/>
                </a:cubicBezTo>
                <a:cubicBezTo>
                  <a:pt x="15678" y="10899"/>
                  <a:pt x="15099" y="10769"/>
                  <a:pt x="15053" y="10581"/>
                </a:cubicBezTo>
                <a:cubicBezTo>
                  <a:pt x="15011" y="10409"/>
                  <a:pt x="14735" y="10301"/>
                  <a:pt x="14365" y="10311"/>
                </a:cubicBezTo>
                <a:cubicBezTo>
                  <a:pt x="13777" y="10326"/>
                  <a:pt x="13743" y="10296"/>
                  <a:pt x="13664" y="9715"/>
                </a:cubicBezTo>
                <a:cubicBezTo>
                  <a:pt x="13572" y="9039"/>
                  <a:pt x="13578" y="9062"/>
                  <a:pt x="13216" y="7758"/>
                </a:cubicBezTo>
                <a:cubicBezTo>
                  <a:pt x="13075" y="7248"/>
                  <a:pt x="12924" y="6831"/>
                  <a:pt x="12881" y="6831"/>
                </a:cubicBezTo>
                <a:cubicBezTo>
                  <a:pt x="12838" y="6831"/>
                  <a:pt x="12784" y="6684"/>
                  <a:pt x="12760" y="6503"/>
                </a:cubicBezTo>
                <a:cubicBezTo>
                  <a:pt x="12737" y="6321"/>
                  <a:pt x="12607" y="5744"/>
                  <a:pt x="12473" y="5218"/>
                </a:cubicBezTo>
                <a:lnTo>
                  <a:pt x="12229" y="4262"/>
                </a:lnTo>
                <a:lnTo>
                  <a:pt x="11528" y="4114"/>
                </a:lnTo>
                <a:cubicBezTo>
                  <a:pt x="10650" y="3928"/>
                  <a:pt x="9729" y="3521"/>
                  <a:pt x="9342" y="3148"/>
                </a:cubicBezTo>
                <a:cubicBezTo>
                  <a:pt x="7511" y="1386"/>
                  <a:pt x="6074" y="502"/>
                  <a:pt x="5032" y="502"/>
                </a:cubicBezTo>
                <a:cubicBezTo>
                  <a:pt x="4191" y="502"/>
                  <a:pt x="3129" y="1050"/>
                  <a:pt x="2997" y="1552"/>
                </a:cubicBezTo>
                <a:cubicBezTo>
                  <a:pt x="2968" y="1664"/>
                  <a:pt x="2882" y="1844"/>
                  <a:pt x="2808" y="1951"/>
                </a:cubicBezTo>
                <a:cubicBezTo>
                  <a:pt x="2734" y="2058"/>
                  <a:pt x="2531" y="2562"/>
                  <a:pt x="2358" y="3071"/>
                </a:cubicBezTo>
                <a:lnTo>
                  <a:pt x="2043" y="3998"/>
                </a:lnTo>
                <a:lnTo>
                  <a:pt x="1881" y="3042"/>
                </a:lnTo>
                <a:cubicBezTo>
                  <a:pt x="1665" y="1759"/>
                  <a:pt x="1305" y="768"/>
                  <a:pt x="900" y="344"/>
                </a:cubicBezTo>
                <a:cubicBezTo>
                  <a:pt x="720" y="156"/>
                  <a:pt x="372" y="36"/>
                  <a:pt x="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09" name="“The Church of Christ - His KINGDOM”"/>
          <p:cNvSpPr txBox="1"/>
          <p:nvPr/>
        </p:nvSpPr>
        <p:spPr>
          <a:xfrm>
            <a:off x="217858" y="4372228"/>
            <a:ext cx="12569084" cy="1009143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4" sz="54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His KINGDOM” </a:t>
            </a:r>
          </a:p>
        </p:txBody>
      </p:sp>
      <p:sp>
        <p:nvSpPr>
          <p:cNvPr id="410" name="(Daniel 2:44; Mark 9:1; Acts 2:29-47; Colossians 1:13; 1 Corinthians 15:24,25)"/>
          <p:cNvSpPr txBox="1"/>
          <p:nvPr/>
        </p:nvSpPr>
        <p:spPr>
          <a:xfrm>
            <a:off x="1466342" y="5616634"/>
            <a:ext cx="10072117" cy="5430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(Daniel 2:44; Mark 9:1; Acts 2:29-47; Colossians 1:13; 1 Corinthians 15:24,25)</a:t>
            </a:r>
          </a:p>
        </p:txBody>
      </p:sp>
      <p:sp>
        <p:nvSpPr>
          <p:cNvPr id="411" name="Charts by Don McClain…"/>
          <p:cNvSpPr txBox="1"/>
          <p:nvPr/>
        </p:nvSpPr>
        <p:spPr>
          <a:xfrm>
            <a:off x="304805" y="7152514"/>
            <a:ext cx="12395190" cy="2204918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3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pPr>
            <a:r>
              <a:t>Charts by Don McClain / Preached May 24, 2020 AM</a:t>
            </a:r>
            <a:endParaRPr sz="2000">
              <a:solidFill>
                <a:srgbClr val="FFFFFF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defTabSz="457200">
              <a:defRPr sz="25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West 65th Street church of Christ - P.O. Box 190062 - Little Rock AR 72219 - Phone — 501-568-1062 — Email –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defTabSz="457200">
              <a:defRPr sz="17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Prepared using Keynote / More Keynote, PPT &amp; Audio Sermons: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 u="sng">
                <a:hlinkClick r:id="rId5" invalidUrl="" action="" tgtFrame="" tooltip="" history="1" highlightClick="0" endSnd="0"/>
              </a:rPr>
              <a:t>www.w65stchurchofchrist.com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1 Peter 2:4–10 (NKJV)…"/>
          <p:cNvSpPr txBox="1"/>
          <p:nvPr/>
        </p:nvSpPr>
        <p:spPr>
          <a:xfrm>
            <a:off x="353135" y="293268"/>
            <a:ext cx="12298531" cy="9234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2400"/>
              </a:spcBef>
              <a:defRPr b="1" sz="6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Peter 2:4–10 (NKJV)</a:t>
            </a:r>
          </a:p>
          <a:p>
            <a:pPr defTabSz="457200">
              <a:defRPr sz="4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4</a:t>
            </a:r>
            <a:r>
              <a:t> Coming to Him </a:t>
            </a:r>
            <a:r>
              <a:rPr i="1"/>
              <a:t>as to</a:t>
            </a:r>
            <a:r>
              <a:t> a living stone, rejected indeed by men, but chosen by God </a:t>
            </a:r>
            <a:r>
              <a:rPr i="1"/>
              <a:t>and</a:t>
            </a:r>
            <a:r>
              <a:t> precious, </a:t>
            </a:r>
            <a:r>
              <a:rPr baseline="31999"/>
              <a:t>5</a:t>
            </a:r>
            <a:r>
              <a:t> you also, as living stones, are being built up a spiritual house, a holy priesthood, to offer up spiritual sacrifices acceptable to God through Jesus Christ. </a:t>
            </a:r>
            <a:r>
              <a:rPr baseline="31999"/>
              <a:t>6</a:t>
            </a:r>
            <a:r>
              <a:t> Therefore it is also contained in the Scripture, “</a:t>
            </a:r>
            <a:r>
              <a:rPr i="1"/>
              <a:t>Behold, I lay in Zion</a:t>
            </a:r>
            <a:r>
              <a:t> </a:t>
            </a:r>
            <a:r>
              <a:rPr i="1"/>
              <a:t>A chief cornerstone, elect, precious</a:t>
            </a:r>
            <a:r>
              <a:t>, </a:t>
            </a:r>
            <a:r>
              <a:rPr i="1"/>
              <a:t>And he who believes on Him will by no means be put to shame</a:t>
            </a:r>
            <a:r>
              <a:t>.” </a:t>
            </a:r>
            <a:r>
              <a:rPr baseline="31999"/>
              <a:t>7</a:t>
            </a:r>
            <a:r>
              <a:t> Therefore, to you who believe, </a:t>
            </a:r>
            <a:r>
              <a:rPr i="1"/>
              <a:t>He is</a:t>
            </a:r>
            <a:r>
              <a:t> precious; but to those who are disobedient, </a:t>
            </a:r>
            <a:r>
              <a:rPr i="1"/>
              <a:t>“The stone which the builders rejected</a:t>
            </a:r>
            <a:r>
              <a:t> </a:t>
            </a:r>
            <a:r>
              <a:rPr i="1"/>
              <a:t>Has become the chief cornerstone,”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1 Peter 2:4–10 (NKJV)…"/>
          <p:cNvSpPr txBox="1"/>
          <p:nvPr/>
        </p:nvSpPr>
        <p:spPr>
          <a:xfrm>
            <a:off x="353135" y="293268"/>
            <a:ext cx="12298531" cy="8672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2400"/>
              </a:spcBef>
              <a:defRPr b="1" sz="6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Peter 2:4–10 (NKJV)</a:t>
            </a:r>
          </a:p>
          <a:p>
            <a:pPr defTabSz="457200">
              <a:defRPr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8</a:t>
            </a:r>
            <a:r>
              <a:t> and </a:t>
            </a:r>
            <a:r>
              <a:rPr i="1"/>
              <a:t>“A stone of stumbling</a:t>
            </a:r>
            <a:r>
              <a:t> </a:t>
            </a:r>
            <a:r>
              <a:rPr i="1"/>
              <a:t>And a rock of offense.”</a:t>
            </a:r>
            <a:r>
              <a:t> They stumble, being disobedient to the word, to which they also were appointed. </a:t>
            </a:r>
            <a:r>
              <a:rPr baseline="31999"/>
              <a:t>9</a:t>
            </a:r>
            <a:r>
              <a:t> But you </a:t>
            </a:r>
            <a:r>
              <a:rPr i="1"/>
              <a:t>are</a:t>
            </a:r>
            <a:r>
              <a:t> a chosen generation, a royal priesthood, a holy nation, His own special people, that you may proclaim the praises of Him who called you out of darkness into His marvelous light; </a:t>
            </a:r>
            <a:r>
              <a:rPr baseline="31999"/>
              <a:t>10</a:t>
            </a:r>
            <a:r>
              <a:t> who once </a:t>
            </a:r>
            <a:r>
              <a:rPr i="1"/>
              <a:t>were</a:t>
            </a:r>
            <a:r>
              <a:t> not a people but </a:t>
            </a:r>
            <a:r>
              <a:rPr i="1"/>
              <a:t>are</a:t>
            </a:r>
            <a:r>
              <a:t> now the people of God, who had not obtained mercy but now have obtained mercy.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583" t="0" r="5583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90" name="&quot;Look that thou make them after their pattern, which was showed thee in the mount&quot;  (Exodus 25.)"/>
          <p:cNvSpPr/>
          <p:nvPr/>
        </p:nvSpPr>
        <p:spPr>
          <a:xfrm>
            <a:off x="1522749" y="1379065"/>
            <a:ext cx="10597209" cy="1823494"/>
          </a:xfrm>
          <a:prstGeom prst="roundRect">
            <a:avLst>
              <a:gd name="adj" fmla="val 32345"/>
            </a:avLst>
          </a:prstGeom>
          <a:solidFill>
            <a:srgbClr val="EBEBEB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spcBef>
                <a:spcPts val="900"/>
              </a:spcBef>
              <a:defRPr b="1" sz="2000">
                <a:solidFill>
                  <a:srgbClr val="3B3B3B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</a:p>
          <a:p>
            <a:pPr>
              <a:spcBef>
                <a:spcPts val="900"/>
              </a:spcBef>
              <a:defRPr sz="3300">
                <a:solidFill>
                  <a:srgbClr val="3B3B3B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"Look that thou make them after their pattern, which was showed thee in the mount"  (Exodus 25.)</a:t>
            </a:r>
          </a:p>
        </p:txBody>
      </p:sp>
      <p:sp>
        <p:nvSpPr>
          <p:cNvPr id="191" name="The TABERNACLE - MOSES"/>
          <p:cNvSpPr/>
          <p:nvPr/>
        </p:nvSpPr>
        <p:spPr>
          <a:xfrm>
            <a:off x="981195" y="384033"/>
            <a:ext cx="7173102" cy="914401"/>
          </a:xfrm>
          <a:prstGeom prst="rect">
            <a:avLst/>
          </a:prstGeom>
          <a:gradFill>
            <a:gsLst>
              <a:gs pos="0">
                <a:srgbClr val="EDAC0F"/>
              </a:gs>
              <a:gs pos="100000">
                <a:srgbClr val="CE7123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57963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>
                <a:solidFill>
                  <a:srgbClr val="FFFFFF"/>
                </a:solidFill>
                <a:effectLst>
                  <a:outerShdw sx="100000" sy="100000" kx="0" ky="0" algn="b" rotWithShape="0" blurRad="50800" dist="63500" dir="225476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The TABERNACLE - MOSES</a:t>
            </a:r>
          </a:p>
        </p:txBody>
      </p:sp>
      <p:sp>
        <p:nvSpPr>
          <p:cNvPr id="192" name="Mobile / Temporary"/>
          <p:cNvSpPr txBox="1"/>
          <p:nvPr/>
        </p:nvSpPr>
        <p:spPr>
          <a:xfrm>
            <a:off x="5179969" y="8407928"/>
            <a:ext cx="6985141" cy="6223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Mobile / Temporary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7102" t="0" r="7102" b="0"/>
          <a:stretch>
            <a:fillRect/>
          </a:stretch>
        </p:blipFill>
        <p:spPr>
          <a:xfrm>
            <a:off x="0" y="-1"/>
            <a:ext cx="13004800" cy="9753601"/>
          </a:xfrm>
          <a:prstGeom prst="rect">
            <a:avLst/>
          </a:prstGeom>
        </p:spPr>
      </p:pic>
      <p:sp>
        <p:nvSpPr>
          <p:cNvPr id="195" name="&quot;All this, said David, the Lord made me understand in writing by his hand upon me, even all the works of this pattern” (1 Chronicles 28:11-19)"/>
          <p:cNvSpPr/>
          <p:nvPr/>
        </p:nvSpPr>
        <p:spPr>
          <a:xfrm>
            <a:off x="125019" y="6456467"/>
            <a:ext cx="7169576" cy="1908441"/>
          </a:xfrm>
          <a:prstGeom prst="roundRect">
            <a:avLst>
              <a:gd name="adj" fmla="val 30905"/>
            </a:avLst>
          </a:prstGeom>
          <a:solidFill>
            <a:srgbClr val="EBEBEB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spcBef>
                <a:spcPts val="600"/>
              </a:spcBef>
              <a:defRPr sz="2900">
                <a:solidFill>
                  <a:srgbClr val="3B3B3B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"All this, said David, the Lord made me understand in writing by his hand upon me, even all the works of this pattern” (1 Chronicles 28:11-19)</a:t>
            </a:r>
          </a:p>
        </p:txBody>
      </p:sp>
      <p:sp>
        <p:nvSpPr>
          <p:cNvPr id="196" name="SOLOMON’s  PRE-EXHILIC TEMPLE"/>
          <p:cNvSpPr/>
          <p:nvPr/>
        </p:nvSpPr>
        <p:spPr>
          <a:xfrm>
            <a:off x="2923962" y="177885"/>
            <a:ext cx="7156876" cy="914401"/>
          </a:xfrm>
          <a:prstGeom prst="rect">
            <a:avLst/>
          </a:prstGeom>
          <a:gradFill>
            <a:gsLst>
              <a:gs pos="0">
                <a:srgbClr val="29C439"/>
              </a:gs>
              <a:gs pos="100000">
                <a:srgbClr val="1A8F00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57963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SOLOMON’s  PRE-EXHILIC TEMPLE</a:t>
            </a:r>
          </a:p>
        </p:txBody>
      </p:sp>
      <p:pic>
        <p:nvPicPr>
          <p:cNvPr id="197" name="LibronixLink_dark.png" descr="LibronixLink_dar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5385" y="3720092"/>
            <a:ext cx="177801" cy="16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LibronixLink_dark.png" descr="LibronixLink_dar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5385" y="3720092"/>
            <a:ext cx="177801" cy="165101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olomon’s temple was begun in 966 BC (1 Kings 6:1) and was used for nearly 400 years until destroyed by Nebuchadnezzar in 586 BC 2 Kings 25:1-12)."/>
          <p:cNvSpPr txBox="1"/>
          <p:nvPr/>
        </p:nvSpPr>
        <p:spPr>
          <a:xfrm>
            <a:off x="104362" y="8557164"/>
            <a:ext cx="12796076" cy="10414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Solomon’s temple was begun in 966 BC (1 Kings 6:1) and was used for nearly 400 years until destroyed by Nebuchadnezzar in 586 BC 2 Kings 25:1-12).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955" t="2899" r="3264" b="2901"/>
          <a:stretch>
            <a:fillRect/>
          </a:stretch>
        </p:blipFill>
        <p:spPr>
          <a:xfrm>
            <a:off x="4570400" y="196254"/>
            <a:ext cx="8232081" cy="9361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600" fill="norm" stroke="1" extrusionOk="0">
                <a:moveTo>
                  <a:pt x="17375" y="0"/>
                </a:moveTo>
                <a:cubicBezTo>
                  <a:pt x="17341" y="15"/>
                  <a:pt x="17154" y="29"/>
                  <a:pt x="16947" y="30"/>
                </a:cubicBezTo>
                <a:cubicBezTo>
                  <a:pt x="16737" y="31"/>
                  <a:pt x="16364" y="62"/>
                  <a:pt x="16118" y="99"/>
                </a:cubicBezTo>
                <a:cubicBezTo>
                  <a:pt x="15709" y="160"/>
                  <a:pt x="15286" y="217"/>
                  <a:pt x="14095" y="369"/>
                </a:cubicBezTo>
                <a:cubicBezTo>
                  <a:pt x="13861" y="399"/>
                  <a:pt x="13581" y="430"/>
                  <a:pt x="13473" y="439"/>
                </a:cubicBezTo>
                <a:cubicBezTo>
                  <a:pt x="13365" y="447"/>
                  <a:pt x="13165" y="479"/>
                  <a:pt x="13026" y="510"/>
                </a:cubicBezTo>
                <a:cubicBezTo>
                  <a:pt x="12735" y="575"/>
                  <a:pt x="12363" y="633"/>
                  <a:pt x="12030" y="665"/>
                </a:cubicBezTo>
                <a:cubicBezTo>
                  <a:pt x="11901" y="677"/>
                  <a:pt x="11745" y="696"/>
                  <a:pt x="11682" y="707"/>
                </a:cubicBezTo>
                <a:cubicBezTo>
                  <a:pt x="11618" y="718"/>
                  <a:pt x="11524" y="706"/>
                  <a:pt x="11473" y="682"/>
                </a:cubicBezTo>
                <a:cubicBezTo>
                  <a:pt x="11397" y="646"/>
                  <a:pt x="11361" y="652"/>
                  <a:pt x="11269" y="712"/>
                </a:cubicBezTo>
                <a:cubicBezTo>
                  <a:pt x="11201" y="756"/>
                  <a:pt x="11024" y="801"/>
                  <a:pt x="10817" y="826"/>
                </a:cubicBezTo>
                <a:cubicBezTo>
                  <a:pt x="10629" y="849"/>
                  <a:pt x="10265" y="896"/>
                  <a:pt x="10008" y="929"/>
                </a:cubicBezTo>
                <a:cubicBezTo>
                  <a:pt x="9750" y="963"/>
                  <a:pt x="9480" y="995"/>
                  <a:pt x="9408" y="1000"/>
                </a:cubicBezTo>
                <a:cubicBezTo>
                  <a:pt x="9337" y="1006"/>
                  <a:pt x="9184" y="1030"/>
                  <a:pt x="9068" y="1053"/>
                </a:cubicBezTo>
                <a:cubicBezTo>
                  <a:pt x="8952" y="1077"/>
                  <a:pt x="8666" y="1113"/>
                  <a:pt x="8432" y="1135"/>
                </a:cubicBezTo>
                <a:cubicBezTo>
                  <a:pt x="8198" y="1156"/>
                  <a:pt x="7872" y="1191"/>
                  <a:pt x="7709" y="1213"/>
                </a:cubicBezTo>
                <a:cubicBezTo>
                  <a:pt x="7545" y="1236"/>
                  <a:pt x="7371" y="1256"/>
                  <a:pt x="7324" y="1259"/>
                </a:cubicBezTo>
                <a:cubicBezTo>
                  <a:pt x="7278" y="1262"/>
                  <a:pt x="7218" y="1277"/>
                  <a:pt x="7192" y="1292"/>
                </a:cubicBezTo>
                <a:cubicBezTo>
                  <a:pt x="7166" y="1307"/>
                  <a:pt x="7040" y="1329"/>
                  <a:pt x="6912" y="1341"/>
                </a:cubicBezTo>
                <a:cubicBezTo>
                  <a:pt x="6784" y="1353"/>
                  <a:pt x="6597" y="1384"/>
                  <a:pt x="6495" y="1410"/>
                </a:cubicBezTo>
                <a:lnTo>
                  <a:pt x="6310" y="1459"/>
                </a:lnTo>
                <a:lnTo>
                  <a:pt x="6324" y="2560"/>
                </a:lnTo>
                <a:cubicBezTo>
                  <a:pt x="6341" y="3795"/>
                  <a:pt x="6330" y="4654"/>
                  <a:pt x="6299" y="4698"/>
                </a:cubicBezTo>
                <a:cubicBezTo>
                  <a:pt x="6288" y="4714"/>
                  <a:pt x="6256" y="4720"/>
                  <a:pt x="6227" y="4711"/>
                </a:cubicBezTo>
                <a:cubicBezTo>
                  <a:pt x="6121" y="4677"/>
                  <a:pt x="5705" y="4665"/>
                  <a:pt x="5664" y="4693"/>
                </a:cubicBezTo>
                <a:cubicBezTo>
                  <a:pt x="5627" y="4719"/>
                  <a:pt x="5311" y="4773"/>
                  <a:pt x="4331" y="4922"/>
                </a:cubicBezTo>
                <a:cubicBezTo>
                  <a:pt x="4207" y="4941"/>
                  <a:pt x="4092" y="4950"/>
                  <a:pt x="4075" y="4941"/>
                </a:cubicBezTo>
                <a:cubicBezTo>
                  <a:pt x="4058" y="4931"/>
                  <a:pt x="3933" y="4957"/>
                  <a:pt x="3797" y="4997"/>
                </a:cubicBezTo>
                <a:cubicBezTo>
                  <a:pt x="3661" y="5038"/>
                  <a:pt x="3467" y="5076"/>
                  <a:pt x="3366" y="5083"/>
                </a:cubicBezTo>
                <a:cubicBezTo>
                  <a:pt x="3265" y="5090"/>
                  <a:pt x="3161" y="5108"/>
                  <a:pt x="3135" y="5122"/>
                </a:cubicBezTo>
                <a:cubicBezTo>
                  <a:pt x="3109" y="5136"/>
                  <a:pt x="3070" y="5137"/>
                  <a:pt x="3048" y="5125"/>
                </a:cubicBezTo>
                <a:cubicBezTo>
                  <a:pt x="3025" y="5112"/>
                  <a:pt x="2959" y="5130"/>
                  <a:pt x="2901" y="5163"/>
                </a:cubicBezTo>
                <a:cubicBezTo>
                  <a:pt x="2843" y="5196"/>
                  <a:pt x="2717" y="5228"/>
                  <a:pt x="2621" y="5234"/>
                </a:cubicBezTo>
                <a:cubicBezTo>
                  <a:pt x="2525" y="5241"/>
                  <a:pt x="2433" y="5257"/>
                  <a:pt x="2419" y="5269"/>
                </a:cubicBezTo>
                <a:cubicBezTo>
                  <a:pt x="2404" y="5282"/>
                  <a:pt x="2313" y="5292"/>
                  <a:pt x="2216" y="5292"/>
                </a:cubicBezTo>
                <a:cubicBezTo>
                  <a:pt x="2118" y="5292"/>
                  <a:pt x="2026" y="5303"/>
                  <a:pt x="2011" y="5316"/>
                </a:cubicBezTo>
                <a:cubicBezTo>
                  <a:pt x="1985" y="5339"/>
                  <a:pt x="1829" y="5356"/>
                  <a:pt x="1444" y="5378"/>
                </a:cubicBezTo>
                <a:cubicBezTo>
                  <a:pt x="1347" y="5384"/>
                  <a:pt x="1241" y="5407"/>
                  <a:pt x="1209" y="5429"/>
                </a:cubicBezTo>
                <a:cubicBezTo>
                  <a:pt x="1107" y="5499"/>
                  <a:pt x="739" y="5578"/>
                  <a:pt x="166" y="5656"/>
                </a:cubicBezTo>
                <a:cubicBezTo>
                  <a:pt x="37" y="5673"/>
                  <a:pt x="33" y="5680"/>
                  <a:pt x="13" y="5905"/>
                </a:cubicBezTo>
                <a:cubicBezTo>
                  <a:pt x="2" y="6032"/>
                  <a:pt x="-3" y="6219"/>
                  <a:pt x="2" y="6322"/>
                </a:cubicBezTo>
                <a:cubicBezTo>
                  <a:pt x="24" y="6781"/>
                  <a:pt x="84" y="11436"/>
                  <a:pt x="74" y="11924"/>
                </a:cubicBezTo>
                <a:cubicBezTo>
                  <a:pt x="61" y="12563"/>
                  <a:pt x="60" y="12465"/>
                  <a:pt x="83" y="13211"/>
                </a:cubicBezTo>
                <a:cubicBezTo>
                  <a:pt x="103" y="13855"/>
                  <a:pt x="137" y="13947"/>
                  <a:pt x="351" y="13947"/>
                </a:cubicBezTo>
                <a:cubicBezTo>
                  <a:pt x="407" y="13947"/>
                  <a:pt x="514" y="13976"/>
                  <a:pt x="589" y="14011"/>
                </a:cubicBezTo>
                <a:cubicBezTo>
                  <a:pt x="664" y="14046"/>
                  <a:pt x="739" y="14076"/>
                  <a:pt x="757" y="14077"/>
                </a:cubicBezTo>
                <a:cubicBezTo>
                  <a:pt x="774" y="14078"/>
                  <a:pt x="818" y="14117"/>
                  <a:pt x="854" y="14163"/>
                </a:cubicBezTo>
                <a:cubicBezTo>
                  <a:pt x="891" y="14209"/>
                  <a:pt x="945" y="14248"/>
                  <a:pt x="973" y="14248"/>
                </a:cubicBezTo>
                <a:cubicBezTo>
                  <a:pt x="1001" y="14249"/>
                  <a:pt x="1072" y="14282"/>
                  <a:pt x="1130" y="14322"/>
                </a:cubicBezTo>
                <a:cubicBezTo>
                  <a:pt x="1189" y="14363"/>
                  <a:pt x="1269" y="14395"/>
                  <a:pt x="1309" y="14396"/>
                </a:cubicBezTo>
                <a:cubicBezTo>
                  <a:pt x="1349" y="14396"/>
                  <a:pt x="1448" y="14447"/>
                  <a:pt x="1528" y="14509"/>
                </a:cubicBezTo>
                <a:cubicBezTo>
                  <a:pt x="1608" y="14571"/>
                  <a:pt x="1686" y="14622"/>
                  <a:pt x="1702" y="14622"/>
                </a:cubicBezTo>
                <a:cubicBezTo>
                  <a:pt x="1718" y="14622"/>
                  <a:pt x="1802" y="14671"/>
                  <a:pt x="1888" y="14732"/>
                </a:cubicBezTo>
                <a:cubicBezTo>
                  <a:pt x="1974" y="14792"/>
                  <a:pt x="2099" y="14853"/>
                  <a:pt x="2164" y="14867"/>
                </a:cubicBezTo>
                <a:cubicBezTo>
                  <a:pt x="2229" y="14881"/>
                  <a:pt x="2305" y="14921"/>
                  <a:pt x="2333" y="14957"/>
                </a:cubicBezTo>
                <a:cubicBezTo>
                  <a:pt x="2404" y="15044"/>
                  <a:pt x="2527" y="15094"/>
                  <a:pt x="2696" y="15103"/>
                </a:cubicBezTo>
                <a:cubicBezTo>
                  <a:pt x="2773" y="15107"/>
                  <a:pt x="2915" y="15160"/>
                  <a:pt x="3011" y="15222"/>
                </a:cubicBezTo>
                <a:cubicBezTo>
                  <a:pt x="3107" y="15283"/>
                  <a:pt x="3238" y="15333"/>
                  <a:pt x="3303" y="15333"/>
                </a:cubicBezTo>
                <a:cubicBezTo>
                  <a:pt x="3424" y="15333"/>
                  <a:pt x="3584" y="15489"/>
                  <a:pt x="3535" y="15560"/>
                </a:cubicBezTo>
                <a:cubicBezTo>
                  <a:pt x="3521" y="15580"/>
                  <a:pt x="3548" y="15596"/>
                  <a:pt x="3595" y="15596"/>
                </a:cubicBezTo>
                <a:cubicBezTo>
                  <a:pt x="3642" y="15596"/>
                  <a:pt x="3702" y="15628"/>
                  <a:pt x="3726" y="15669"/>
                </a:cubicBezTo>
                <a:cubicBezTo>
                  <a:pt x="3751" y="15709"/>
                  <a:pt x="3822" y="15764"/>
                  <a:pt x="3884" y="15790"/>
                </a:cubicBezTo>
                <a:cubicBezTo>
                  <a:pt x="3953" y="15820"/>
                  <a:pt x="4000" y="15874"/>
                  <a:pt x="4004" y="15924"/>
                </a:cubicBezTo>
                <a:cubicBezTo>
                  <a:pt x="4014" y="16043"/>
                  <a:pt x="4048" y="16062"/>
                  <a:pt x="4262" y="16065"/>
                </a:cubicBezTo>
                <a:cubicBezTo>
                  <a:pt x="4484" y="16069"/>
                  <a:pt x="4545" y="16111"/>
                  <a:pt x="4565" y="16276"/>
                </a:cubicBezTo>
                <a:cubicBezTo>
                  <a:pt x="4580" y="16399"/>
                  <a:pt x="4596" y="16425"/>
                  <a:pt x="4854" y="16720"/>
                </a:cubicBezTo>
                <a:cubicBezTo>
                  <a:pt x="4951" y="16830"/>
                  <a:pt x="5003" y="16930"/>
                  <a:pt x="5003" y="17007"/>
                </a:cubicBezTo>
                <a:cubicBezTo>
                  <a:pt x="5004" y="17102"/>
                  <a:pt x="5024" y="17130"/>
                  <a:pt x="5100" y="17139"/>
                </a:cubicBezTo>
                <a:cubicBezTo>
                  <a:pt x="5153" y="17146"/>
                  <a:pt x="5190" y="17166"/>
                  <a:pt x="5182" y="17186"/>
                </a:cubicBezTo>
                <a:cubicBezTo>
                  <a:pt x="5175" y="17206"/>
                  <a:pt x="5210" y="17236"/>
                  <a:pt x="5261" y="17253"/>
                </a:cubicBezTo>
                <a:cubicBezTo>
                  <a:pt x="5336" y="17277"/>
                  <a:pt x="5345" y="17293"/>
                  <a:pt x="5305" y="17335"/>
                </a:cubicBezTo>
                <a:cubicBezTo>
                  <a:pt x="5266" y="17377"/>
                  <a:pt x="5273" y="17393"/>
                  <a:pt x="5343" y="17412"/>
                </a:cubicBezTo>
                <a:cubicBezTo>
                  <a:pt x="5390" y="17426"/>
                  <a:pt x="5447" y="17427"/>
                  <a:pt x="5468" y="17416"/>
                </a:cubicBezTo>
                <a:cubicBezTo>
                  <a:pt x="5510" y="17393"/>
                  <a:pt x="5612" y="17484"/>
                  <a:pt x="5578" y="17514"/>
                </a:cubicBezTo>
                <a:cubicBezTo>
                  <a:pt x="5566" y="17525"/>
                  <a:pt x="5585" y="17555"/>
                  <a:pt x="5621" y="17581"/>
                </a:cubicBezTo>
                <a:cubicBezTo>
                  <a:pt x="5656" y="17607"/>
                  <a:pt x="5686" y="17648"/>
                  <a:pt x="5686" y="17672"/>
                </a:cubicBezTo>
                <a:cubicBezTo>
                  <a:pt x="5686" y="17748"/>
                  <a:pt x="6479" y="18257"/>
                  <a:pt x="6598" y="18257"/>
                </a:cubicBezTo>
                <a:cubicBezTo>
                  <a:pt x="6677" y="18257"/>
                  <a:pt x="6734" y="18295"/>
                  <a:pt x="6808" y="18397"/>
                </a:cubicBezTo>
                <a:cubicBezTo>
                  <a:pt x="7008" y="18671"/>
                  <a:pt x="7149" y="18756"/>
                  <a:pt x="7438" y="18774"/>
                </a:cubicBezTo>
                <a:cubicBezTo>
                  <a:pt x="7692" y="18790"/>
                  <a:pt x="7706" y="18797"/>
                  <a:pt x="7927" y="19001"/>
                </a:cubicBezTo>
                <a:cubicBezTo>
                  <a:pt x="8052" y="19117"/>
                  <a:pt x="8217" y="19230"/>
                  <a:pt x="8293" y="19252"/>
                </a:cubicBezTo>
                <a:cubicBezTo>
                  <a:pt x="8392" y="19281"/>
                  <a:pt x="8435" y="19318"/>
                  <a:pt x="8444" y="19384"/>
                </a:cubicBezTo>
                <a:cubicBezTo>
                  <a:pt x="8453" y="19444"/>
                  <a:pt x="8501" y="19493"/>
                  <a:pt x="8588" y="19527"/>
                </a:cubicBezTo>
                <a:cubicBezTo>
                  <a:pt x="8660" y="19555"/>
                  <a:pt x="8729" y="19609"/>
                  <a:pt x="8740" y="19646"/>
                </a:cubicBezTo>
                <a:cubicBezTo>
                  <a:pt x="8751" y="19683"/>
                  <a:pt x="8801" y="19718"/>
                  <a:pt x="8851" y="19725"/>
                </a:cubicBezTo>
                <a:cubicBezTo>
                  <a:pt x="8906" y="19731"/>
                  <a:pt x="8966" y="19784"/>
                  <a:pt x="9001" y="19854"/>
                </a:cubicBezTo>
                <a:cubicBezTo>
                  <a:pt x="9057" y="19964"/>
                  <a:pt x="9077" y="19973"/>
                  <a:pt x="9352" y="19997"/>
                </a:cubicBezTo>
                <a:cubicBezTo>
                  <a:pt x="9660" y="20023"/>
                  <a:pt x="9739" y="20063"/>
                  <a:pt x="9614" y="20127"/>
                </a:cubicBezTo>
                <a:cubicBezTo>
                  <a:pt x="9543" y="20163"/>
                  <a:pt x="9543" y="20165"/>
                  <a:pt x="9614" y="20166"/>
                </a:cubicBezTo>
                <a:cubicBezTo>
                  <a:pt x="9656" y="20167"/>
                  <a:pt x="9803" y="20260"/>
                  <a:pt x="9943" y="20373"/>
                </a:cubicBezTo>
                <a:cubicBezTo>
                  <a:pt x="10083" y="20486"/>
                  <a:pt x="10232" y="20580"/>
                  <a:pt x="10273" y="20581"/>
                </a:cubicBezTo>
                <a:cubicBezTo>
                  <a:pt x="10314" y="20581"/>
                  <a:pt x="10385" y="20606"/>
                  <a:pt x="10430" y="20637"/>
                </a:cubicBezTo>
                <a:cubicBezTo>
                  <a:pt x="10482" y="20671"/>
                  <a:pt x="10611" y="20692"/>
                  <a:pt x="10777" y="20692"/>
                </a:cubicBezTo>
                <a:cubicBezTo>
                  <a:pt x="11024" y="20692"/>
                  <a:pt x="11323" y="20764"/>
                  <a:pt x="11356" y="20833"/>
                </a:cubicBezTo>
                <a:cubicBezTo>
                  <a:pt x="11364" y="20849"/>
                  <a:pt x="11471" y="20918"/>
                  <a:pt x="11594" y="20984"/>
                </a:cubicBezTo>
                <a:cubicBezTo>
                  <a:pt x="11766" y="21076"/>
                  <a:pt x="11867" y="21104"/>
                  <a:pt x="12028" y="21104"/>
                </a:cubicBezTo>
                <a:cubicBezTo>
                  <a:pt x="12143" y="21104"/>
                  <a:pt x="12248" y="21119"/>
                  <a:pt x="12260" y="21137"/>
                </a:cubicBezTo>
                <a:cubicBezTo>
                  <a:pt x="12273" y="21155"/>
                  <a:pt x="12379" y="21180"/>
                  <a:pt x="12495" y="21193"/>
                </a:cubicBezTo>
                <a:cubicBezTo>
                  <a:pt x="12645" y="21211"/>
                  <a:pt x="12749" y="21251"/>
                  <a:pt x="12845" y="21328"/>
                </a:cubicBezTo>
                <a:cubicBezTo>
                  <a:pt x="12968" y="21427"/>
                  <a:pt x="13007" y="21437"/>
                  <a:pt x="13234" y="21429"/>
                </a:cubicBezTo>
                <a:cubicBezTo>
                  <a:pt x="13380" y="21424"/>
                  <a:pt x="13493" y="21436"/>
                  <a:pt x="13502" y="21458"/>
                </a:cubicBezTo>
                <a:cubicBezTo>
                  <a:pt x="13510" y="21479"/>
                  <a:pt x="13537" y="21543"/>
                  <a:pt x="13560" y="21600"/>
                </a:cubicBezTo>
                <a:lnTo>
                  <a:pt x="13892" y="21600"/>
                </a:lnTo>
                <a:cubicBezTo>
                  <a:pt x="13949" y="21585"/>
                  <a:pt x="14048" y="21577"/>
                  <a:pt x="14234" y="21570"/>
                </a:cubicBezTo>
                <a:cubicBezTo>
                  <a:pt x="14450" y="21562"/>
                  <a:pt x="14747" y="21538"/>
                  <a:pt x="14894" y="21517"/>
                </a:cubicBezTo>
                <a:cubicBezTo>
                  <a:pt x="15040" y="21496"/>
                  <a:pt x="15372" y="21479"/>
                  <a:pt x="15632" y="21479"/>
                </a:cubicBezTo>
                <a:cubicBezTo>
                  <a:pt x="15891" y="21479"/>
                  <a:pt x="16115" y="21468"/>
                  <a:pt x="16129" y="21455"/>
                </a:cubicBezTo>
                <a:cubicBezTo>
                  <a:pt x="16144" y="21443"/>
                  <a:pt x="16232" y="21428"/>
                  <a:pt x="16326" y="21421"/>
                </a:cubicBezTo>
                <a:cubicBezTo>
                  <a:pt x="16583" y="21405"/>
                  <a:pt x="16670" y="21369"/>
                  <a:pt x="16670" y="21285"/>
                </a:cubicBezTo>
                <a:cubicBezTo>
                  <a:pt x="16670" y="21242"/>
                  <a:pt x="16706" y="21201"/>
                  <a:pt x="16751" y="21191"/>
                </a:cubicBezTo>
                <a:cubicBezTo>
                  <a:pt x="16794" y="21181"/>
                  <a:pt x="16856" y="21130"/>
                  <a:pt x="16888" y="21078"/>
                </a:cubicBezTo>
                <a:cubicBezTo>
                  <a:pt x="16919" y="21026"/>
                  <a:pt x="16995" y="20947"/>
                  <a:pt x="17056" y="20902"/>
                </a:cubicBezTo>
                <a:cubicBezTo>
                  <a:pt x="17116" y="20857"/>
                  <a:pt x="17177" y="20794"/>
                  <a:pt x="17192" y="20760"/>
                </a:cubicBezTo>
                <a:cubicBezTo>
                  <a:pt x="17210" y="20720"/>
                  <a:pt x="17294" y="20691"/>
                  <a:pt x="17445" y="20674"/>
                </a:cubicBezTo>
                <a:cubicBezTo>
                  <a:pt x="17674" y="20648"/>
                  <a:pt x="17934" y="20586"/>
                  <a:pt x="18012" y="20538"/>
                </a:cubicBezTo>
                <a:cubicBezTo>
                  <a:pt x="18035" y="20523"/>
                  <a:pt x="18150" y="20499"/>
                  <a:pt x="18267" y="20485"/>
                </a:cubicBezTo>
                <a:cubicBezTo>
                  <a:pt x="18384" y="20470"/>
                  <a:pt x="18522" y="20435"/>
                  <a:pt x="18574" y="20407"/>
                </a:cubicBezTo>
                <a:cubicBezTo>
                  <a:pt x="18626" y="20378"/>
                  <a:pt x="18709" y="20355"/>
                  <a:pt x="18757" y="20355"/>
                </a:cubicBezTo>
                <a:cubicBezTo>
                  <a:pt x="18806" y="20355"/>
                  <a:pt x="18891" y="20328"/>
                  <a:pt x="18947" y="20296"/>
                </a:cubicBezTo>
                <a:cubicBezTo>
                  <a:pt x="19003" y="20264"/>
                  <a:pt x="19160" y="20228"/>
                  <a:pt x="19296" y="20216"/>
                </a:cubicBezTo>
                <a:cubicBezTo>
                  <a:pt x="19640" y="20188"/>
                  <a:pt x="19983" y="20041"/>
                  <a:pt x="20000" y="19914"/>
                </a:cubicBezTo>
                <a:cubicBezTo>
                  <a:pt x="20009" y="19849"/>
                  <a:pt x="20057" y="19799"/>
                  <a:pt x="20150" y="19758"/>
                </a:cubicBezTo>
                <a:cubicBezTo>
                  <a:pt x="20225" y="19726"/>
                  <a:pt x="20283" y="19675"/>
                  <a:pt x="20278" y="19646"/>
                </a:cubicBezTo>
                <a:cubicBezTo>
                  <a:pt x="20273" y="19616"/>
                  <a:pt x="20322" y="19581"/>
                  <a:pt x="20394" y="19563"/>
                </a:cubicBezTo>
                <a:cubicBezTo>
                  <a:pt x="20462" y="19547"/>
                  <a:pt x="20536" y="19507"/>
                  <a:pt x="20556" y="19475"/>
                </a:cubicBezTo>
                <a:cubicBezTo>
                  <a:pt x="20576" y="19444"/>
                  <a:pt x="20616" y="19418"/>
                  <a:pt x="20645" y="19418"/>
                </a:cubicBezTo>
                <a:cubicBezTo>
                  <a:pt x="20675" y="19418"/>
                  <a:pt x="20722" y="19397"/>
                  <a:pt x="20752" y="19371"/>
                </a:cubicBezTo>
                <a:cubicBezTo>
                  <a:pt x="20781" y="19345"/>
                  <a:pt x="20819" y="19323"/>
                  <a:pt x="20835" y="19322"/>
                </a:cubicBezTo>
                <a:cubicBezTo>
                  <a:pt x="20851" y="19320"/>
                  <a:pt x="20916" y="19297"/>
                  <a:pt x="20979" y="19270"/>
                </a:cubicBezTo>
                <a:cubicBezTo>
                  <a:pt x="21076" y="19228"/>
                  <a:pt x="21089" y="19204"/>
                  <a:pt x="21069" y="19098"/>
                </a:cubicBezTo>
                <a:cubicBezTo>
                  <a:pt x="21049" y="18991"/>
                  <a:pt x="21062" y="18967"/>
                  <a:pt x="21168" y="18916"/>
                </a:cubicBezTo>
                <a:cubicBezTo>
                  <a:pt x="21368" y="18820"/>
                  <a:pt x="21538" y="18680"/>
                  <a:pt x="21544" y="18605"/>
                </a:cubicBezTo>
                <a:cubicBezTo>
                  <a:pt x="21547" y="18567"/>
                  <a:pt x="21563" y="18516"/>
                  <a:pt x="21580" y="18492"/>
                </a:cubicBezTo>
                <a:cubicBezTo>
                  <a:pt x="21597" y="18468"/>
                  <a:pt x="21592" y="18438"/>
                  <a:pt x="21568" y="18425"/>
                </a:cubicBezTo>
                <a:cubicBezTo>
                  <a:pt x="21543" y="18412"/>
                  <a:pt x="21535" y="18385"/>
                  <a:pt x="21549" y="18365"/>
                </a:cubicBezTo>
                <a:cubicBezTo>
                  <a:pt x="21563" y="18345"/>
                  <a:pt x="21556" y="18307"/>
                  <a:pt x="21532" y="18282"/>
                </a:cubicBezTo>
                <a:cubicBezTo>
                  <a:pt x="21509" y="18257"/>
                  <a:pt x="21490" y="18195"/>
                  <a:pt x="21490" y="18144"/>
                </a:cubicBezTo>
                <a:cubicBezTo>
                  <a:pt x="21489" y="18000"/>
                  <a:pt x="21416" y="17766"/>
                  <a:pt x="21317" y="17593"/>
                </a:cubicBezTo>
                <a:cubicBezTo>
                  <a:pt x="21191" y="17373"/>
                  <a:pt x="21201" y="17270"/>
                  <a:pt x="21359" y="17152"/>
                </a:cubicBezTo>
                <a:cubicBezTo>
                  <a:pt x="21485" y="17059"/>
                  <a:pt x="21489" y="17051"/>
                  <a:pt x="21415" y="17004"/>
                </a:cubicBezTo>
                <a:cubicBezTo>
                  <a:pt x="21355" y="16965"/>
                  <a:pt x="21336" y="16901"/>
                  <a:pt x="21333" y="16734"/>
                </a:cubicBezTo>
                <a:cubicBezTo>
                  <a:pt x="21332" y="16613"/>
                  <a:pt x="21316" y="16494"/>
                  <a:pt x="21299" y="16470"/>
                </a:cubicBezTo>
                <a:cubicBezTo>
                  <a:pt x="21282" y="16446"/>
                  <a:pt x="21289" y="16414"/>
                  <a:pt x="21314" y="16400"/>
                </a:cubicBezTo>
                <a:cubicBezTo>
                  <a:pt x="21343" y="16384"/>
                  <a:pt x="21333" y="16359"/>
                  <a:pt x="21286" y="16328"/>
                </a:cubicBezTo>
                <a:cubicBezTo>
                  <a:pt x="21234" y="16295"/>
                  <a:pt x="21223" y="16260"/>
                  <a:pt x="21248" y="16210"/>
                </a:cubicBezTo>
                <a:cubicBezTo>
                  <a:pt x="21267" y="16171"/>
                  <a:pt x="21287" y="16130"/>
                  <a:pt x="21291" y="16120"/>
                </a:cubicBezTo>
                <a:cubicBezTo>
                  <a:pt x="21295" y="16110"/>
                  <a:pt x="21312" y="16072"/>
                  <a:pt x="21330" y="16036"/>
                </a:cubicBezTo>
                <a:cubicBezTo>
                  <a:pt x="21349" y="16000"/>
                  <a:pt x="21345" y="15949"/>
                  <a:pt x="21322" y="15923"/>
                </a:cubicBezTo>
                <a:cubicBezTo>
                  <a:pt x="21284" y="15882"/>
                  <a:pt x="21250" y="15750"/>
                  <a:pt x="21212" y="15493"/>
                </a:cubicBezTo>
                <a:cubicBezTo>
                  <a:pt x="21205" y="15447"/>
                  <a:pt x="21189" y="15400"/>
                  <a:pt x="21176" y="15389"/>
                </a:cubicBezTo>
                <a:cubicBezTo>
                  <a:pt x="21164" y="15378"/>
                  <a:pt x="21160" y="15319"/>
                  <a:pt x="21168" y="15257"/>
                </a:cubicBezTo>
                <a:cubicBezTo>
                  <a:pt x="21183" y="15142"/>
                  <a:pt x="21009" y="14816"/>
                  <a:pt x="20903" y="14761"/>
                </a:cubicBezTo>
                <a:cubicBezTo>
                  <a:pt x="20872" y="14745"/>
                  <a:pt x="20858" y="14707"/>
                  <a:pt x="20871" y="14677"/>
                </a:cubicBezTo>
                <a:cubicBezTo>
                  <a:pt x="20885" y="14646"/>
                  <a:pt x="20863" y="14579"/>
                  <a:pt x="20824" y="14527"/>
                </a:cubicBezTo>
                <a:cubicBezTo>
                  <a:pt x="20755" y="14433"/>
                  <a:pt x="20769" y="14338"/>
                  <a:pt x="20846" y="14380"/>
                </a:cubicBezTo>
                <a:cubicBezTo>
                  <a:pt x="20868" y="14392"/>
                  <a:pt x="20886" y="14374"/>
                  <a:pt x="20886" y="14341"/>
                </a:cubicBezTo>
                <a:cubicBezTo>
                  <a:pt x="20886" y="14307"/>
                  <a:pt x="20869" y="14289"/>
                  <a:pt x="20848" y="14300"/>
                </a:cubicBezTo>
                <a:cubicBezTo>
                  <a:pt x="20828" y="14312"/>
                  <a:pt x="20787" y="14296"/>
                  <a:pt x="20758" y="14266"/>
                </a:cubicBezTo>
                <a:cubicBezTo>
                  <a:pt x="20729" y="14235"/>
                  <a:pt x="20679" y="14210"/>
                  <a:pt x="20648" y="14210"/>
                </a:cubicBezTo>
                <a:cubicBezTo>
                  <a:pt x="20531" y="14210"/>
                  <a:pt x="20256" y="14054"/>
                  <a:pt x="20232" y="13974"/>
                </a:cubicBezTo>
                <a:cubicBezTo>
                  <a:pt x="20216" y="13921"/>
                  <a:pt x="20244" y="13844"/>
                  <a:pt x="20313" y="13757"/>
                </a:cubicBezTo>
                <a:cubicBezTo>
                  <a:pt x="20377" y="13676"/>
                  <a:pt x="20409" y="13597"/>
                  <a:pt x="20393" y="13560"/>
                </a:cubicBezTo>
                <a:cubicBezTo>
                  <a:pt x="20378" y="13525"/>
                  <a:pt x="20390" y="13471"/>
                  <a:pt x="20420" y="13439"/>
                </a:cubicBezTo>
                <a:cubicBezTo>
                  <a:pt x="20464" y="13391"/>
                  <a:pt x="20464" y="13384"/>
                  <a:pt x="20418" y="13393"/>
                </a:cubicBezTo>
                <a:cubicBezTo>
                  <a:pt x="20380" y="13400"/>
                  <a:pt x="20349" y="13352"/>
                  <a:pt x="20330" y="13255"/>
                </a:cubicBezTo>
                <a:cubicBezTo>
                  <a:pt x="20314" y="13172"/>
                  <a:pt x="20304" y="11747"/>
                  <a:pt x="20309" y="10088"/>
                </a:cubicBezTo>
                <a:cubicBezTo>
                  <a:pt x="20314" y="8429"/>
                  <a:pt x="20318" y="6980"/>
                  <a:pt x="20318" y="6866"/>
                </a:cubicBezTo>
                <a:cubicBezTo>
                  <a:pt x="20317" y="6655"/>
                  <a:pt x="20326" y="4764"/>
                  <a:pt x="20331" y="4224"/>
                </a:cubicBezTo>
                <a:cubicBezTo>
                  <a:pt x="20333" y="4060"/>
                  <a:pt x="20331" y="3469"/>
                  <a:pt x="20328" y="2913"/>
                </a:cubicBezTo>
                <a:cubicBezTo>
                  <a:pt x="20325" y="2357"/>
                  <a:pt x="20326" y="1876"/>
                  <a:pt x="20328" y="1845"/>
                </a:cubicBezTo>
                <a:cubicBezTo>
                  <a:pt x="20330" y="1814"/>
                  <a:pt x="20325" y="1544"/>
                  <a:pt x="20316" y="1245"/>
                </a:cubicBezTo>
                <a:cubicBezTo>
                  <a:pt x="20306" y="947"/>
                  <a:pt x="20297" y="584"/>
                  <a:pt x="20295" y="440"/>
                </a:cubicBezTo>
                <a:cubicBezTo>
                  <a:pt x="20290" y="187"/>
                  <a:pt x="20285" y="174"/>
                  <a:pt x="20171" y="136"/>
                </a:cubicBezTo>
                <a:cubicBezTo>
                  <a:pt x="20105" y="115"/>
                  <a:pt x="19794" y="93"/>
                  <a:pt x="19479" y="88"/>
                </a:cubicBezTo>
                <a:cubicBezTo>
                  <a:pt x="18976" y="80"/>
                  <a:pt x="18895" y="70"/>
                  <a:pt x="18817" y="5"/>
                </a:cubicBezTo>
                <a:cubicBezTo>
                  <a:pt x="18812" y="2"/>
                  <a:pt x="18811" y="3"/>
                  <a:pt x="18807" y="0"/>
                </a:cubicBezTo>
                <a:lnTo>
                  <a:pt x="18652" y="0"/>
                </a:lnTo>
                <a:cubicBezTo>
                  <a:pt x="18594" y="38"/>
                  <a:pt x="18459" y="40"/>
                  <a:pt x="17841" y="14"/>
                </a:cubicBezTo>
                <a:cubicBezTo>
                  <a:pt x="17818" y="13"/>
                  <a:pt x="17727" y="18"/>
                  <a:pt x="17639" y="26"/>
                </a:cubicBezTo>
                <a:cubicBezTo>
                  <a:pt x="17552" y="33"/>
                  <a:pt x="17468" y="23"/>
                  <a:pt x="17455" y="5"/>
                </a:cubicBezTo>
                <a:cubicBezTo>
                  <a:pt x="17453" y="2"/>
                  <a:pt x="17449" y="2"/>
                  <a:pt x="17446" y="0"/>
                </a:cubicBezTo>
                <a:lnTo>
                  <a:pt x="17375" y="0"/>
                </a:lnTo>
                <a:close/>
              </a:path>
            </a:pathLst>
          </a:custGeom>
        </p:spPr>
      </p:pic>
      <p:sp>
        <p:nvSpPr>
          <p:cNvPr id="202" name="POST-EXHILIC TEMPLE"/>
          <p:cNvSpPr/>
          <p:nvPr/>
        </p:nvSpPr>
        <p:spPr>
          <a:xfrm>
            <a:off x="315382" y="340481"/>
            <a:ext cx="5987669" cy="914401"/>
          </a:xfrm>
          <a:prstGeom prst="rect">
            <a:avLst/>
          </a:prstGeom>
          <a:gradFill>
            <a:gsLst>
              <a:gs pos="0">
                <a:srgbClr val="54BFB9"/>
              </a:gs>
              <a:gs pos="100000">
                <a:srgbClr val="008384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57963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POST-EXHILIC TEMPLE</a:t>
            </a:r>
          </a:p>
        </p:txBody>
      </p:sp>
      <p:sp>
        <p:nvSpPr>
          <p:cNvPr id="203" name="Zerubbabel and Jeshua (Ezra 3:8-11) starting in 536 BC and finishing in 520 BC (Ezra 6:15). This temple was in use until about 20 BC.…"/>
          <p:cNvSpPr/>
          <p:nvPr/>
        </p:nvSpPr>
        <p:spPr>
          <a:xfrm>
            <a:off x="162927" y="1819285"/>
            <a:ext cx="4218894" cy="7239101"/>
          </a:xfrm>
          <a:prstGeom prst="roundRect">
            <a:avLst>
              <a:gd name="adj" fmla="val 13980"/>
            </a:avLst>
          </a:prstGeom>
          <a:solidFill>
            <a:srgbClr val="EBEBEB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spcBef>
                <a:spcPts val="1000"/>
              </a:spcBef>
              <a:defRPr b="1" sz="1400">
                <a:solidFill>
                  <a:srgbClr val="3B3B3B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</a:p>
          <a:p>
            <a:pPr>
              <a:spcBef>
                <a:spcPts val="1000"/>
              </a:spcBef>
              <a:defRPr sz="3200">
                <a:solidFill>
                  <a:srgbClr val="3B3B3B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Zerubbabel and Jeshua</a:t>
            </a:r>
            <a:r>
              <a:t> (</a:t>
            </a:r>
            <a:r>
              <a:rPr>
                <a:solidFill>
                  <a:srgbClr val="225E9B"/>
                </a:solidFill>
                <a:hlinkClick r:id="rId3" invalidUrl="" action="" tgtFrame="" tooltip="" history="1" highlightClick="0" endSnd="0"/>
              </a:rPr>
              <a:t>Ezra 3:8-11</a:t>
            </a:r>
            <a:r>
              <a:t>) starting in 536 BC and finishing in 520 BC (</a:t>
            </a:r>
            <a:r>
              <a:rPr>
                <a:solidFill>
                  <a:srgbClr val="225E9B"/>
                </a:solidFill>
                <a:hlinkClick r:id="rId4" invalidUrl="" action="" tgtFrame="" tooltip="" history="1" highlightClick="0" endSnd="0"/>
              </a:rPr>
              <a:t>Ezra 6:15</a:t>
            </a:r>
            <a:r>
              <a:t>). This temple was in use until about 20 BC.</a:t>
            </a:r>
          </a:p>
          <a:p>
            <a:pPr>
              <a:spcBef>
                <a:spcPts val="1000"/>
              </a:spcBef>
              <a:defRPr sz="2900">
                <a:solidFill>
                  <a:srgbClr val="3B3B3B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3 </a:t>
            </a:r>
            <a:r>
              <a:t>‘Who is left among you who saw this temple in its former glory? And how do you see it now? </a:t>
            </a:r>
          </a:p>
          <a:p>
            <a:pPr>
              <a:spcBef>
                <a:spcPts val="1000"/>
              </a:spcBef>
              <a:defRPr sz="2700">
                <a:solidFill>
                  <a:srgbClr val="3B3B3B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Haggai 2:3; cf. Ezra 3:12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6041" t="0" r="6041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06" name="HEROD’s TEMPLE"/>
          <p:cNvSpPr/>
          <p:nvPr/>
        </p:nvSpPr>
        <p:spPr>
          <a:xfrm>
            <a:off x="787968" y="1471985"/>
            <a:ext cx="5042497" cy="914401"/>
          </a:xfrm>
          <a:prstGeom prst="rect">
            <a:avLst/>
          </a:prstGeom>
          <a:gradFill>
            <a:gsLst>
              <a:gs pos="0">
                <a:srgbClr val="29C439"/>
              </a:gs>
              <a:gs pos="100000">
                <a:srgbClr val="1A8F00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57963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HEROD’s TEMPLE</a:t>
            </a:r>
          </a:p>
        </p:txBody>
      </p:sp>
      <p:sp>
        <p:nvSpPr>
          <p:cNvPr id="207" name="POST-EXHILIC TEMPLE"/>
          <p:cNvSpPr/>
          <p:nvPr/>
        </p:nvSpPr>
        <p:spPr>
          <a:xfrm>
            <a:off x="315382" y="340481"/>
            <a:ext cx="5987669" cy="914401"/>
          </a:xfrm>
          <a:prstGeom prst="rect">
            <a:avLst/>
          </a:prstGeom>
          <a:gradFill>
            <a:gsLst>
              <a:gs pos="0">
                <a:srgbClr val="54BFB9"/>
              </a:gs>
              <a:gs pos="100000">
                <a:srgbClr val="008384"/>
              </a:gs>
            </a:gsLst>
            <a:lin ang="54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57963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POST-EXHILIC TEMPLE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492" r="0" b="149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Hebrews 8:1-6 (NKJV)"/>
          <p:cNvSpPr txBox="1"/>
          <p:nvPr/>
        </p:nvSpPr>
        <p:spPr>
          <a:xfrm>
            <a:off x="217884" y="2781217"/>
            <a:ext cx="12569032" cy="9460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01600" dist="170215" dir="2700000">
              <a:srgbClr val="000000">
                <a:alpha val="431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b="1" sz="5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Hebrews 8:1-6 (NKJV)</a:t>
            </a:r>
          </a:p>
        </p:txBody>
      </p:sp>
      <p:pic>
        <p:nvPicPr>
          <p:cNvPr id="212" name="Screen Shot 2020-05-23 at 12.57.11 PM.png" descr="Screen Shot 2020-05-23 at 12.57.11 PM.png"/>
          <p:cNvPicPr>
            <a:picLocks noChangeAspect="0"/>
          </p:cNvPicPr>
          <p:nvPr/>
        </p:nvPicPr>
        <p:blipFill>
          <a:blip r:embed="rId2">
            <a:extLst/>
          </a:blip>
          <a:srcRect l="0" t="9663" r="0" b="0"/>
          <a:stretch>
            <a:fillRect/>
          </a:stretch>
        </p:blipFill>
        <p:spPr>
          <a:xfrm>
            <a:off x="217884" y="3575190"/>
            <a:ext cx="12569145" cy="59078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170215" dir="2700000">
              <a:srgbClr val="000000">
                <a:alpha val="43138"/>
              </a:srgbClr>
            </a:outerShdw>
          </a:effectLst>
        </p:spPr>
      </p:pic>
      <p:sp>
        <p:nvSpPr>
          <p:cNvPr id="213" name="JESUS THE BUILDER &amp; OUR HIGH PRIEST"/>
          <p:cNvSpPr txBox="1"/>
          <p:nvPr/>
        </p:nvSpPr>
        <p:spPr>
          <a:xfrm>
            <a:off x="-4203" y="1879326"/>
            <a:ext cx="13013207" cy="749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101600" dist="170215" dir="2700000">
              <a:srgbClr val="000000">
                <a:alpha val="4313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1400"/>
              </a:spcBef>
              <a:defRPr b="1" sz="4400">
                <a:solidFill>
                  <a:srgbClr val="FFFFFF"/>
                </a:solidFill>
                <a:effectLst>
                  <a:outerShdw sx="100000" sy="100000" kx="0" ky="0" algn="b" rotWithShape="0" blurRad="50800" dist="63500" dir="2368599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JESUS THE BUILDER &amp; OUR HIGH PRIEST</a:t>
            </a:r>
          </a:p>
        </p:txBody>
      </p:sp>
      <p:sp>
        <p:nvSpPr>
          <p:cNvPr id="214" name="“The Church of Christ - GOD’s TEMPLE”"/>
          <p:cNvSpPr txBox="1"/>
          <p:nvPr/>
        </p:nvSpPr>
        <p:spPr>
          <a:xfrm>
            <a:off x="217858" y="108095"/>
            <a:ext cx="12569084" cy="971297"/>
          </a:xfrm>
          <a:prstGeom prst="rect">
            <a:avLst/>
          </a:prstGeom>
          <a:solidFill>
            <a:srgbClr val="C2C3C6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80000"/>
              </a:lnSpc>
              <a:defRPr spc="-52" sz="5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934517">
                    <a:srgbClr val="000000"/>
                  </a:outerShdw>
                </a:effectLst>
                <a:latin typeface="Publico Headline Black"/>
                <a:ea typeface="Publico Headline Black"/>
                <a:cs typeface="Publico Headline Black"/>
                <a:sym typeface="Publico Headline Black"/>
              </a:defRPr>
            </a:lvl1pPr>
          </a:lstStyle>
          <a:p>
            <a:pPr/>
            <a:r>
              <a:t>“The Church of Christ - GOD’s TEMPLE” </a:t>
            </a:r>
          </a:p>
        </p:txBody>
      </p:sp>
      <p:sp>
        <p:nvSpPr>
          <p:cNvPr id="215" name="(1 Peter 2:4-10; 1 Corinthians 3:16,17; 2 Corinthians 3:9-11; 6:14-7:1; Ephesians 2:20-22)"/>
          <p:cNvSpPr txBox="1"/>
          <p:nvPr/>
        </p:nvSpPr>
        <p:spPr>
          <a:xfrm>
            <a:off x="217858" y="1078645"/>
            <a:ext cx="12569084" cy="543053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15431">
              <a:lnSpc>
                <a:spcPct val="90000"/>
              </a:lnSpc>
              <a:spcBef>
                <a:spcPts val="1400"/>
              </a:spcBef>
              <a:defRPr spc="-24" sz="2400">
                <a:solidFill>
                  <a:srgbClr val="53BBE0"/>
                </a:solidFill>
                <a:effectLst>
                  <a:outerShdw sx="100000" sy="100000" kx="0" ky="0" algn="b" rotWithShape="0" blurRad="50800" dist="63500" dir="2100000">
                    <a:srgbClr val="000000"/>
                  </a:outerShdw>
                </a:effectLst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(1 Peter 2:4-10; 1 Corinthians 3:16,17; 2 Corinthians 3:9-11; 6:14-7:1; Ephesians 2:20-22)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