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83" name="Shape 283"/>
          <p:cNvSpPr/>
          <p:nvPr>
            <p:ph type="sldImg"/>
          </p:nvPr>
        </p:nvSpPr>
        <p:spPr>
          <a:xfrm>
            <a:off x="1143000" y="685800"/>
            <a:ext cx="4572000" cy="3429000"/>
          </a:xfrm>
          <a:prstGeom prst="rect">
            <a:avLst/>
          </a:prstGeom>
        </p:spPr>
        <p:txBody>
          <a:bodyPr/>
          <a:lstStyle/>
          <a:p>
            <a:pPr/>
          </a:p>
        </p:txBody>
      </p:sp>
      <p:sp>
        <p:nvSpPr>
          <p:cNvPr id="284" name="Shape 28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tif"/><Relationship Id="rId4" Type="http://schemas.openxmlformats.org/officeDocument/2006/relationships/image" Target="../media/image9.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FBFED6"/>
            </a:gs>
            <a:gs pos="25000">
              <a:srgbClr val="F8FAD8"/>
            </a:gs>
            <a:gs pos="100000">
              <a:srgbClr val="686958"/>
            </a:gs>
          </a:gsLst>
          <a:path path="circle">
            <a:fillToRect l="50000" t="50000" r="50000" b="50000"/>
          </a:path>
        </a:gradFill>
      </p:bgPr>
    </p:bg>
    <p:spTree>
      <p:nvGrpSpPr>
        <p:cNvPr id="1" name=""/>
        <p:cNvGrpSpPr/>
        <p:nvPr/>
      </p:nvGrpSpPr>
      <p:grpSpPr>
        <a:xfrm>
          <a:off x="0" y="0"/>
          <a:ext cx="0" cy="0"/>
          <a:chOff x="0" y="0"/>
          <a:chExt cx="0" cy="0"/>
        </a:xfrm>
      </p:grpSpPr>
      <p:sp>
        <p:nvSpPr>
          <p:cNvPr id="124" name="Freeform 6"/>
          <p:cNvSpPr/>
          <p:nvPr/>
        </p:nvSpPr>
        <p:spPr>
          <a:xfrm>
            <a:off x="-13547" y="-10161"/>
            <a:ext cx="13031893" cy="1481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7E977E">
                  <a:alpha val="45000"/>
                </a:srgbClr>
              </a:gs>
              <a:gs pos="100000">
                <a:srgbClr val="8CC0CE">
                  <a:alpha val="55000"/>
                </a:srgbClr>
              </a:gs>
            </a:gsLst>
            <a:lin ang="5400000"/>
          </a:gradFill>
          <a:ln w="12700">
            <a:miter lim="400000"/>
          </a:ln>
        </p:spPr>
        <p:txBody>
          <a:bodyPr lIns="65023" tIns="65023" rIns="65023" bIns="65023"/>
          <a:lstStyle/>
          <a:p>
            <a:pPr algn="l" defTabSz="1300480">
              <a:defRPr sz="2400">
                <a:solidFill>
                  <a:srgbClr val="000000"/>
                </a:solidFill>
                <a:latin typeface="Book Antiqua"/>
                <a:ea typeface="Book Antiqua"/>
                <a:cs typeface="Book Antiqua"/>
                <a:sym typeface="Book Antiqua"/>
              </a:defRPr>
            </a:pPr>
          </a:p>
        </p:txBody>
      </p:sp>
      <p:sp>
        <p:nvSpPr>
          <p:cNvPr id="125" name="Freeform 7"/>
          <p:cNvSpPr/>
          <p:nvPr/>
        </p:nvSpPr>
        <p:spPr>
          <a:xfrm>
            <a:off x="6231466" y="-10161"/>
            <a:ext cx="6773335" cy="863590"/>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7599A2">
                  <a:alpha val="30000"/>
                </a:srgbClr>
              </a:gs>
              <a:gs pos="80000">
                <a:srgbClr val="96B896">
                  <a:alpha val="45000"/>
                </a:srgbClr>
              </a:gs>
            </a:gsLst>
            <a:lin ang="5400000"/>
          </a:gradFill>
          <a:ln w="12700">
            <a:miter lim="400000"/>
          </a:ln>
        </p:spPr>
        <p:txBody>
          <a:bodyPr lIns="65023" tIns="65023" rIns="65023" bIns="65023"/>
          <a:lstStyle/>
          <a:p>
            <a:pPr algn="l" defTabSz="1300480">
              <a:defRPr sz="2400">
                <a:solidFill>
                  <a:srgbClr val="000000"/>
                </a:solidFill>
                <a:latin typeface="Book Antiqua"/>
                <a:ea typeface="Book Antiqua"/>
                <a:cs typeface="Book Antiqua"/>
                <a:sym typeface="Book Antiqua"/>
              </a:defRPr>
            </a:pPr>
          </a:p>
        </p:txBody>
      </p:sp>
      <p:grpSp>
        <p:nvGrpSpPr>
          <p:cNvPr id="128" name="Group 1"/>
          <p:cNvGrpSpPr/>
          <p:nvPr/>
        </p:nvGrpSpPr>
        <p:grpSpPr>
          <a:xfrm>
            <a:off x="-41663" y="-22916"/>
            <a:ext cx="13080432" cy="1505640"/>
            <a:chOff x="0" y="0"/>
            <a:chExt cx="13080431" cy="1505638"/>
          </a:xfrm>
        </p:grpSpPr>
        <p:sp>
          <p:nvSpPr>
            <p:cNvPr id="126" name="Freeform 11"/>
            <p:cNvSpPr/>
            <p:nvPr/>
          </p:nvSpPr>
          <p:spPr>
            <a:xfrm rot="21435692">
              <a:off x="13676" y="310807"/>
              <a:ext cx="13031894" cy="884026"/>
            </a:xfrm>
            <a:custGeom>
              <a:avLst/>
              <a:gdLst/>
              <a:ahLst/>
              <a:cxnLst>
                <a:cxn ang="0">
                  <a:pos x="wd2" y="hd2"/>
                </a:cxn>
                <a:cxn ang="5400000">
                  <a:pos x="wd2" y="hd2"/>
                </a:cxn>
                <a:cxn ang="10800000">
                  <a:pos x="wd2" y="hd2"/>
                </a:cxn>
                <a:cxn ang="16200000">
                  <a:pos x="wd2" y="hd2"/>
                </a:cxn>
              </a:cxnLst>
              <a:rect l="0" t="0" r="r" b="b"/>
              <a:pathLst>
                <a:path w="21600" h="20680" fill="norm" stroke="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97B3AC">
                  <a:alpha val="78000"/>
                </a:srgbClr>
              </a:solidFill>
              <a:prstDash val="solid"/>
              <a:round/>
            </a:ln>
            <a:effectLst/>
          </p:spPr>
          <p:txBody>
            <a:bodyPr wrap="square" lIns="65023" tIns="65023" rIns="65023" bIns="65023" numCol="1" anchor="t">
              <a:noAutofit/>
            </a:bodyPr>
            <a:lstStyle/>
            <a:p>
              <a:pPr algn="l" defTabSz="1300480">
                <a:defRPr sz="2400">
                  <a:solidFill>
                    <a:srgbClr val="000000"/>
                  </a:solidFill>
                  <a:latin typeface="Book Antiqua"/>
                  <a:ea typeface="Book Antiqua"/>
                  <a:cs typeface="Book Antiqua"/>
                  <a:sym typeface="Book Antiqua"/>
                </a:defRPr>
              </a:pPr>
            </a:p>
          </p:txBody>
        </p:sp>
        <p:sp>
          <p:nvSpPr>
            <p:cNvPr id="127" name="Freeform 12"/>
            <p:cNvSpPr/>
            <p:nvPr/>
          </p:nvSpPr>
          <p:spPr>
            <a:xfrm rot="21435692">
              <a:off x="20585" y="415270"/>
              <a:ext cx="13050045" cy="722217"/>
            </a:xfrm>
            <a:custGeom>
              <a:avLst/>
              <a:gdLst/>
              <a:ahLst/>
              <a:cxnLst>
                <a:cxn ang="0">
                  <a:pos x="wd2" y="hd2"/>
                </a:cxn>
                <a:cxn ang="5400000">
                  <a:pos x="wd2" y="hd2"/>
                </a:cxn>
                <a:cxn ang="10800000">
                  <a:pos x="wd2" y="hd2"/>
                </a:cxn>
                <a:cxn ang="16200000">
                  <a:pos x="wd2" y="hd2"/>
                </a:cxn>
              </a:cxnLst>
              <a:rect l="0" t="0" r="r" b="b"/>
              <a:pathLst>
                <a:path w="21600" h="20682" fill="norm" stroke="1"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B8C5B0">
                  <a:alpha val="78000"/>
                </a:srgbClr>
              </a:solidFill>
              <a:prstDash val="solid"/>
              <a:round/>
            </a:ln>
            <a:effectLst/>
          </p:spPr>
          <p:txBody>
            <a:bodyPr wrap="square" lIns="65023" tIns="65023" rIns="65023" bIns="65023" numCol="1" anchor="t">
              <a:noAutofit/>
            </a:bodyPr>
            <a:lstStyle/>
            <a:p>
              <a:pPr algn="l" defTabSz="1300480">
                <a:defRPr sz="2400">
                  <a:solidFill>
                    <a:srgbClr val="000000"/>
                  </a:solidFill>
                  <a:latin typeface="Book Antiqua"/>
                  <a:ea typeface="Book Antiqua"/>
                  <a:cs typeface="Book Antiqua"/>
                  <a:sym typeface="Book Antiqua"/>
                </a:defRPr>
              </a:pPr>
            </a:p>
          </p:txBody>
        </p:sp>
      </p:grpSp>
      <p:sp>
        <p:nvSpPr>
          <p:cNvPr id="129" name="Title Text"/>
          <p:cNvSpPr txBox="1"/>
          <p:nvPr>
            <p:ph type="title"/>
          </p:nvPr>
        </p:nvSpPr>
        <p:spPr>
          <a:xfrm>
            <a:off x="650239" y="1001369"/>
            <a:ext cx="11704322" cy="1625601"/>
          </a:xfrm>
          <a:prstGeom prst="rect">
            <a:avLst/>
          </a:prstGeom>
        </p:spPr>
        <p:txBody>
          <a:bodyPr lIns="0" tIns="0" rIns="0" bIns="0" anchor="b"/>
          <a:lstStyle>
            <a:lvl1pPr algn="l" defTabSz="1300480">
              <a:defRPr cap="none" sz="7000">
                <a:solidFill>
                  <a:srgbClr val="676A55"/>
                </a:solidFill>
                <a:latin typeface="Lucida Sans Regular"/>
                <a:ea typeface="Lucida Sans Regular"/>
                <a:cs typeface="Lucida Sans Regular"/>
                <a:sym typeface="Lucida Sans Regular"/>
              </a:defRPr>
            </a:lvl1pPr>
          </a:lstStyle>
          <a:p>
            <a:pPr/>
            <a:r>
              <a:t>Title Text</a:t>
            </a:r>
          </a:p>
        </p:txBody>
      </p:sp>
      <p:sp>
        <p:nvSpPr>
          <p:cNvPr id="130" name="Body Level One…"/>
          <p:cNvSpPr txBox="1"/>
          <p:nvPr>
            <p:ph type="body" idx="1"/>
          </p:nvPr>
        </p:nvSpPr>
        <p:spPr>
          <a:xfrm>
            <a:off x="650239" y="2752682"/>
            <a:ext cx="11704322" cy="6242305"/>
          </a:xfrm>
          <a:prstGeom prst="rect">
            <a:avLst/>
          </a:prstGeom>
        </p:spPr>
        <p:txBody>
          <a:bodyPr lIns="65023" tIns="65023" rIns="65023" bIns="65023" anchor="t"/>
          <a:lstStyle>
            <a:lvl1pPr marL="379827" indent="-379827" defTabSz="1300480">
              <a:spcBef>
                <a:spcPts val="800"/>
              </a:spcBef>
              <a:buClr>
                <a:srgbClr val="A8CDD7"/>
              </a:buClr>
              <a:buSzPct val="95000"/>
              <a:buChar char="●"/>
              <a:defRPr sz="3600">
                <a:solidFill>
                  <a:srgbClr val="000000"/>
                </a:solidFill>
                <a:latin typeface="Book Antiqua"/>
                <a:ea typeface="Book Antiqua"/>
                <a:cs typeface="Book Antiqua"/>
                <a:sym typeface="Book Antiqua"/>
              </a:defRPr>
            </a:lvl1pPr>
            <a:lvl2pPr marL="763524" indent="-370332" defTabSz="1300480">
              <a:spcBef>
                <a:spcPts val="800"/>
              </a:spcBef>
              <a:buClr>
                <a:srgbClr val="A8CDD7"/>
              </a:buClr>
              <a:buSzPct val="85000"/>
              <a:buChar char="●"/>
              <a:defRPr sz="3600">
                <a:solidFill>
                  <a:srgbClr val="000000"/>
                </a:solidFill>
                <a:latin typeface="Book Antiqua"/>
                <a:ea typeface="Book Antiqua"/>
                <a:cs typeface="Book Antiqua"/>
                <a:sym typeface="Book Antiqua"/>
              </a:defRPr>
            </a:lvl2pPr>
            <a:lvl3pPr marL="1090748" indent="-423236" defTabSz="1300480">
              <a:spcBef>
                <a:spcPts val="800"/>
              </a:spcBef>
              <a:buClr>
                <a:srgbClr val="A8CDD7"/>
              </a:buClr>
              <a:buSzPct val="70000"/>
              <a:buChar char="●"/>
              <a:defRPr sz="3600">
                <a:solidFill>
                  <a:srgbClr val="000000"/>
                </a:solidFill>
                <a:latin typeface="Book Antiqua"/>
                <a:ea typeface="Book Antiqua"/>
                <a:cs typeface="Book Antiqua"/>
                <a:sym typeface="Book Antiqua"/>
              </a:defRPr>
            </a:lvl3pPr>
            <a:lvl4pPr marL="1356969" indent="-378561" defTabSz="1300480">
              <a:spcBef>
                <a:spcPts val="800"/>
              </a:spcBef>
              <a:buClr>
                <a:srgbClr val="A8CDD7"/>
              </a:buClr>
              <a:buSzPct val="65000"/>
              <a:buChar char="●"/>
              <a:defRPr sz="3600">
                <a:solidFill>
                  <a:srgbClr val="000000"/>
                </a:solidFill>
                <a:latin typeface="Book Antiqua"/>
                <a:ea typeface="Book Antiqua"/>
                <a:cs typeface="Book Antiqua"/>
                <a:sym typeface="Book Antiqua"/>
              </a:defRPr>
            </a:lvl4pPr>
            <a:lvl5pPr marL="1631289" indent="-378561" defTabSz="1300480">
              <a:spcBef>
                <a:spcPts val="800"/>
              </a:spcBef>
              <a:buClr>
                <a:srgbClr val="A8CDD7"/>
              </a:buClr>
              <a:buSzPct val="65000"/>
              <a:buChar char="●"/>
              <a:defRPr sz="3600">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12763500" y="239888"/>
            <a:ext cx="241301" cy="279401"/>
          </a:xfrm>
          <a:prstGeom prst="rect">
            <a:avLst/>
          </a:prstGeom>
        </p:spPr>
        <p:txBody>
          <a:bodyPr lIns="0" tIns="0" rIns="0" bIns="0"/>
          <a:lstStyle>
            <a:lvl1pPr algn="r" defTabSz="1300480">
              <a:defRPr>
                <a:solidFill>
                  <a:srgbClr val="FFFFFF"/>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Title Text"/>
          <p:cNvSpPr txBox="1"/>
          <p:nvPr>
            <p:ph type="title"/>
          </p:nvPr>
        </p:nvSpPr>
        <p:spPr>
          <a:xfrm>
            <a:off x="1016000" y="546100"/>
            <a:ext cx="10972800" cy="1854200"/>
          </a:xfrm>
          <a:prstGeom prst="rect">
            <a:avLst/>
          </a:prstGeom>
        </p:spPr>
        <p:txBody>
          <a:bodyPr/>
          <a:lstStyle>
            <a:lvl1pPr>
              <a:defRPr cap="none" sz="7800">
                <a:solidFill>
                  <a:srgbClr val="6F6A5A"/>
                </a:solidFill>
                <a:latin typeface="Copperplate"/>
                <a:ea typeface="Copperplate"/>
                <a:cs typeface="Copperplate"/>
                <a:sym typeface="Copperplate"/>
              </a:defRPr>
            </a:lvl1pPr>
          </a:lstStyle>
          <a:p>
            <a:pPr/>
            <a:r>
              <a:t>Title Text</a:t>
            </a:r>
          </a:p>
        </p:txBody>
      </p:sp>
      <p:sp>
        <p:nvSpPr>
          <p:cNvPr id="139" name="Body Level One…"/>
          <p:cNvSpPr txBox="1"/>
          <p:nvPr>
            <p:ph type="body" idx="1"/>
          </p:nvPr>
        </p:nvSpPr>
        <p:spPr>
          <a:xfrm>
            <a:off x="1016000" y="2768600"/>
            <a:ext cx="10972800" cy="5715000"/>
          </a:xfrm>
          <a:prstGeom prst="rect">
            <a:avLst/>
          </a:prstGeom>
        </p:spPr>
        <p:txBody>
          <a:bodyPr/>
          <a:lstStyle>
            <a:lvl1pPr marL="419100" indent="-419100">
              <a:spcBef>
                <a:spcPts val="3000"/>
              </a:spcBef>
              <a:buClr>
                <a:srgbClr val="A29A85"/>
              </a:buClr>
              <a:buSzPct val="100000"/>
              <a:defRPr sz="4000">
                <a:solidFill>
                  <a:srgbClr val="6F6A5A"/>
                </a:solidFill>
                <a:latin typeface="Baskerville"/>
                <a:ea typeface="Baskerville"/>
                <a:cs typeface="Baskerville"/>
                <a:sym typeface="Baskerville"/>
              </a:defRPr>
            </a:lvl1pPr>
            <a:lvl2pPr marL="838200" indent="-419100">
              <a:spcBef>
                <a:spcPts val="3000"/>
              </a:spcBef>
              <a:buClr>
                <a:srgbClr val="A29A85"/>
              </a:buClr>
              <a:buSzPct val="100000"/>
              <a:defRPr sz="4000">
                <a:solidFill>
                  <a:srgbClr val="6F6A5A"/>
                </a:solidFill>
                <a:latin typeface="Baskerville"/>
                <a:ea typeface="Baskerville"/>
                <a:cs typeface="Baskerville"/>
                <a:sym typeface="Baskerville"/>
              </a:defRPr>
            </a:lvl2pPr>
            <a:lvl3pPr marL="1181100" indent="-419100">
              <a:spcBef>
                <a:spcPts val="3000"/>
              </a:spcBef>
              <a:buClr>
                <a:srgbClr val="A29A85"/>
              </a:buClr>
              <a:buSzPct val="100000"/>
              <a:defRPr sz="4000">
                <a:solidFill>
                  <a:srgbClr val="6F6A5A"/>
                </a:solidFill>
                <a:latin typeface="Baskerville"/>
                <a:ea typeface="Baskerville"/>
                <a:cs typeface="Baskerville"/>
                <a:sym typeface="Baskerville"/>
              </a:defRPr>
            </a:lvl3pPr>
            <a:lvl4pPr marL="1562100" indent="-419100">
              <a:spcBef>
                <a:spcPts val="3000"/>
              </a:spcBef>
              <a:buClr>
                <a:srgbClr val="A29A85"/>
              </a:buClr>
              <a:buSzPct val="100000"/>
              <a:defRPr sz="4000">
                <a:solidFill>
                  <a:srgbClr val="6F6A5A"/>
                </a:solidFill>
                <a:latin typeface="Baskerville"/>
                <a:ea typeface="Baskerville"/>
                <a:cs typeface="Baskerville"/>
                <a:sym typeface="Baskerville"/>
              </a:defRPr>
            </a:lvl4pPr>
            <a:lvl5pPr marL="1943100" indent="-419100">
              <a:spcBef>
                <a:spcPts val="3000"/>
              </a:spcBef>
              <a:buClr>
                <a:srgbClr val="A29A85"/>
              </a:buClr>
              <a:buSzPct val="100000"/>
              <a:defRPr sz="4000">
                <a:solidFill>
                  <a:srgbClr val="6F6A5A"/>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7"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4" name="Image"/>
          <p:cNvSpPr/>
          <p:nvPr>
            <p:ph type="pic" idx="21"/>
          </p:nvPr>
        </p:nvSpPr>
        <p:spPr>
          <a:xfrm>
            <a:off x="0" y="-12700"/>
            <a:ext cx="13004800" cy="9783945"/>
          </a:xfrm>
          <a:prstGeom prst="rect">
            <a:avLst/>
          </a:prstGeom>
        </p:spPr>
        <p:txBody>
          <a:bodyPr lIns="91439" tIns="45719" rIns="91439" bIns="45719" anchor="t">
            <a:noAutofit/>
          </a:bodyPr>
          <a:lstStyle/>
          <a:p>
            <a:pPr/>
          </a:p>
        </p:txBody>
      </p:sp>
      <p:sp>
        <p:nvSpPr>
          <p:cNvPr id="155"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000000"/>
        </a:solidFill>
      </p:bgPr>
    </p:bg>
    <p:spTree>
      <p:nvGrpSpPr>
        <p:cNvPr id="1" name=""/>
        <p:cNvGrpSpPr/>
        <p:nvPr/>
      </p:nvGrpSpPr>
      <p:grpSpPr>
        <a:xfrm>
          <a:off x="0" y="0"/>
          <a:ext cx="0" cy="0"/>
          <a:chOff x="0" y="0"/>
          <a:chExt cx="0" cy="0"/>
        </a:xfrm>
      </p:grpSpPr>
      <p:pic>
        <p:nvPicPr>
          <p:cNvPr id="162" name="Image" descr="Image"/>
          <p:cNvPicPr>
            <a:picLocks noChangeAspect="0"/>
          </p:cNvPicPr>
          <p:nvPr/>
        </p:nvPicPr>
        <p:blipFill>
          <a:blip r:embed="rId2">
            <a:extLst/>
          </a:blip>
          <a:stretch>
            <a:fillRect/>
          </a:stretch>
        </p:blipFill>
        <p:spPr>
          <a:xfrm>
            <a:off x="16933" y="666154"/>
            <a:ext cx="12970934" cy="9036646"/>
          </a:xfrm>
          <a:prstGeom prst="rect">
            <a:avLst/>
          </a:prstGeom>
          <a:ln w="12700">
            <a:miter lim="400000"/>
          </a:ln>
        </p:spPr>
      </p:pic>
      <p:sp>
        <p:nvSpPr>
          <p:cNvPr id="163" name="Slide Number"/>
          <p:cNvSpPr txBox="1"/>
          <p:nvPr>
            <p:ph type="sldNum" sz="quarter" idx="2"/>
          </p:nvPr>
        </p:nvSpPr>
        <p:spPr>
          <a:xfrm>
            <a:off x="6311798" y="92583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2">
            <a:extLst/>
          </a:blip>
          <a:stretch>
            <a:fillRect/>
          </a:stretch>
        </p:blipFill>
        <p:spPr>
          <a:xfrm>
            <a:off x="-6350" y="-2117"/>
            <a:ext cx="13004749" cy="9757834"/>
          </a:xfrm>
          <a:prstGeom prst="rect">
            <a:avLst/>
          </a:prstGeom>
          <a:ln w="12700">
            <a:miter lim="400000"/>
          </a:ln>
        </p:spPr>
      </p:pic>
      <p:sp>
        <p:nvSpPr>
          <p:cNvPr id="171" name="Title Text"/>
          <p:cNvSpPr txBox="1"/>
          <p:nvPr>
            <p:ph type="title"/>
          </p:nvPr>
        </p:nvSpPr>
        <p:spPr>
          <a:xfrm>
            <a:off x="1270000" y="1638300"/>
            <a:ext cx="10464800" cy="3302000"/>
          </a:xfrm>
          <a:prstGeom prst="rect">
            <a:avLst/>
          </a:prstGeom>
        </p:spPr>
        <p:txBody>
          <a:bodyPr anchor="b"/>
          <a:lstStyle>
            <a:lvl1pPr>
              <a:defRPr cap="none" sz="8000">
                <a:solidFill>
                  <a:srgbClr val="FFFFFF"/>
                </a:solidFill>
                <a:latin typeface="Helvetica Light"/>
                <a:ea typeface="Helvetica Light"/>
                <a:cs typeface="Helvetica Light"/>
                <a:sym typeface="Helvetica Light"/>
              </a:defRPr>
            </a:lvl1pPr>
          </a:lstStyle>
          <a:p>
            <a:pPr/>
            <a:r>
              <a:t>Title Text</a:t>
            </a:r>
          </a:p>
        </p:txBody>
      </p:sp>
      <p:sp>
        <p:nvSpPr>
          <p:cNvPr id="17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solidFill>
                  <a:srgbClr val="FFFFFF"/>
                </a:solidFill>
                <a:latin typeface="Helvetica Light"/>
                <a:ea typeface="Helvetica Light"/>
                <a:cs typeface="Helvetica Light"/>
                <a:sym typeface="Helvetica Light"/>
              </a:defRPr>
            </a:lvl1pPr>
            <a:lvl2pPr marL="0" indent="228600" algn="ctr">
              <a:spcBef>
                <a:spcPts val="0"/>
              </a:spcBef>
              <a:buSzTx/>
              <a:buNone/>
              <a:defRPr sz="3200">
                <a:solidFill>
                  <a:srgbClr val="FFFFFF"/>
                </a:solidFill>
                <a:latin typeface="Helvetica Light"/>
                <a:ea typeface="Helvetica Light"/>
                <a:cs typeface="Helvetica Light"/>
                <a:sym typeface="Helvetica Light"/>
              </a:defRPr>
            </a:lvl2pPr>
            <a:lvl3pPr marL="0" indent="457200" algn="ctr">
              <a:spcBef>
                <a:spcPts val="0"/>
              </a:spcBef>
              <a:buSzTx/>
              <a:buNone/>
              <a:defRPr sz="3200">
                <a:solidFill>
                  <a:srgbClr val="FFFFFF"/>
                </a:solidFill>
                <a:latin typeface="Helvetica Light"/>
                <a:ea typeface="Helvetica Light"/>
                <a:cs typeface="Helvetica Light"/>
                <a:sym typeface="Helvetica Light"/>
              </a:defRPr>
            </a:lvl3pPr>
            <a:lvl4pPr marL="0" indent="685800" algn="ctr">
              <a:spcBef>
                <a:spcPts val="0"/>
              </a:spcBef>
              <a:buSzTx/>
              <a:buNone/>
              <a:defRPr sz="3200">
                <a:solidFill>
                  <a:srgbClr val="FFFFFF"/>
                </a:solidFill>
                <a:latin typeface="Helvetica Light"/>
                <a:ea typeface="Helvetica Light"/>
                <a:cs typeface="Helvetica Light"/>
                <a:sym typeface="Helvetica Light"/>
              </a:defRPr>
            </a:lvl4pPr>
            <a:lvl5pPr marL="0" indent="914400" algn="ctr">
              <a:spcBef>
                <a:spcPts val="0"/>
              </a:spcBef>
              <a:buSzTx/>
              <a:buNone/>
              <a:defRPr sz="3200">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73" name="Slide Number"/>
          <p:cNvSpPr txBox="1"/>
          <p:nvPr>
            <p:ph type="sldNum" sz="quarter" idx="2"/>
          </p:nvPr>
        </p:nvSpPr>
        <p:spPr>
          <a:xfrm>
            <a:off x="6311798" y="92583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0">
    <p:bg>
      <p:bgPr>
        <a:solidFill>
          <a:srgbClr val="000000"/>
        </a:solidFill>
      </p:bgPr>
    </p:bg>
    <p:spTree>
      <p:nvGrpSpPr>
        <p:cNvPr id="1" name=""/>
        <p:cNvGrpSpPr/>
        <p:nvPr/>
      </p:nvGrpSpPr>
      <p:grpSpPr>
        <a:xfrm>
          <a:off x="0" y="0"/>
          <a:ext cx="0" cy="0"/>
          <a:chOff x="0" y="0"/>
          <a:chExt cx="0" cy="0"/>
        </a:xfrm>
      </p:grpSpPr>
      <p:sp>
        <p:nvSpPr>
          <p:cNvPr id="180" name="Slide Number"/>
          <p:cNvSpPr txBox="1"/>
          <p:nvPr>
            <p:ph type="sldNum" sz="quarter" idx="2"/>
          </p:nvPr>
        </p:nvSpPr>
        <p:spPr>
          <a:xfrm>
            <a:off x="12249149" y="8957464"/>
            <a:ext cx="292101" cy="318332"/>
          </a:xfrm>
          <a:prstGeom prst="rect">
            <a:avLst/>
          </a:prstGeom>
        </p:spPr>
        <p:txBody>
          <a:bodyPr lIns="0" tIns="0" rIns="0" bIns="0" anchor="ctr"/>
          <a:lstStyle>
            <a:lvl1pPr defTabSz="1300480">
              <a:defRPr sz="2200">
                <a:solidFill>
                  <a:srgbClr val="FFE693"/>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7" name="Picture 3" descr="Picture 3"/>
          <p:cNvPicPr>
            <a:picLocks noChangeAspect="1"/>
          </p:cNvPicPr>
          <p:nvPr/>
        </p:nvPicPr>
        <p:blipFill>
          <a:blip r:embed="rId3">
            <a:extLst/>
          </a:blip>
          <a:stretch>
            <a:fillRect/>
          </a:stretch>
        </p:blipFill>
        <p:spPr>
          <a:xfrm>
            <a:off x="-9854" y="-1"/>
            <a:ext cx="13014655" cy="9753601"/>
          </a:xfrm>
          <a:prstGeom prst="rect">
            <a:avLst/>
          </a:prstGeom>
          <a:ln w="12700">
            <a:miter lim="400000"/>
          </a:ln>
        </p:spPr>
      </p:pic>
      <p:sp>
        <p:nvSpPr>
          <p:cNvPr id="188" name="Body Level One…"/>
          <p:cNvSpPr txBox="1"/>
          <p:nvPr>
            <p:ph type="body" idx="1"/>
          </p:nvPr>
        </p:nvSpPr>
        <p:spPr>
          <a:xfrm>
            <a:off x="650239" y="2167466"/>
            <a:ext cx="11704322" cy="6502401"/>
          </a:xfrm>
          <a:prstGeom prst="rect">
            <a:avLst/>
          </a:prstGeom>
        </p:spPr>
        <p:txBody>
          <a:bodyPr lIns="65023" tIns="65023" rIns="65023" bIns="65023" anchor="t"/>
          <a:lstStyle>
            <a:lvl1pPr marL="379827" indent="-379827" defTabSz="1300480">
              <a:spcBef>
                <a:spcPts val="800"/>
              </a:spcBef>
              <a:buClr>
                <a:srgbClr val="000000"/>
              </a:buClr>
              <a:buSzPct val="85000"/>
              <a:buChar char="●"/>
              <a:defRPr sz="3600">
                <a:solidFill>
                  <a:srgbClr val="000000"/>
                </a:solidFill>
                <a:latin typeface="Constantia"/>
                <a:ea typeface="Constantia"/>
                <a:cs typeface="Constantia"/>
                <a:sym typeface="Constantia"/>
              </a:defRPr>
            </a:lvl1pPr>
            <a:lvl2pPr marL="777240" indent="-411480" defTabSz="1300480">
              <a:spcBef>
                <a:spcPts val="800"/>
              </a:spcBef>
              <a:buClr>
                <a:srgbClr val="000000"/>
              </a:buClr>
              <a:buSzPct val="85000"/>
              <a:buChar char="●"/>
              <a:defRPr sz="3600">
                <a:solidFill>
                  <a:srgbClr val="000000"/>
                </a:solidFill>
                <a:latin typeface="Constantia"/>
                <a:ea typeface="Constantia"/>
                <a:cs typeface="Constantia"/>
                <a:sym typeface="Constantia"/>
              </a:defRPr>
            </a:lvl2pPr>
            <a:lvl3pPr marL="1169125" indent="-391885" defTabSz="1300480">
              <a:spcBef>
                <a:spcPts val="800"/>
              </a:spcBef>
              <a:buClr>
                <a:srgbClr val="000000"/>
              </a:buClr>
              <a:buSzPct val="85000"/>
              <a:buChar char="●"/>
              <a:defRPr sz="3600">
                <a:solidFill>
                  <a:srgbClr val="000000"/>
                </a:solidFill>
                <a:latin typeface="Constantia"/>
                <a:ea typeface="Constantia"/>
                <a:cs typeface="Constantia"/>
                <a:sym typeface="Constantia"/>
              </a:defRPr>
            </a:lvl3pPr>
            <a:lvl4pPr marL="1484696" indent="-433136" defTabSz="1300480">
              <a:spcBef>
                <a:spcPts val="800"/>
              </a:spcBef>
              <a:buClr>
                <a:srgbClr val="000000"/>
              </a:buClr>
              <a:buSzPct val="85000"/>
              <a:buChar char="●"/>
              <a:defRPr sz="3600">
                <a:solidFill>
                  <a:srgbClr val="000000"/>
                </a:solidFill>
                <a:latin typeface="Constantia"/>
                <a:ea typeface="Constantia"/>
                <a:cs typeface="Constantia"/>
                <a:sym typeface="Constantia"/>
              </a:defRPr>
            </a:lvl4pPr>
            <a:lvl5pPr marL="1840229" indent="-514349" defTabSz="1300480">
              <a:spcBef>
                <a:spcPts val="800"/>
              </a:spcBef>
              <a:buClr>
                <a:srgbClr val="000000"/>
              </a:buClr>
              <a:buSzPct val="85000"/>
              <a:buChar char="●"/>
              <a:defRPr sz="3600">
                <a:solidFill>
                  <a:srgbClr val="000000"/>
                </a:solidFill>
                <a:latin typeface="Constantia"/>
                <a:ea typeface="Constantia"/>
                <a:cs typeface="Constantia"/>
                <a:sym typeface="Constantia"/>
              </a:defRPr>
            </a:lvl5pPr>
          </a:lstStyle>
          <a:p>
            <a:pPr/>
            <a:r>
              <a:t>Body Level One</a:t>
            </a:r>
          </a:p>
          <a:p>
            <a:pPr lvl="1"/>
            <a:r>
              <a:t>Body Level Two</a:t>
            </a:r>
          </a:p>
          <a:p>
            <a:pPr lvl="2"/>
            <a:r>
              <a:t>Body Level Three</a:t>
            </a:r>
          </a:p>
          <a:p>
            <a:pPr lvl="3"/>
            <a:r>
              <a:t>Body Level Four</a:t>
            </a:r>
          </a:p>
          <a:p>
            <a:pPr lvl="4"/>
            <a:r>
              <a:t>Body Level Five</a:t>
            </a:r>
          </a:p>
        </p:txBody>
      </p:sp>
      <p:sp>
        <p:nvSpPr>
          <p:cNvPr id="189"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cap="none" spc="-138" sz="5800">
                <a:ln w="3200" cap="flat">
                  <a:solidFill>
                    <a:srgbClr val="D8AC5F">
                      <a:alpha val="25000"/>
                    </a:srgbClr>
                  </a:solidFill>
                  <a:prstDash val="solid"/>
                  <a:round/>
                </a:ln>
                <a:solidFill>
                  <a:srgbClr val="F9F9F9"/>
                </a:solidFill>
                <a:latin typeface="Constantia"/>
                <a:ea typeface="Constantia"/>
                <a:cs typeface="Constantia"/>
                <a:sym typeface="Constantia"/>
              </a:defRPr>
            </a:lvl1pPr>
          </a:lstStyle>
          <a:p>
            <a:pPr/>
            <a:r>
              <a:t>Title Text</a:t>
            </a:r>
          </a:p>
        </p:txBody>
      </p:sp>
      <p:sp>
        <p:nvSpPr>
          <p:cNvPr id="190" name="Slide Number"/>
          <p:cNvSpPr txBox="1"/>
          <p:nvPr>
            <p:ph type="sldNum" sz="quarter" idx="2"/>
          </p:nvPr>
        </p:nvSpPr>
        <p:spPr>
          <a:xfrm>
            <a:off x="12249149" y="8957464"/>
            <a:ext cx="292101" cy="318332"/>
          </a:xfrm>
          <a:prstGeom prst="rect">
            <a:avLst/>
          </a:prstGeom>
        </p:spPr>
        <p:txBody>
          <a:bodyPr lIns="0" tIns="0" rIns="0" bIns="0" anchor="ctr"/>
          <a:lstStyle>
            <a:lvl1pPr defTabSz="1300480">
              <a:defRPr sz="2200">
                <a:solidFill>
                  <a:srgbClr val="FFE693"/>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7" name="Picture 3" descr="Picture 3"/>
          <p:cNvPicPr>
            <a:picLocks noChangeAspect="1"/>
          </p:cNvPicPr>
          <p:nvPr/>
        </p:nvPicPr>
        <p:blipFill>
          <a:blip r:embed="rId3">
            <a:extLst/>
          </a:blip>
          <a:stretch>
            <a:fillRect/>
          </a:stretch>
        </p:blipFill>
        <p:spPr>
          <a:xfrm>
            <a:off x="-9854" y="-1"/>
            <a:ext cx="13014655" cy="9753601"/>
          </a:xfrm>
          <a:prstGeom prst="rect">
            <a:avLst/>
          </a:prstGeom>
          <a:ln w="12700">
            <a:miter lim="400000"/>
          </a:ln>
        </p:spPr>
      </p:pic>
      <p:sp>
        <p:nvSpPr>
          <p:cNvPr id="198" name="Slide Number"/>
          <p:cNvSpPr txBox="1"/>
          <p:nvPr>
            <p:ph type="sldNum" sz="quarter" idx="2"/>
          </p:nvPr>
        </p:nvSpPr>
        <p:spPr>
          <a:xfrm>
            <a:off x="12249149" y="8957464"/>
            <a:ext cx="292101" cy="318332"/>
          </a:xfrm>
          <a:prstGeom prst="rect">
            <a:avLst/>
          </a:prstGeom>
        </p:spPr>
        <p:txBody>
          <a:bodyPr lIns="0" tIns="0" rIns="0" bIns="0" anchor="ctr"/>
          <a:lstStyle>
            <a:lvl1pPr defTabSz="1300480">
              <a:defRPr sz="2200">
                <a:solidFill>
                  <a:srgbClr val="FFE693"/>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205"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206" name="Slide Number"/>
          <p:cNvSpPr txBox="1"/>
          <p:nvPr>
            <p:ph type="sldNum" sz="quarter" idx="2"/>
          </p:nvPr>
        </p:nvSpPr>
        <p:spPr>
          <a:xfrm>
            <a:off x="12668674" y="80320"/>
            <a:ext cx="336126" cy="358649"/>
          </a:xfrm>
          <a:prstGeom prst="rect">
            <a:avLst/>
          </a:prstGeom>
        </p:spPr>
        <p:txBody>
          <a:bodyPr lIns="65023" tIns="65023" rIns="65023" bIns="65023" anchor="ctr"/>
          <a:lstStyle>
            <a:lvl1pPr algn="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213"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214"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6200">
                <a:solidFill>
                  <a:srgbClr val="000000"/>
                </a:solidFill>
                <a:latin typeface="Book Antiqua"/>
                <a:ea typeface="Book Antiqua"/>
                <a:cs typeface="Book Antiqua"/>
                <a:sym typeface="Book Antiqua"/>
              </a:defRPr>
            </a:lvl1pPr>
          </a:lstStyle>
          <a:p>
            <a:pPr/>
            <a:r>
              <a:t>Title Text</a:t>
            </a:r>
          </a:p>
        </p:txBody>
      </p:sp>
      <p:sp>
        <p:nvSpPr>
          <p:cNvPr id="215"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SzPct val="100000"/>
              <a:buFont typeface="Arial"/>
              <a:defRPr sz="4400">
                <a:solidFill>
                  <a:srgbClr val="000000"/>
                </a:solidFill>
                <a:latin typeface="Berlin Sans FB Demi Bold"/>
                <a:ea typeface="Berlin Sans FB Demi Bold"/>
                <a:cs typeface="Berlin Sans FB Demi Bold"/>
                <a:sym typeface="Berlin Sans FB Demi Bold"/>
              </a:defRPr>
            </a:lvl1pPr>
            <a:lvl2pPr marL="906235" indent="-449035" defTabSz="1300480">
              <a:spcBef>
                <a:spcPts val="1000"/>
              </a:spcBef>
              <a:buSzPct val="100000"/>
              <a:buFont typeface="Arial"/>
              <a:buChar char="–"/>
              <a:defRPr sz="4400">
                <a:solidFill>
                  <a:srgbClr val="000000"/>
                </a:solidFill>
                <a:latin typeface="Berlin Sans FB Demi Bold"/>
                <a:ea typeface="Berlin Sans FB Demi Bold"/>
                <a:cs typeface="Berlin Sans FB Demi Bold"/>
                <a:sym typeface="Berlin Sans FB Demi Bold"/>
              </a:defRPr>
            </a:lvl2pPr>
            <a:lvl3pPr marL="1333500" indent="-419100" defTabSz="1300480">
              <a:spcBef>
                <a:spcPts val="1000"/>
              </a:spcBef>
              <a:buSzPct val="100000"/>
              <a:buFont typeface="Arial"/>
              <a:defRPr sz="4400">
                <a:solidFill>
                  <a:srgbClr val="000000"/>
                </a:solidFill>
                <a:latin typeface="Berlin Sans FB Demi Bold"/>
                <a:ea typeface="Berlin Sans FB Demi Bold"/>
                <a:cs typeface="Berlin Sans FB Demi Bold"/>
                <a:sym typeface="Berlin Sans FB Demi Bold"/>
              </a:defRPr>
            </a:lvl3pPr>
            <a:lvl4pPr marL="1874520" indent="-502920" defTabSz="1300480">
              <a:spcBef>
                <a:spcPts val="1000"/>
              </a:spcBef>
              <a:buSzPct val="100000"/>
              <a:buFont typeface="Arial"/>
              <a:buChar char="–"/>
              <a:defRPr sz="4400">
                <a:solidFill>
                  <a:srgbClr val="000000"/>
                </a:solidFill>
                <a:latin typeface="Berlin Sans FB Demi Bold"/>
                <a:ea typeface="Berlin Sans FB Demi Bold"/>
                <a:cs typeface="Berlin Sans FB Demi Bold"/>
                <a:sym typeface="Berlin Sans FB Demi Bold"/>
              </a:defRPr>
            </a:lvl4pPr>
            <a:lvl5pPr marL="2331720" indent="-502920" defTabSz="1300480">
              <a:spcBef>
                <a:spcPts val="1000"/>
              </a:spcBef>
              <a:buSzPct val="100000"/>
              <a:buFont typeface="Arial"/>
              <a:buChar char="»"/>
              <a:defRPr sz="4400">
                <a:solidFill>
                  <a:srgbClr val="000000"/>
                </a:solidFill>
                <a:latin typeface="Berlin Sans FB Demi Bold"/>
                <a:ea typeface="Berlin Sans FB Demi Bold"/>
                <a:cs typeface="Berlin Sans FB Demi Bold"/>
                <a:sym typeface="Berlin Sans FB Demi Bold"/>
              </a:defRPr>
            </a:lvl5pPr>
          </a:lstStyle>
          <a:p>
            <a:pPr/>
            <a:r>
              <a:t>Body Level One</a:t>
            </a:r>
          </a:p>
          <a:p>
            <a:pPr lvl="1"/>
            <a:r>
              <a:t>Body Level Two</a:t>
            </a:r>
          </a:p>
          <a:p>
            <a:pPr lvl="2"/>
            <a:r>
              <a:t>Body Level Three</a:t>
            </a:r>
          </a:p>
          <a:p>
            <a:pPr lvl="3"/>
            <a:r>
              <a:t>Body Level Four</a:t>
            </a:r>
          </a:p>
          <a:p>
            <a:pPr lvl="4"/>
            <a:r>
              <a:t>Body Level Five</a:t>
            </a:r>
          </a:p>
        </p:txBody>
      </p:sp>
      <p:sp>
        <p:nvSpPr>
          <p:cNvPr id="216" name="Slide Number"/>
          <p:cNvSpPr txBox="1"/>
          <p:nvPr>
            <p:ph type="sldNum" sz="quarter" idx="2"/>
          </p:nvPr>
        </p:nvSpPr>
        <p:spPr>
          <a:xfrm>
            <a:off x="12668674" y="80320"/>
            <a:ext cx="336126" cy="358649"/>
          </a:xfrm>
          <a:prstGeom prst="rect">
            <a:avLst/>
          </a:prstGeom>
        </p:spPr>
        <p:txBody>
          <a:bodyPr lIns="65023" tIns="65023" rIns="65023" bIns="65023" anchor="ctr"/>
          <a:lstStyle>
            <a:lvl1pPr algn="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4"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31"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9"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40"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41"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42"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9"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250"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251"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58"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59"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60"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61"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6"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77"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thepreachersword.com/2020/08/20/how-faith-relates-to-your-feelings/" TargetMode="External"/><Relationship Id="rId3" Type="http://schemas.openxmlformats.org/officeDocument/2006/relationships/hyperlink" Target="https://thepreachersword.com/2015/01/07/great-verses-of-the-bible-hebrews-111/" TargetMode="External"/><Relationship Id="rId4" Type="http://schemas.openxmlformats.org/officeDocument/2006/relationships/hyperlink" Target="https://thepreachersword.com/2012/02/02/john-316-the-heart-of-the-gospel/" TargetMode="External"/><Relationship Id="rId5" Type="http://schemas.openxmlformats.org/officeDocument/2006/relationships/hyperlink" Target="https://thepreachersword.com/2015/08/19/great-verses-of-the-bible-romans-58/" TargetMode="External"/><Relationship Id="rId6" Type="http://schemas.openxmlformats.org/officeDocument/2006/relationships/hyperlink" Target="https://thepreachersword.com/2020/05/15/baptism-and-the-blood-of-jesus/"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8.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193447"/>
            <a:satOff val="3713"/>
            <a:lumOff val="11329"/>
          </a:schemeClr>
        </a:solidFill>
      </p:bgPr>
    </p:bg>
    <p:spTree>
      <p:nvGrpSpPr>
        <p:cNvPr id="1" name=""/>
        <p:cNvGrpSpPr/>
        <p:nvPr/>
      </p:nvGrpSpPr>
      <p:grpSpPr>
        <a:xfrm>
          <a:off x="0" y="0"/>
          <a:ext cx="0" cy="0"/>
          <a:chOff x="0" y="0"/>
          <a:chExt cx="0" cy="0"/>
        </a:xfrm>
      </p:grpSpPr>
      <p:pic>
        <p:nvPicPr>
          <p:cNvPr id="286" name="Rectangle Rectangle" descr="Rectangle Rectangle"/>
          <p:cNvPicPr>
            <a:picLocks noChangeAspect="0"/>
          </p:cNvPicPr>
          <p:nvPr/>
        </p:nvPicPr>
        <p:blipFill>
          <a:blip r:embed="rId2">
            <a:extLst/>
          </a:blip>
          <a:stretch>
            <a:fillRect/>
          </a:stretch>
        </p:blipFill>
        <p:spPr>
          <a:xfrm>
            <a:off x="1061264" y="572247"/>
            <a:ext cx="11586673" cy="2078662"/>
          </a:xfrm>
          <a:prstGeom prst="rect">
            <a:avLst/>
          </a:prstGeom>
          <a:effectLst>
            <a:outerShdw sx="100000" sy="100000" kx="0" ky="0" algn="b" rotWithShape="0" blurRad="152400" dist="147339" dir="2282938">
              <a:srgbClr val="000000">
                <a:alpha val="71460"/>
              </a:srgbClr>
            </a:outerShdw>
          </a:effectLst>
        </p:spPr>
      </p:pic>
      <p:sp>
        <p:nvSpPr>
          <p:cNvPr id="287" name="Why Do We Believe What We Believe?"/>
          <p:cNvSpPr txBox="1"/>
          <p:nvPr/>
        </p:nvSpPr>
        <p:spPr>
          <a:xfrm>
            <a:off x="4323087" y="601928"/>
            <a:ext cx="8037819" cy="187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1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pic>
        <p:nvPicPr>
          <p:cNvPr id="288" name="Image" descr="Image"/>
          <p:cNvPicPr>
            <a:picLocks noChangeAspect="1"/>
          </p:cNvPicPr>
          <p:nvPr/>
        </p:nvPicPr>
        <p:blipFill>
          <a:blip r:embed="rId3">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89" name="THE SOURCE…"/>
          <p:cNvSpPr txBox="1"/>
          <p:nvPr/>
        </p:nvSpPr>
        <p:spPr>
          <a:xfrm>
            <a:off x="5813352" y="2776568"/>
            <a:ext cx="6737712" cy="6083301"/>
          </a:xfrm>
          <a:prstGeom prst="rect">
            <a:avLst/>
          </a:prstGeom>
          <a:ln w="12700">
            <a:miter lim="400000"/>
          </a:ln>
          <a:effectLst>
            <a:outerShdw sx="100000" sy="100000" kx="0" ky="0" algn="b" rotWithShape="0" blurRad="203200" dist="61430" dir="2501888">
              <a:srgbClr val="5A5F5E">
                <a:alpha val="9466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SOURCE </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SEARCH</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METHOD</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APPLICATION</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RESULT</a:t>
            </a:r>
          </a:p>
        </p:txBody>
      </p:sp>
      <p:sp>
        <p:nvSpPr>
          <p:cNvPr id="290" name="Acts 17:11,12"/>
          <p:cNvSpPr txBox="1"/>
          <p:nvPr/>
        </p:nvSpPr>
        <p:spPr>
          <a:xfrm>
            <a:off x="9921830" y="8998227"/>
            <a:ext cx="256996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12700" dist="63500" dir="1356534">
                    <a:srgbClr val="000000"/>
                  </a:outerShdw>
                </a:effectLst>
              </a:defRPr>
            </a:lvl1pPr>
          </a:lstStyle>
          <a:p>
            <a:pPr/>
            <a:r>
              <a:t>Acts 17:11,12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382"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83"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84" name="THE SEARCH FOR TRUTH"/>
          <p:cNvSpPr txBox="1"/>
          <p:nvPr/>
        </p:nvSpPr>
        <p:spPr>
          <a:xfrm>
            <a:off x="344539" y="1630401"/>
            <a:ext cx="12446142" cy="1079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63500" dist="63500" dir="1934455">
                    <a:srgbClr val="000000"/>
                  </a:outerShdw>
                </a:effectLst>
              </a:defRPr>
            </a:lvl1pPr>
          </a:lstStyle>
          <a:p>
            <a:pPr/>
            <a:r>
              <a:t>THE SEARCH FOR TRUTH</a:t>
            </a:r>
          </a:p>
        </p:txBody>
      </p:sp>
      <p:sp>
        <p:nvSpPr>
          <p:cNvPr id="385" name="Acts 17:11–12 (NKJV)…"/>
          <p:cNvSpPr txBox="1"/>
          <p:nvPr/>
        </p:nvSpPr>
        <p:spPr>
          <a:xfrm>
            <a:off x="6167459" y="3037998"/>
            <a:ext cx="6496846" cy="6494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000000"/>
                </a:solidFill>
                <a:latin typeface="Times New Roman"/>
                <a:ea typeface="Times New Roman"/>
                <a:cs typeface="Times New Roman"/>
                <a:sym typeface="Times New Roman"/>
              </a:defRPr>
            </a:pPr>
            <a:r>
              <a:t>Acts 17:11–12 (NKJV) </a:t>
            </a:r>
          </a:p>
          <a:p>
            <a:pPr defTabSz="457200">
              <a:defRPr sz="3900">
                <a:solidFill>
                  <a:srgbClr val="000000"/>
                </a:solidFill>
                <a:latin typeface="Times New Roman"/>
                <a:ea typeface="Times New Roman"/>
                <a:cs typeface="Times New Roman"/>
                <a:sym typeface="Times New Roman"/>
              </a:defRPr>
            </a:pPr>
            <a:r>
              <a:rPr baseline="31999"/>
              <a:t>11</a:t>
            </a:r>
            <a:r>
              <a:t> These were more fair-minded than those in Thessalonica, in that they received the word with all readiness, and searched the Scriptures daily </a:t>
            </a:r>
            <a:r>
              <a:rPr i="1"/>
              <a:t>to find out</a:t>
            </a:r>
            <a:r>
              <a:t> whether these things were so. </a:t>
            </a:r>
            <a:r>
              <a:rPr baseline="31999"/>
              <a:t>12</a:t>
            </a:r>
            <a:r>
              <a:t> Therefore many of them believed, and also not a few of the Greeks, prominent women as well as men.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388"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89"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90" name="THE SEARCH FOR TRUTH"/>
          <p:cNvSpPr txBox="1"/>
          <p:nvPr/>
        </p:nvSpPr>
        <p:spPr>
          <a:xfrm>
            <a:off x="344539" y="1630401"/>
            <a:ext cx="12446142" cy="1079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63500" dist="63500" dir="1934455">
                    <a:srgbClr val="000000"/>
                  </a:outerShdw>
                </a:effectLst>
              </a:defRPr>
            </a:lvl1pPr>
          </a:lstStyle>
          <a:p>
            <a:pPr/>
            <a:r>
              <a:t>THE SEARCH FOR TRUTH</a:t>
            </a:r>
          </a:p>
        </p:txBody>
      </p:sp>
      <p:sp>
        <p:nvSpPr>
          <p:cNvPr id="391" name="2 Timothy 2:15 (NKJV)…"/>
          <p:cNvSpPr txBox="1"/>
          <p:nvPr/>
        </p:nvSpPr>
        <p:spPr>
          <a:xfrm>
            <a:off x="6027028" y="3262074"/>
            <a:ext cx="6496845" cy="6119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Times New Roman"/>
                <a:ea typeface="Times New Roman"/>
                <a:cs typeface="Times New Roman"/>
                <a:sym typeface="Times New Roman"/>
              </a:defRPr>
            </a:pPr>
            <a:r>
              <a:t>2 Timothy 2:15 (NKJV) </a:t>
            </a:r>
          </a:p>
          <a:p>
            <a:pPr defTabSz="457200">
              <a:defRPr sz="5100">
                <a:solidFill>
                  <a:srgbClr val="000000"/>
                </a:solidFill>
                <a:latin typeface="Times New Roman"/>
                <a:ea typeface="Times New Roman"/>
                <a:cs typeface="Times New Roman"/>
                <a:sym typeface="Times New Roman"/>
              </a:defRPr>
            </a:pPr>
            <a:r>
              <a:rPr baseline="31999"/>
              <a:t>15</a:t>
            </a:r>
            <a:r>
              <a:t> Be diligent to present yourself approved to God, a worker who does not need to be ashamed, rightly dividing the word of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394"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95"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96" name="THE SEARCH FOR TRUTH"/>
          <p:cNvSpPr txBox="1"/>
          <p:nvPr/>
        </p:nvSpPr>
        <p:spPr>
          <a:xfrm>
            <a:off x="344539" y="1630401"/>
            <a:ext cx="12446142" cy="1079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63500" dist="63500" dir="1934455">
                    <a:srgbClr val="000000"/>
                  </a:outerShdw>
                </a:effectLst>
              </a:defRPr>
            </a:lvl1pPr>
          </a:lstStyle>
          <a:p>
            <a:pPr/>
            <a:r>
              <a:t>THE SEARCH FOR TRUTH</a:t>
            </a:r>
          </a:p>
        </p:txBody>
      </p:sp>
      <p:sp>
        <p:nvSpPr>
          <p:cNvPr id="397" name="We MUST READ God’s word (Deut 17:19; Josh. 8:34; Neh. 8:8; Luke 10:26; Eph. 3:4,5; Col. 4:16; etc.)…"/>
          <p:cNvSpPr txBox="1"/>
          <p:nvPr/>
        </p:nvSpPr>
        <p:spPr>
          <a:xfrm>
            <a:off x="6490584" y="3121643"/>
            <a:ext cx="6274892" cy="6391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4"/>
              </a:buBlip>
              <a:defRPr sz="4100">
                <a:solidFill>
                  <a:srgbClr val="000000"/>
                </a:solidFill>
                <a:latin typeface="Times New Roman"/>
                <a:ea typeface="Times New Roman"/>
                <a:cs typeface="Times New Roman"/>
                <a:sym typeface="Times New Roman"/>
              </a:defRPr>
            </a:pPr>
            <a:r>
              <a:t>We MUST </a:t>
            </a:r>
            <a:r>
              <a:rPr b="1"/>
              <a:t>READ</a:t>
            </a:r>
            <a:r>
              <a:t> God’s word (Deut 17:19; Josh. 8:34; Neh. 8:8; Luke 10:26; Eph. 3:4,5; Col. 4:16; etc.)</a:t>
            </a:r>
          </a:p>
          <a:p>
            <a:pPr marL="685799" indent="-685799" algn="l">
              <a:spcBef>
                <a:spcPts val="1700"/>
              </a:spcBef>
              <a:buSzPct val="80000"/>
              <a:buBlip>
                <a:blip r:embed="rId4"/>
              </a:buBlip>
              <a:defRPr sz="4100">
                <a:solidFill>
                  <a:srgbClr val="000000"/>
                </a:solidFill>
                <a:latin typeface="Times New Roman"/>
                <a:ea typeface="Times New Roman"/>
                <a:cs typeface="Times New Roman"/>
                <a:sym typeface="Times New Roman"/>
              </a:defRPr>
            </a:pPr>
            <a:r>
              <a:t>We MUST </a:t>
            </a:r>
            <a:r>
              <a:rPr b="1"/>
              <a:t>STUDY</a:t>
            </a:r>
            <a:r>
              <a:t> God’s word; i.e., we MUST HANDLE IT CORRECTLY (2 Tim. 2:15; Heb. 5:11–14)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7">
                                            <p:txEl>
                                              <p:pRg st="1" end="1"/>
                                            </p:txEl>
                                          </p:spTgt>
                                        </p:tgtEl>
                                        <p:attrNameLst>
                                          <p:attrName>style.visibility</p:attrName>
                                        </p:attrNameLst>
                                      </p:cBhvr>
                                      <p:to>
                                        <p:strVal val="visible"/>
                                      </p:to>
                                    </p:set>
                                    <p:animEffect filter="fade" transition="in">
                                      <p:cBhvr>
                                        <p:cTn id="7" dur="750"/>
                                        <p:tgtEl>
                                          <p:spTgt spid="39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400"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401"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402" name="THE SEARCH FOR TRUTH"/>
          <p:cNvSpPr txBox="1"/>
          <p:nvPr/>
        </p:nvSpPr>
        <p:spPr>
          <a:xfrm>
            <a:off x="344539" y="1630401"/>
            <a:ext cx="12446142" cy="1079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63500" dist="63500" dir="1934455">
                    <a:srgbClr val="000000"/>
                  </a:outerShdw>
                </a:effectLst>
              </a:defRPr>
            </a:lvl1pPr>
          </a:lstStyle>
          <a:p>
            <a:pPr/>
            <a:r>
              <a:t>THE SEARCH FOR TRUTH</a:t>
            </a:r>
          </a:p>
        </p:txBody>
      </p:sp>
      <p:sp>
        <p:nvSpPr>
          <p:cNvPr id="403" name="Realize TRUTH matters  (John 8:32; 1 Pet. 1:22)…"/>
          <p:cNvSpPr txBox="1"/>
          <p:nvPr/>
        </p:nvSpPr>
        <p:spPr>
          <a:xfrm>
            <a:off x="6150876" y="3127364"/>
            <a:ext cx="6765454" cy="6279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80000"/>
              <a:buBlip>
                <a:blip r:embed="rId4"/>
              </a:buBlip>
              <a:defRPr>
                <a:solidFill>
                  <a:srgbClr val="000000"/>
                </a:solidFill>
                <a:latin typeface="Times New Roman"/>
                <a:ea typeface="Times New Roman"/>
                <a:cs typeface="Times New Roman"/>
                <a:sym typeface="Times New Roman"/>
              </a:defRPr>
            </a:pPr>
            <a:r>
              <a:t>Realize TRUTH matters </a:t>
            </a:r>
            <a:br/>
            <a:r>
              <a:t>(John 8:32; 1 Pet. 1:22)</a:t>
            </a:r>
          </a:p>
          <a:p>
            <a:pPr marL="685800" indent="-685800" algn="l">
              <a:spcBef>
                <a:spcPts val="1700"/>
              </a:spcBef>
              <a:buSzPct val="80000"/>
              <a:buBlip>
                <a:blip r:embed="rId4"/>
              </a:buBlip>
              <a:defRPr>
                <a:solidFill>
                  <a:srgbClr val="000000"/>
                </a:solidFill>
                <a:latin typeface="Times New Roman"/>
                <a:ea typeface="Times New Roman"/>
                <a:cs typeface="Times New Roman"/>
                <a:sym typeface="Times New Roman"/>
              </a:defRPr>
            </a:pPr>
            <a:r>
              <a:t>Humility / meekness </a:t>
            </a:r>
            <a:br/>
            <a:r>
              <a:t>(Mt 5:3-5; Ja 1:21; John 7:17)</a:t>
            </a:r>
          </a:p>
          <a:p>
            <a:pPr marL="685800" indent="-685800" algn="l">
              <a:spcBef>
                <a:spcPts val="1700"/>
              </a:spcBef>
              <a:buSzPct val="80000"/>
              <a:buBlip>
                <a:blip r:embed="rId4"/>
              </a:buBlip>
              <a:defRPr>
                <a:solidFill>
                  <a:srgbClr val="000000"/>
                </a:solidFill>
                <a:latin typeface="Times New Roman"/>
                <a:ea typeface="Times New Roman"/>
                <a:cs typeface="Times New Roman"/>
                <a:sym typeface="Times New Roman"/>
              </a:defRPr>
            </a:pPr>
            <a:r>
              <a:t>Develop a love &amp; hunger for God &amp; His word (Mt 5:6)</a:t>
            </a:r>
          </a:p>
          <a:p>
            <a:pPr marL="685800" indent="-685800" algn="l">
              <a:spcBef>
                <a:spcPts val="1700"/>
              </a:spcBef>
              <a:buSzPct val="80000"/>
              <a:buBlip>
                <a:blip r:embed="rId4"/>
              </a:buBlip>
              <a:defRPr>
                <a:solidFill>
                  <a:srgbClr val="000000"/>
                </a:solidFill>
                <a:latin typeface="Times New Roman"/>
                <a:ea typeface="Times New Roman"/>
                <a:cs typeface="Times New Roman"/>
                <a:sym typeface="Times New Roman"/>
              </a:defRPr>
            </a:pPr>
            <a:r>
              <a:t>Desire to please Him (Col. 1:10)</a:t>
            </a:r>
          </a:p>
          <a:p>
            <a:pPr marL="685800" indent="-685800" algn="l">
              <a:spcBef>
                <a:spcPts val="1700"/>
              </a:spcBef>
              <a:buSzPct val="80000"/>
              <a:buBlip>
                <a:blip r:embed="rId4"/>
              </a:buBlip>
              <a:defRPr>
                <a:solidFill>
                  <a:srgbClr val="000000"/>
                </a:solidFill>
                <a:latin typeface="Times New Roman"/>
                <a:ea typeface="Times New Roman"/>
                <a:cs typeface="Times New Roman"/>
                <a:sym typeface="Times New Roman"/>
              </a:defRPr>
            </a:pPr>
            <a:r>
              <a:t>Zeal - Be diligent in your search for truth - being honest w/ the Bible (2 Tim 2:15; Acts 17:11)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3">
                                            <p:txEl>
                                              <p:pRg st="1" end="1"/>
                                            </p:txEl>
                                          </p:spTgt>
                                        </p:tgtEl>
                                        <p:attrNameLst>
                                          <p:attrName>style.visibility</p:attrName>
                                        </p:attrNameLst>
                                      </p:cBhvr>
                                      <p:to>
                                        <p:strVal val="visible"/>
                                      </p:to>
                                    </p:set>
                                    <p:animEffect filter="fade" transition="in">
                                      <p:cBhvr>
                                        <p:cTn id="7" dur="750"/>
                                        <p:tgtEl>
                                          <p:spTgt spid="4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03">
                                            <p:txEl>
                                              <p:pRg st="2" end="2"/>
                                            </p:txEl>
                                          </p:spTgt>
                                        </p:tgtEl>
                                        <p:attrNameLst>
                                          <p:attrName>style.visibility</p:attrName>
                                        </p:attrNameLst>
                                      </p:cBhvr>
                                      <p:to>
                                        <p:strVal val="visible"/>
                                      </p:to>
                                    </p:set>
                                    <p:animEffect filter="fade" transition="in">
                                      <p:cBhvr>
                                        <p:cTn id="12" dur="750"/>
                                        <p:tgtEl>
                                          <p:spTgt spid="4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03">
                                            <p:txEl>
                                              <p:pRg st="3" end="3"/>
                                            </p:txEl>
                                          </p:spTgt>
                                        </p:tgtEl>
                                        <p:attrNameLst>
                                          <p:attrName>style.visibility</p:attrName>
                                        </p:attrNameLst>
                                      </p:cBhvr>
                                      <p:to>
                                        <p:strVal val="visible"/>
                                      </p:to>
                                    </p:set>
                                    <p:animEffect filter="fade" transition="in">
                                      <p:cBhvr>
                                        <p:cTn id="17" dur="750"/>
                                        <p:tgtEl>
                                          <p:spTgt spid="40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03">
                                            <p:txEl>
                                              <p:pRg st="4" end="4"/>
                                            </p:txEl>
                                          </p:spTgt>
                                        </p:tgtEl>
                                        <p:attrNameLst>
                                          <p:attrName>style.visibility</p:attrName>
                                        </p:attrNameLst>
                                      </p:cBhvr>
                                      <p:to>
                                        <p:strVal val="visible"/>
                                      </p:to>
                                    </p:set>
                                    <p:animEffect filter="fade" transition="in">
                                      <p:cBhvr>
                                        <p:cTn id="22" dur="750"/>
                                        <p:tgtEl>
                                          <p:spTgt spid="40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406"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407"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408" name="THE SEARCH FOR TRUTH"/>
          <p:cNvSpPr txBox="1"/>
          <p:nvPr/>
        </p:nvSpPr>
        <p:spPr>
          <a:xfrm>
            <a:off x="344539" y="1630401"/>
            <a:ext cx="12446142" cy="1079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63500" dist="63500" dir="1934455">
                    <a:srgbClr val="000000"/>
                  </a:outerShdw>
                </a:effectLst>
              </a:defRPr>
            </a:lvl1pPr>
          </a:lstStyle>
          <a:p>
            <a:pPr/>
            <a:r>
              <a:t>THE SEARCH FOR TRUTH</a:t>
            </a:r>
          </a:p>
        </p:txBody>
      </p:sp>
      <p:sp>
        <p:nvSpPr>
          <p:cNvPr id="409" name="The totality of information revealed regarding any belief, teaching, or practice is the TRUTH regarding that belief, teaching, or practice.…"/>
          <p:cNvSpPr txBox="1"/>
          <p:nvPr/>
        </p:nvSpPr>
        <p:spPr>
          <a:xfrm>
            <a:off x="6183580" y="2948633"/>
            <a:ext cx="6496845"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4400">
                <a:solidFill>
                  <a:srgbClr val="000000"/>
                </a:solidFill>
                <a:latin typeface="Gill Sans"/>
                <a:ea typeface="Gill Sans"/>
                <a:cs typeface="Gill Sans"/>
                <a:sym typeface="Gill Sans"/>
              </a:defRPr>
            </a:pPr>
            <a:r>
              <a:t>The totality of information revealed regarding any belief, teaching, or practice is the TRUTH regarding that belief, teaching, or practice. </a:t>
            </a:r>
          </a:p>
          <a:p>
            <a:pPr>
              <a:defRPr sz="4500">
                <a:solidFill>
                  <a:srgbClr val="000000"/>
                </a:solidFill>
              </a:defRPr>
            </a:pPr>
            <a:r>
              <a:t>Ps 119:160</a:t>
            </a:r>
          </a:p>
          <a:p>
            <a:pPr>
              <a:defRPr sz="4500">
                <a:solidFill>
                  <a:srgbClr val="000000"/>
                </a:solidFill>
              </a:defRPr>
            </a:pPr>
            <a:r>
              <a:t>2 Timothy 1:13; </a:t>
            </a:r>
          </a:p>
          <a:p>
            <a:pPr>
              <a:defRPr sz="4500">
                <a:solidFill>
                  <a:srgbClr val="000000"/>
                </a:solidFill>
              </a:defRPr>
            </a:pPr>
            <a:r>
              <a:t>2 Peter 1:3;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Rectangle 7"/>
          <p:cNvSpPr txBox="1"/>
          <p:nvPr/>
        </p:nvSpPr>
        <p:spPr>
          <a:xfrm>
            <a:off x="4211138" y="8940465"/>
            <a:ext cx="8839812" cy="619166"/>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defRPr sz="3500">
                <a:solidFill>
                  <a:srgbClr val="FFFFFF"/>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lvl1pPr>
          </a:lstStyle>
          <a:p>
            <a:pPr/>
            <a:r>
              <a:t>(John 17:17; Psalm 19:7-9; 119:9,11,104)</a:t>
            </a:r>
          </a:p>
        </p:txBody>
      </p:sp>
      <p:pic>
        <p:nvPicPr>
          <p:cNvPr id="412"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413"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414"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415" name="THE SEARCH FOR TRUTH"/>
          <p:cNvSpPr txBox="1"/>
          <p:nvPr/>
        </p:nvSpPr>
        <p:spPr>
          <a:xfrm>
            <a:off x="344539" y="1630401"/>
            <a:ext cx="12446142" cy="1079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63500" dist="63500" dir="1934455">
                    <a:srgbClr val="000000"/>
                  </a:outerShdw>
                </a:effectLst>
              </a:defRPr>
            </a:lvl1pPr>
          </a:lstStyle>
          <a:p>
            <a:pPr/>
            <a:r>
              <a:t>THE SEARCH FOR TRUTH</a:t>
            </a:r>
          </a:p>
        </p:txBody>
      </p:sp>
      <p:sp>
        <p:nvSpPr>
          <p:cNvPr id="416" name="Truth is not contingent upon one's belief in it, altered by ones rejection of it, or nullified if no one accepts it…"/>
          <p:cNvSpPr txBox="1"/>
          <p:nvPr/>
        </p:nvSpPr>
        <p:spPr>
          <a:xfrm>
            <a:off x="6183580" y="2833734"/>
            <a:ext cx="6496845"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5700">
                <a:solidFill>
                  <a:srgbClr val="000000"/>
                </a:solidFill>
              </a:defRPr>
            </a:pPr>
            <a:r>
              <a:t>Truth is not contingent upon one's belief in it, altered by ones rejection of it, or nullified if no one accepts it </a:t>
            </a:r>
          </a:p>
          <a:p>
            <a:pPr>
              <a:defRPr b="1" sz="5200">
                <a:solidFill>
                  <a:srgbClr val="000000"/>
                </a:solidFill>
                <a:latin typeface="Gill Sans"/>
                <a:ea typeface="Gill Sans"/>
                <a:cs typeface="Gill Sans"/>
                <a:sym typeface="Gill Sans"/>
              </a:defRPr>
            </a:pPr>
            <a:r>
              <a:t>TRUTH IS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Rectangle 7"/>
          <p:cNvSpPr txBox="1"/>
          <p:nvPr/>
        </p:nvSpPr>
        <p:spPr>
          <a:xfrm>
            <a:off x="4211138" y="8940465"/>
            <a:ext cx="8839812" cy="619166"/>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defRPr sz="3500">
                <a:solidFill>
                  <a:srgbClr val="FFFFFF"/>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lvl1pPr>
          </a:lstStyle>
          <a:p>
            <a:pPr/>
            <a:r>
              <a:t>(John 17:17; Psalm 19:7-9; 119:9,11,104)</a:t>
            </a:r>
          </a:p>
        </p:txBody>
      </p:sp>
      <p:pic>
        <p:nvPicPr>
          <p:cNvPr id="419"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420"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421"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422" name="THE SEARCH FOR TRUTH"/>
          <p:cNvSpPr txBox="1"/>
          <p:nvPr/>
        </p:nvSpPr>
        <p:spPr>
          <a:xfrm>
            <a:off x="344539" y="1630401"/>
            <a:ext cx="12446142" cy="1079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63500" dist="63500" dir="1934455">
                    <a:srgbClr val="000000"/>
                  </a:outerShdw>
                </a:effectLst>
              </a:defRPr>
            </a:lvl1pPr>
          </a:lstStyle>
          <a:p>
            <a:pPr/>
            <a:r>
              <a:t>THE SEARCH FOR TRUTH</a:t>
            </a:r>
          </a:p>
        </p:txBody>
      </p:sp>
      <p:sp>
        <p:nvSpPr>
          <p:cNvPr id="423" name="If you feel that the truth is NOT the truth - no matter how strong those feelings may be –…"/>
          <p:cNvSpPr txBox="1"/>
          <p:nvPr/>
        </p:nvSpPr>
        <p:spPr>
          <a:xfrm>
            <a:off x="6170814" y="2948633"/>
            <a:ext cx="6496845" cy="548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5500">
                <a:solidFill>
                  <a:srgbClr val="000000"/>
                </a:solidFill>
              </a:defRPr>
            </a:pPr>
            <a:r>
              <a:t>If you feel that the truth is NOT the truth - no matter how strong those feelings may be – </a:t>
            </a:r>
          </a:p>
          <a:p>
            <a:pPr>
              <a:defRPr b="1" sz="4900">
                <a:solidFill>
                  <a:srgbClr val="000000"/>
                </a:solidFill>
                <a:latin typeface="Gill Sans"/>
                <a:ea typeface="Gill Sans"/>
                <a:cs typeface="Gill Sans"/>
                <a:sym typeface="Gill Sans"/>
              </a:defRPr>
            </a:pPr>
            <a:r>
              <a:t>THE TRUTH IS STILL THE TRUTH!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Rectangle 7"/>
          <p:cNvSpPr txBox="1"/>
          <p:nvPr/>
        </p:nvSpPr>
        <p:spPr>
          <a:xfrm>
            <a:off x="4211138" y="8940465"/>
            <a:ext cx="8839812" cy="619166"/>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defRPr sz="3500">
                <a:solidFill>
                  <a:srgbClr val="FFFFFF"/>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lvl1pPr>
          </a:lstStyle>
          <a:p>
            <a:pPr/>
            <a:r>
              <a:t>(John 17:17; Psalm 19:7-9; 119:9,11,104)</a:t>
            </a:r>
          </a:p>
        </p:txBody>
      </p:sp>
      <p:pic>
        <p:nvPicPr>
          <p:cNvPr id="426"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427"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428"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429" name="THE SEARCH FOR TRUTH"/>
          <p:cNvSpPr txBox="1"/>
          <p:nvPr/>
        </p:nvSpPr>
        <p:spPr>
          <a:xfrm>
            <a:off x="344539" y="1630401"/>
            <a:ext cx="12446142" cy="1079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63500" dist="63500" dir="1934455">
                    <a:srgbClr val="000000"/>
                  </a:outerShdw>
                </a:effectLst>
              </a:defRPr>
            </a:lvl1pPr>
          </a:lstStyle>
          <a:p>
            <a:pPr/>
            <a:r>
              <a:t>THE SEARCH FOR TRUTH</a:t>
            </a:r>
          </a:p>
        </p:txBody>
      </p:sp>
      <p:sp>
        <p:nvSpPr>
          <p:cNvPr id="430" name="If you feel that a LIE is the truth - no matter how strong that feeling may be –…"/>
          <p:cNvSpPr txBox="1"/>
          <p:nvPr/>
        </p:nvSpPr>
        <p:spPr>
          <a:xfrm>
            <a:off x="6106981" y="2948633"/>
            <a:ext cx="6496846" cy="575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6100">
                <a:solidFill>
                  <a:srgbClr val="000000"/>
                </a:solidFill>
              </a:defRPr>
            </a:pPr>
            <a:r>
              <a:t>If you feel that a LIE is the truth - no matter how strong that feeling may be – </a:t>
            </a:r>
          </a:p>
          <a:p>
            <a:pPr>
              <a:defRPr b="1" sz="4800">
                <a:solidFill>
                  <a:srgbClr val="000000"/>
                </a:solidFill>
                <a:latin typeface="Gill Sans"/>
                <a:ea typeface="Gill Sans"/>
                <a:cs typeface="Gill Sans"/>
                <a:sym typeface="Gill Sans"/>
              </a:defRPr>
            </a:pPr>
            <a:r>
              <a:t>A LIE IS STILL A LIE </a:t>
            </a:r>
          </a:p>
          <a:p>
            <a:pPr>
              <a:defRPr b="1" sz="4800">
                <a:solidFill>
                  <a:srgbClr val="000000"/>
                </a:solidFill>
                <a:latin typeface="Gill Sans"/>
                <a:ea typeface="Gill Sans"/>
                <a:cs typeface="Gill Sans"/>
                <a:sym typeface="Gill Sans"/>
              </a:defRPr>
            </a:pPr>
            <a:r>
              <a:t>&amp; THE TRUTH IS STILL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Rectangle 7"/>
          <p:cNvSpPr txBox="1"/>
          <p:nvPr/>
        </p:nvSpPr>
        <p:spPr>
          <a:xfrm>
            <a:off x="4211138" y="8940465"/>
            <a:ext cx="8839812" cy="619166"/>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defRPr sz="3500">
                <a:solidFill>
                  <a:srgbClr val="FFFFFF"/>
                </a:solidFill>
                <a:effectLst>
                  <a:outerShdw sx="100000" sy="100000" kx="0" ky="0" algn="b" rotWithShape="0" blurRad="63500" dist="63500" dir="7680000">
                    <a:srgbClr val="000000">
                      <a:alpha val="32000"/>
                    </a:srgbClr>
                  </a:outerShdw>
                </a:effectLst>
                <a:latin typeface="Times New Roman"/>
                <a:ea typeface="Times New Roman"/>
                <a:cs typeface="Times New Roman"/>
                <a:sym typeface="Times New Roman"/>
              </a:defRPr>
            </a:lvl1pPr>
          </a:lstStyle>
          <a:p>
            <a:pPr/>
            <a:r>
              <a:t>(John 17:17; Psalm 19:7-9; 119:9,11,104)</a:t>
            </a:r>
          </a:p>
        </p:txBody>
      </p:sp>
      <p:pic>
        <p:nvPicPr>
          <p:cNvPr id="433"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434"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435"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436" name="THE SEARCH FOR TRUTH"/>
          <p:cNvSpPr txBox="1"/>
          <p:nvPr/>
        </p:nvSpPr>
        <p:spPr>
          <a:xfrm>
            <a:off x="344539" y="1630401"/>
            <a:ext cx="12446142" cy="1079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63500" dist="63500" dir="1934455">
                    <a:srgbClr val="000000"/>
                  </a:outerShdw>
                </a:effectLst>
              </a:defRPr>
            </a:lvl1pPr>
          </a:lstStyle>
          <a:p>
            <a:pPr/>
            <a:r>
              <a:t>THE SEARCH FOR TRUTH</a:t>
            </a:r>
          </a:p>
        </p:txBody>
      </p:sp>
      <p:sp>
        <p:nvSpPr>
          <p:cNvPr id="437" name="Anything different from the truth – is NOT the truth –…"/>
          <p:cNvSpPr txBox="1"/>
          <p:nvPr/>
        </p:nvSpPr>
        <p:spPr>
          <a:xfrm>
            <a:off x="6313191" y="2764483"/>
            <a:ext cx="6496844" cy="612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700"/>
              </a:spcBef>
              <a:defRPr b="1" sz="4500">
                <a:solidFill>
                  <a:srgbClr val="000000"/>
                </a:solidFill>
                <a:latin typeface="Gill Sans"/>
                <a:ea typeface="Gill Sans"/>
                <a:cs typeface="Gill Sans"/>
                <a:sym typeface="Gill Sans"/>
              </a:defRPr>
            </a:pPr>
            <a:r>
              <a:t>Anything different from the truth – is NOT the truth – </a:t>
            </a:r>
          </a:p>
          <a:p>
            <a:pPr marL="685800" indent="-685800" algn="l">
              <a:spcBef>
                <a:spcPts val="1700"/>
              </a:spcBef>
              <a:buSzPct val="80000"/>
              <a:buBlip>
                <a:blip r:embed="rId4"/>
              </a:buBlip>
              <a:defRPr sz="3900">
                <a:solidFill>
                  <a:srgbClr val="000000"/>
                </a:solidFill>
              </a:defRPr>
            </a:pPr>
            <a:r>
              <a:t>TRUTH IS NARROW! </a:t>
            </a:r>
            <a:br/>
            <a:r>
              <a:t>(Mat 7:13,14) </a:t>
            </a:r>
          </a:p>
          <a:p>
            <a:pPr marL="685800" indent="-685800" algn="l">
              <a:spcBef>
                <a:spcPts val="1700"/>
              </a:spcBef>
              <a:buSzPct val="80000"/>
              <a:buBlip>
                <a:blip r:embed="rId4"/>
              </a:buBlip>
              <a:defRPr sz="3900">
                <a:solidFill>
                  <a:srgbClr val="000000"/>
                </a:solidFill>
              </a:defRPr>
            </a:pPr>
            <a:r>
              <a:t>TRUTH IS ABSOLUTE! </a:t>
            </a:r>
            <a:br/>
            <a:r>
              <a:t>(Ps 119:151;152)</a:t>
            </a:r>
          </a:p>
          <a:p>
            <a:pPr marL="685800" indent="-685800" algn="l">
              <a:spcBef>
                <a:spcPts val="1700"/>
              </a:spcBef>
              <a:buSzPct val="80000"/>
              <a:buBlip>
                <a:blip r:embed="rId4"/>
              </a:buBlip>
              <a:defRPr sz="3900">
                <a:solidFill>
                  <a:srgbClr val="000000"/>
                </a:solidFill>
              </a:defRPr>
            </a:pPr>
            <a:r>
              <a:t>TRUTH IS VALUABLE! </a:t>
            </a:r>
            <a:br/>
            <a:r>
              <a:t>(Prov. 23:23)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7">
                                            <p:txEl>
                                              <p:pRg st="1" end="1"/>
                                            </p:txEl>
                                          </p:spTgt>
                                        </p:tgtEl>
                                        <p:attrNameLst>
                                          <p:attrName>style.visibility</p:attrName>
                                        </p:attrNameLst>
                                      </p:cBhvr>
                                      <p:to>
                                        <p:strVal val="visible"/>
                                      </p:to>
                                    </p:set>
                                    <p:animEffect filter="fade" transition="in">
                                      <p:cBhvr>
                                        <p:cTn id="7" dur="1500"/>
                                        <p:tgtEl>
                                          <p:spTgt spid="4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7">
                                            <p:txEl>
                                              <p:pRg st="2" end="2"/>
                                            </p:txEl>
                                          </p:spTgt>
                                        </p:tgtEl>
                                        <p:attrNameLst>
                                          <p:attrName>style.visibility</p:attrName>
                                        </p:attrNameLst>
                                      </p:cBhvr>
                                      <p:to>
                                        <p:strVal val="visible"/>
                                      </p:to>
                                    </p:set>
                                    <p:animEffect filter="fade" transition="in">
                                      <p:cBhvr>
                                        <p:cTn id="12" dur="1500"/>
                                        <p:tgtEl>
                                          <p:spTgt spid="4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37">
                                            <p:txEl>
                                              <p:pRg st="3" end="3"/>
                                            </p:txEl>
                                          </p:spTgt>
                                        </p:tgtEl>
                                        <p:attrNameLst>
                                          <p:attrName>style.visibility</p:attrName>
                                        </p:attrNameLst>
                                      </p:cBhvr>
                                      <p:to>
                                        <p:strVal val="visible"/>
                                      </p:to>
                                    </p:set>
                                    <p:animEffect filter="fade" transition="in">
                                      <p:cBhvr>
                                        <p:cTn id="17" dur="1500"/>
                                        <p:tgtEl>
                                          <p:spTgt spid="43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9"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440"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441"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442" name="WHAT SHOULD WE BELIEVE ABOUT:"/>
          <p:cNvSpPr txBox="1"/>
          <p:nvPr/>
        </p:nvSpPr>
        <p:spPr>
          <a:xfrm>
            <a:off x="344539" y="1693901"/>
            <a:ext cx="12446142" cy="952501"/>
          </a:xfrm>
          <a:prstGeom prst="rect">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900">
                <a:solidFill>
                  <a:srgbClr val="FFFFFF"/>
                </a:solidFill>
                <a:effectLst>
                  <a:outerShdw sx="100000" sy="100000" kx="0" ky="0" algn="b" rotWithShape="0" blurRad="63500" dist="63500" dir="1934455">
                    <a:srgbClr val="000000"/>
                  </a:outerShdw>
                </a:effectLst>
              </a:defRPr>
            </a:lvl1pPr>
          </a:lstStyle>
          <a:p>
            <a:pPr/>
            <a:r>
              <a:t>WHAT SHOULD WE BELIEVE ABOUT:</a:t>
            </a:r>
          </a:p>
        </p:txBody>
      </p:sp>
      <p:sp>
        <p:nvSpPr>
          <p:cNvPr id="443" name="How a lost sinner can be saved? (Rom. 10:17; 10:9,10; Acts 17:30; 2:38; Heb. 3:14)…"/>
          <p:cNvSpPr txBox="1"/>
          <p:nvPr/>
        </p:nvSpPr>
        <p:spPr>
          <a:xfrm>
            <a:off x="6125343" y="3050765"/>
            <a:ext cx="6765454" cy="63184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80000"/>
              <a:buBlip>
                <a:blip r:embed="rId4"/>
              </a:buBlip>
              <a:defRPr sz="3500">
                <a:solidFill>
                  <a:srgbClr val="000000"/>
                </a:solidFill>
                <a:latin typeface="Times New Roman"/>
                <a:ea typeface="Times New Roman"/>
                <a:cs typeface="Times New Roman"/>
                <a:sym typeface="Times New Roman"/>
              </a:defRPr>
            </a:pPr>
            <a:r>
              <a:t>How a lost sinner can be saved? (Rom. 10:17; 10:9,10; Acts 17:30; 2:38; Heb. 3:14) </a:t>
            </a:r>
          </a:p>
          <a:p>
            <a:pPr marL="685800" indent="-685800" algn="l">
              <a:spcBef>
                <a:spcPts val="1700"/>
              </a:spcBef>
              <a:buSzPct val="80000"/>
              <a:buBlip>
                <a:blip r:embed="rId4"/>
              </a:buBlip>
              <a:defRPr sz="3500">
                <a:solidFill>
                  <a:srgbClr val="000000"/>
                </a:solidFill>
                <a:latin typeface="Times New Roman"/>
                <a:ea typeface="Times New Roman"/>
                <a:cs typeface="Times New Roman"/>
                <a:sym typeface="Times New Roman"/>
              </a:defRPr>
            </a:pPr>
            <a:r>
              <a:t>The church Jesus built? (Mat. 16:18; Acts 2:47; Eph. 5:24)</a:t>
            </a:r>
          </a:p>
          <a:p>
            <a:pPr marL="685800" indent="-685800" algn="l">
              <a:spcBef>
                <a:spcPts val="1700"/>
              </a:spcBef>
              <a:buSzPct val="80000"/>
              <a:buBlip>
                <a:blip r:embed="rId4"/>
              </a:buBlip>
              <a:defRPr sz="3500">
                <a:solidFill>
                  <a:srgbClr val="000000"/>
                </a:solidFill>
                <a:latin typeface="Times New Roman"/>
                <a:ea typeface="Times New Roman"/>
                <a:cs typeface="Times New Roman"/>
                <a:sym typeface="Times New Roman"/>
              </a:defRPr>
            </a:pPr>
            <a:r>
              <a:t>What God accepts as true worship? (Jn 4:24; Acts 20:7; Eph. 5:19)</a:t>
            </a:r>
          </a:p>
          <a:p>
            <a:pPr marL="685800" indent="-685800" algn="l">
              <a:spcBef>
                <a:spcPts val="1700"/>
              </a:spcBef>
              <a:buSzPct val="80000"/>
              <a:buBlip>
                <a:blip r:embed="rId4"/>
              </a:buBlip>
              <a:defRPr sz="3500">
                <a:solidFill>
                  <a:srgbClr val="000000"/>
                </a:solidFill>
                <a:latin typeface="Times New Roman"/>
                <a:ea typeface="Times New Roman"/>
                <a:cs typeface="Times New Roman"/>
                <a:sym typeface="Times New Roman"/>
              </a:defRPr>
            </a:pPr>
            <a:r>
              <a:t>The organization and work of the church (Phil. 1:1; Acts 20:28; Eph. 4:11-16; 1 Cor 11:22,34)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3">
                                            <p:txEl>
                                              <p:pRg st="1" end="1"/>
                                            </p:txEl>
                                          </p:spTgt>
                                        </p:tgtEl>
                                        <p:attrNameLst>
                                          <p:attrName>style.visibility</p:attrName>
                                        </p:attrNameLst>
                                      </p:cBhvr>
                                      <p:to>
                                        <p:strVal val="visible"/>
                                      </p:to>
                                    </p:set>
                                    <p:animEffect filter="wipe(left)" transition="in">
                                      <p:cBhvr>
                                        <p:cTn id="7" dur="750"/>
                                        <p:tgtEl>
                                          <p:spTgt spid="4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43">
                                            <p:txEl>
                                              <p:pRg st="2" end="2"/>
                                            </p:txEl>
                                          </p:spTgt>
                                        </p:tgtEl>
                                        <p:attrNameLst>
                                          <p:attrName>style.visibility</p:attrName>
                                        </p:attrNameLst>
                                      </p:cBhvr>
                                      <p:to>
                                        <p:strVal val="visible"/>
                                      </p:to>
                                    </p:set>
                                    <p:animEffect filter="wipe(left)" transition="in">
                                      <p:cBhvr>
                                        <p:cTn id="12" dur="750"/>
                                        <p:tgtEl>
                                          <p:spTgt spid="4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43">
                                            <p:txEl>
                                              <p:pRg st="3" end="3"/>
                                            </p:txEl>
                                          </p:spTgt>
                                        </p:tgtEl>
                                        <p:attrNameLst>
                                          <p:attrName>style.visibility</p:attrName>
                                        </p:attrNameLst>
                                      </p:cBhvr>
                                      <p:to>
                                        <p:strVal val="visible"/>
                                      </p:to>
                                    </p:set>
                                    <p:animEffect filter="wipe(left)" transition="in">
                                      <p:cBhvr>
                                        <p:cTn id="17" dur="750"/>
                                        <p:tgtEl>
                                          <p:spTgt spid="44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293"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294"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295" name="I BELIEVE WHAT I DO …"/>
          <p:cNvSpPr txBox="1"/>
          <p:nvPr/>
        </p:nvSpPr>
        <p:spPr>
          <a:xfrm>
            <a:off x="2832157" y="1636751"/>
            <a:ext cx="9958524" cy="1066801"/>
          </a:xfrm>
          <a:prstGeom prst="rect">
            <a:avLst/>
          </a:prstGeom>
          <a:solidFill>
            <a:srgbClr val="AB1802"/>
          </a:soli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1934455">
                    <a:srgbClr val="000000"/>
                  </a:outerShdw>
                </a:effectLst>
              </a:defRPr>
            </a:lvl1pPr>
          </a:lstStyle>
          <a:p>
            <a:pPr/>
            <a:r>
              <a:t>I BELIEVE WHAT I DO …</a:t>
            </a:r>
          </a:p>
        </p:txBody>
      </p:sp>
      <p:sp>
        <p:nvSpPr>
          <p:cNvPr id="296" name="NOT merely because of what I was taught as a child (Acts 22:3; 23:6; Phil. 3:4-10; 2 Tim. 1:5)…"/>
          <p:cNvSpPr txBox="1"/>
          <p:nvPr/>
        </p:nvSpPr>
        <p:spPr>
          <a:xfrm>
            <a:off x="5869864" y="2948633"/>
            <a:ext cx="7022080" cy="6406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80000"/>
              <a:buBlip>
                <a:blip r:embed="rId4"/>
              </a:buBlip>
              <a:defRPr>
                <a:solidFill>
                  <a:srgbClr val="000000"/>
                </a:solidFill>
                <a:latin typeface="Times New Roman"/>
                <a:ea typeface="Times New Roman"/>
                <a:cs typeface="Times New Roman"/>
                <a:sym typeface="Times New Roman"/>
              </a:defRPr>
            </a:pPr>
            <a:r>
              <a:rPr b="1"/>
              <a:t>NOT</a:t>
            </a:r>
            <a:r>
              <a:t> merely because of what I was taught as a child (Acts 22:3; 23:6; Phil. 3:4-10; 2 Tim. 1:5)</a:t>
            </a:r>
          </a:p>
          <a:p>
            <a:pPr marL="685800" indent="-685800" algn="l">
              <a:spcBef>
                <a:spcPts val="1800"/>
              </a:spcBef>
              <a:buSzPct val="80000"/>
              <a:buBlip>
                <a:blip r:embed="rId4"/>
              </a:buBlip>
              <a:defRPr>
                <a:solidFill>
                  <a:srgbClr val="000000"/>
                </a:solidFill>
                <a:latin typeface="Times New Roman"/>
                <a:ea typeface="Times New Roman"/>
                <a:cs typeface="Times New Roman"/>
                <a:sym typeface="Times New Roman"/>
              </a:defRPr>
            </a:pPr>
            <a:r>
              <a:rPr b="1"/>
              <a:t>NOT </a:t>
            </a:r>
            <a:r>
              <a:t>because it is the “orthodox” position held by learned men (Acts 23:6; Phil. 3:4-10; Mat. 15:7-9; Rom. 1:22; 10:1-3; Gal. 1:6-9; 1 Co. 1:20-25; Col. 2:8-10)</a:t>
            </a:r>
          </a:p>
          <a:p>
            <a:pPr marL="685800" indent="-685800" algn="l">
              <a:spcBef>
                <a:spcPts val="1800"/>
              </a:spcBef>
              <a:buSzPct val="80000"/>
              <a:buBlip>
                <a:blip r:embed="rId4"/>
              </a:buBlip>
              <a:defRPr>
                <a:solidFill>
                  <a:srgbClr val="000000"/>
                </a:solidFill>
                <a:latin typeface="Times New Roman"/>
                <a:ea typeface="Times New Roman"/>
                <a:cs typeface="Times New Roman"/>
                <a:sym typeface="Times New Roman"/>
              </a:defRPr>
            </a:pPr>
            <a:r>
              <a:rPr b="1"/>
              <a:t>NOT </a:t>
            </a:r>
            <a:r>
              <a:t>because it is what my family and friends believe (Luke 14:25-27; Mat. 10:37; Phi. 3:8)</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96">
                                            <p:bg/>
                                          </p:spTgt>
                                        </p:tgtEl>
                                        <p:attrNameLst>
                                          <p:attrName>style.visibility</p:attrName>
                                        </p:attrNameLst>
                                      </p:cBhvr>
                                      <p:to>
                                        <p:strVal val="visible"/>
                                      </p:to>
                                    </p:set>
                                    <p:anim calcmode="lin" valueType="num">
                                      <p:cBhvr>
                                        <p:cTn id="7" dur="750" fill="hold"/>
                                        <p:tgtEl>
                                          <p:spTgt spid="296">
                                            <p:bg/>
                                          </p:spTgt>
                                        </p:tgtEl>
                                        <p:attrNameLst>
                                          <p:attrName>ppt_w</p:attrName>
                                        </p:attrNameLst>
                                      </p:cBhvr>
                                      <p:tavLst>
                                        <p:tav tm="0">
                                          <p:val>
                                            <p:fltVal val="0"/>
                                          </p:val>
                                        </p:tav>
                                        <p:tav tm="100000">
                                          <p:val>
                                            <p:strVal val="#ppt_w"/>
                                          </p:val>
                                        </p:tav>
                                      </p:tavLst>
                                    </p:anim>
                                    <p:anim calcmode="lin" valueType="num">
                                      <p:cBhvr>
                                        <p:cTn id="8" dur="750" fill="hold"/>
                                        <p:tgtEl>
                                          <p:spTgt spid="296">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96">
                                            <p:txEl>
                                              <p:pRg st="0" end="0"/>
                                            </p:txEl>
                                          </p:spTgt>
                                        </p:tgtEl>
                                        <p:attrNameLst>
                                          <p:attrName>style.visibility</p:attrName>
                                        </p:attrNameLst>
                                      </p:cBhvr>
                                      <p:to>
                                        <p:strVal val="visible"/>
                                      </p:to>
                                    </p:set>
                                    <p:anim calcmode="lin" valueType="num">
                                      <p:cBhvr>
                                        <p:cTn id="11" dur="750" fill="hold"/>
                                        <p:tgtEl>
                                          <p:spTgt spid="296">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29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96">
                                            <p:txEl>
                                              <p:pRg st="1" end="1"/>
                                            </p:txEl>
                                          </p:spTgt>
                                        </p:tgtEl>
                                        <p:attrNameLst>
                                          <p:attrName>style.visibility</p:attrName>
                                        </p:attrNameLst>
                                      </p:cBhvr>
                                      <p:to>
                                        <p:strVal val="visible"/>
                                      </p:to>
                                    </p:set>
                                    <p:anim calcmode="lin" valueType="num">
                                      <p:cBhvr>
                                        <p:cTn id="17" dur="750" fill="hold"/>
                                        <p:tgtEl>
                                          <p:spTgt spid="296">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29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96">
                                            <p:txEl>
                                              <p:pRg st="2" end="2"/>
                                            </p:txEl>
                                          </p:spTgt>
                                        </p:tgtEl>
                                        <p:attrNameLst>
                                          <p:attrName>style.visibility</p:attrName>
                                        </p:attrNameLst>
                                      </p:cBhvr>
                                      <p:to>
                                        <p:strVal val="visible"/>
                                      </p:to>
                                    </p:set>
                                    <p:anim calcmode="lin" valueType="num">
                                      <p:cBhvr>
                                        <p:cTn id="23" dur="750" fill="hold"/>
                                        <p:tgtEl>
                                          <p:spTgt spid="296">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29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5"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446"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447"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448" name="WHAT MUST I DO TO BE SAVED?"/>
          <p:cNvSpPr txBox="1"/>
          <p:nvPr/>
        </p:nvSpPr>
        <p:spPr>
          <a:xfrm>
            <a:off x="344539" y="1693901"/>
            <a:ext cx="12446142" cy="9525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900">
                <a:solidFill>
                  <a:srgbClr val="FFFFFF"/>
                </a:solidFill>
                <a:effectLst>
                  <a:outerShdw sx="100000" sy="100000" kx="0" ky="0" algn="b" rotWithShape="0" blurRad="63500" dist="63500" dir="1934455">
                    <a:srgbClr val="000000"/>
                  </a:outerShdw>
                </a:effectLst>
              </a:defRPr>
            </a:lvl1pPr>
          </a:lstStyle>
          <a:p>
            <a:pPr/>
            <a:r>
              <a:t>WHAT MUST I DO TO BE SAVED?</a:t>
            </a:r>
          </a:p>
        </p:txBody>
      </p:sp>
      <p:pic>
        <p:nvPicPr>
          <p:cNvPr id="449" name="image.png" descr="image.png"/>
          <p:cNvPicPr>
            <a:picLocks noChangeAspect="1"/>
          </p:cNvPicPr>
          <p:nvPr/>
        </p:nvPicPr>
        <p:blipFill>
          <a:blip r:embed="rId4">
            <a:extLst/>
          </a:blip>
          <a:stretch>
            <a:fillRect/>
          </a:stretch>
        </p:blipFill>
        <p:spPr>
          <a:xfrm>
            <a:off x="6593485" y="4475896"/>
            <a:ext cx="5032562" cy="5292498"/>
          </a:xfrm>
          <a:prstGeom prst="rect">
            <a:avLst/>
          </a:prstGeom>
          <a:ln w="12700">
            <a:miter lim="400000"/>
          </a:ln>
        </p:spPr>
      </p:pic>
      <p:sp>
        <p:nvSpPr>
          <p:cNvPr id="450" name="Luke 8:11; Rom. 10:17…"/>
          <p:cNvSpPr txBox="1"/>
          <p:nvPr/>
        </p:nvSpPr>
        <p:spPr>
          <a:xfrm>
            <a:off x="-206541" y="5930423"/>
            <a:ext cx="5502970" cy="3660649"/>
          </a:xfrm>
          <a:prstGeom prst="rect">
            <a:avLst/>
          </a:prstGeom>
          <a:ln w="12700">
            <a:miter lim="400000"/>
          </a:ln>
          <a:effectLst>
            <a:outerShdw sx="100000" sy="100000" kx="0" ky="0" algn="b" rotWithShape="0" blurRad="76200" dist="76200" dir="3142916">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Luke 8:11; Rom. 10:17</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John 8:24; Heb 11:6</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Luke 13:3,5; Acts 17:30</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Mat. 10:32,33; Rom 10:9</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Acts 2:38; 22:16; 1 Pet 3:21</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Heb 4:11; Col 1:23</a:t>
            </a:r>
          </a:p>
        </p:txBody>
      </p:sp>
      <p:pic>
        <p:nvPicPr>
          <p:cNvPr id="451" name="Image" descr="Image"/>
          <p:cNvPicPr>
            <a:picLocks noChangeAspect="1"/>
          </p:cNvPicPr>
          <p:nvPr/>
        </p:nvPicPr>
        <p:blipFill>
          <a:blip r:embed="rId5">
            <a:extLst/>
          </a:blip>
          <a:stretch>
            <a:fillRect/>
          </a:stretch>
        </p:blipFill>
        <p:spPr>
          <a:xfrm>
            <a:off x="4742876" y="5298868"/>
            <a:ext cx="2167573" cy="1024129"/>
          </a:xfrm>
          <a:prstGeom prst="rect">
            <a:avLst/>
          </a:prstGeom>
          <a:ln w="12700">
            <a:miter lim="400000"/>
          </a:ln>
        </p:spPr>
      </p:pic>
      <p:pic>
        <p:nvPicPr>
          <p:cNvPr id="452" name="Image" descr="Image"/>
          <p:cNvPicPr>
            <a:picLocks noChangeAspect="1"/>
          </p:cNvPicPr>
          <p:nvPr/>
        </p:nvPicPr>
        <p:blipFill>
          <a:blip r:embed="rId6">
            <a:extLst/>
          </a:blip>
          <a:stretch>
            <a:fillRect/>
          </a:stretch>
        </p:blipFill>
        <p:spPr>
          <a:xfrm>
            <a:off x="5565311" y="4183390"/>
            <a:ext cx="2167573" cy="1024129"/>
          </a:xfrm>
          <a:prstGeom prst="rect">
            <a:avLst/>
          </a:prstGeom>
          <a:ln w="12700">
            <a:miter lim="400000"/>
          </a:ln>
        </p:spPr>
      </p:pic>
      <p:pic>
        <p:nvPicPr>
          <p:cNvPr id="453" name="Image" descr="Image"/>
          <p:cNvPicPr>
            <a:picLocks noChangeAspect="1"/>
          </p:cNvPicPr>
          <p:nvPr/>
        </p:nvPicPr>
        <p:blipFill>
          <a:blip r:embed="rId7">
            <a:extLst/>
          </a:blip>
          <a:stretch>
            <a:fillRect/>
          </a:stretch>
        </p:blipFill>
        <p:spPr>
          <a:xfrm>
            <a:off x="8025980" y="3647709"/>
            <a:ext cx="2167573" cy="1024129"/>
          </a:xfrm>
          <a:prstGeom prst="rect">
            <a:avLst/>
          </a:prstGeom>
          <a:ln w="12700">
            <a:miter lim="400000"/>
          </a:ln>
        </p:spPr>
      </p:pic>
      <p:pic>
        <p:nvPicPr>
          <p:cNvPr id="454" name="Image" descr="Image"/>
          <p:cNvPicPr>
            <a:picLocks noChangeAspect="1"/>
          </p:cNvPicPr>
          <p:nvPr/>
        </p:nvPicPr>
        <p:blipFill>
          <a:blip r:embed="rId8">
            <a:extLst/>
          </a:blip>
          <a:stretch>
            <a:fillRect/>
          </a:stretch>
        </p:blipFill>
        <p:spPr>
          <a:xfrm>
            <a:off x="10000422" y="4458521"/>
            <a:ext cx="2273262" cy="1021926"/>
          </a:xfrm>
          <a:prstGeom prst="rect">
            <a:avLst/>
          </a:prstGeom>
          <a:ln w="12700">
            <a:miter lim="400000"/>
          </a:ln>
        </p:spPr>
      </p:pic>
      <p:pic>
        <p:nvPicPr>
          <p:cNvPr id="455" name="Image" descr="Image"/>
          <p:cNvPicPr>
            <a:picLocks noChangeAspect="1"/>
          </p:cNvPicPr>
          <p:nvPr/>
        </p:nvPicPr>
        <p:blipFill>
          <a:blip r:embed="rId9">
            <a:extLst/>
          </a:blip>
          <a:stretch>
            <a:fillRect/>
          </a:stretch>
        </p:blipFill>
        <p:spPr>
          <a:xfrm>
            <a:off x="10280397" y="6219802"/>
            <a:ext cx="2505634" cy="1024129"/>
          </a:xfrm>
          <a:prstGeom prst="rect">
            <a:avLst/>
          </a:prstGeom>
          <a:ln w="12700">
            <a:miter lim="400000"/>
          </a:ln>
        </p:spPr>
      </p:pic>
      <p:pic>
        <p:nvPicPr>
          <p:cNvPr id="456" name="Image" descr="Image"/>
          <p:cNvPicPr>
            <a:picLocks noChangeAspect="1"/>
          </p:cNvPicPr>
          <p:nvPr/>
        </p:nvPicPr>
        <p:blipFill>
          <a:blip r:embed="rId10">
            <a:extLst/>
          </a:blip>
          <a:stretch>
            <a:fillRect/>
          </a:stretch>
        </p:blipFill>
        <p:spPr>
          <a:xfrm>
            <a:off x="7484087" y="8730930"/>
            <a:ext cx="3251359" cy="102412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0">
                                            <p:bg/>
                                          </p:spTgt>
                                        </p:tgtEl>
                                        <p:attrNameLst>
                                          <p:attrName>style.visibility</p:attrName>
                                        </p:attrNameLst>
                                      </p:cBhvr>
                                      <p:to>
                                        <p:strVal val="visible"/>
                                      </p:to>
                                    </p:set>
                                    <p:animEffect filter="wipe(left)" transition="in">
                                      <p:cBhvr>
                                        <p:cTn id="7" dur="2000"/>
                                        <p:tgtEl>
                                          <p:spTgt spid="45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0">
                                            <p:txEl>
                                              <p:pRg st="0" end="0"/>
                                            </p:txEl>
                                          </p:spTgt>
                                        </p:tgtEl>
                                        <p:attrNameLst>
                                          <p:attrName>style.visibility</p:attrName>
                                        </p:attrNameLst>
                                      </p:cBhvr>
                                      <p:to>
                                        <p:strVal val="visible"/>
                                      </p:to>
                                    </p:set>
                                    <p:animEffect filter="wipe(left)" transition="in">
                                      <p:cBhvr>
                                        <p:cTn id="10" dur="2000"/>
                                        <p:tgtEl>
                                          <p:spTgt spid="450">
                                            <p:txEl>
                                              <p:pRg st="0" end="0"/>
                                            </p:txEl>
                                          </p:spTgt>
                                        </p:tgtEl>
                                      </p:cBhvr>
                                    </p:animEffect>
                                  </p:childTnLst>
                                </p:cTn>
                              </p:par>
                            </p:childTnLst>
                          </p:cTn>
                        </p:par>
                        <p:par>
                          <p:cTn id="11" fill="hold">
                            <p:stCondLst>
                              <p:cond delay="2000"/>
                            </p:stCondLst>
                            <p:childTnLst>
                              <p:par>
                                <p:cTn id="12" presetClass="entr" nodeType="afterEffect" presetSubtype="16" presetID="23" grpId="2" fill="hold">
                                  <p:stCondLst>
                                    <p:cond delay="0"/>
                                  </p:stCondLst>
                                  <p:iterate type="el" backwards="0">
                                    <p:tmAbs val="0"/>
                                  </p:iterate>
                                  <p:childTnLst>
                                    <p:set>
                                      <p:cBhvr>
                                        <p:cTn id="13" fill="hold"/>
                                        <p:tgtEl>
                                          <p:spTgt spid="451"/>
                                        </p:tgtEl>
                                        <p:attrNameLst>
                                          <p:attrName>style.visibility</p:attrName>
                                        </p:attrNameLst>
                                      </p:cBhvr>
                                      <p:to>
                                        <p:strVal val="visible"/>
                                      </p:to>
                                    </p:set>
                                    <p:anim calcmode="lin" valueType="num">
                                      <p:cBhvr>
                                        <p:cTn id="14" dur="750" fill="hold"/>
                                        <p:tgtEl>
                                          <p:spTgt spid="451"/>
                                        </p:tgtEl>
                                        <p:attrNameLst>
                                          <p:attrName>ppt_w</p:attrName>
                                        </p:attrNameLst>
                                      </p:cBhvr>
                                      <p:tavLst>
                                        <p:tav tm="0">
                                          <p:val>
                                            <p:fltVal val="0"/>
                                          </p:val>
                                        </p:tav>
                                        <p:tav tm="100000">
                                          <p:val>
                                            <p:strVal val="#ppt_w"/>
                                          </p:val>
                                        </p:tav>
                                      </p:tavLst>
                                    </p:anim>
                                    <p:anim calcmode="lin" valueType="num">
                                      <p:cBhvr>
                                        <p:cTn id="15" dur="750" fill="hold"/>
                                        <p:tgtEl>
                                          <p:spTgt spid="451"/>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0">
                                            <p:txEl>
                                              <p:pRg st="1" end="1"/>
                                            </p:txEl>
                                          </p:spTgt>
                                        </p:tgtEl>
                                        <p:attrNameLst>
                                          <p:attrName>style.visibility</p:attrName>
                                        </p:attrNameLst>
                                      </p:cBhvr>
                                      <p:to>
                                        <p:strVal val="visible"/>
                                      </p:to>
                                    </p:set>
                                    <p:animEffect filter="wipe(left)" transition="in">
                                      <p:cBhvr>
                                        <p:cTn id="20" dur="2000"/>
                                        <p:tgtEl>
                                          <p:spTgt spid="450">
                                            <p:txEl>
                                              <p:pRg st="1" end="1"/>
                                            </p:txEl>
                                          </p:spTgt>
                                        </p:tgtEl>
                                      </p:cBhvr>
                                    </p:animEffect>
                                  </p:childTnLst>
                                </p:cTn>
                              </p:par>
                            </p:childTnLst>
                          </p:cTn>
                        </p:par>
                        <p:par>
                          <p:cTn id="21" fill="hold">
                            <p:stCondLst>
                              <p:cond delay="2000"/>
                            </p:stCondLst>
                            <p:childTnLst>
                              <p:par>
                                <p:cTn id="22" presetClass="entr" nodeType="afterEffect" presetSubtype="16" presetID="23" grpId="3" fill="hold">
                                  <p:stCondLst>
                                    <p:cond delay="0"/>
                                  </p:stCondLst>
                                  <p:iterate type="el" backwards="0">
                                    <p:tmAbs val="0"/>
                                  </p:iterate>
                                  <p:childTnLst>
                                    <p:set>
                                      <p:cBhvr>
                                        <p:cTn id="23" fill="hold"/>
                                        <p:tgtEl>
                                          <p:spTgt spid="452"/>
                                        </p:tgtEl>
                                        <p:attrNameLst>
                                          <p:attrName>style.visibility</p:attrName>
                                        </p:attrNameLst>
                                      </p:cBhvr>
                                      <p:to>
                                        <p:strVal val="visible"/>
                                      </p:to>
                                    </p:set>
                                    <p:anim calcmode="lin" valueType="num">
                                      <p:cBhvr>
                                        <p:cTn id="24" dur="750" fill="hold"/>
                                        <p:tgtEl>
                                          <p:spTgt spid="452"/>
                                        </p:tgtEl>
                                        <p:attrNameLst>
                                          <p:attrName>ppt_w</p:attrName>
                                        </p:attrNameLst>
                                      </p:cBhvr>
                                      <p:tavLst>
                                        <p:tav tm="0">
                                          <p:val>
                                            <p:fltVal val="0"/>
                                          </p:val>
                                        </p:tav>
                                        <p:tav tm="100000">
                                          <p:val>
                                            <p:strVal val="#ppt_w"/>
                                          </p:val>
                                        </p:tav>
                                      </p:tavLst>
                                    </p:anim>
                                    <p:anim calcmode="lin" valueType="num">
                                      <p:cBhvr>
                                        <p:cTn id="25" dur="750" fill="hold"/>
                                        <p:tgtEl>
                                          <p:spTgt spid="452"/>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50">
                                            <p:txEl>
                                              <p:pRg st="2" end="2"/>
                                            </p:txEl>
                                          </p:spTgt>
                                        </p:tgtEl>
                                        <p:attrNameLst>
                                          <p:attrName>style.visibility</p:attrName>
                                        </p:attrNameLst>
                                      </p:cBhvr>
                                      <p:to>
                                        <p:strVal val="visible"/>
                                      </p:to>
                                    </p:set>
                                    <p:animEffect filter="wipe(left)" transition="in">
                                      <p:cBhvr>
                                        <p:cTn id="30" dur="2000"/>
                                        <p:tgtEl>
                                          <p:spTgt spid="450">
                                            <p:txEl>
                                              <p:pRg st="2" end="2"/>
                                            </p:txEl>
                                          </p:spTgt>
                                        </p:tgtEl>
                                      </p:cBhvr>
                                    </p:animEffect>
                                  </p:childTnLst>
                                </p:cTn>
                              </p:par>
                            </p:childTnLst>
                          </p:cTn>
                        </p:par>
                        <p:par>
                          <p:cTn id="31" fill="hold">
                            <p:stCondLst>
                              <p:cond delay="2000"/>
                            </p:stCondLst>
                            <p:childTnLst>
                              <p:par>
                                <p:cTn id="32" presetClass="entr" nodeType="afterEffect" presetSubtype="16" presetID="23" grpId="4" fill="hold">
                                  <p:stCondLst>
                                    <p:cond delay="0"/>
                                  </p:stCondLst>
                                  <p:iterate type="el" backwards="0">
                                    <p:tmAbs val="0"/>
                                  </p:iterate>
                                  <p:childTnLst>
                                    <p:set>
                                      <p:cBhvr>
                                        <p:cTn id="33" fill="hold"/>
                                        <p:tgtEl>
                                          <p:spTgt spid="453"/>
                                        </p:tgtEl>
                                        <p:attrNameLst>
                                          <p:attrName>style.visibility</p:attrName>
                                        </p:attrNameLst>
                                      </p:cBhvr>
                                      <p:to>
                                        <p:strVal val="visible"/>
                                      </p:to>
                                    </p:set>
                                    <p:anim calcmode="lin" valueType="num">
                                      <p:cBhvr>
                                        <p:cTn id="34" dur="750" fill="hold"/>
                                        <p:tgtEl>
                                          <p:spTgt spid="453"/>
                                        </p:tgtEl>
                                        <p:attrNameLst>
                                          <p:attrName>ppt_w</p:attrName>
                                        </p:attrNameLst>
                                      </p:cBhvr>
                                      <p:tavLst>
                                        <p:tav tm="0">
                                          <p:val>
                                            <p:fltVal val="0"/>
                                          </p:val>
                                        </p:tav>
                                        <p:tav tm="100000">
                                          <p:val>
                                            <p:strVal val="#ppt_w"/>
                                          </p:val>
                                        </p:tav>
                                      </p:tavLst>
                                    </p:anim>
                                    <p:anim calcmode="lin" valueType="num">
                                      <p:cBhvr>
                                        <p:cTn id="35" dur="750" fill="hold"/>
                                        <p:tgtEl>
                                          <p:spTgt spid="453"/>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450">
                                            <p:txEl>
                                              <p:pRg st="3" end="3"/>
                                            </p:txEl>
                                          </p:spTgt>
                                        </p:tgtEl>
                                        <p:attrNameLst>
                                          <p:attrName>style.visibility</p:attrName>
                                        </p:attrNameLst>
                                      </p:cBhvr>
                                      <p:to>
                                        <p:strVal val="visible"/>
                                      </p:to>
                                    </p:set>
                                    <p:animEffect filter="wipe(left)" transition="in">
                                      <p:cBhvr>
                                        <p:cTn id="40" dur="2000"/>
                                        <p:tgtEl>
                                          <p:spTgt spid="450">
                                            <p:txEl>
                                              <p:pRg st="3" end="3"/>
                                            </p:txEl>
                                          </p:spTgt>
                                        </p:tgtEl>
                                      </p:cBhvr>
                                    </p:animEffect>
                                  </p:childTnLst>
                                </p:cTn>
                              </p:par>
                            </p:childTnLst>
                          </p:cTn>
                        </p:par>
                        <p:par>
                          <p:cTn id="41" fill="hold">
                            <p:stCondLst>
                              <p:cond delay="2000"/>
                            </p:stCondLst>
                            <p:childTnLst>
                              <p:par>
                                <p:cTn id="42" presetClass="entr" nodeType="afterEffect" presetSubtype="16" presetID="23" grpId="5" fill="hold">
                                  <p:stCondLst>
                                    <p:cond delay="0"/>
                                  </p:stCondLst>
                                  <p:iterate type="el" backwards="0">
                                    <p:tmAbs val="0"/>
                                  </p:iterate>
                                  <p:childTnLst>
                                    <p:set>
                                      <p:cBhvr>
                                        <p:cTn id="43" fill="hold"/>
                                        <p:tgtEl>
                                          <p:spTgt spid="454"/>
                                        </p:tgtEl>
                                        <p:attrNameLst>
                                          <p:attrName>style.visibility</p:attrName>
                                        </p:attrNameLst>
                                      </p:cBhvr>
                                      <p:to>
                                        <p:strVal val="visible"/>
                                      </p:to>
                                    </p:set>
                                    <p:anim calcmode="lin" valueType="num">
                                      <p:cBhvr>
                                        <p:cTn id="44" dur="750" fill="hold"/>
                                        <p:tgtEl>
                                          <p:spTgt spid="454"/>
                                        </p:tgtEl>
                                        <p:attrNameLst>
                                          <p:attrName>ppt_w</p:attrName>
                                        </p:attrNameLst>
                                      </p:cBhvr>
                                      <p:tavLst>
                                        <p:tav tm="0">
                                          <p:val>
                                            <p:fltVal val="0"/>
                                          </p:val>
                                        </p:tav>
                                        <p:tav tm="100000">
                                          <p:val>
                                            <p:strVal val="#ppt_w"/>
                                          </p:val>
                                        </p:tav>
                                      </p:tavLst>
                                    </p:anim>
                                    <p:anim calcmode="lin" valueType="num">
                                      <p:cBhvr>
                                        <p:cTn id="45" dur="750" fill="hold"/>
                                        <p:tgtEl>
                                          <p:spTgt spid="454"/>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450">
                                            <p:txEl>
                                              <p:pRg st="4" end="4"/>
                                            </p:txEl>
                                          </p:spTgt>
                                        </p:tgtEl>
                                        <p:attrNameLst>
                                          <p:attrName>style.visibility</p:attrName>
                                        </p:attrNameLst>
                                      </p:cBhvr>
                                      <p:to>
                                        <p:strVal val="visible"/>
                                      </p:to>
                                    </p:set>
                                    <p:animEffect filter="wipe(left)" transition="in">
                                      <p:cBhvr>
                                        <p:cTn id="50" dur="2000"/>
                                        <p:tgtEl>
                                          <p:spTgt spid="450">
                                            <p:txEl>
                                              <p:pRg st="4" end="4"/>
                                            </p:txEl>
                                          </p:spTgt>
                                        </p:tgtEl>
                                      </p:cBhvr>
                                    </p:animEffect>
                                  </p:childTnLst>
                                </p:cTn>
                              </p:par>
                            </p:childTnLst>
                          </p:cTn>
                        </p:par>
                        <p:par>
                          <p:cTn id="51" fill="hold">
                            <p:stCondLst>
                              <p:cond delay="2000"/>
                            </p:stCondLst>
                            <p:childTnLst>
                              <p:par>
                                <p:cTn id="52" presetClass="entr" nodeType="afterEffect" presetSubtype="16" presetID="23" grpId="6" fill="hold">
                                  <p:stCondLst>
                                    <p:cond delay="0"/>
                                  </p:stCondLst>
                                  <p:iterate type="el" backwards="0">
                                    <p:tmAbs val="0"/>
                                  </p:iterate>
                                  <p:childTnLst>
                                    <p:set>
                                      <p:cBhvr>
                                        <p:cTn id="53" fill="hold"/>
                                        <p:tgtEl>
                                          <p:spTgt spid="455"/>
                                        </p:tgtEl>
                                        <p:attrNameLst>
                                          <p:attrName>style.visibility</p:attrName>
                                        </p:attrNameLst>
                                      </p:cBhvr>
                                      <p:to>
                                        <p:strVal val="visible"/>
                                      </p:to>
                                    </p:set>
                                    <p:anim calcmode="lin" valueType="num">
                                      <p:cBhvr>
                                        <p:cTn id="54" dur="750" fill="hold"/>
                                        <p:tgtEl>
                                          <p:spTgt spid="455"/>
                                        </p:tgtEl>
                                        <p:attrNameLst>
                                          <p:attrName>ppt_w</p:attrName>
                                        </p:attrNameLst>
                                      </p:cBhvr>
                                      <p:tavLst>
                                        <p:tav tm="0">
                                          <p:val>
                                            <p:fltVal val="0"/>
                                          </p:val>
                                        </p:tav>
                                        <p:tav tm="100000">
                                          <p:val>
                                            <p:strVal val="#ppt_w"/>
                                          </p:val>
                                        </p:tav>
                                      </p:tavLst>
                                    </p:anim>
                                    <p:anim calcmode="lin" valueType="num">
                                      <p:cBhvr>
                                        <p:cTn id="55" dur="750" fill="hold"/>
                                        <p:tgtEl>
                                          <p:spTgt spid="455"/>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8" presetID="22" grpId="1" fill="hold">
                                  <p:stCondLst>
                                    <p:cond delay="0"/>
                                  </p:stCondLst>
                                  <p:iterate type="el" backwards="0">
                                    <p:tmAbs val="0"/>
                                  </p:iterate>
                                  <p:childTnLst>
                                    <p:set>
                                      <p:cBhvr>
                                        <p:cTn id="59" fill="hold"/>
                                        <p:tgtEl>
                                          <p:spTgt spid="450">
                                            <p:txEl>
                                              <p:pRg st="5" end="5"/>
                                            </p:txEl>
                                          </p:spTgt>
                                        </p:tgtEl>
                                        <p:attrNameLst>
                                          <p:attrName>style.visibility</p:attrName>
                                        </p:attrNameLst>
                                      </p:cBhvr>
                                      <p:to>
                                        <p:strVal val="visible"/>
                                      </p:to>
                                    </p:set>
                                    <p:animEffect filter="wipe(left)" transition="in">
                                      <p:cBhvr>
                                        <p:cTn id="60" dur="2000"/>
                                        <p:tgtEl>
                                          <p:spTgt spid="450">
                                            <p:txEl>
                                              <p:pRg st="5" end="5"/>
                                            </p:txEl>
                                          </p:spTgt>
                                        </p:tgtEl>
                                      </p:cBhvr>
                                    </p:animEffect>
                                  </p:childTnLst>
                                </p:cTn>
                              </p:par>
                            </p:childTnLst>
                          </p:cTn>
                        </p:par>
                        <p:par>
                          <p:cTn id="61" fill="hold">
                            <p:stCondLst>
                              <p:cond delay="2000"/>
                            </p:stCondLst>
                            <p:childTnLst>
                              <p:par>
                                <p:cTn id="62" presetClass="entr" nodeType="afterEffect" presetSubtype="16" presetID="23" grpId="7" fill="hold">
                                  <p:stCondLst>
                                    <p:cond delay="0"/>
                                  </p:stCondLst>
                                  <p:iterate type="el" backwards="0">
                                    <p:tmAbs val="0"/>
                                  </p:iterate>
                                  <p:childTnLst>
                                    <p:set>
                                      <p:cBhvr>
                                        <p:cTn id="63" fill="hold"/>
                                        <p:tgtEl>
                                          <p:spTgt spid="456"/>
                                        </p:tgtEl>
                                        <p:attrNameLst>
                                          <p:attrName>style.visibility</p:attrName>
                                        </p:attrNameLst>
                                      </p:cBhvr>
                                      <p:to>
                                        <p:strVal val="visible"/>
                                      </p:to>
                                    </p:set>
                                    <p:anim calcmode="lin" valueType="num">
                                      <p:cBhvr>
                                        <p:cTn id="64" dur="750" fill="hold"/>
                                        <p:tgtEl>
                                          <p:spTgt spid="456"/>
                                        </p:tgtEl>
                                        <p:attrNameLst>
                                          <p:attrName>ppt_w</p:attrName>
                                        </p:attrNameLst>
                                      </p:cBhvr>
                                      <p:tavLst>
                                        <p:tav tm="0">
                                          <p:val>
                                            <p:fltVal val="0"/>
                                          </p:val>
                                        </p:tav>
                                        <p:tav tm="100000">
                                          <p:val>
                                            <p:strVal val="#ppt_w"/>
                                          </p:val>
                                        </p:tav>
                                      </p:tavLst>
                                    </p:anim>
                                    <p:anim calcmode="lin" valueType="num">
                                      <p:cBhvr>
                                        <p:cTn id="65" dur="750" fill="hold"/>
                                        <p:tgtEl>
                                          <p:spTgt spid="4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4"/>
      <p:bldP build="whole" bldLvl="1" animBg="1" rev="0" advAuto="0" spid="455" grpId="6"/>
      <p:bldP build="p" bldLvl="5" animBg="1" rev="0" advAuto="0" spid="450" grpId="1"/>
      <p:bldP build="whole" bldLvl="1" animBg="1" rev="0" advAuto="0" spid="451" grpId="2"/>
      <p:bldP build="whole" bldLvl="1" animBg="1" rev="0" advAuto="0" spid="456" grpId="7"/>
      <p:bldP build="whole" bldLvl="1" animBg="1" rev="0" advAuto="0" spid="452" grpId="3"/>
      <p:bldP build="whole" bldLvl="1" animBg="1" rev="0" advAuto="0" spid="454" grpId="5"/>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193447"/>
            <a:satOff val="3713"/>
            <a:lumOff val="11329"/>
          </a:schemeClr>
        </a:solidFill>
      </p:bgPr>
    </p:bg>
    <p:spTree>
      <p:nvGrpSpPr>
        <p:cNvPr id="1" name=""/>
        <p:cNvGrpSpPr/>
        <p:nvPr/>
      </p:nvGrpSpPr>
      <p:grpSpPr>
        <a:xfrm>
          <a:off x="0" y="0"/>
          <a:ext cx="0" cy="0"/>
          <a:chOff x="0" y="0"/>
          <a:chExt cx="0" cy="0"/>
        </a:xfrm>
      </p:grpSpPr>
      <p:pic>
        <p:nvPicPr>
          <p:cNvPr id="458" name="Rectangle Rectangle" descr="Rectangle Rectangle"/>
          <p:cNvPicPr>
            <a:picLocks noChangeAspect="0"/>
          </p:cNvPicPr>
          <p:nvPr/>
        </p:nvPicPr>
        <p:blipFill>
          <a:blip r:embed="rId2">
            <a:extLst/>
          </a:blip>
          <a:stretch>
            <a:fillRect/>
          </a:stretch>
        </p:blipFill>
        <p:spPr>
          <a:xfrm>
            <a:off x="1061264" y="572247"/>
            <a:ext cx="11586673" cy="2078662"/>
          </a:xfrm>
          <a:prstGeom prst="rect">
            <a:avLst/>
          </a:prstGeom>
          <a:effectLst>
            <a:outerShdw sx="100000" sy="100000" kx="0" ky="0" algn="b" rotWithShape="0" blurRad="152400" dist="147339" dir="2282938">
              <a:srgbClr val="000000">
                <a:alpha val="71460"/>
              </a:srgbClr>
            </a:outerShdw>
          </a:effectLst>
        </p:spPr>
      </p:pic>
      <p:sp>
        <p:nvSpPr>
          <p:cNvPr id="459" name="Why Do We Believe What We Believe?"/>
          <p:cNvSpPr txBox="1"/>
          <p:nvPr/>
        </p:nvSpPr>
        <p:spPr>
          <a:xfrm>
            <a:off x="4323087" y="601928"/>
            <a:ext cx="8037819" cy="187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1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pic>
        <p:nvPicPr>
          <p:cNvPr id="460" name="Image" descr="Image"/>
          <p:cNvPicPr>
            <a:picLocks noChangeAspect="1"/>
          </p:cNvPicPr>
          <p:nvPr/>
        </p:nvPicPr>
        <p:blipFill>
          <a:blip r:embed="rId3">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461" name="THE SOURCE…"/>
          <p:cNvSpPr txBox="1"/>
          <p:nvPr/>
        </p:nvSpPr>
        <p:spPr>
          <a:xfrm>
            <a:off x="-135251" y="3223395"/>
            <a:ext cx="6737712" cy="6083301"/>
          </a:xfrm>
          <a:prstGeom prst="rect">
            <a:avLst/>
          </a:prstGeom>
          <a:ln w="12700">
            <a:miter lim="400000"/>
          </a:ln>
          <a:effectLst>
            <a:outerShdw sx="100000" sy="100000" kx="0" ky="0" algn="b" rotWithShape="0" blurRad="203200" dist="61430" dir="2501888">
              <a:srgbClr val="5A5F5E">
                <a:alpha val="9466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SOURCE </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SEARCH</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METHOD</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APPLICATION</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RESULT</a:t>
            </a:r>
          </a:p>
        </p:txBody>
      </p:sp>
      <p:sp>
        <p:nvSpPr>
          <p:cNvPr id="462" name="Acts 17:11,12"/>
          <p:cNvSpPr txBox="1"/>
          <p:nvPr/>
        </p:nvSpPr>
        <p:spPr>
          <a:xfrm>
            <a:off x="9921830" y="8998227"/>
            <a:ext cx="256996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12700" dist="63500" dir="1356534">
                    <a:srgbClr val="000000"/>
                  </a:outerShdw>
                </a:effectLst>
              </a:defRPr>
            </a:lvl1pPr>
          </a:lstStyle>
          <a:p>
            <a:pPr/>
            <a:r>
              <a:t>Acts 17:11,12</a:t>
            </a:r>
          </a:p>
        </p:txBody>
      </p:sp>
      <p:sp>
        <p:nvSpPr>
          <p:cNvPr id="463" name="When we believe, teach and practice ONLY what is taught in the Bible, we KNOW we are pleasing to God!"/>
          <p:cNvSpPr txBox="1"/>
          <p:nvPr/>
        </p:nvSpPr>
        <p:spPr>
          <a:xfrm>
            <a:off x="7088799" y="2755378"/>
            <a:ext cx="5286299" cy="5969001"/>
          </a:xfrm>
          <a:prstGeom prst="rect">
            <a:avLst/>
          </a:prstGeom>
          <a:solidFill>
            <a:srgbClr val="000000">
              <a:alpha val="12928"/>
            </a:srgbClr>
          </a:solidFill>
          <a:ln w="12700">
            <a:miter lim="400000"/>
          </a:ln>
          <a:effectLst>
            <a:outerShdw sx="100000" sy="100000" kx="0" ky="0" algn="b" rotWithShape="0" blurRad="203200" dist="136836" dir="2501888">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effectLst>
                  <a:outerShdw sx="100000" sy="100000" kx="0" ky="0" algn="b" rotWithShape="0" blurRad="50800" dist="63500" dir="2439379">
                    <a:srgbClr val="000000"/>
                  </a:outerShdw>
                </a:effectLst>
              </a:defRPr>
            </a:lvl1pPr>
          </a:lstStyle>
          <a:p>
            <a:pPr/>
            <a:r>
              <a:t>When we believe, teach and practice ONLY what is taught in the Bible, we KNOW we are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193447"/>
            <a:satOff val="3713"/>
            <a:lumOff val="11329"/>
          </a:schemeClr>
        </a:solidFill>
      </p:bgPr>
    </p:bg>
    <p:spTree>
      <p:nvGrpSpPr>
        <p:cNvPr id="1" name=""/>
        <p:cNvGrpSpPr/>
        <p:nvPr/>
      </p:nvGrpSpPr>
      <p:grpSpPr>
        <a:xfrm>
          <a:off x="0" y="0"/>
          <a:ext cx="0" cy="0"/>
          <a:chOff x="0" y="0"/>
          <a:chExt cx="0" cy="0"/>
        </a:xfrm>
      </p:grpSpPr>
      <p:pic>
        <p:nvPicPr>
          <p:cNvPr id="466" name="Rectangle Rectangle" descr="Rectangle Rectangle"/>
          <p:cNvPicPr>
            <a:picLocks noChangeAspect="0"/>
          </p:cNvPicPr>
          <p:nvPr/>
        </p:nvPicPr>
        <p:blipFill>
          <a:blip r:embed="rId2">
            <a:extLst/>
          </a:blip>
          <a:stretch>
            <a:fillRect/>
          </a:stretch>
        </p:blipFill>
        <p:spPr>
          <a:xfrm>
            <a:off x="1061264" y="572247"/>
            <a:ext cx="11586673" cy="2078662"/>
          </a:xfrm>
          <a:prstGeom prst="rect">
            <a:avLst/>
          </a:prstGeom>
          <a:effectLst>
            <a:outerShdw sx="100000" sy="100000" kx="0" ky="0" algn="b" rotWithShape="0" blurRad="152400" dist="147339" dir="2282938">
              <a:srgbClr val="000000">
                <a:alpha val="71460"/>
              </a:srgbClr>
            </a:outerShdw>
          </a:effectLst>
        </p:spPr>
      </p:pic>
      <p:sp>
        <p:nvSpPr>
          <p:cNvPr id="467" name="Why Do We Believe What We Believe?"/>
          <p:cNvSpPr txBox="1"/>
          <p:nvPr/>
        </p:nvSpPr>
        <p:spPr>
          <a:xfrm>
            <a:off x="4323087" y="601928"/>
            <a:ext cx="8037819" cy="187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1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pic>
        <p:nvPicPr>
          <p:cNvPr id="468" name="Image" descr="Image"/>
          <p:cNvPicPr>
            <a:picLocks noChangeAspect="1"/>
          </p:cNvPicPr>
          <p:nvPr/>
        </p:nvPicPr>
        <p:blipFill>
          <a:blip r:embed="rId3">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469" name="THE SOURCE…"/>
          <p:cNvSpPr txBox="1"/>
          <p:nvPr/>
        </p:nvSpPr>
        <p:spPr>
          <a:xfrm>
            <a:off x="5813352" y="2776568"/>
            <a:ext cx="6737712" cy="6083301"/>
          </a:xfrm>
          <a:prstGeom prst="rect">
            <a:avLst/>
          </a:prstGeom>
          <a:ln w="12700">
            <a:miter lim="400000"/>
          </a:ln>
          <a:effectLst>
            <a:outerShdw sx="100000" sy="100000" kx="0" ky="0" algn="b" rotWithShape="0" blurRad="203200" dist="61430" dir="2501888">
              <a:srgbClr val="5A5F5E">
                <a:alpha val="9466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SOURCE </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SEARCH</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METHOD</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APPLICATION</a:t>
            </a:r>
          </a:p>
          <a:p>
            <a:pPr>
              <a:spcBef>
                <a:spcPts val="2900"/>
              </a:spcBef>
              <a:defRPr b="1" sz="5800">
                <a:ln w="25400" cap="flat">
                  <a:solidFill>
                    <a:srgbClr val="FFFFFF"/>
                  </a:solidFill>
                  <a:prstDash val="solid"/>
                  <a:miter lim="400000"/>
                </a:ln>
                <a:solidFill>
                  <a:srgbClr val="B4B4B4"/>
                </a:solidFill>
                <a:effectLst>
                  <a:outerShdw sx="100000" sy="100000" kx="0" ky="0" algn="b" rotWithShape="0" blurRad="12700" dist="63500" dir="3518016">
                    <a:srgbClr val="000000"/>
                  </a:outerShdw>
                </a:effectLst>
                <a:latin typeface="Century Gothic"/>
                <a:ea typeface="Century Gothic"/>
                <a:cs typeface="Century Gothic"/>
                <a:sym typeface="Century Gothic"/>
              </a:defRPr>
            </a:pPr>
            <a:r>
              <a:t>THE RESULT</a:t>
            </a:r>
          </a:p>
        </p:txBody>
      </p:sp>
      <p:sp>
        <p:nvSpPr>
          <p:cNvPr id="470" name="Acts 17:11,12"/>
          <p:cNvSpPr txBox="1"/>
          <p:nvPr/>
        </p:nvSpPr>
        <p:spPr>
          <a:xfrm>
            <a:off x="9921830" y="8998227"/>
            <a:ext cx="256996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12700" dist="63500" dir="1356534">
                    <a:srgbClr val="000000"/>
                  </a:outerShdw>
                </a:effectLst>
              </a:defRPr>
            </a:lvl1pPr>
          </a:lstStyle>
          <a:p>
            <a:pPr/>
            <a:r>
              <a:t>Acts 17:11,12</a:t>
            </a:r>
          </a:p>
        </p:txBody>
      </p:sp>
      <p:sp>
        <p:nvSpPr>
          <p:cNvPr id="471" name="When we believe, teach and practice ONLY what is taught in the Bible, we KNOW we are pleasing to God!"/>
          <p:cNvSpPr txBox="1"/>
          <p:nvPr/>
        </p:nvSpPr>
        <p:spPr>
          <a:xfrm>
            <a:off x="297025" y="6295908"/>
            <a:ext cx="5286300" cy="3213101"/>
          </a:xfrm>
          <a:prstGeom prst="rect">
            <a:avLst/>
          </a:prstGeom>
          <a:solidFill>
            <a:srgbClr val="000000">
              <a:alpha val="12928"/>
            </a:srgbClr>
          </a:solidFill>
          <a:ln w="12700">
            <a:miter lim="400000"/>
          </a:ln>
          <a:effectLst>
            <a:outerShdw sx="100000" sy="100000" kx="0" ky="0" algn="b" rotWithShape="0" blurRad="203200" dist="136836" dir="2501888">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300">
                <a:solidFill>
                  <a:srgbClr val="FFFFFF"/>
                </a:solidFill>
                <a:effectLst>
                  <a:outerShdw sx="100000" sy="100000" kx="0" ky="0" algn="b" rotWithShape="0" blurRad="50800" dist="63500" dir="2439379">
                    <a:srgbClr val="000000"/>
                  </a:outerShdw>
                </a:effectLst>
              </a:defRPr>
            </a:lvl1pPr>
          </a:lstStyle>
          <a:p>
            <a:pPr/>
            <a:r>
              <a:t>When we believe, teach and practice ONLY what is taught in the Bible, we KNOW we are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John 20:26–29 (NKJV)"/>
          <p:cNvSpPr txBox="1"/>
          <p:nvPr/>
        </p:nvSpPr>
        <p:spPr>
          <a:xfrm>
            <a:off x="274938" y="321290"/>
            <a:ext cx="12454925" cy="99471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spcBef>
                <a:spcPts val="1100"/>
              </a:spcBef>
              <a:defRPr b="1" sz="6300">
                <a:solidFill>
                  <a:srgbClr val="000000"/>
                </a:solidFill>
                <a:latin typeface="Times New Roman"/>
                <a:ea typeface="Times New Roman"/>
                <a:cs typeface="Times New Roman"/>
                <a:sym typeface="Times New Roman"/>
              </a:defRPr>
            </a:lvl1pPr>
          </a:lstStyle>
          <a:p>
            <a:pPr/>
            <a:r>
              <a:t>John 20:26–29 (NKJV)</a:t>
            </a:r>
          </a:p>
        </p:txBody>
      </p:sp>
      <p:pic>
        <p:nvPicPr>
          <p:cNvPr id="474" name="Screen Shot 2020-09-19 at 6.00.27 PM.png" descr="Screen Shot 2020-09-19 at 6.00.27 PM.png"/>
          <p:cNvPicPr>
            <a:picLocks noChangeAspect="1"/>
          </p:cNvPicPr>
          <p:nvPr/>
        </p:nvPicPr>
        <p:blipFill>
          <a:blip r:embed="rId2">
            <a:extLst/>
          </a:blip>
          <a:stretch>
            <a:fillRect/>
          </a:stretch>
        </p:blipFill>
        <p:spPr>
          <a:xfrm>
            <a:off x="274938" y="1198663"/>
            <a:ext cx="12454924" cy="83235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How Faith Relates to Your Feelings…"/>
          <p:cNvSpPr txBox="1"/>
          <p:nvPr/>
        </p:nvSpPr>
        <p:spPr>
          <a:xfrm>
            <a:off x="321922" y="222180"/>
            <a:ext cx="12360956" cy="960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800">
                <a:solidFill>
                  <a:srgbClr val="333333"/>
                </a:solidFill>
                <a:latin typeface="Helvetica"/>
                <a:ea typeface="Helvetica"/>
                <a:cs typeface="Helvetica"/>
                <a:sym typeface="Helvetica"/>
              </a:defRPr>
            </a:pPr>
            <a:r>
              <a:rPr u="sng">
                <a:hlinkClick r:id="rId2" invalidUrl="" action="" tgtFrame="" tooltip="" history="1" highlightClick="0" endSnd="0"/>
              </a:rPr>
              <a:t>How Faith Relates to Your Feelings</a:t>
            </a:r>
            <a:endParaRPr>
              <a:solidFill>
                <a:srgbClr val="000000"/>
              </a:solidFill>
            </a:endParaRPr>
          </a:p>
          <a:p>
            <a:pPr algn="l" defTabSz="457200">
              <a:defRPr sz="1400">
                <a:solidFill>
                  <a:srgbClr val="1C9BDC"/>
                </a:solidFill>
                <a:latin typeface="Helvetica"/>
                <a:ea typeface="Helvetica"/>
                <a:cs typeface="Helvetica"/>
                <a:sym typeface="Helvetica"/>
              </a:defRPr>
            </a:pPr>
          </a:p>
          <a:p>
            <a:pPr algn="l" defTabSz="457200">
              <a:defRPr sz="1400">
                <a:solidFill>
                  <a:srgbClr val="333333"/>
                </a:solidFill>
                <a:latin typeface="Helvetica"/>
                <a:ea typeface="Helvetica"/>
                <a:cs typeface="Helvetica"/>
                <a:sym typeface="Helvetica"/>
              </a:defRPr>
            </a:pPr>
            <a:r>
              <a:t>Bill Scott, a West Virginia preacher, relates an incident told by a helicopter pilot who flew from an aircraft carrier in the Pacific.</a:t>
            </a:r>
          </a:p>
          <a:p>
            <a:pPr algn="l" defTabSz="457200">
              <a:defRPr sz="1400">
                <a:solidFill>
                  <a:srgbClr val="333333"/>
                </a:solidFill>
                <a:latin typeface="Helvetica"/>
                <a:ea typeface="Helvetica"/>
                <a:cs typeface="Helvetica"/>
                <a:sym typeface="Helvetica"/>
              </a:defRPr>
            </a:pPr>
            <a:r>
              <a:t>“I was flying the helicopter back to the ship when a blinding fog rolled in. Flying at a low altitude, I knew that a single mistake would plunge my crew and me into the ocean. Worse yet, I was experiencing a complete loss of balance — which is common for pilots flying by instruments. This loss of balance was so bad that despite the instrument readings I was certain that I was lying on my side.”</a:t>
            </a:r>
          </a:p>
          <a:p>
            <a:pPr algn="l" defTabSz="457200">
              <a:defRPr sz="1400">
                <a:solidFill>
                  <a:srgbClr val="333333"/>
                </a:solidFill>
                <a:latin typeface="Helvetica"/>
                <a:ea typeface="Helvetica"/>
                <a:cs typeface="Helvetica"/>
                <a:sym typeface="Helvetica"/>
              </a:defRPr>
            </a:pPr>
            <a:r>
              <a:t>“For 15 minutes.” the pilot agonized as he relied solely on his instruments. He admitted that he fought” the urge to turn it according to my feeling.” Then suddenly when they broke safely through the fog, he said, “I was deeply thankful I had been trained to rely upon my instruments rather than on my feelings.”</a:t>
            </a:r>
          </a:p>
          <a:p>
            <a:pPr algn="l" defTabSz="457200">
              <a:defRPr sz="1400">
                <a:solidFill>
                  <a:srgbClr val="333333"/>
                </a:solidFill>
                <a:latin typeface="Helvetica"/>
                <a:ea typeface="Helvetica"/>
                <a:cs typeface="Helvetica"/>
                <a:sym typeface="Helvetica"/>
              </a:defRPr>
            </a:pPr>
            <a:r>
              <a:t>Religiously, too many people rely on undependable and fleeting feelings. Erwin W. Lutzer was right when he wrote, “A Christian life based on feeling is headed for a gigantic collapse.” Or crash.</a:t>
            </a:r>
          </a:p>
          <a:p>
            <a:pPr algn="l" defTabSz="457200">
              <a:defRPr sz="1400">
                <a:solidFill>
                  <a:srgbClr val="333333"/>
                </a:solidFill>
                <a:latin typeface="Helvetica"/>
                <a:ea typeface="Helvetica"/>
                <a:cs typeface="Helvetica"/>
                <a:sym typeface="Helvetica"/>
              </a:defRPr>
            </a:pPr>
            <a:r>
              <a:t>I’ve had Christians say, “I don’t feel saved,” because the fog of doubt, discouragement or even despair has enveloped them. They’re allowing a temporary emotion to cloud what they know is true.</a:t>
            </a:r>
          </a:p>
          <a:p>
            <a:pPr algn="l" defTabSz="457200">
              <a:defRPr sz="1400">
                <a:solidFill>
                  <a:srgbClr val="333333"/>
                </a:solidFill>
                <a:latin typeface="Helvetica"/>
                <a:ea typeface="Helvetica"/>
                <a:cs typeface="Helvetica"/>
                <a:sym typeface="Helvetica"/>
              </a:defRPr>
            </a:pPr>
            <a:r>
              <a:t>On the other hand, I’ve heard of people basing their salvation on some hyper-emotional experience. One lady described her salvation experience at a religious revival as an out of body experience. She said she felt like she was floating on air. She felt as light as a feather. She felt something she’d never experienced. She felt like she was saved.</a:t>
            </a:r>
          </a:p>
          <a:p>
            <a:pPr algn="l" defTabSz="457200">
              <a:defRPr sz="1400">
                <a:solidFill>
                  <a:srgbClr val="333333"/>
                </a:solidFill>
                <a:latin typeface="Helvetica"/>
                <a:ea typeface="Helvetica"/>
                <a:cs typeface="Helvetica"/>
                <a:sym typeface="Helvetica"/>
              </a:defRPr>
            </a:pPr>
            <a:r>
              <a:t>When a preacher questioned if she really was floating, she admitted she wasn’t. He delicately asked the slightly over-weight woman, if she was as light as a feather, she curtly replied, “No.” “Well maybe you’re not saved either, the preacher suggested.</a:t>
            </a:r>
          </a:p>
          <a:p>
            <a:pPr algn="l" defTabSz="457200">
              <a:defRPr sz="1400">
                <a:solidFill>
                  <a:srgbClr val="333333"/>
                </a:solidFill>
                <a:latin typeface="Helvetica"/>
                <a:ea typeface="Helvetica"/>
                <a:cs typeface="Helvetica"/>
                <a:sym typeface="Helvetica"/>
              </a:defRPr>
            </a:pPr>
            <a:r>
              <a:t>The Bible teaches that “we walk by faith and not by sight” (2 Cor. 5:7). Faith is the solid foundation of our eternal hope. The Bible says, “Now faith is the assurance of things hoped for, the conviction of things not seen”</a:t>
            </a:r>
            <a:r>
              <a:rPr u="sng">
                <a:solidFill>
                  <a:srgbClr val="1C9BDC"/>
                </a:solidFill>
                <a:uFill>
                  <a:solidFill>
                    <a:srgbClr val="1C9BDC"/>
                  </a:solidFill>
                </a:uFill>
                <a:hlinkClick r:id="rId3" invalidUrl="" action="" tgtFrame="" tooltip="" history="1" highlightClick="0" endSnd="0"/>
              </a:rPr>
              <a:t> (Heb. 11:1).</a:t>
            </a:r>
          </a:p>
          <a:p>
            <a:pPr algn="l" defTabSz="457200">
              <a:defRPr sz="1400">
                <a:solidFill>
                  <a:srgbClr val="333333"/>
                </a:solidFill>
                <a:latin typeface="Helvetica"/>
                <a:ea typeface="Helvetica"/>
                <a:cs typeface="Helvetica"/>
                <a:sym typeface="Helvetica"/>
              </a:defRPr>
            </a:pPr>
            <a:r>
              <a:t>Furthermore, our faith is founded on facts. We’re not flying blindly into clouds. We have our “instruments,” to guide us. God’s revealed Word. The Bible tells us that we’ve all sinned and fallen short of God’s glory (Rom. 3:23). But He loves us and wants us to be saved</a:t>
            </a:r>
            <a:r>
              <a:rPr u="sng">
                <a:solidFill>
                  <a:srgbClr val="1C9BDC"/>
                </a:solidFill>
                <a:uFill>
                  <a:solidFill>
                    <a:srgbClr val="1C9BDC"/>
                  </a:solidFill>
                </a:uFill>
                <a:hlinkClick r:id="rId4" invalidUrl="" action="" tgtFrame="" tooltip="" history="1" highlightClick="0" endSnd="0"/>
              </a:rPr>
              <a:t> (Jn 3:16).</a:t>
            </a:r>
            <a:r>
              <a:t> That’s why Jesus Christ died for our sin</a:t>
            </a:r>
            <a:r>
              <a:rPr u="sng">
                <a:solidFill>
                  <a:srgbClr val="1C9BDC"/>
                </a:solidFill>
                <a:uFill>
                  <a:solidFill>
                    <a:srgbClr val="1C9BDC"/>
                  </a:solidFill>
                </a:uFill>
                <a:hlinkClick r:id="rId5" invalidUrl="" action="" tgtFrame="" tooltip="" history="1" highlightClick="0" endSnd="0"/>
              </a:rPr>
              <a:t>s (Rom 5:8</a:t>
            </a:r>
            <a:r>
              <a:t>). And his triumphant victory over death through his resurrection assures us that we too will be raised (1 Cor. 15).</a:t>
            </a:r>
          </a:p>
          <a:p>
            <a:pPr algn="l" defTabSz="457200">
              <a:defRPr sz="1400">
                <a:solidFill>
                  <a:srgbClr val="333333"/>
                </a:solidFill>
                <a:latin typeface="Helvetica"/>
                <a:ea typeface="Helvetica"/>
                <a:cs typeface="Helvetica"/>
                <a:sym typeface="Helvetica"/>
              </a:defRPr>
            </a:pPr>
            <a:r>
              <a:t>The book of Acts tells the story of salvation. People who received God’s saving grace heard the Gospel of Christ. Believed. Repented of their sins. And were </a:t>
            </a:r>
            <a:r>
              <a:rPr u="sng">
                <a:solidFill>
                  <a:srgbClr val="1C9BDC"/>
                </a:solidFill>
                <a:uFill>
                  <a:solidFill>
                    <a:srgbClr val="1C9BDC"/>
                  </a:solidFill>
                </a:uFill>
                <a:hlinkClick r:id="rId6" invalidUrl="" action="" tgtFrame="" tooltip="" history="1" highlightClick="0" endSnd="0"/>
              </a:rPr>
              <a:t>baptized</a:t>
            </a:r>
            <a:r>
              <a:t> for the remission of sins (Acts 2). As a result, God added them to the body of the saved, called the church (Acts 2:47). Those are the facts.</a:t>
            </a:r>
          </a:p>
          <a:p>
            <a:pPr algn="l" defTabSz="457200">
              <a:defRPr sz="1400">
                <a:solidFill>
                  <a:srgbClr val="333333"/>
                </a:solidFill>
                <a:latin typeface="Helvetica"/>
                <a:ea typeface="Helvetica"/>
                <a:cs typeface="Helvetica"/>
                <a:sym typeface="Helvetica"/>
              </a:defRPr>
            </a:pPr>
            <a:r>
              <a:t>Interestingly, when people by faith obeyed the gospel, a good feeling followed. Sinners saved like the Ethiopian Treasurer “went on their way rejoicing.” Your conscience will be clean and clear (1 Peter 3:21). Like the man who found the lost sheep or the woman who found the lost coin, you will share your excitement with others (Lk. 15:7-10).</a:t>
            </a:r>
          </a:p>
          <a:p>
            <a:pPr algn="l" defTabSz="457200">
              <a:defRPr sz="1400">
                <a:solidFill>
                  <a:srgbClr val="333333"/>
                </a:solidFill>
                <a:latin typeface="Helvetica"/>
                <a:ea typeface="Helvetica"/>
                <a:cs typeface="Helvetica"/>
                <a:sym typeface="Helvetica"/>
              </a:defRPr>
            </a:pPr>
            <a:r>
              <a:t>Faith generates joy (Phil. 1:25). And even allows us to face life’s troubles and trials with a joyful spirit (1 Pet. 1:7-9). There will even be occasions, like in the parable of the prodigal son, where a Christian goes astray. Leaves the Father. And goes into the far country of sin. But when the wayward one returns there will be tears of joy. And a celebration when they come home.</a:t>
            </a:r>
          </a:p>
          <a:p>
            <a:pPr algn="l" defTabSz="457200">
              <a:defRPr sz="1400">
                <a:solidFill>
                  <a:srgbClr val="333333"/>
                </a:solidFill>
                <a:latin typeface="Helvetica"/>
                <a:ea typeface="Helvetica"/>
                <a:cs typeface="Helvetica"/>
                <a:sym typeface="Helvetica"/>
              </a:defRPr>
            </a:pPr>
            <a:r>
              <a:t>True Christianity is not devoid of emotion. But our feelings are based on faith and rooted in the reliable facts of the gospel. Objective Truth must be subordinate to our feelings, moods, and opinions.</a:t>
            </a:r>
          </a:p>
          <a:p>
            <a:pPr algn="l" defTabSz="457200">
              <a:defRPr sz="1400">
                <a:solidFill>
                  <a:srgbClr val="333333"/>
                </a:solidFill>
                <a:latin typeface="Helvetica"/>
                <a:ea typeface="Helvetica"/>
                <a:cs typeface="Helvetica"/>
                <a:sym typeface="Helvetica"/>
              </a:defRPr>
            </a:pPr>
            <a:r>
              <a:t>The connection between these concepts is summed up in this short verse by an unknown author.</a:t>
            </a:r>
          </a:p>
          <a:p>
            <a:pPr algn="l" defTabSz="457200">
              <a:defRPr sz="1400">
                <a:solidFill>
                  <a:srgbClr val="333333"/>
                </a:solidFill>
                <a:latin typeface="Helvetica"/>
                <a:ea typeface="Helvetica"/>
                <a:cs typeface="Helvetica"/>
                <a:sym typeface="Helvetica"/>
              </a:defRPr>
            </a:pPr>
            <a:r>
              <a:t>Three men were walking on a wall,</a:t>
            </a:r>
          </a:p>
          <a:p>
            <a:pPr algn="l" defTabSz="457200">
              <a:defRPr sz="1400">
                <a:solidFill>
                  <a:srgbClr val="333333"/>
                </a:solidFill>
                <a:latin typeface="Helvetica"/>
                <a:ea typeface="Helvetica"/>
                <a:cs typeface="Helvetica"/>
                <a:sym typeface="Helvetica"/>
              </a:defRPr>
            </a:pPr>
            <a:r>
              <a:t>Feeling, Faith and Fact,</a:t>
            </a:r>
          </a:p>
          <a:p>
            <a:pPr algn="l" defTabSz="457200">
              <a:defRPr sz="1400">
                <a:solidFill>
                  <a:srgbClr val="333333"/>
                </a:solidFill>
                <a:latin typeface="Helvetica"/>
                <a:ea typeface="Helvetica"/>
                <a:cs typeface="Helvetica"/>
                <a:sym typeface="Helvetica"/>
              </a:defRPr>
            </a:pPr>
            <a:r>
              <a:t>When Feeling got an awful fall,</a:t>
            </a:r>
          </a:p>
          <a:p>
            <a:pPr algn="l" defTabSz="457200">
              <a:defRPr sz="1400">
                <a:solidFill>
                  <a:srgbClr val="333333"/>
                </a:solidFill>
                <a:latin typeface="Helvetica"/>
                <a:ea typeface="Helvetica"/>
                <a:cs typeface="Helvetica"/>
                <a:sym typeface="Helvetica"/>
              </a:defRPr>
            </a:pPr>
            <a:r>
              <a:t>And Faith was taken back.</a:t>
            </a:r>
          </a:p>
          <a:p>
            <a:pPr algn="l" defTabSz="457200">
              <a:defRPr sz="1400">
                <a:solidFill>
                  <a:srgbClr val="333333"/>
                </a:solidFill>
                <a:latin typeface="Helvetica"/>
                <a:ea typeface="Helvetica"/>
                <a:cs typeface="Helvetica"/>
                <a:sym typeface="Helvetica"/>
              </a:defRPr>
            </a:pPr>
            <a:r>
              <a:t>So close was Faith to Feeling</a:t>
            </a:r>
          </a:p>
          <a:p>
            <a:pPr algn="l" defTabSz="457200">
              <a:defRPr sz="1400">
                <a:solidFill>
                  <a:srgbClr val="333333"/>
                </a:solidFill>
                <a:latin typeface="Helvetica"/>
                <a:ea typeface="Helvetica"/>
                <a:cs typeface="Helvetica"/>
                <a:sym typeface="Helvetica"/>
              </a:defRPr>
            </a:pPr>
            <a:r>
              <a:t>He stumbled and fell too,</a:t>
            </a:r>
          </a:p>
          <a:p>
            <a:pPr algn="l" defTabSz="457200">
              <a:defRPr sz="1400">
                <a:solidFill>
                  <a:srgbClr val="333333"/>
                </a:solidFill>
                <a:latin typeface="Helvetica"/>
                <a:ea typeface="Helvetica"/>
                <a:cs typeface="Helvetica"/>
                <a:sym typeface="Helvetica"/>
              </a:defRPr>
            </a:pPr>
            <a:r>
              <a:t>But Fact remained and pulled Faith  back,</a:t>
            </a:r>
          </a:p>
          <a:p>
            <a:pPr algn="l" defTabSz="457200">
              <a:defRPr sz="1400">
                <a:solidFill>
                  <a:srgbClr val="333333"/>
                </a:solidFill>
                <a:latin typeface="Helvetica"/>
                <a:ea typeface="Helvetica"/>
                <a:cs typeface="Helvetica"/>
                <a:sym typeface="Helvetica"/>
              </a:defRPr>
            </a:pPr>
            <a:r>
              <a:t>And Faith brought Feeling too.</a:t>
            </a:r>
          </a:p>
          <a:p>
            <a:pPr algn="l" defTabSz="457200">
              <a:defRPr sz="1400">
                <a:solidFill>
                  <a:srgbClr val="333333"/>
                </a:solidFill>
                <a:latin typeface="Helvetica"/>
                <a:ea typeface="Helvetica"/>
                <a:cs typeface="Helvetica"/>
                <a:sym typeface="Helvetica"/>
              </a:defRPr>
            </a:pPr>
            <a:r>
              <a:t> </a:t>
            </a:r>
          </a:p>
          <a:p>
            <a:pPr algn="l" defTabSz="457200">
              <a:defRPr sz="1400">
                <a:solidFill>
                  <a:srgbClr val="333333"/>
                </a:solidFill>
                <a:latin typeface="Helvetica"/>
                <a:ea typeface="Helvetica"/>
                <a:cs typeface="Helvetica"/>
                <a:sym typeface="Helvetica"/>
              </a:defRPr>
            </a:pPr>
            <a:r>
              <a:t>–Ken Weliever, The Preacherman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299"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00"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01" name="I BELIEVE WHAT I DO …"/>
          <p:cNvSpPr txBox="1"/>
          <p:nvPr/>
        </p:nvSpPr>
        <p:spPr>
          <a:xfrm>
            <a:off x="2832157" y="1636751"/>
            <a:ext cx="9958524" cy="1066801"/>
          </a:xfrm>
          <a:prstGeom prst="rect">
            <a:avLst/>
          </a:prstGeom>
          <a:solidFill>
            <a:srgbClr val="AB1802"/>
          </a:soli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1934455">
                    <a:srgbClr val="000000"/>
                  </a:outerShdw>
                </a:effectLst>
              </a:defRPr>
            </a:lvl1pPr>
          </a:lstStyle>
          <a:p>
            <a:pPr/>
            <a:r>
              <a:t>I BELIEVE WHAT I DO …</a:t>
            </a:r>
          </a:p>
        </p:txBody>
      </p:sp>
      <p:sp>
        <p:nvSpPr>
          <p:cNvPr id="302" name="NOT Because it is convenient (Act 24:25; Luke 9:23-26; Mat. 7:13,14; 2 Tim 3:12)…"/>
          <p:cNvSpPr txBox="1"/>
          <p:nvPr/>
        </p:nvSpPr>
        <p:spPr>
          <a:xfrm>
            <a:off x="5869864" y="2948633"/>
            <a:ext cx="7022080" cy="6406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80000"/>
              <a:buBlip>
                <a:blip r:embed="rId4"/>
              </a:buBlip>
              <a:defRPr>
                <a:solidFill>
                  <a:srgbClr val="000000"/>
                </a:solidFill>
                <a:latin typeface="Times New Roman"/>
                <a:ea typeface="Times New Roman"/>
                <a:cs typeface="Times New Roman"/>
                <a:sym typeface="Times New Roman"/>
              </a:defRPr>
            </a:pPr>
            <a:r>
              <a:rPr b="1"/>
              <a:t>NOT</a:t>
            </a:r>
            <a:r>
              <a:t> Because it is convenient (Act 24:25; Luke 9:23-26; Mat. 7:13,14; 2 Tim 3:12)</a:t>
            </a:r>
          </a:p>
          <a:p>
            <a:pPr marL="685800" indent="-685800" algn="l">
              <a:spcBef>
                <a:spcPts val="1800"/>
              </a:spcBef>
              <a:buSzPct val="80000"/>
              <a:buBlip>
                <a:blip r:embed="rId4"/>
              </a:buBlip>
              <a:defRPr>
                <a:solidFill>
                  <a:srgbClr val="000000"/>
                </a:solidFill>
                <a:latin typeface="Times New Roman"/>
                <a:ea typeface="Times New Roman"/>
                <a:cs typeface="Times New Roman"/>
                <a:sym typeface="Times New Roman"/>
              </a:defRPr>
            </a:pPr>
            <a:r>
              <a:rPr b="1"/>
              <a:t>NOT</a:t>
            </a:r>
            <a:r>
              <a:t> Because it is what I want to believe (Is. 30:9–11; Jer. 5:30; 10:23; Rom. 1:24, 25; 2 Tim. 4:3,4; 2 Thes 2:10-12) </a:t>
            </a:r>
          </a:p>
          <a:p>
            <a:pPr marL="685800" indent="-685800" algn="l">
              <a:spcBef>
                <a:spcPts val="1800"/>
              </a:spcBef>
              <a:buSzPct val="80000"/>
              <a:buBlip>
                <a:blip r:embed="rId4"/>
              </a:buBlip>
              <a:defRPr>
                <a:solidFill>
                  <a:srgbClr val="000000"/>
                </a:solidFill>
                <a:latin typeface="Times New Roman"/>
                <a:ea typeface="Times New Roman"/>
                <a:cs typeface="Times New Roman"/>
                <a:sym typeface="Times New Roman"/>
              </a:defRPr>
            </a:pPr>
            <a:r>
              <a:rPr b="1"/>
              <a:t>NOT</a:t>
            </a:r>
            <a:r>
              <a:t> Because of my emotional feelings or current circumstances (Pr. 28:26; Jer. 17:9;  Pr. 14:12; 16:25; Eph. 4:14; Rom. 16:17,18)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02">
                                            <p:txEl>
                                              <p:pRg st="1" end="1"/>
                                            </p:txEl>
                                          </p:spTgt>
                                        </p:tgtEl>
                                        <p:attrNameLst>
                                          <p:attrName>style.visibility</p:attrName>
                                        </p:attrNameLst>
                                      </p:cBhvr>
                                      <p:to>
                                        <p:strVal val="visible"/>
                                      </p:to>
                                    </p:set>
                                    <p:anim calcmode="lin" valueType="num">
                                      <p:cBhvr>
                                        <p:cTn id="7" dur="750" fill="hold"/>
                                        <p:tgtEl>
                                          <p:spTgt spid="302">
                                            <p:txEl>
                                              <p:pRg st="1" end="1"/>
                                            </p:txEl>
                                          </p:spTgt>
                                        </p:tgtEl>
                                        <p:attrNameLst>
                                          <p:attrName>ppt_w</p:attrName>
                                        </p:attrNameLst>
                                      </p:cBhvr>
                                      <p:tavLst>
                                        <p:tav tm="0">
                                          <p:val>
                                            <p:fltVal val="0"/>
                                          </p:val>
                                        </p:tav>
                                        <p:tav tm="100000">
                                          <p:val>
                                            <p:strVal val="#ppt_w"/>
                                          </p:val>
                                        </p:tav>
                                      </p:tavLst>
                                    </p:anim>
                                    <p:anim calcmode="lin" valueType="num">
                                      <p:cBhvr>
                                        <p:cTn id="8" dur="750" fill="hold"/>
                                        <p:tgtEl>
                                          <p:spTgt spid="30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302">
                                            <p:txEl>
                                              <p:pRg st="2" end="2"/>
                                            </p:txEl>
                                          </p:spTgt>
                                        </p:tgtEl>
                                        <p:attrNameLst>
                                          <p:attrName>style.visibility</p:attrName>
                                        </p:attrNameLst>
                                      </p:cBhvr>
                                      <p:to>
                                        <p:strVal val="visible"/>
                                      </p:to>
                                    </p:set>
                                    <p:anim calcmode="lin" valueType="num">
                                      <p:cBhvr>
                                        <p:cTn id="13" dur="750" fill="hold"/>
                                        <p:tgtEl>
                                          <p:spTgt spid="302">
                                            <p:txEl>
                                              <p:pRg st="2" end="2"/>
                                            </p:txEl>
                                          </p:spTgt>
                                        </p:tgtEl>
                                        <p:attrNameLst>
                                          <p:attrName>ppt_w</p:attrName>
                                        </p:attrNameLst>
                                      </p:cBhvr>
                                      <p:tavLst>
                                        <p:tav tm="0">
                                          <p:val>
                                            <p:fltVal val="0"/>
                                          </p:val>
                                        </p:tav>
                                        <p:tav tm="100000">
                                          <p:val>
                                            <p:strVal val="#ppt_w"/>
                                          </p:val>
                                        </p:tav>
                                      </p:tavLst>
                                    </p:anim>
                                    <p:anim calcmode="lin" valueType="num">
                                      <p:cBhvr>
                                        <p:cTn id="14" dur="750" fill="hold"/>
                                        <p:tgtEl>
                                          <p:spTgt spid="30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305"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06"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07" name="I BELIEVE WHAT I DO …"/>
          <p:cNvSpPr txBox="1"/>
          <p:nvPr/>
        </p:nvSpPr>
        <p:spPr>
          <a:xfrm>
            <a:off x="2832157" y="1636751"/>
            <a:ext cx="9958524" cy="1066801"/>
          </a:xfrm>
          <a:prstGeom prst="rect">
            <a:avLst/>
          </a:prstGeom>
          <a:solidFill>
            <a:srgbClr val="AB1802"/>
          </a:soli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1934455">
                    <a:srgbClr val="000000"/>
                  </a:outerShdw>
                </a:effectLst>
              </a:defRPr>
            </a:lvl1pPr>
          </a:lstStyle>
          <a:p>
            <a:pPr/>
            <a:r>
              <a:t>I BELIEVE WHAT I DO …</a:t>
            </a:r>
          </a:p>
        </p:txBody>
      </p:sp>
      <p:sp>
        <p:nvSpPr>
          <p:cNvPr id="308" name="Because I was taught as a child to believe what the scriptures teach, NOT what men teach (Acts 17:11,12; Jn 20:30,31; 1 Pt. 4:11)…"/>
          <p:cNvSpPr txBox="1"/>
          <p:nvPr/>
        </p:nvSpPr>
        <p:spPr>
          <a:xfrm>
            <a:off x="5869864" y="2948633"/>
            <a:ext cx="7022080" cy="66861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a:solidFill>
                  <a:srgbClr val="000000"/>
                </a:solidFill>
                <a:latin typeface="Times New Roman"/>
                <a:ea typeface="Times New Roman"/>
                <a:cs typeface="Times New Roman"/>
                <a:sym typeface="Times New Roman"/>
              </a:defRPr>
            </a:pPr>
            <a:r>
              <a:rPr b="1"/>
              <a:t>B</a:t>
            </a:r>
            <a:r>
              <a:t>ecause I was taught as a child to believe what the scriptures teach, NOT what men teach (Acts 17:11,12; Jn 20:30,31; 1 Pt. 4:11)</a:t>
            </a:r>
          </a:p>
          <a:p>
            <a:pPr marL="685800" indent="-685800" algn="l">
              <a:spcBef>
                <a:spcPts val="800"/>
              </a:spcBef>
              <a:buSzPct val="80000"/>
              <a:buBlip>
                <a:blip r:embed="rId4"/>
              </a:buBlip>
              <a:defRPr>
                <a:solidFill>
                  <a:srgbClr val="000000"/>
                </a:solidFill>
                <a:latin typeface="Times New Roman"/>
                <a:ea typeface="Times New Roman"/>
                <a:cs typeface="Times New Roman"/>
                <a:sym typeface="Times New Roman"/>
              </a:defRPr>
            </a:pPr>
            <a:r>
              <a:rPr b="1"/>
              <a:t>B</a:t>
            </a:r>
            <a:r>
              <a:t>ecause I have searched, and continue to search the scriptures to prove what I believe (Acts 17:11,12; 2 Tim. 2:15; 3:16,17)</a:t>
            </a:r>
          </a:p>
          <a:p>
            <a:pPr marL="685800" indent="-685800" algn="l">
              <a:spcBef>
                <a:spcPts val="800"/>
              </a:spcBef>
              <a:buSzPct val="80000"/>
              <a:buBlip>
                <a:blip r:embed="rId4"/>
              </a:buBlip>
              <a:defRPr>
                <a:solidFill>
                  <a:srgbClr val="000000"/>
                </a:solidFill>
                <a:latin typeface="Times New Roman"/>
                <a:ea typeface="Times New Roman"/>
                <a:cs typeface="Times New Roman"/>
                <a:sym typeface="Times New Roman"/>
              </a:defRPr>
            </a:pPr>
            <a:r>
              <a:rPr b="1"/>
              <a:t>B</a:t>
            </a:r>
            <a:r>
              <a:t>ecause I know God’s word is TRUE and anything different from what God says is false (Rom 3:4; 10:17; John 17:17)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08">
                                            <p:bg/>
                                          </p:spTgt>
                                        </p:tgtEl>
                                        <p:attrNameLst>
                                          <p:attrName>style.visibility</p:attrName>
                                        </p:attrNameLst>
                                      </p:cBhvr>
                                      <p:to>
                                        <p:strVal val="visible"/>
                                      </p:to>
                                    </p:set>
                                    <p:animEffect filter="wipe(left)" transition="in">
                                      <p:cBhvr>
                                        <p:cTn id="7" dur="750"/>
                                        <p:tgtEl>
                                          <p:spTgt spid="30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8">
                                            <p:txEl>
                                              <p:pRg st="0" end="0"/>
                                            </p:txEl>
                                          </p:spTgt>
                                        </p:tgtEl>
                                        <p:attrNameLst>
                                          <p:attrName>style.visibility</p:attrName>
                                        </p:attrNameLst>
                                      </p:cBhvr>
                                      <p:to>
                                        <p:strVal val="visible"/>
                                      </p:to>
                                    </p:set>
                                    <p:animEffect filter="wipe(left)" transition="in">
                                      <p:cBhvr>
                                        <p:cTn id="10" dur="750"/>
                                        <p:tgtEl>
                                          <p:spTgt spid="3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8">
                                            <p:txEl>
                                              <p:pRg st="1" end="1"/>
                                            </p:txEl>
                                          </p:spTgt>
                                        </p:tgtEl>
                                        <p:attrNameLst>
                                          <p:attrName>style.visibility</p:attrName>
                                        </p:attrNameLst>
                                      </p:cBhvr>
                                      <p:to>
                                        <p:strVal val="visible"/>
                                      </p:to>
                                    </p:set>
                                    <p:animEffect filter="wipe(left)" transition="in">
                                      <p:cBhvr>
                                        <p:cTn id="15" dur="750"/>
                                        <p:tgtEl>
                                          <p:spTgt spid="3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8">
                                            <p:txEl>
                                              <p:pRg st="2" end="2"/>
                                            </p:txEl>
                                          </p:spTgt>
                                        </p:tgtEl>
                                        <p:attrNameLst>
                                          <p:attrName>style.visibility</p:attrName>
                                        </p:attrNameLst>
                                      </p:cBhvr>
                                      <p:to>
                                        <p:strVal val="visible"/>
                                      </p:to>
                                    </p:set>
                                    <p:animEffect filter="wipe(left)" transition="in">
                                      <p:cBhvr>
                                        <p:cTn id="20" dur="750"/>
                                        <p:tgtEl>
                                          <p:spTgt spid="30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311"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12"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13" name="THE BIBLE IS ONLY VALID SOURCE"/>
          <p:cNvSpPr txBox="1"/>
          <p:nvPr/>
        </p:nvSpPr>
        <p:spPr>
          <a:xfrm>
            <a:off x="344539" y="1687551"/>
            <a:ext cx="12446142" cy="965201"/>
          </a:xfrm>
          <a:prstGeom prst="rect">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THE BIBLE IS ONLY VALID SOURCE</a:t>
            </a:r>
          </a:p>
        </p:txBody>
      </p:sp>
      <p:sp>
        <p:nvSpPr>
          <p:cNvPr id="314" name="SOURCE: GOD BREATHED The scriptures are from God"/>
          <p:cNvSpPr/>
          <p:nvPr/>
        </p:nvSpPr>
        <p:spPr>
          <a:xfrm>
            <a:off x="224711" y="3706443"/>
            <a:ext cx="6017788" cy="1740965"/>
          </a:xfrm>
          <a:prstGeom prst="roundRect">
            <a:avLst>
              <a:gd name="adj" fmla="val 10942"/>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203200" dist="73233" dir="2501888">
              <a:srgbClr val="5A5F5E"/>
            </a:outerShdw>
          </a:effectLst>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effectLst>
                  <a:outerShdw sx="100000" sy="100000" kx="0" ky="0" algn="b" rotWithShape="0" blurRad="50800" dist="63500" dir="1983111">
                    <a:srgbClr val="000000"/>
                  </a:outerShdw>
                </a:effectLst>
              </a:defRPr>
            </a:pPr>
            <a:r>
              <a:t>SOURCE: GOD BREATHED</a:t>
            </a:r>
            <a:br/>
            <a:r>
              <a:t>The scriptures are from God</a:t>
            </a:r>
          </a:p>
        </p:txBody>
      </p:sp>
      <p:grpSp>
        <p:nvGrpSpPr>
          <p:cNvPr id="320" name="Group"/>
          <p:cNvGrpSpPr/>
          <p:nvPr/>
        </p:nvGrpSpPr>
        <p:grpSpPr>
          <a:xfrm>
            <a:off x="6244959" y="4598609"/>
            <a:ext cx="6373572" cy="1052759"/>
            <a:chOff x="0" y="0"/>
            <a:chExt cx="6373571" cy="1052757"/>
          </a:xfrm>
        </p:grpSpPr>
        <p:sp>
          <p:nvSpPr>
            <p:cNvPr id="315" name="Line"/>
            <p:cNvSpPr/>
            <p:nvPr/>
          </p:nvSpPr>
          <p:spPr>
            <a:xfrm>
              <a:off x="0" y="-1"/>
              <a:ext cx="852559" cy="559430"/>
            </a:xfrm>
            <a:prstGeom prst="line">
              <a:avLst/>
            </a:prstGeom>
            <a:noFill/>
            <a:ln w="76200" cap="flat">
              <a:solidFill>
                <a:schemeClr val="accent5"/>
              </a:solidFill>
              <a:prstDash val="solid"/>
              <a:miter lim="400000"/>
              <a:tailEnd type="triangle" w="med" len="med"/>
            </a:ln>
            <a:effectLst/>
          </p:spPr>
          <p:txBody>
            <a:bodyPr wrap="square" lIns="50800" tIns="50800" rIns="50800" bIns="50800" numCol="1" anchor="ctr">
              <a:noAutofit/>
            </a:bodyPr>
            <a:lstStyle/>
            <a:p>
              <a:pPr/>
            </a:p>
          </p:txBody>
        </p:sp>
        <p:pic>
          <p:nvPicPr>
            <p:cNvPr id="316" name="Line Line" descr="Line Line"/>
            <p:cNvPicPr>
              <a:picLocks noChangeAspect="0"/>
            </p:cNvPicPr>
            <p:nvPr/>
          </p:nvPicPr>
          <p:blipFill>
            <a:blip r:embed="rId4">
              <a:extLst/>
            </a:blip>
            <a:stretch>
              <a:fillRect/>
            </a:stretch>
          </p:blipFill>
          <p:spPr>
            <a:xfrm>
              <a:off x="453127" y="722557"/>
              <a:ext cx="4121035" cy="330201"/>
            </a:xfrm>
            <a:prstGeom prst="rect">
              <a:avLst/>
            </a:prstGeom>
            <a:effectLst/>
          </p:spPr>
        </p:pic>
        <p:pic>
          <p:nvPicPr>
            <p:cNvPr id="318" name="Line Line" descr="Line Line"/>
            <p:cNvPicPr>
              <a:picLocks noChangeAspect="0"/>
            </p:cNvPicPr>
            <p:nvPr/>
          </p:nvPicPr>
          <p:blipFill>
            <a:blip r:embed="rId5">
              <a:extLst/>
            </a:blip>
            <a:stretch>
              <a:fillRect/>
            </a:stretch>
          </p:blipFill>
          <p:spPr>
            <a:xfrm>
              <a:off x="1018986" y="98662"/>
              <a:ext cx="5354586" cy="330201"/>
            </a:xfrm>
            <a:prstGeom prst="rect">
              <a:avLst/>
            </a:prstGeom>
            <a:effectLst/>
          </p:spPr>
        </p:pic>
      </p:grpSp>
      <p:pic>
        <p:nvPicPr>
          <p:cNvPr id="321" name="Line Line" descr="Line Line"/>
          <p:cNvPicPr>
            <a:picLocks noChangeAspect="0"/>
          </p:cNvPicPr>
          <p:nvPr/>
        </p:nvPicPr>
        <p:blipFill>
          <a:blip r:embed="rId6">
            <a:extLst/>
          </a:blip>
          <a:stretch>
            <a:fillRect/>
          </a:stretch>
        </p:blipFill>
        <p:spPr>
          <a:xfrm>
            <a:off x="9538837" y="5855643"/>
            <a:ext cx="2161952" cy="330201"/>
          </a:xfrm>
          <a:prstGeom prst="rect">
            <a:avLst/>
          </a:prstGeom>
        </p:spPr>
      </p:pic>
      <p:grpSp>
        <p:nvGrpSpPr>
          <p:cNvPr id="331" name="Group"/>
          <p:cNvGrpSpPr/>
          <p:nvPr/>
        </p:nvGrpSpPr>
        <p:grpSpPr>
          <a:xfrm>
            <a:off x="224711" y="5734312"/>
            <a:ext cx="12106995" cy="1740965"/>
            <a:chOff x="0" y="0"/>
            <a:chExt cx="12106993" cy="1740963"/>
          </a:xfrm>
        </p:grpSpPr>
        <p:sp>
          <p:nvSpPr>
            <p:cNvPr id="323" name="PURPOSE: OUR GUIDANCE in teaching, proving, correcting, instructing in what is right …"/>
            <p:cNvSpPr/>
            <p:nvPr/>
          </p:nvSpPr>
          <p:spPr>
            <a:xfrm>
              <a:off x="0" y="0"/>
              <a:ext cx="6017788" cy="1740964"/>
            </a:xfrm>
            <a:prstGeom prst="roundRect">
              <a:avLst>
                <a:gd name="adj" fmla="val 10942"/>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12700" cap="flat">
              <a:noFill/>
              <a:miter lim="400000"/>
            </a:ln>
            <a:effectLst>
              <a:outerShdw sx="100000" sy="100000" kx="0" ky="0" algn="b" rotWithShape="0" blurRad="203200" dist="73233" dir="2501888">
                <a:srgbClr val="5A5F5E"/>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a:solidFill>
                    <a:srgbClr val="FFFFFF"/>
                  </a:solidFill>
                  <a:effectLst>
                    <a:outerShdw sx="100000" sy="100000" kx="0" ky="0" algn="b" rotWithShape="0" blurRad="50800" dist="63500" dir="2670990">
                      <a:srgbClr val="000000"/>
                    </a:outerShdw>
                  </a:effectLst>
                </a:defRPr>
              </a:pPr>
              <a:r>
                <a:t>PURPOSE: OUR GUIDANCE</a:t>
              </a:r>
              <a:br/>
              <a:r>
                <a:t>in teaching, proving, correcting, instructing in what is right …</a:t>
              </a:r>
            </a:p>
          </p:txBody>
        </p:sp>
        <p:pic>
          <p:nvPicPr>
            <p:cNvPr id="324" name="Line Line" descr="Line Line"/>
            <p:cNvPicPr>
              <a:picLocks noChangeAspect="0"/>
            </p:cNvPicPr>
            <p:nvPr/>
          </p:nvPicPr>
          <p:blipFill>
            <a:blip r:embed="rId6">
              <a:extLst/>
            </a:blip>
            <a:stretch>
              <a:fillRect/>
            </a:stretch>
          </p:blipFill>
          <p:spPr>
            <a:xfrm>
              <a:off x="6415467" y="705382"/>
              <a:ext cx="2161951" cy="330201"/>
            </a:xfrm>
            <a:prstGeom prst="rect">
              <a:avLst/>
            </a:prstGeom>
            <a:effectLst/>
          </p:spPr>
        </p:pic>
        <p:pic>
          <p:nvPicPr>
            <p:cNvPr id="326" name="Line Line" descr="Line Line"/>
            <p:cNvPicPr>
              <a:picLocks noChangeAspect="0"/>
            </p:cNvPicPr>
            <p:nvPr/>
          </p:nvPicPr>
          <p:blipFill>
            <a:blip r:embed="rId7">
              <a:extLst/>
            </a:blip>
            <a:stretch>
              <a:fillRect/>
            </a:stretch>
          </p:blipFill>
          <p:spPr>
            <a:xfrm>
              <a:off x="8975097" y="705382"/>
              <a:ext cx="2459610" cy="330201"/>
            </a:xfrm>
            <a:prstGeom prst="rect">
              <a:avLst/>
            </a:prstGeom>
            <a:effectLst/>
          </p:spPr>
        </p:pic>
        <p:pic>
          <p:nvPicPr>
            <p:cNvPr id="328" name="Line Line" descr="Line Line"/>
            <p:cNvPicPr>
              <a:picLocks noChangeAspect="0"/>
            </p:cNvPicPr>
            <p:nvPr/>
          </p:nvPicPr>
          <p:blipFill>
            <a:blip r:embed="rId8">
              <a:extLst/>
            </a:blip>
            <a:stretch>
              <a:fillRect/>
            </a:stretch>
          </p:blipFill>
          <p:spPr>
            <a:xfrm>
              <a:off x="6089206" y="1337679"/>
              <a:ext cx="6017788" cy="330201"/>
            </a:xfrm>
            <a:prstGeom prst="rect">
              <a:avLst/>
            </a:prstGeom>
            <a:effectLst/>
          </p:spPr>
        </p:pic>
        <p:sp>
          <p:nvSpPr>
            <p:cNvPr id="330" name="Line"/>
            <p:cNvSpPr/>
            <p:nvPr/>
          </p:nvSpPr>
          <p:spPr>
            <a:xfrm>
              <a:off x="6068150" y="1019573"/>
              <a:ext cx="549497" cy="1"/>
            </a:xfrm>
            <a:prstGeom prst="line">
              <a:avLst/>
            </a:prstGeom>
            <a:noFill/>
            <a:ln w="76200" cap="flat">
              <a:solidFill>
                <a:schemeClr val="accent5"/>
              </a:solidFill>
              <a:prstDash val="solid"/>
              <a:miter lim="400000"/>
              <a:tailEnd type="triangle" w="med" len="med"/>
            </a:ln>
            <a:effectLst/>
          </p:spPr>
          <p:txBody>
            <a:bodyPr wrap="square" lIns="50800" tIns="50800" rIns="50800" bIns="50800" numCol="1" anchor="ctr">
              <a:noAutofit/>
            </a:bodyPr>
            <a:lstStyle/>
            <a:p>
              <a:pPr/>
            </a:p>
          </p:txBody>
        </p:sp>
      </p:grpSp>
      <p:grpSp>
        <p:nvGrpSpPr>
          <p:cNvPr id="340" name="Group"/>
          <p:cNvGrpSpPr/>
          <p:nvPr/>
        </p:nvGrpSpPr>
        <p:grpSpPr>
          <a:xfrm>
            <a:off x="224711" y="7762181"/>
            <a:ext cx="12812823" cy="1740965"/>
            <a:chOff x="0" y="0"/>
            <a:chExt cx="12812822" cy="1740963"/>
          </a:xfrm>
        </p:grpSpPr>
        <p:sp>
          <p:nvSpPr>
            <p:cNvPr id="332" name="SUFFICIENT IN GUIDANCE Provides all God wants us to be, &amp; equips for all He wants done."/>
            <p:cNvSpPr/>
            <p:nvPr/>
          </p:nvSpPr>
          <p:spPr>
            <a:xfrm>
              <a:off x="0" y="0"/>
              <a:ext cx="6017788" cy="1740964"/>
            </a:xfrm>
            <a:prstGeom prst="roundRect">
              <a:avLst>
                <a:gd name="adj" fmla="val 10942"/>
              </a:avLst>
            </a:prstGeom>
            <a:gradFill flip="none" rotWithShape="1">
              <a:gsLst>
                <a:gs pos="0">
                  <a:schemeClr val="accent3"/>
                </a:gs>
                <a:gs pos="100000">
                  <a:schemeClr val="accent3">
                    <a:satOff val="2194"/>
                    <a:lumOff val="-10817"/>
                  </a:schemeClr>
                </a:gs>
              </a:gsLst>
              <a:lin ang="5400000" scaled="0"/>
            </a:gradFill>
            <a:ln w="12700" cap="flat">
              <a:noFill/>
              <a:miter lim="400000"/>
            </a:ln>
            <a:effectLst>
              <a:outerShdw sx="100000" sy="100000" kx="0" ky="0" algn="b" rotWithShape="0" blurRad="203200" dist="73233" dir="2501888">
                <a:srgbClr val="5A5F5E"/>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a:solidFill>
                    <a:srgbClr val="FFFFFF"/>
                  </a:solidFill>
                  <a:effectLst>
                    <a:outerShdw sx="100000" sy="100000" kx="0" ky="0" algn="b" rotWithShape="0" blurRad="50800" dist="63500" dir="2458953">
                      <a:srgbClr val="000000"/>
                    </a:outerShdw>
                  </a:effectLst>
                </a:defRPr>
              </a:pPr>
              <a:r>
                <a:t>SUFFICIENT IN GUIDANCE</a:t>
              </a:r>
              <a:br/>
              <a:r>
                <a:t>Provides all God wants us to be, &amp; equips for all He wants done.</a:t>
              </a:r>
            </a:p>
          </p:txBody>
        </p:sp>
        <p:pic>
          <p:nvPicPr>
            <p:cNvPr id="333" name="Line Line" descr="Line Line"/>
            <p:cNvPicPr>
              <a:picLocks noChangeAspect="0"/>
            </p:cNvPicPr>
            <p:nvPr/>
          </p:nvPicPr>
          <p:blipFill>
            <a:blip r:embed="rId7">
              <a:extLst/>
            </a:blip>
            <a:stretch>
              <a:fillRect/>
            </a:stretch>
          </p:blipFill>
          <p:spPr>
            <a:xfrm>
              <a:off x="5987074" y="526160"/>
              <a:ext cx="2459609" cy="330201"/>
            </a:xfrm>
            <a:prstGeom prst="rect">
              <a:avLst/>
            </a:prstGeom>
            <a:effectLst/>
          </p:spPr>
        </p:pic>
        <p:pic>
          <p:nvPicPr>
            <p:cNvPr id="335" name="Line Line" descr="Line Line"/>
            <p:cNvPicPr>
              <a:picLocks noChangeAspect="0"/>
            </p:cNvPicPr>
            <p:nvPr/>
          </p:nvPicPr>
          <p:blipFill>
            <a:blip r:embed="rId7">
              <a:extLst/>
            </a:blip>
            <a:stretch>
              <a:fillRect/>
            </a:stretch>
          </p:blipFill>
          <p:spPr>
            <a:xfrm>
              <a:off x="10353213" y="419934"/>
              <a:ext cx="2459610" cy="330201"/>
            </a:xfrm>
            <a:prstGeom prst="rect">
              <a:avLst/>
            </a:prstGeom>
            <a:effectLst/>
          </p:spPr>
        </p:pic>
        <p:pic>
          <p:nvPicPr>
            <p:cNvPr id="337" name="Line Line" descr="Line Line"/>
            <p:cNvPicPr>
              <a:picLocks noChangeAspect="0"/>
            </p:cNvPicPr>
            <p:nvPr/>
          </p:nvPicPr>
          <p:blipFill>
            <a:blip r:embed="rId9">
              <a:extLst/>
            </a:blip>
            <a:stretch>
              <a:fillRect/>
            </a:stretch>
          </p:blipFill>
          <p:spPr>
            <a:xfrm>
              <a:off x="7021159" y="1060637"/>
              <a:ext cx="4671951" cy="330201"/>
            </a:xfrm>
            <a:prstGeom prst="rect">
              <a:avLst/>
            </a:prstGeom>
            <a:effectLst/>
          </p:spPr>
        </p:pic>
        <p:sp>
          <p:nvSpPr>
            <p:cNvPr id="339" name="Line"/>
            <p:cNvSpPr/>
            <p:nvPr/>
          </p:nvSpPr>
          <p:spPr>
            <a:xfrm>
              <a:off x="5967476" y="913189"/>
              <a:ext cx="620424" cy="1"/>
            </a:xfrm>
            <a:prstGeom prst="line">
              <a:avLst/>
            </a:prstGeom>
            <a:noFill/>
            <a:ln w="76200" cap="flat">
              <a:solidFill>
                <a:schemeClr val="accent5"/>
              </a:solidFill>
              <a:prstDash val="solid"/>
              <a:miter lim="400000"/>
              <a:tailEnd type="triangle" w="med" len="med"/>
            </a:ln>
            <a:effectLst/>
          </p:spPr>
          <p:txBody>
            <a:bodyPr wrap="square" lIns="50800" tIns="50800" rIns="50800" bIns="50800" numCol="1" anchor="ctr">
              <a:noAutofit/>
            </a:bodyPr>
            <a:lstStyle/>
            <a:p>
              <a:pPr/>
            </a:p>
          </p:txBody>
        </p:sp>
      </p:grpSp>
      <p:sp>
        <p:nvSpPr>
          <p:cNvPr id="341" name="2 Timothy 3:16–17 (NKJV)…"/>
          <p:cNvSpPr txBox="1"/>
          <p:nvPr/>
        </p:nvSpPr>
        <p:spPr>
          <a:xfrm>
            <a:off x="6333424" y="3127364"/>
            <a:ext cx="6496845" cy="6150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Times New Roman"/>
                <a:ea typeface="Times New Roman"/>
                <a:cs typeface="Times New Roman"/>
                <a:sym typeface="Times New Roman"/>
              </a:defRPr>
            </a:pPr>
            <a:r>
              <a:t>2 Timothy 3:16–17 (NKJV)</a:t>
            </a:r>
          </a:p>
          <a:p>
            <a:pPr defTabSz="457200">
              <a:defRPr sz="4000">
                <a:solidFill>
                  <a:srgbClr val="000000"/>
                </a:solidFill>
                <a:latin typeface="Times New Roman"/>
                <a:ea typeface="Times New Roman"/>
                <a:cs typeface="Times New Roman"/>
                <a:sym typeface="Times New Roman"/>
              </a:defRPr>
            </a:pPr>
            <a:r>
              <a:rPr baseline="31999"/>
              <a:t>16</a:t>
            </a:r>
            <a:r>
              <a:t> All Scripture </a:t>
            </a:r>
            <a:r>
              <a:rPr i="1"/>
              <a:t>is</a:t>
            </a:r>
            <a:r>
              <a:t> given by inspiration of God, and </a:t>
            </a:r>
            <a:r>
              <a:rPr i="1"/>
              <a:t>is</a:t>
            </a:r>
            <a:r>
              <a:t> profitable for doctrine, for reproof, for correction, for instruction in righteousness, </a:t>
            </a:r>
            <a:r>
              <a:rPr baseline="31999"/>
              <a:t>17</a:t>
            </a:r>
            <a:r>
              <a:t> that the man of God may be complete, thoroughly equipped for every good work.</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0"/>
                                        </p:tgtEl>
                                        <p:attrNameLst>
                                          <p:attrName>style.visibility</p:attrName>
                                        </p:attrNameLst>
                                      </p:cBhvr>
                                      <p:to>
                                        <p:strVal val="visible"/>
                                      </p:to>
                                    </p:set>
                                    <p:animEffect filter="wipe(left)" transition="in">
                                      <p:cBhvr>
                                        <p:cTn id="7" dur="1000"/>
                                        <p:tgtEl>
                                          <p:spTgt spid="32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31"/>
                                        </p:tgtEl>
                                        <p:attrNameLst>
                                          <p:attrName>style.visibility</p:attrName>
                                        </p:attrNameLst>
                                      </p:cBhvr>
                                      <p:to>
                                        <p:strVal val="visible"/>
                                      </p:to>
                                    </p:set>
                                    <p:animEffect filter="wipe(left)" transition="in">
                                      <p:cBhvr>
                                        <p:cTn id="12" dur="1000"/>
                                        <p:tgtEl>
                                          <p:spTgt spid="33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40"/>
                                        </p:tgtEl>
                                        <p:attrNameLst>
                                          <p:attrName>style.visibility</p:attrName>
                                        </p:attrNameLst>
                                      </p:cBhvr>
                                      <p:to>
                                        <p:strVal val="visible"/>
                                      </p:to>
                                    </p:set>
                                    <p:animEffect filter="wipe(left)" transition="in">
                                      <p:cBhvr>
                                        <p:cTn id="17"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3"/>
      <p:bldP build="whole" bldLvl="1" animBg="1" rev="0" advAuto="0" spid="320" grpId="1"/>
      <p:bldP build="whole" bldLvl="1" animBg="1" rev="0" advAuto="0" spid="331"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Rectangle 7"/>
          <p:cNvSpPr txBox="1"/>
          <p:nvPr/>
        </p:nvSpPr>
        <p:spPr>
          <a:xfrm>
            <a:off x="8611723" y="4956387"/>
            <a:ext cx="4313260" cy="4671739"/>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gradFill flip="none" rotWithShape="1">
                  <a:gsLst>
                    <a:gs pos="0">
                      <a:srgbClr val="994500"/>
                    </a:gs>
                    <a:gs pos="78000">
                      <a:srgbClr val="FF9853"/>
                    </a:gs>
                    <a:gs pos="100000">
                      <a:srgbClr val="FFF5F1"/>
                    </a:gs>
                  </a:gsLst>
                  <a:lin ang="5400000" scaled="0"/>
                </a:gradFill>
                <a:effectLst>
                  <a:outerShdw sx="100000" sy="100000" kx="0" ky="0" algn="b" rotWithShape="0" blurRad="63500" dist="63500" dir="2225371">
                    <a:srgbClr val="000000">
                      <a:alpha val="75000"/>
                    </a:srgbClr>
                  </a:outerShdw>
                </a:effectLst>
                <a:latin typeface="Gill Sans"/>
                <a:ea typeface="Gill Sans"/>
                <a:cs typeface="Gill Sans"/>
                <a:sym typeface="Gill Sans"/>
              </a:defRPr>
            </a:pPr>
            <a:r>
              <a:t>From Men</a:t>
            </a:r>
          </a:p>
          <a:p>
            <a:pPr marL="487680" indent="-487680" defTabSz="1300480">
              <a:spcBef>
                <a:spcPts val="1000"/>
              </a:spcBef>
              <a:defRPr sz="4400">
                <a:solidFill>
                  <a:srgbClr val="000000"/>
                </a:solidFill>
                <a:latin typeface="Gill Sans"/>
                <a:ea typeface="Gill Sans"/>
                <a:cs typeface="Gill Sans"/>
                <a:sym typeface="Gill Sans"/>
              </a:defRPr>
            </a:pPr>
            <a:r>
              <a:t>Mt. 15:1-9</a:t>
            </a:r>
          </a:p>
          <a:p>
            <a:pPr marL="487680" indent="-487680" defTabSz="1300480">
              <a:spcBef>
                <a:spcPts val="1000"/>
              </a:spcBef>
              <a:defRPr sz="4400">
                <a:solidFill>
                  <a:srgbClr val="000000"/>
                </a:solidFill>
                <a:latin typeface="Gill Sans"/>
                <a:ea typeface="Gill Sans"/>
                <a:cs typeface="Gill Sans"/>
                <a:sym typeface="Gill Sans"/>
              </a:defRPr>
            </a:pPr>
            <a:r>
              <a:t>1 Cor. 4:6</a:t>
            </a:r>
          </a:p>
          <a:p>
            <a:pPr marL="487680" indent="-487680" defTabSz="1300480">
              <a:spcBef>
                <a:spcPts val="1000"/>
              </a:spcBef>
              <a:defRPr sz="4400">
                <a:solidFill>
                  <a:srgbClr val="000000"/>
                </a:solidFill>
                <a:latin typeface="Gill Sans"/>
                <a:ea typeface="Gill Sans"/>
                <a:cs typeface="Gill Sans"/>
                <a:sym typeface="Gill Sans"/>
              </a:defRPr>
            </a:pPr>
            <a:r>
              <a:t>Gal. 1:10-17</a:t>
            </a:r>
          </a:p>
          <a:p>
            <a:pPr marL="487680" indent="-487680" defTabSz="1300480">
              <a:spcBef>
                <a:spcPts val="1000"/>
              </a:spcBef>
              <a:defRPr sz="4400">
                <a:solidFill>
                  <a:srgbClr val="000000"/>
                </a:solidFill>
                <a:latin typeface="Gill Sans"/>
                <a:ea typeface="Gill Sans"/>
                <a:cs typeface="Gill Sans"/>
                <a:sym typeface="Gill Sans"/>
              </a:defRPr>
            </a:pPr>
            <a:r>
              <a:t>Col. 2:8</a:t>
            </a:r>
          </a:p>
          <a:p>
            <a:pPr marL="487680" indent="-487680" defTabSz="1300480">
              <a:spcBef>
                <a:spcPts val="1000"/>
              </a:spcBef>
              <a:defRPr sz="4400">
                <a:solidFill>
                  <a:srgbClr val="000000"/>
                </a:solidFill>
                <a:latin typeface="Gill Sans"/>
                <a:ea typeface="Gill Sans"/>
                <a:cs typeface="Gill Sans"/>
                <a:sym typeface="Gill Sans"/>
              </a:defRPr>
            </a:pPr>
            <a:r>
              <a:t>2 Thess. 2:2-4</a:t>
            </a:r>
          </a:p>
        </p:txBody>
      </p:sp>
      <p:sp>
        <p:nvSpPr>
          <p:cNvPr id="344" name="Rectangle 8"/>
          <p:cNvSpPr txBox="1"/>
          <p:nvPr/>
        </p:nvSpPr>
        <p:spPr>
          <a:xfrm>
            <a:off x="210237" y="4956387"/>
            <a:ext cx="4313260" cy="4671739"/>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gradFill flip="none" rotWithShape="1">
                  <a:gsLst>
                    <a:gs pos="0">
                      <a:srgbClr val="994500"/>
                    </a:gs>
                    <a:gs pos="78000">
                      <a:srgbClr val="FF9853"/>
                    </a:gs>
                    <a:gs pos="100000">
                      <a:srgbClr val="FFF5F1"/>
                    </a:gs>
                  </a:gsLst>
                  <a:lin ang="5400000" scaled="0"/>
                </a:gradFill>
                <a:effectLst>
                  <a:outerShdw sx="100000" sy="100000" kx="0" ky="0" algn="b" rotWithShape="0" blurRad="12700" dist="63500" dir="826181">
                    <a:srgbClr val="000000">
                      <a:alpha val="75000"/>
                    </a:srgbClr>
                  </a:outerShdw>
                </a:effectLst>
                <a:latin typeface="Gill Sans"/>
                <a:ea typeface="Gill Sans"/>
                <a:cs typeface="Gill Sans"/>
                <a:sym typeface="Gill Sans"/>
              </a:defRPr>
            </a:pPr>
            <a:r>
              <a:t>From Heaven</a:t>
            </a:r>
            <a:endParaRPr sz="5000"/>
          </a:p>
          <a:p>
            <a:pPr marL="487680" indent="-487680" defTabSz="1300480">
              <a:spcBef>
                <a:spcPts val="1000"/>
              </a:spcBef>
              <a:defRPr sz="4400">
                <a:solidFill>
                  <a:srgbClr val="000000"/>
                </a:solidFill>
                <a:latin typeface="Gill Sans"/>
                <a:ea typeface="Gill Sans"/>
                <a:cs typeface="Gill Sans"/>
                <a:sym typeface="Gill Sans"/>
              </a:defRPr>
            </a:pPr>
            <a:r>
              <a:t>Mt. 21:23-27</a:t>
            </a:r>
          </a:p>
          <a:p>
            <a:pPr marL="487680" indent="-487680" defTabSz="1300480">
              <a:spcBef>
                <a:spcPts val="1000"/>
              </a:spcBef>
              <a:defRPr sz="4400">
                <a:solidFill>
                  <a:srgbClr val="000000"/>
                </a:solidFill>
                <a:latin typeface="Gill Sans"/>
                <a:ea typeface="Gill Sans"/>
                <a:cs typeface="Gill Sans"/>
                <a:sym typeface="Gill Sans"/>
              </a:defRPr>
            </a:pPr>
            <a:r>
              <a:t>1 John 4:4-6</a:t>
            </a:r>
          </a:p>
          <a:p>
            <a:pPr marL="487680" indent="-487680" defTabSz="1300480">
              <a:spcBef>
                <a:spcPts val="1000"/>
              </a:spcBef>
              <a:defRPr sz="4400">
                <a:solidFill>
                  <a:srgbClr val="000000"/>
                </a:solidFill>
                <a:latin typeface="Gill Sans"/>
                <a:ea typeface="Gill Sans"/>
                <a:cs typeface="Gill Sans"/>
                <a:sym typeface="Gill Sans"/>
              </a:defRPr>
            </a:pPr>
            <a:r>
              <a:t>Gal. 1:6-9</a:t>
            </a:r>
          </a:p>
          <a:p>
            <a:pPr marL="487680" indent="-487680" defTabSz="1300480">
              <a:spcBef>
                <a:spcPts val="1000"/>
              </a:spcBef>
              <a:defRPr sz="4400">
                <a:solidFill>
                  <a:srgbClr val="000000"/>
                </a:solidFill>
                <a:latin typeface="Gill Sans"/>
                <a:ea typeface="Gill Sans"/>
                <a:cs typeface="Gill Sans"/>
                <a:sym typeface="Gill Sans"/>
              </a:defRPr>
            </a:pPr>
            <a:r>
              <a:t>Col. 2:6-10</a:t>
            </a:r>
          </a:p>
          <a:p>
            <a:pPr marL="487680" indent="-487680" defTabSz="1300480">
              <a:spcBef>
                <a:spcPts val="1000"/>
              </a:spcBef>
              <a:defRPr sz="4400">
                <a:solidFill>
                  <a:srgbClr val="000000"/>
                </a:solidFill>
                <a:latin typeface="Gill Sans"/>
                <a:ea typeface="Gill Sans"/>
                <a:cs typeface="Gill Sans"/>
                <a:sym typeface="Gill Sans"/>
              </a:defRPr>
            </a:pPr>
            <a:r>
              <a:t>2 Thess. 2:15</a:t>
            </a:r>
          </a:p>
        </p:txBody>
      </p:sp>
      <p:pic>
        <p:nvPicPr>
          <p:cNvPr id="345" name="Rectangle Rectangle" descr="Rectangle Rectangle"/>
          <p:cNvPicPr>
            <a:picLocks noChangeAspect="0"/>
          </p:cNvPicPr>
          <p:nvPr/>
        </p:nvPicPr>
        <p:blipFill>
          <a:blip r:embed="rId2">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46"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47" name="THE BIBLE IS ONLY VALID SOURCE"/>
          <p:cNvSpPr txBox="1"/>
          <p:nvPr/>
        </p:nvSpPr>
        <p:spPr>
          <a:xfrm>
            <a:off x="344539" y="1687551"/>
            <a:ext cx="12446142" cy="965201"/>
          </a:xfrm>
          <a:prstGeom prst="rect">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THE BIBLE IS ONLY VALID SOURCE</a:t>
            </a:r>
          </a:p>
        </p:txBody>
      </p:sp>
      <p:sp>
        <p:nvSpPr>
          <p:cNvPr id="348" name="Rectangle 3"/>
          <p:cNvSpPr txBox="1"/>
          <p:nvPr/>
        </p:nvSpPr>
        <p:spPr>
          <a:xfrm>
            <a:off x="4291583" y="4903132"/>
            <a:ext cx="4421633" cy="4778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6350" defTabSz="1300480">
              <a:spcBef>
                <a:spcPts val="2400"/>
              </a:spcBef>
              <a:defRPr b="1" sz="102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Agency FB"/>
                <a:ea typeface="Agency FB"/>
                <a:cs typeface="Agency FB"/>
                <a:sym typeface="Agency FB"/>
              </a:defRPr>
            </a:pPr>
            <a:r>
              <a:t>Only Two Possible Sources</a:t>
            </a:r>
          </a:p>
        </p:txBody>
      </p:sp>
      <p:pic>
        <p:nvPicPr>
          <p:cNvPr id="349" name="Picture 2" descr="Picture 2"/>
          <p:cNvPicPr>
            <a:picLocks noChangeAspect="1"/>
          </p:cNvPicPr>
          <p:nvPr/>
        </p:nvPicPr>
        <p:blipFill>
          <a:blip r:embed="rId3">
            <a:extLst/>
          </a:blip>
          <a:srcRect l="0" t="16500" r="0" b="9357"/>
          <a:stretch>
            <a:fillRect/>
          </a:stretch>
        </p:blipFill>
        <p:spPr>
          <a:xfrm>
            <a:off x="9685430" y="3349054"/>
            <a:ext cx="2520455" cy="1767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4" y="0"/>
                  <a:pt x="0" y="4836"/>
                  <a:pt x="0" y="10800"/>
                </a:cubicBezTo>
                <a:cubicBezTo>
                  <a:pt x="0" y="16764"/>
                  <a:pt x="4834" y="21600"/>
                  <a:pt x="10798" y="21600"/>
                </a:cubicBezTo>
                <a:cubicBezTo>
                  <a:pt x="16763" y="21600"/>
                  <a:pt x="21600" y="16764"/>
                  <a:pt x="21600" y="10800"/>
                </a:cubicBezTo>
                <a:cubicBezTo>
                  <a:pt x="21600" y="4836"/>
                  <a:pt x="16763" y="0"/>
                  <a:pt x="10798" y="0"/>
                </a:cubicBezTo>
                <a:close/>
              </a:path>
            </a:pathLst>
          </a:custGeom>
          <a:ln w="12700">
            <a:miter lim="400000"/>
          </a:ln>
          <a:effectLst>
            <a:outerShdw sx="100000" sy="100000" kx="0" ky="0" algn="b" rotWithShape="0" blurRad="266700" dist="342900" dir="11520000">
              <a:srgbClr val="000000">
                <a:alpha val="18000"/>
              </a:srgbClr>
            </a:outerShdw>
          </a:effectLst>
        </p:spPr>
      </p:pic>
      <p:pic>
        <p:nvPicPr>
          <p:cNvPr id="350" name="Picture 2" descr="Picture 2"/>
          <p:cNvPicPr>
            <a:picLocks noChangeAspect="1"/>
          </p:cNvPicPr>
          <p:nvPr/>
        </p:nvPicPr>
        <p:blipFill>
          <a:blip r:embed="rId4">
            <a:extLst/>
          </a:blip>
          <a:stretch>
            <a:fillRect/>
          </a:stretch>
        </p:blipFill>
        <p:spPr>
          <a:xfrm>
            <a:off x="187022" y="3262074"/>
            <a:ext cx="2927295" cy="2015421"/>
          </a:xfrm>
          <a:prstGeom prst="rect">
            <a:avLst/>
          </a:prstGeom>
          <a:ln w="12700">
            <a:miter lim="400000"/>
          </a:ln>
        </p:spPr>
      </p:pic>
      <p:pic>
        <p:nvPicPr>
          <p:cNvPr id="351" name="Picture 5" descr="Picture 5"/>
          <p:cNvPicPr>
            <a:picLocks noChangeAspect="1"/>
          </p:cNvPicPr>
          <p:nvPr/>
        </p:nvPicPr>
        <p:blipFill>
          <a:blip r:embed="rId5">
            <a:extLst/>
          </a:blip>
          <a:stretch>
            <a:fillRect/>
          </a:stretch>
        </p:blipFill>
        <p:spPr>
          <a:xfrm rot="4429752">
            <a:off x="8083720" y="3340536"/>
            <a:ext cx="1444701" cy="1989574"/>
          </a:xfrm>
          <a:prstGeom prst="rect">
            <a:avLst/>
          </a:prstGeom>
          <a:ln w="12700">
            <a:miter lim="400000"/>
          </a:ln>
        </p:spPr>
      </p:pic>
      <p:pic>
        <p:nvPicPr>
          <p:cNvPr id="352" name="Picture 6" descr="Picture 6"/>
          <p:cNvPicPr>
            <a:picLocks noChangeAspect="1"/>
          </p:cNvPicPr>
          <p:nvPr/>
        </p:nvPicPr>
        <p:blipFill>
          <a:blip r:embed="rId6">
            <a:extLst/>
          </a:blip>
          <a:stretch>
            <a:fillRect/>
          </a:stretch>
        </p:blipFill>
        <p:spPr>
          <a:xfrm rot="17186021">
            <a:off x="3404279" y="3340537"/>
            <a:ext cx="1651087" cy="1989572"/>
          </a:xfrm>
          <a:prstGeom prst="rect">
            <a:avLst/>
          </a:prstGeom>
          <a:ln w="12700">
            <a:miter lim="400000"/>
          </a:ln>
        </p:spPr>
      </p:pic>
      <p:sp>
        <p:nvSpPr>
          <p:cNvPr id="353" name="The baptism of John—where was it from? From heaven or from men?…"/>
          <p:cNvSpPr txBox="1"/>
          <p:nvPr/>
        </p:nvSpPr>
        <p:spPr>
          <a:xfrm>
            <a:off x="1016917" y="2806105"/>
            <a:ext cx="10970966" cy="1051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6350" defTabSz="1300480">
              <a:spcBef>
                <a:spcPts val="600"/>
              </a:spcBef>
              <a:defRPr b="1" i="1" sz="28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The baptism of John—where was it from? From heaven or from men?</a:t>
            </a:r>
          </a:p>
          <a:p>
            <a:pPr lvl="1" indent="6350" defTabSz="1300480">
              <a:spcBef>
                <a:spcPts val="600"/>
              </a:spcBef>
              <a:defRPr b="1" i="1" sz="28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Matthew 21:25-26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44">
                                            <p:bg/>
                                          </p:spTgt>
                                        </p:tgtEl>
                                        <p:attrNameLst>
                                          <p:attrName>style.visibility</p:attrName>
                                        </p:attrNameLst>
                                      </p:cBhvr>
                                      <p:to>
                                        <p:strVal val="visible"/>
                                      </p:to>
                                    </p:set>
                                    <p:anim calcmode="lin" valueType="num">
                                      <p:cBhvr>
                                        <p:cTn id="7" dur="500" fill="hold"/>
                                        <p:tgtEl>
                                          <p:spTgt spid="344">
                                            <p:bg/>
                                          </p:spTgt>
                                        </p:tgtEl>
                                        <p:attrNameLst>
                                          <p:attrName>ppt_w</p:attrName>
                                        </p:attrNameLst>
                                      </p:cBhvr>
                                      <p:tavLst>
                                        <p:tav tm="0">
                                          <p:val>
                                            <p:fltVal val="0"/>
                                          </p:val>
                                        </p:tav>
                                        <p:tav tm="100000">
                                          <p:val>
                                            <p:strVal val="#ppt_w"/>
                                          </p:val>
                                        </p:tav>
                                      </p:tavLst>
                                    </p:anim>
                                    <p:anim calcmode="lin" valueType="num">
                                      <p:cBhvr>
                                        <p:cTn id="8" dur="500" fill="hold"/>
                                        <p:tgtEl>
                                          <p:spTgt spid="344">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44">
                                            <p:txEl>
                                              <p:pRg st="0" end="0"/>
                                            </p:txEl>
                                          </p:spTgt>
                                        </p:tgtEl>
                                        <p:attrNameLst>
                                          <p:attrName>style.visibility</p:attrName>
                                        </p:attrNameLst>
                                      </p:cBhvr>
                                      <p:to>
                                        <p:strVal val="visible"/>
                                      </p:to>
                                    </p:set>
                                    <p:anim calcmode="lin" valueType="num">
                                      <p:cBhvr>
                                        <p:cTn id="11" dur="500" fill="hold"/>
                                        <p:tgtEl>
                                          <p:spTgt spid="34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4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Class="entr" nodeType="afterEffect" presetSubtype="16" presetID="23" grpId="1" fill="hold">
                                  <p:stCondLst>
                                    <p:cond delay="0"/>
                                  </p:stCondLst>
                                  <p:iterate type="el" backwards="0">
                                    <p:tmAbs val="0"/>
                                  </p:iterate>
                                  <p:childTnLst>
                                    <p:set>
                                      <p:cBhvr>
                                        <p:cTn id="15" fill="hold"/>
                                        <p:tgtEl>
                                          <p:spTgt spid="344">
                                            <p:txEl>
                                              <p:pRg st="1" end="1"/>
                                            </p:txEl>
                                          </p:spTgt>
                                        </p:tgtEl>
                                        <p:attrNameLst>
                                          <p:attrName>style.visibility</p:attrName>
                                        </p:attrNameLst>
                                      </p:cBhvr>
                                      <p:to>
                                        <p:strVal val="visible"/>
                                      </p:to>
                                    </p:set>
                                    <p:anim calcmode="lin" valueType="num">
                                      <p:cBhvr>
                                        <p:cTn id="16" dur="500" fill="hold"/>
                                        <p:tgtEl>
                                          <p:spTgt spid="34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4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1" fill="hold">
                                  <p:stCondLst>
                                    <p:cond delay="0"/>
                                  </p:stCondLst>
                                  <p:iterate type="el" backwards="0">
                                    <p:tmAbs val="0"/>
                                  </p:iterate>
                                  <p:childTnLst>
                                    <p:set>
                                      <p:cBhvr>
                                        <p:cTn id="21" fill="hold"/>
                                        <p:tgtEl>
                                          <p:spTgt spid="344">
                                            <p:txEl>
                                              <p:pRg st="2" end="2"/>
                                            </p:txEl>
                                          </p:spTgt>
                                        </p:tgtEl>
                                        <p:attrNameLst>
                                          <p:attrName>style.visibility</p:attrName>
                                        </p:attrNameLst>
                                      </p:cBhvr>
                                      <p:to>
                                        <p:strVal val="visible"/>
                                      </p:to>
                                    </p:set>
                                    <p:anim calcmode="lin" valueType="num">
                                      <p:cBhvr>
                                        <p:cTn id="22" dur="500" fill="hold"/>
                                        <p:tgtEl>
                                          <p:spTgt spid="344">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4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23" grpId="1" fill="hold">
                                  <p:stCondLst>
                                    <p:cond delay="0"/>
                                  </p:stCondLst>
                                  <p:iterate type="el" backwards="0">
                                    <p:tmAbs val="0"/>
                                  </p:iterate>
                                  <p:childTnLst>
                                    <p:set>
                                      <p:cBhvr>
                                        <p:cTn id="27" fill="hold"/>
                                        <p:tgtEl>
                                          <p:spTgt spid="344">
                                            <p:txEl>
                                              <p:pRg st="3" end="3"/>
                                            </p:txEl>
                                          </p:spTgt>
                                        </p:tgtEl>
                                        <p:attrNameLst>
                                          <p:attrName>style.visibility</p:attrName>
                                        </p:attrNameLst>
                                      </p:cBhvr>
                                      <p:to>
                                        <p:strVal val="visible"/>
                                      </p:to>
                                    </p:set>
                                    <p:anim calcmode="lin" valueType="num">
                                      <p:cBhvr>
                                        <p:cTn id="28" dur="500" fill="hold"/>
                                        <p:tgtEl>
                                          <p:spTgt spid="34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4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1" fill="hold">
                                  <p:stCondLst>
                                    <p:cond delay="0"/>
                                  </p:stCondLst>
                                  <p:iterate type="el" backwards="0">
                                    <p:tmAbs val="0"/>
                                  </p:iterate>
                                  <p:childTnLst>
                                    <p:set>
                                      <p:cBhvr>
                                        <p:cTn id="33" fill="hold"/>
                                        <p:tgtEl>
                                          <p:spTgt spid="344">
                                            <p:txEl>
                                              <p:pRg st="4" end="4"/>
                                            </p:txEl>
                                          </p:spTgt>
                                        </p:tgtEl>
                                        <p:attrNameLst>
                                          <p:attrName>style.visibility</p:attrName>
                                        </p:attrNameLst>
                                      </p:cBhvr>
                                      <p:to>
                                        <p:strVal val="visible"/>
                                      </p:to>
                                    </p:set>
                                    <p:anim calcmode="lin" valueType="num">
                                      <p:cBhvr>
                                        <p:cTn id="34" dur="500" fill="hold"/>
                                        <p:tgtEl>
                                          <p:spTgt spid="34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4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6" presetID="23" grpId="1" fill="hold">
                                  <p:stCondLst>
                                    <p:cond delay="0"/>
                                  </p:stCondLst>
                                  <p:iterate type="el" backwards="0">
                                    <p:tmAbs val="0"/>
                                  </p:iterate>
                                  <p:childTnLst>
                                    <p:set>
                                      <p:cBhvr>
                                        <p:cTn id="39" fill="hold"/>
                                        <p:tgtEl>
                                          <p:spTgt spid="344">
                                            <p:txEl>
                                              <p:pRg st="5" end="5"/>
                                            </p:txEl>
                                          </p:spTgt>
                                        </p:tgtEl>
                                        <p:attrNameLst>
                                          <p:attrName>style.visibility</p:attrName>
                                        </p:attrNameLst>
                                      </p:cBhvr>
                                      <p:to>
                                        <p:strVal val="visible"/>
                                      </p:to>
                                    </p:set>
                                    <p:anim calcmode="lin" valueType="num">
                                      <p:cBhvr>
                                        <p:cTn id="40" dur="500" fill="hold"/>
                                        <p:tgtEl>
                                          <p:spTgt spid="344">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44">
                                            <p:txEl>
                                              <p:pRg st="5" end="5"/>
                                            </p:txEl>
                                          </p:spTgt>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Class="entr" nodeType="afterEffect" presetSubtype="16" presetID="23" grpId="2" fill="hold">
                                  <p:stCondLst>
                                    <p:cond delay="0"/>
                                  </p:stCondLst>
                                  <p:iterate type="el" backwards="0">
                                    <p:tmAbs val="0"/>
                                  </p:iterate>
                                  <p:childTnLst>
                                    <p:set>
                                      <p:cBhvr>
                                        <p:cTn id="44" fill="hold"/>
                                        <p:tgtEl>
                                          <p:spTgt spid="343">
                                            <p:bg/>
                                          </p:spTgt>
                                        </p:tgtEl>
                                        <p:attrNameLst>
                                          <p:attrName>style.visibility</p:attrName>
                                        </p:attrNameLst>
                                      </p:cBhvr>
                                      <p:to>
                                        <p:strVal val="visible"/>
                                      </p:to>
                                    </p:set>
                                    <p:anim calcmode="lin" valueType="num">
                                      <p:cBhvr>
                                        <p:cTn id="45" dur="500" fill="hold"/>
                                        <p:tgtEl>
                                          <p:spTgt spid="343">
                                            <p:bg/>
                                          </p:spTgt>
                                        </p:tgtEl>
                                        <p:attrNameLst>
                                          <p:attrName>ppt_w</p:attrName>
                                        </p:attrNameLst>
                                      </p:cBhvr>
                                      <p:tavLst>
                                        <p:tav tm="0">
                                          <p:val>
                                            <p:fltVal val="0"/>
                                          </p:val>
                                        </p:tav>
                                        <p:tav tm="100000">
                                          <p:val>
                                            <p:strVal val="#ppt_w"/>
                                          </p:val>
                                        </p:tav>
                                      </p:tavLst>
                                    </p:anim>
                                    <p:anim calcmode="lin" valueType="num">
                                      <p:cBhvr>
                                        <p:cTn id="46" dur="500" fill="hold"/>
                                        <p:tgtEl>
                                          <p:spTgt spid="343">
                                            <p:bg/>
                                          </p:spTgt>
                                        </p:tgtEl>
                                        <p:attrNameLst>
                                          <p:attrName>ppt_h</p:attrName>
                                        </p:attrNameLst>
                                      </p:cBhvr>
                                      <p:tavLst>
                                        <p:tav tm="0">
                                          <p:val>
                                            <p:fltVal val="0"/>
                                          </p:val>
                                        </p:tav>
                                        <p:tav tm="100000">
                                          <p:val>
                                            <p:strVal val="#ppt_h"/>
                                          </p:val>
                                        </p:tav>
                                      </p:tavLst>
                                    </p:anim>
                                  </p:childTnLst>
                                </p:cTn>
                              </p:par>
                              <p:par>
                                <p:cTn id="47" presetClass="entr" nodeType="withEffect" presetSubtype="16" presetID="23" grpId="2" fill="hold">
                                  <p:stCondLst>
                                    <p:cond delay="0"/>
                                  </p:stCondLst>
                                  <p:iterate type="el" backwards="0">
                                    <p:tmAbs val="0"/>
                                  </p:iterate>
                                  <p:childTnLst>
                                    <p:set>
                                      <p:cBhvr>
                                        <p:cTn id="48" fill="hold"/>
                                        <p:tgtEl>
                                          <p:spTgt spid="343">
                                            <p:txEl>
                                              <p:pRg st="0" end="0"/>
                                            </p:txEl>
                                          </p:spTgt>
                                        </p:tgtEl>
                                        <p:attrNameLst>
                                          <p:attrName>style.visibility</p:attrName>
                                        </p:attrNameLst>
                                      </p:cBhvr>
                                      <p:to>
                                        <p:strVal val="visible"/>
                                      </p:to>
                                    </p:set>
                                    <p:anim calcmode="lin" valueType="num">
                                      <p:cBhvr>
                                        <p:cTn id="49" dur="500" fill="hold"/>
                                        <p:tgtEl>
                                          <p:spTgt spid="343">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3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16" presetID="23" grpId="2" fill="hold">
                                  <p:stCondLst>
                                    <p:cond delay="0"/>
                                  </p:stCondLst>
                                  <p:iterate type="el" backwards="0">
                                    <p:tmAbs val="0"/>
                                  </p:iterate>
                                  <p:childTnLst>
                                    <p:set>
                                      <p:cBhvr>
                                        <p:cTn id="54" fill="hold"/>
                                        <p:tgtEl>
                                          <p:spTgt spid="343">
                                            <p:txEl>
                                              <p:pRg st="1" end="1"/>
                                            </p:txEl>
                                          </p:spTgt>
                                        </p:tgtEl>
                                        <p:attrNameLst>
                                          <p:attrName>style.visibility</p:attrName>
                                        </p:attrNameLst>
                                      </p:cBhvr>
                                      <p:to>
                                        <p:strVal val="visible"/>
                                      </p:to>
                                    </p:set>
                                    <p:anim calcmode="lin" valueType="num">
                                      <p:cBhvr>
                                        <p:cTn id="55" dur="500" fill="hold"/>
                                        <p:tgtEl>
                                          <p:spTgt spid="343">
                                            <p:txEl>
                                              <p:pRg st="1" end="1"/>
                                            </p:txEl>
                                          </p:spTgt>
                                        </p:tgtEl>
                                        <p:attrNameLst>
                                          <p:attrName>ppt_w</p:attrName>
                                        </p:attrNameLst>
                                      </p:cBhvr>
                                      <p:tavLst>
                                        <p:tav tm="0">
                                          <p:val>
                                            <p:fltVal val="0"/>
                                          </p:val>
                                        </p:tav>
                                        <p:tav tm="100000">
                                          <p:val>
                                            <p:strVal val="#ppt_w"/>
                                          </p:val>
                                        </p:tav>
                                      </p:tavLst>
                                    </p:anim>
                                    <p:anim calcmode="lin" valueType="num">
                                      <p:cBhvr>
                                        <p:cTn id="56" dur="500" fill="hold"/>
                                        <p:tgtEl>
                                          <p:spTgt spid="3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16" presetID="23" grpId="2" fill="hold">
                                  <p:stCondLst>
                                    <p:cond delay="0"/>
                                  </p:stCondLst>
                                  <p:iterate type="el" backwards="0">
                                    <p:tmAbs val="0"/>
                                  </p:iterate>
                                  <p:childTnLst>
                                    <p:set>
                                      <p:cBhvr>
                                        <p:cTn id="60" fill="hold"/>
                                        <p:tgtEl>
                                          <p:spTgt spid="343">
                                            <p:txEl>
                                              <p:pRg st="2" end="2"/>
                                            </p:txEl>
                                          </p:spTgt>
                                        </p:tgtEl>
                                        <p:attrNameLst>
                                          <p:attrName>style.visibility</p:attrName>
                                        </p:attrNameLst>
                                      </p:cBhvr>
                                      <p:to>
                                        <p:strVal val="visible"/>
                                      </p:to>
                                    </p:set>
                                    <p:anim calcmode="lin" valueType="num">
                                      <p:cBhvr>
                                        <p:cTn id="61" dur="500" fill="hold"/>
                                        <p:tgtEl>
                                          <p:spTgt spid="343">
                                            <p:txEl>
                                              <p:pRg st="2" end="2"/>
                                            </p:txEl>
                                          </p:spTgt>
                                        </p:tgtEl>
                                        <p:attrNameLst>
                                          <p:attrName>ppt_w</p:attrName>
                                        </p:attrNameLst>
                                      </p:cBhvr>
                                      <p:tavLst>
                                        <p:tav tm="0">
                                          <p:val>
                                            <p:fltVal val="0"/>
                                          </p:val>
                                        </p:tav>
                                        <p:tav tm="100000">
                                          <p:val>
                                            <p:strVal val="#ppt_w"/>
                                          </p:val>
                                        </p:tav>
                                      </p:tavLst>
                                    </p:anim>
                                    <p:anim calcmode="lin" valueType="num">
                                      <p:cBhvr>
                                        <p:cTn id="62" dur="500" fill="hold"/>
                                        <p:tgtEl>
                                          <p:spTgt spid="3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16" presetID="23" grpId="2" fill="hold">
                                  <p:stCondLst>
                                    <p:cond delay="0"/>
                                  </p:stCondLst>
                                  <p:iterate type="el" backwards="0">
                                    <p:tmAbs val="0"/>
                                  </p:iterate>
                                  <p:childTnLst>
                                    <p:set>
                                      <p:cBhvr>
                                        <p:cTn id="66" fill="hold"/>
                                        <p:tgtEl>
                                          <p:spTgt spid="343">
                                            <p:txEl>
                                              <p:pRg st="3" end="3"/>
                                            </p:txEl>
                                          </p:spTgt>
                                        </p:tgtEl>
                                        <p:attrNameLst>
                                          <p:attrName>style.visibility</p:attrName>
                                        </p:attrNameLst>
                                      </p:cBhvr>
                                      <p:to>
                                        <p:strVal val="visible"/>
                                      </p:to>
                                    </p:set>
                                    <p:anim calcmode="lin" valueType="num">
                                      <p:cBhvr>
                                        <p:cTn id="67" dur="500" fill="hold"/>
                                        <p:tgtEl>
                                          <p:spTgt spid="343">
                                            <p:txEl>
                                              <p:pRg st="3" end="3"/>
                                            </p:txEl>
                                          </p:spTgt>
                                        </p:tgtEl>
                                        <p:attrNameLst>
                                          <p:attrName>ppt_w</p:attrName>
                                        </p:attrNameLst>
                                      </p:cBhvr>
                                      <p:tavLst>
                                        <p:tav tm="0">
                                          <p:val>
                                            <p:fltVal val="0"/>
                                          </p:val>
                                        </p:tav>
                                        <p:tav tm="100000">
                                          <p:val>
                                            <p:strVal val="#ppt_w"/>
                                          </p:val>
                                        </p:tav>
                                      </p:tavLst>
                                    </p:anim>
                                    <p:anim calcmode="lin" valueType="num">
                                      <p:cBhvr>
                                        <p:cTn id="68" dur="500" fill="hold"/>
                                        <p:tgtEl>
                                          <p:spTgt spid="3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16" presetID="23" grpId="2" fill="hold">
                                  <p:stCondLst>
                                    <p:cond delay="0"/>
                                  </p:stCondLst>
                                  <p:iterate type="el" backwards="0">
                                    <p:tmAbs val="0"/>
                                  </p:iterate>
                                  <p:childTnLst>
                                    <p:set>
                                      <p:cBhvr>
                                        <p:cTn id="72" fill="hold"/>
                                        <p:tgtEl>
                                          <p:spTgt spid="343">
                                            <p:txEl>
                                              <p:pRg st="4" end="4"/>
                                            </p:txEl>
                                          </p:spTgt>
                                        </p:tgtEl>
                                        <p:attrNameLst>
                                          <p:attrName>style.visibility</p:attrName>
                                        </p:attrNameLst>
                                      </p:cBhvr>
                                      <p:to>
                                        <p:strVal val="visible"/>
                                      </p:to>
                                    </p:set>
                                    <p:anim calcmode="lin" valueType="num">
                                      <p:cBhvr>
                                        <p:cTn id="73" dur="500" fill="hold"/>
                                        <p:tgtEl>
                                          <p:spTgt spid="343">
                                            <p:txEl>
                                              <p:pRg st="4" end="4"/>
                                            </p:txEl>
                                          </p:spTgt>
                                        </p:tgtEl>
                                        <p:attrNameLst>
                                          <p:attrName>ppt_w</p:attrName>
                                        </p:attrNameLst>
                                      </p:cBhvr>
                                      <p:tavLst>
                                        <p:tav tm="0">
                                          <p:val>
                                            <p:fltVal val="0"/>
                                          </p:val>
                                        </p:tav>
                                        <p:tav tm="100000">
                                          <p:val>
                                            <p:strVal val="#ppt_w"/>
                                          </p:val>
                                        </p:tav>
                                      </p:tavLst>
                                    </p:anim>
                                    <p:anim calcmode="lin" valueType="num">
                                      <p:cBhvr>
                                        <p:cTn id="74" dur="500" fill="hold"/>
                                        <p:tgtEl>
                                          <p:spTgt spid="3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16" presetID="23" grpId="2" fill="hold">
                                  <p:stCondLst>
                                    <p:cond delay="0"/>
                                  </p:stCondLst>
                                  <p:iterate type="el" backwards="0">
                                    <p:tmAbs val="0"/>
                                  </p:iterate>
                                  <p:childTnLst>
                                    <p:set>
                                      <p:cBhvr>
                                        <p:cTn id="78" fill="hold"/>
                                        <p:tgtEl>
                                          <p:spTgt spid="343">
                                            <p:txEl>
                                              <p:pRg st="5" end="5"/>
                                            </p:txEl>
                                          </p:spTgt>
                                        </p:tgtEl>
                                        <p:attrNameLst>
                                          <p:attrName>style.visibility</p:attrName>
                                        </p:attrNameLst>
                                      </p:cBhvr>
                                      <p:to>
                                        <p:strVal val="visible"/>
                                      </p:to>
                                    </p:set>
                                    <p:anim calcmode="lin" valueType="num">
                                      <p:cBhvr>
                                        <p:cTn id="79" dur="500" fill="hold"/>
                                        <p:tgtEl>
                                          <p:spTgt spid="343">
                                            <p:txEl>
                                              <p:pRg st="5" end="5"/>
                                            </p:txEl>
                                          </p:spTgt>
                                        </p:tgtEl>
                                        <p:attrNameLst>
                                          <p:attrName>ppt_w</p:attrName>
                                        </p:attrNameLst>
                                      </p:cBhvr>
                                      <p:tavLst>
                                        <p:tav tm="0">
                                          <p:val>
                                            <p:fltVal val="0"/>
                                          </p:val>
                                        </p:tav>
                                        <p:tav tm="100000">
                                          <p:val>
                                            <p:strVal val="#ppt_w"/>
                                          </p:val>
                                        </p:tav>
                                      </p:tavLst>
                                    </p:anim>
                                    <p:anim calcmode="lin" valueType="num">
                                      <p:cBhvr>
                                        <p:cTn id="80" dur="500" fill="hold"/>
                                        <p:tgtEl>
                                          <p:spTgt spid="34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4" grpId="1"/>
      <p:bldP build="p" bldLvl="5" animBg="1" rev="0" advAuto="0" spid="343"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pic>
        <p:nvPicPr>
          <p:cNvPr id="356" name="Rectangle Rectangle" descr="Rectangle Rectangle"/>
          <p:cNvPicPr>
            <a:picLocks noChangeAspect="0"/>
          </p:cNvPicPr>
          <p:nvPr/>
        </p:nvPicPr>
        <p:blipFill>
          <a:blip r:embed="rId3">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57"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58" name="THE BIBLE IS ONLY VALID SOURCE"/>
          <p:cNvSpPr txBox="1"/>
          <p:nvPr/>
        </p:nvSpPr>
        <p:spPr>
          <a:xfrm>
            <a:off x="344539" y="1687551"/>
            <a:ext cx="12446142" cy="965201"/>
          </a:xfrm>
          <a:prstGeom prst="rect">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THE BIBLE IS ONLY VALID SOURCE</a:t>
            </a:r>
          </a:p>
        </p:txBody>
      </p:sp>
      <p:sp>
        <p:nvSpPr>
          <p:cNvPr id="359" name="We cannot GO BEYOND what is written (1 Cor. 4:6; 2 Jn. 9-11)…"/>
          <p:cNvSpPr txBox="1"/>
          <p:nvPr/>
        </p:nvSpPr>
        <p:spPr>
          <a:xfrm>
            <a:off x="5978180" y="2769902"/>
            <a:ext cx="6787296" cy="6787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We cannot GO BEYOND what is written (1 Cor. 4:6; 2 Jn. 9-11)</a:t>
            </a:r>
          </a:p>
          <a:p>
            <a:pPr marL="6858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We cannot ADD TO or TAKE FROM God’s revelation (Deut. 4:2; 12:32; Pr. 30:5-6; Gal. 3:15; Rev. 22:18-19; 1 Pet. 4:11)</a:t>
            </a:r>
          </a:p>
          <a:p>
            <a:pPr marL="6858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We CANNOT believe, teach or practice that which God has NOT authorized by His revelation, (</a:t>
            </a:r>
            <a:r>
              <a:rPr i="1"/>
              <a:t>God’s silence is not permissive</a:t>
            </a:r>
            <a:r>
              <a:t>) (Col. 3:17; Rom. 10:17; 2 Cor. 5:7; Heb 7:11-14)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9">
                                            <p:txEl>
                                              <p:pRg st="1" end="1"/>
                                            </p:txEl>
                                          </p:spTgt>
                                        </p:tgtEl>
                                        <p:attrNameLst>
                                          <p:attrName>style.visibility</p:attrName>
                                        </p:attrNameLst>
                                      </p:cBhvr>
                                      <p:to>
                                        <p:strVal val="visible"/>
                                      </p:to>
                                    </p:set>
                                    <p:animEffect filter="wipe(left)" transition="in">
                                      <p:cBhvr>
                                        <p:cTn id="7" dur="750"/>
                                        <p:tgtEl>
                                          <p:spTgt spid="3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9">
                                            <p:txEl>
                                              <p:pRg st="2" end="2"/>
                                            </p:txEl>
                                          </p:spTgt>
                                        </p:tgtEl>
                                        <p:attrNameLst>
                                          <p:attrName>style.visibility</p:attrName>
                                        </p:attrNameLst>
                                      </p:cBhvr>
                                      <p:to>
                                        <p:strVal val="visible"/>
                                      </p:to>
                                    </p:set>
                                    <p:animEffect filter="wipe(left)" transition="in">
                                      <p:cBhvr>
                                        <p:cTn id="12" dur="750"/>
                                        <p:tgtEl>
                                          <p:spTgt spid="3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Rounded Rectangle"/>
          <p:cNvSpPr/>
          <p:nvPr/>
        </p:nvSpPr>
        <p:spPr>
          <a:xfrm>
            <a:off x="198029" y="4711908"/>
            <a:ext cx="12608742" cy="4451594"/>
          </a:xfrm>
          <a:prstGeom prst="roundRect">
            <a:avLst>
              <a:gd name="adj" fmla="val 4279"/>
            </a:avLst>
          </a:prstGeom>
          <a:solidFill>
            <a:srgbClr val="FFFFFF"/>
          </a:solidFill>
          <a:ln w="25400">
            <a:solidFill>
              <a:srgbClr val="000000"/>
            </a:solidFill>
            <a:miter lim="400000"/>
          </a:ln>
          <a:effectLst>
            <a:outerShdw sx="100000" sy="100000" kx="0" ky="0" algn="b" rotWithShape="0" blurRad="203200" dist="73233" dir="2501888">
              <a:srgbClr val="000000"/>
            </a:outerShdw>
          </a:effectLst>
        </p:spPr>
        <p:txBody>
          <a:bodyPr lIns="50800" tIns="50800" rIns="50800" bIns="50800" anchor="ctr"/>
          <a:lstStyle/>
          <a:p>
            <a:pPr>
              <a:defRPr>
                <a:solidFill>
                  <a:srgbClr val="FFFFFF"/>
                </a:solidFill>
              </a:defRPr>
            </a:pPr>
          </a:p>
        </p:txBody>
      </p:sp>
      <p:sp>
        <p:nvSpPr>
          <p:cNvPr id="362" name="Double Arrow"/>
          <p:cNvSpPr/>
          <p:nvPr/>
        </p:nvSpPr>
        <p:spPr>
          <a:xfrm>
            <a:off x="4215668" y="4197896"/>
            <a:ext cx="4573464" cy="5555817"/>
          </a:xfrm>
          <a:prstGeom prst="leftRightArrow">
            <a:avLst>
              <a:gd name="adj1" fmla="val 82894"/>
              <a:gd name="adj2" fmla="val 19673"/>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pic>
        <p:nvPicPr>
          <p:cNvPr id="363" name="Rectangle Rectangle" descr="Rectangle Rectangle"/>
          <p:cNvPicPr>
            <a:picLocks noChangeAspect="0"/>
          </p:cNvPicPr>
          <p:nvPr/>
        </p:nvPicPr>
        <p:blipFill>
          <a:blip r:embed="rId2">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64"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65" name="THE BIBLE IS ONLY VALID SOURCE"/>
          <p:cNvSpPr txBox="1"/>
          <p:nvPr/>
        </p:nvSpPr>
        <p:spPr>
          <a:xfrm>
            <a:off x="344539" y="1687551"/>
            <a:ext cx="12446142" cy="965201"/>
          </a:xfrm>
          <a:prstGeom prst="rect">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THE BIBLE IS ONLY VALID SOURCE</a:t>
            </a:r>
          </a:p>
        </p:txBody>
      </p:sp>
      <p:sp>
        <p:nvSpPr>
          <p:cNvPr id="366" name="TextBox 27"/>
          <p:cNvSpPr txBox="1"/>
          <p:nvPr/>
        </p:nvSpPr>
        <p:spPr>
          <a:xfrm>
            <a:off x="233462" y="4916880"/>
            <a:ext cx="4123220" cy="421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000">
                <a:solidFill>
                  <a:srgbClr val="000000"/>
                </a:solidFill>
                <a:latin typeface="Gill Sans"/>
                <a:ea typeface="Gill Sans"/>
                <a:cs typeface="Gill Sans"/>
                <a:sym typeface="Gill Sans"/>
              </a:defRPr>
            </a:pPr>
            <a:r>
              <a:t>We cannot know the mind of God except through revelation </a:t>
            </a:r>
          </a:p>
          <a:p>
            <a:pPr defTabSz="1300480">
              <a:defRPr sz="4000">
                <a:solidFill>
                  <a:srgbClr val="000000"/>
                </a:solidFill>
                <a:latin typeface="Gill Sans"/>
                <a:ea typeface="Gill Sans"/>
                <a:cs typeface="Gill Sans"/>
                <a:sym typeface="Gill Sans"/>
              </a:defRPr>
            </a:pPr>
            <a:r>
              <a:t>1 Cor 2:10, 11,14</a:t>
            </a:r>
          </a:p>
          <a:p>
            <a:pPr defTabSz="1300480">
              <a:defRPr sz="4000">
                <a:solidFill>
                  <a:srgbClr val="000000"/>
                </a:solidFill>
                <a:latin typeface="Gill Sans"/>
                <a:ea typeface="Gill Sans"/>
                <a:cs typeface="Gill Sans"/>
                <a:sym typeface="Gill Sans"/>
              </a:defRPr>
            </a:pPr>
            <a:r>
              <a:t>Eph 3:3-5</a:t>
            </a:r>
          </a:p>
          <a:p>
            <a:pPr defTabSz="1300480">
              <a:defRPr sz="4000">
                <a:solidFill>
                  <a:srgbClr val="000000"/>
                </a:solidFill>
                <a:latin typeface="Gill Sans"/>
                <a:ea typeface="Gill Sans"/>
                <a:cs typeface="Gill Sans"/>
                <a:sym typeface="Gill Sans"/>
              </a:defRPr>
            </a:pPr>
            <a:r>
              <a:t>Isaiah 55:8,9</a:t>
            </a:r>
          </a:p>
        </p:txBody>
      </p:sp>
      <p:sp>
        <p:nvSpPr>
          <p:cNvPr id="367" name="TextBox 28"/>
          <p:cNvSpPr txBox="1"/>
          <p:nvPr/>
        </p:nvSpPr>
        <p:spPr>
          <a:xfrm>
            <a:off x="8395182" y="4866080"/>
            <a:ext cx="4414455" cy="421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000">
                <a:solidFill>
                  <a:srgbClr val="000000"/>
                </a:solidFill>
                <a:latin typeface="Gill Sans"/>
                <a:ea typeface="Gill Sans"/>
                <a:cs typeface="Gill Sans"/>
                <a:sym typeface="Gill Sans"/>
              </a:defRPr>
            </a:pPr>
            <a:r>
              <a:t>God has revealed everything He wants us to believe, teach &amp; practice </a:t>
            </a:r>
          </a:p>
          <a:p>
            <a:pPr defTabSz="1300480">
              <a:defRPr sz="4000">
                <a:solidFill>
                  <a:srgbClr val="000000"/>
                </a:solidFill>
                <a:latin typeface="Gill Sans"/>
                <a:ea typeface="Gill Sans"/>
                <a:cs typeface="Gill Sans"/>
                <a:sym typeface="Gill Sans"/>
              </a:defRPr>
            </a:pPr>
            <a:r>
              <a:t>2 Pet 1:3; </a:t>
            </a:r>
          </a:p>
          <a:p>
            <a:pPr defTabSz="1300480">
              <a:defRPr sz="4000">
                <a:solidFill>
                  <a:srgbClr val="000000"/>
                </a:solidFill>
                <a:latin typeface="Gill Sans"/>
                <a:ea typeface="Gill Sans"/>
                <a:cs typeface="Gill Sans"/>
                <a:sym typeface="Gill Sans"/>
              </a:defRPr>
            </a:pPr>
            <a:r>
              <a:t>2 Tim 3:16,17</a:t>
            </a:r>
          </a:p>
          <a:p>
            <a:pPr defTabSz="1300480">
              <a:defRPr sz="4000">
                <a:solidFill>
                  <a:srgbClr val="000000"/>
                </a:solidFill>
                <a:latin typeface="Gill Sans"/>
                <a:ea typeface="Gill Sans"/>
                <a:cs typeface="Gill Sans"/>
                <a:sym typeface="Gill Sans"/>
              </a:defRPr>
            </a:pPr>
            <a:r>
              <a:t>Jude 3</a:t>
            </a:r>
          </a:p>
        </p:txBody>
      </p:sp>
      <p:sp>
        <p:nvSpPr>
          <p:cNvPr id="368" name="TextBox 32"/>
          <p:cNvSpPr txBox="1"/>
          <p:nvPr/>
        </p:nvSpPr>
        <p:spPr>
          <a:xfrm>
            <a:off x="4825638" y="4878780"/>
            <a:ext cx="3353524" cy="4117849"/>
          </a:xfrm>
          <a:prstGeom prst="rect">
            <a:avLst/>
          </a:prstGeom>
          <a:ln w="12700">
            <a:miter lim="400000"/>
          </a:ln>
          <a:effectLst>
            <a:outerShdw sx="100000" sy="100000" kx="0" ky="0" algn="b" rotWithShape="0" blurRad="203200" dist="73233" dir="2501888">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800">
                <a:ln w="25400" cap="flat">
                  <a:solidFill>
                    <a:srgbClr val="000000"/>
                  </a:solidFill>
                  <a:prstDash val="solid"/>
                  <a:miter lim="400000"/>
                </a:ln>
                <a:solidFill>
                  <a:srgbClr val="FFFFFF"/>
                </a:solidFill>
                <a:latin typeface="Gill Sans"/>
                <a:ea typeface="Gill Sans"/>
                <a:cs typeface="Gill Sans"/>
                <a:sym typeface="Gill Sans"/>
              </a:defRPr>
            </a:pPr>
            <a:r>
              <a:t>Faith comes by hearing God’s WORD </a:t>
            </a:r>
          </a:p>
          <a:p>
            <a:pPr defTabSz="1300480">
              <a:defRPr sz="3400">
                <a:solidFill>
                  <a:srgbClr val="FFFFFF"/>
                </a:solidFill>
                <a:latin typeface="Gill Sans"/>
                <a:ea typeface="Gill Sans"/>
                <a:cs typeface="Gill Sans"/>
                <a:sym typeface="Gill Sans"/>
              </a:defRPr>
            </a:pPr>
            <a:r>
              <a:t>ROMANS 10:17</a:t>
            </a:r>
          </a:p>
        </p:txBody>
      </p:sp>
      <p:sp>
        <p:nvSpPr>
          <p:cNvPr id="369" name="TextBox 33"/>
          <p:cNvSpPr txBox="1"/>
          <p:nvPr/>
        </p:nvSpPr>
        <p:spPr>
          <a:xfrm>
            <a:off x="65023" y="2948633"/>
            <a:ext cx="12874754" cy="134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000000"/>
                </a:solidFill>
                <a:latin typeface="Gill Sans"/>
                <a:ea typeface="Gill Sans"/>
                <a:cs typeface="Gill Sans"/>
                <a:sym typeface="Gill Sans"/>
              </a:defRPr>
            </a:pPr>
            <a:r>
              <a:t>Walking by faith means walking by what God has said</a:t>
            </a:r>
          </a:p>
          <a:p>
            <a:pPr defTabSz="1300480">
              <a:defRPr b="1" sz="4000">
                <a:solidFill>
                  <a:srgbClr val="000000"/>
                </a:solidFill>
                <a:latin typeface="Gill Sans"/>
                <a:ea typeface="Gill Sans"/>
                <a:cs typeface="Gill Sans"/>
                <a:sym typeface="Gill Sans"/>
              </a:defRPr>
            </a:pPr>
            <a:r>
              <a:t>2 Cor. 5:7; 1 Cor. 4:6; Gal. 1:6-9; 1 Pet. 4:11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66"/>
                                        </p:tgtEl>
                                        <p:attrNameLst>
                                          <p:attrName>style.visibility</p:attrName>
                                        </p:attrNameLst>
                                      </p:cBhvr>
                                      <p:to>
                                        <p:strVal val="visible"/>
                                      </p:to>
                                    </p:set>
                                    <p:anim calcmode="lin" valueType="num">
                                      <p:cBhvr>
                                        <p:cTn id="7" dur="500" fill="hold"/>
                                        <p:tgtEl>
                                          <p:spTgt spid="366"/>
                                        </p:tgtEl>
                                        <p:attrNameLst>
                                          <p:attrName>ppt_w</p:attrName>
                                        </p:attrNameLst>
                                      </p:cBhvr>
                                      <p:tavLst>
                                        <p:tav tm="0">
                                          <p:val>
                                            <p:fltVal val="0"/>
                                          </p:val>
                                        </p:tav>
                                        <p:tav tm="100000">
                                          <p:val>
                                            <p:strVal val="#ppt_w"/>
                                          </p:val>
                                        </p:tav>
                                      </p:tavLst>
                                    </p:anim>
                                    <p:anim calcmode="lin" valueType="num">
                                      <p:cBhvr>
                                        <p:cTn id="8" dur="500" fill="hold"/>
                                        <p:tgtEl>
                                          <p:spTgt spid="3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367"/>
                                        </p:tgtEl>
                                        <p:attrNameLst>
                                          <p:attrName>style.visibility</p:attrName>
                                        </p:attrNameLst>
                                      </p:cBhvr>
                                      <p:to>
                                        <p:strVal val="visible"/>
                                      </p:to>
                                    </p:set>
                                    <p:anim calcmode="lin" valueType="num">
                                      <p:cBhvr>
                                        <p:cTn id="13" dur="1000" fill="hold"/>
                                        <p:tgtEl>
                                          <p:spTgt spid="367"/>
                                        </p:tgtEl>
                                        <p:attrNameLst>
                                          <p:attrName>ppt_x</p:attrName>
                                        </p:attrNameLst>
                                      </p:cBhvr>
                                      <p:tavLst>
                                        <p:tav tm="0">
                                          <p:val>
                                            <p:strVal val="#ppt_x"/>
                                          </p:val>
                                        </p:tav>
                                        <p:tav tm="100000">
                                          <p:val>
                                            <p:strVal val="#ppt_x"/>
                                          </p:val>
                                        </p:tav>
                                      </p:tavLst>
                                    </p:anim>
                                    <p:anim calcmode="lin" valueType="num">
                                      <p:cBhvr>
                                        <p:cTn id="14" dur="1000" fill="hold"/>
                                        <p:tgtEl>
                                          <p:spTgt spid="3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6" grpId="1"/>
      <p:bldP build="whole" bldLvl="1" animBg="1" rev="0" advAuto="0" spid="367"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3" name="Image"/>
          <p:cNvGrpSpPr/>
          <p:nvPr/>
        </p:nvGrpSpPr>
        <p:grpSpPr>
          <a:xfrm flipH="1">
            <a:off x="142271" y="4026298"/>
            <a:ext cx="4129260" cy="5731489"/>
            <a:chOff x="0" y="0"/>
            <a:chExt cx="4129259" cy="5731488"/>
          </a:xfrm>
        </p:grpSpPr>
        <p:pic>
          <p:nvPicPr>
            <p:cNvPr id="372" name="Image" descr="Image"/>
            <p:cNvPicPr>
              <a:picLocks noChangeAspect="1"/>
            </p:cNvPicPr>
            <p:nvPr/>
          </p:nvPicPr>
          <p:blipFill>
            <a:blip r:embed="rId2">
              <a:extLst/>
            </a:blip>
            <a:srcRect l="46171" t="0" r="0" b="0"/>
            <a:stretch>
              <a:fillRect/>
            </a:stretch>
          </p:blipFill>
          <p:spPr>
            <a:xfrm>
              <a:off x="88900" y="50799"/>
              <a:ext cx="3951460" cy="5502890"/>
            </a:xfrm>
            <a:prstGeom prst="rect">
              <a:avLst/>
            </a:prstGeom>
            <a:ln>
              <a:noFill/>
            </a:ln>
            <a:effectLst/>
          </p:spPr>
        </p:pic>
        <p:pic>
          <p:nvPicPr>
            <p:cNvPr id="371" name="Image" descr="Image"/>
            <p:cNvPicPr>
              <a:picLocks noChangeAspect="0"/>
            </p:cNvPicPr>
            <p:nvPr/>
          </p:nvPicPr>
          <p:blipFill>
            <a:blip r:embed="rId3">
              <a:extLst/>
            </a:blip>
            <a:stretch>
              <a:fillRect/>
            </a:stretch>
          </p:blipFill>
          <p:spPr>
            <a:xfrm>
              <a:off x="0" y="0"/>
              <a:ext cx="4129260" cy="5731489"/>
            </a:xfrm>
            <a:prstGeom prst="rect">
              <a:avLst/>
            </a:prstGeom>
            <a:effectLst/>
          </p:spPr>
        </p:pic>
      </p:grpSp>
      <p:pic>
        <p:nvPicPr>
          <p:cNvPr id="374" name="Rectangle Rectangle" descr="Rectangle Rectangle"/>
          <p:cNvPicPr>
            <a:picLocks noChangeAspect="0"/>
          </p:cNvPicPr>
          <p:nvPr/>
        </p:nvPicPr>
        <p:blipFill>
          <a:blip r:embed="rId4">
            <a:extLst/>
          </a:blip>
          <a:stretch>
            <a:fillRect/>
          </a:stretch>
        </p:blipFill>
        <p:spPr>
          <a:xfrm>
            <a:off x="81715" y="134028"/>
            <a:ext cx="12841370" cy="1270343"/>
          </a:xfrm>
          <a:prstGeom prst="rect">
            <a:avLst/>
          </a:prstGeom>
          <a:effectLst>
            <a:outerShdw sx="100000" sy="100000" kx="0" ky="0" algn="b" rotWithShape="0" blurRad="152400" dist="147339" dir="2282938">
              <a:srgbClr val="000000">
                <a:alpha val="71460"/>
              </a:srgbClr>
            </a:outerShdw>
          </a:effectLst>
        </p:spPr>
      </p:pic>
      <p:sp>
        <p:nvSpPr>
          <p:cNvPr id="375" name="Why Do We Believe What We Believe?"/>
          <p:cNvSpPr txBox="1"/>
          <p:nvPr/>
        </p:nvSpPr>
        <p:spPr>
          <a:xfrm>
            <a:off x="279329" y="278128"/>
            <a:ext cx="1244614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1825299">
                    <a:srgbClr val="000000"/>
                  </a:outerShdw>
                </a:effectLst>
                <a:latin typeface="Gill Sans"/>
                <a:ea typeface="Gill Sans"/>
                <a:cs typeface="Gill Sans"/>
                <a:sym typeface="Gill Sans"/>
              </a:defRPr>
            </a:lvl1pPr>
          </a:lstStyle>
          <a:p>
            <a:pPr/>
            <a:r>
              <a:t>Why Do We Believe What We Believe?</a:t>
            </a:r>
          </a:p>
        </p:txBody>
      </p:sp>
      <p:sp>
        <p:nvSpPr>
          <p:cNvPr id="376" name="THE BIBLE IS ONLY VALID SOURCE"/>
          <p:cNvSpPr txBox="1"/>
          <p:nvPr/>
        </p:nvSpPr>
        <p:spPr>
          <a:xfrm>
            <a:off x="344539" y="1687551"/>
            <a:ext cx="12446142" cy="965201"/>
          </a:xfrm>
          <a:prstGeom prst="rect">
            <a:avLst/>
          </a:pr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THE BIBLE IS ONLY VALID SOURCE</a:t>
            </a:r>
          </a:p>
        </p:txBody>
      </p:sp>
      <p:sp>
        <p:nvSpPr>
          <p:cNvPr id="377" name="TextBox 33"/>
          <p:cNvSpPr txBox="1"/>
          <p:nvPr/>
        </p:nvSpPr>
        <p:spPr>
          <a:xfrm>
            <a:off x="-65396" y="2788800"/>
            <a:ext cx="13135593" cy="1336549"/>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300">
                <a:solidFill>
                  <a:srgbClr val="FFFFFF"/>
                </a:solidFill>
                <a:effectLst>
                  <a:outerShdw sx="100000" sy="100000" kx="0" ky="0" algn="b" rotWithShape="0" blurRad="50800" dist="63500" dir="3120000">
                    <a:srgbClr val="000000"/>
                  </a:outerShdw>
                </a:effectLst>
                <a:latin typeface="Gill Sans"/>
                <a:ea typeface="Gill Sans"/>
                <a:cs typeface="Gill Sans"/>
                <a:sym typeface="Gill Sans"/>
              </a:defRPr>
            </a:pPr>
            <a:r>
              <a:t>WE DARE NOT ACT WHERE GOD HAS NOT SPOKEN </a:t>
            </a:r>
          </a:p>
          <a:p>
            <a:pPr defTabSz="1300480">
              <a:defRPr b="1" sz="4000">
                <a:solidFill>
                  <a:srgbClr val="FFFFFF"/>
                </a:solidFill>
                <a:effectLst>
                  <a:outerShdw sx="100000" sy="100000" kx="0" ky="0" algn="b" rotWithShape="0" blurRad="50800" dist="63500" dir="3120000">
                    <a:srgbClr val="000000"/>
                  </a:outerShdw>
                </a:effectLst>
                <a:latin typeface="Gill Sans"/>
                <a:ea typeface="Gill Sans"/>
                <a:cs typeface="Gill Sans"/>
                <a:sym typeface="Gill Sans"/>
              </a:defRPr>
            </a:pPr>
            <a:r>
              <a:t>2 Cor. 5:7; 1 Cor. 4:6; Gal. 1:6-9; 1 Pet. 4:11</a:t>
            </a:r>
          </a:p>
        </p:txBody>
      </p:sp>
      <p:sp>
        <p:nvSpPr>
          <p:cNvPr id="378" name="Cain (Gen. 4:7) Heb 11:4…"/>
          <p:cNvSpPr txBox="1"/>
          <p:nvPr/>
        </p:nvSpPr>
        <p:spPr>
          <a:xfrm>
            <a:off x="4510731" y="4261396"/>
            <a:ext cx="8280278" cy="5288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5"/>
              </a:buBlip>
              <a:defRPr sz="3800">
                <a:solidFill>
                  <a:srgbClr val="000000"/>
                </a:solidFill>
                <a:latin typeface="Times New Roman"/>
                <a:ea typeface="Times New Roman"/>
                <a:cs typeface="Times New Roman"/>
                <a:sym typeface="Times New Roman"/>
              </a:defRPr>
            </a:pPr>
            <a:r>
              <a:rPr b="1"/>
              <a:t>Cain</a:t>
            </a:r>
            <a:r>
              <a:t> (Gen. 4:7) Heb 11:4</a:t>
            </a:r>
          </a:p>
          <a:p>
            <a:pPr marL="685799" indent="-685799" algn="l">
              <a:spcBef>
                <a:spcPts val="1700"/>
              </a:spcBef>
              <a:buSzPct val="80000"/>
              <a:buBlip>
                <a:blip r:embed="rId5"/>
              </a:buBlip>
              <a:defRPr sz="3800">
                <a:solidFill>
                  <a:srgbClr val="000000"/>
                </a:solidFill>
                <a:latin typeface="Times New Roman"/>
                <a:ea typeface="Times New Roman"/>
                <a:cs typeface="Times New Roman"/>
                <a:sym typeface="Times New Roman"/>
              </a:defRPr>
            </a:pPr>
            <a:r>
              <a:rPr b="1"/>
              <a:t>Nadab and Abihu</a:t>
            </a:r>
            <a:r>
              <a:t> (Lev. 10:1,2)</a:t>
            </a:r>
          </a:p>
          <a:p>
            <a:pPr marL="685799" indent="-685799" algn="l">
              <a:spcBef>
                <a:spcPts val="1700"/>
              </a:spcBef>
              <a:buSzPct val="80000"/>
              <a:buBlip>
                <a:blip r:embed="rId5"/>
              </a:buBlip>
              <a:defRPr sz="3800">
                <a:solidFill>
                  <a:srgbClr val="000000"/>
                </a:solidFill>
                <a:latin typeface="Times New Roman"/>
                <a:ea typeface="Times New Roman"/>
                <a:cs typeface="Times New Roman"/>
                <a:sym typeface="Times New Roman"/>
              </a:defRPr>
            </a:pPr>
            <a:r>
              <a:rPr b="1"/>
              <a:t>Moses</a:t>
            </a:r>
            <a:r>
              <a:t> (Num 20:8-24)</a:t>
            </a:r>
          </a:p>
          <a:p>
            <a:pPr marL="685799" indent="-685799" algn="l">
              <a:spcBef>
                <a:spcPts val="1700"/>
              </a:spcBef>
              <a:buSzPct val="80000"/>
              <a:buBlip>
                <a:blip r:embed="rId5"/>
              </a:buBlip>
              <a:defRPr sz="3800">
                <a:solidFill>
                  <a:srgbClr val="000000"/>
                </a:solidFill>
                <a:latin typeface="Times New Roman"/>
                <a:ea typeface="Times New Roman"/>
                <a:cs typeface="Times New Roman"/>
                <a:sym typeface="Times New Roman"/>
              </a:defRPr>
            </a:pPr>
            <a:r>
              <a:rPr b="1"/>
              <a:t>King Saul</a:t>
            </a:r>
            <a:r>
              <a:t> (1 Sam. 13 &amp; 15)</a:t>
            </a:r>
          </a:p>
          <a:p>
            <a:pPr marL="685799" indent="-685799" algn="l">
              <a:spcBef>
                <a:spcPts val="1700"/>
              </a:spcBef>
              <a:buSzPct val="80000"/>
              <a:buBlip>
                <a:blip r:embed="rId5"/>
              </a:buBlip>
              <a:defRPr sz="3800">
                <a:solidFill>
                  <a:srgbClr val="000000"/>
                </a:solidFill>
                <a:latin typeface="Times New Roman"/>
                <a:ea typeface="Times New Roman"/>
                <a:cs typeface="Times New Roman"/>
                <a:sym typeface="Times New Roman"/>
              </a:defRPr>
            </a:pPr>
            <a:r>
              <a:rPr b="1"/>
              <a:t>David’s ox cart</a:t>
            </a:r>
            <a:r>
              <a:t> (1 Chr. 13:7-12; 15:2)</a:t>
            </a:r>
          </a:p>
          <a:p>
            <a:pPr marL="685799" indent="-685799" algn="l">
              <a:spcBef>
                <a:spcPts val="1700"/>
              </a:spcBef>
              <a:buSzPct val="80000"/>
              <a:buBlip>
                <a:blip r:embed="rId5"/>
              </a:buBlip>
              <a:defRPr sz="3800">
                <a:solidFill>
                  <a:srgbClr val="000000"/>
                </a:solidFill>
                <a:latin typeface="Times New Roman"/>
                <a:ea typeface="Times New Roman"/>
                <a:cs typeface="Times New Roman"/>
                <a:sym typeface="Times New Roman"/>
              </a:defRPr>
            </a:pPr>
            <a:r>
              <a:rPr b="1"/>
              <a:t>Jeroboam</a:t>
            </a:r>
            <a:r>
              <a:t> (1 Kings 12:25-33)</a:t>
            </a:r>
          </a:p>
          <a:p>
            <a:pPr marL="685799" indent="-685799" algn="l">
              <a:spcBef>
                <a:spcPts val="1700"/>
              </a:spcBef>
              <a:buSzPct val="80000"/>
              <a:buBlip>
                <a:blip r:embed="rId5"/>
              </a:buBlip>
              <a:defRPr sz="3800">
                <a:solidFill>
                  <a:srgbClr val="000000"/>
                </a:solidFill>
                <a:latin typeface="Times New Roman"/>
                <a:ea typeface="Times New Roman"/>
                <a:cs typeface="Times New Roman"/>
                <a:sym typeface="Times New Roman"/>
              </a:defRPr>
            </a:pPr>
            <a:r>
              <a:rPr b="1"/>
              <a:t>Uzziah</a:t>
            </a:r>
            <a:r>
              <a:t> (2 Chr. 26:16-23)</a:t>
            </a:r>
          </a:p>
        </p:txBody>
      </p:sp>
      <p:sp>
        <p:nvSpPr>
          <p:cNvPr id="379" name="Deut 4:2; 12:32;…"/>
          <p:cNvSpPr txBox="1"/>
          <p:nvPr/>
        </p:nvSpPr>
        <p:spPr>
          <a:xfrm>
            <a:off x="391347" y="7295119"/>
            <a:ext cx="3631109" cy="208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b="1" sz="34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pPr>
            <a:r>
              <a:t>Deut 4:2; 12:32; </a:t>
            </a:r>
          </a:p>
          <a:p>
            <a:pPr defTabSz="1300480">
              <a:defRPr b="1" sz="34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pPr>
            <a:r>
              <a:t>Joshua 1:7; </a:t>
            </a:r>
          </a:p>
          <a:p>
            <a:pPr defTabSz="1300480">
              <a:defRPr b="1" sz="34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pPr>
            <a:r>
              <a:t>Proverbs 30:6</a:t>
            </a:r>
          </a:p>
          <a:p>
            <a:pPr defTabSz="1300480">
              <a:defRPr b="1" sz="34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pPr>
            <a:r>
              <a:t>Rev 22:18,19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8">
                                            <p:bg/>
                                          </p:spTgt>
                                        </p:tgtEl>
                                        <p:attrNameLst>
                                          <p:attrName>style.visibility</p:attrName>
                                        </p:attrNameLst>
                                      </p:cBhvr>
                                      <p:to>
                                        <p:strVal val="visible"/>
                                      </p:to>
                                    </p:set>
                                    <p:animEffect filter="wipe(left)" transition="in">
                                      <p:cBhvr>
                                        <p:cTn id="7" dur="750"/>
                                        <p:tgtEl>
                                          <p:spTgt spid="37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78">
                                            <p:txEl>
                                              <p:pRg st="0" end="0"/>
                                            </p:txEl>
                                          </p:spTgt>
                                        </p:tgtEl>
                                        <p:attrNameLst>
                                          <p:attrName>style.visibility</p:attrName>
                                        </p:attrNameLst>
                                      </p:cBhvr>
                                      <p:to>
                                        <p:strVal val="visible"/>
                                      </p:to>
                                    </p:set>
                                    <p:animEffect filter="wipe(left)" transition="in">
                                      <p:cBhvr>
                                        <p:cTn id="10" dur="750"/>
                                        <p:tgtEl>
                                          <p:spTgt spid="3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78">
                                            <p:txEl>
                                              <p:pRg st="1" end="1"/>
                                            </p:txEl>
                                          </p:spTgt>
                                        </p:tgtEl>
                                        <p:attrNameLst>
                                          <p:attrName>style.visibility</p:attrName>
                                        </p:attrNameLst>
                                      </p:cBhvr>
                                      <p:to>
                                        <p:strVal val="visible"/>
                                      </p:to>
                                    </p:set>
                                    <p:animEffect filter="wipe(left)" transition="in">
                                      <p:cBhvr>
                                        <p:cTn id="15" dur="750"/>
                                        <p:tgtEl>
                                          <p:spTgt spid="37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78">
                                            <p:txEl>
                                              <p:pRg st="2" end="2"/>
                                            </p:txEl>
                                          </p:spTgt>
                                        </p:tgtEl>
                                        <p:attrNameLst>
                                          <p:attrName>style.visibility</p:attrName>
                                        </p:attrNameLst>
                                      </p:cBhvr>
                                      <p:to>
                                        <p:strVal val="visible"/>
                                      </p:to>
                                    </p:set>
                                    <p:animEffect filter="wipe(left)" transition="in">
                                      <p:cBhvr>
                                        <p:cTn id="20" dur="750"/>
                                        <p:tgtEl>
                                          <p:spTgt spid="37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78">
                                            <p:txEl>
                                              <p:pRg st="3" end="3"/>
                                            </p:txEl>
                                          </p:spTgt>
                                        </p:tgtEl>
                                        <p:attrNameLst>
                                          <p:attrName>style.visibility</p:attrName>
                                        </p:attrNameLst>
                                      </p:cBhvr>
                                      <p:to>
                                        <p:strVal val="visible"/>
                                      </p:to>
                                    </p:set>
                                    <p:animEffect filter="wipe(left)" transition="in">
                                      <p:cBhvr>
                                        <p:cTn id="25" dur="750"/>
                                        <p:tgtEl>
                                          <p:spTgt spid="37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78">
                                            <p:txEl>
                                              <p:pRg st="4" end="4"/>
                                            </p:txEl>
                                          </p:spTgt>
                                        </p:tgtEl>
                                        <p:attrNameLst>
                                          <p:attrName>style.visibility</p:attrName>
                                        </p:attrNameLst>
                                      </p:cBhvr>
                                      <p:to>
                                        <p:strVal val="visible"/>
                                      </p:to>
                                    </p:set>
                                    <p:animEffect filter="wipe(left)" transition="in">
                                      <p:cBhvr>
                                        <p:cTn id="30" dur="750"/>
                                        <p:tgtEl>
                                          <p:spTgt spid="37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78">
                                            <p:txEl>
                                              <p:pRg st="5" end="5"/>
                                            </p:txEl>
                                          </p:spTgt>
                                        </p:tgtEl>
                                        <p:attrNameLst>
                                          <p:attrName>style.visibility</p:attrName>
                                        </p:attrNameLst>
                                      </p:cBhvr>
                                      <p:to>
                                        <p:strVal val="visible"/>
                                      </p:to>
                                    </p:set>
                                    <p:animEffect filter="wipe(left)" transition="in">
                                      <p:cBhvr>
                                        <p:cTn id="35" dur="750"/>
                                        <p:tgtEl>
                                          <p:spTgt spid="37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78">
                                            <p:txEl>
                                              <p:pRg st="6" end="6"/>
                                            </p:txEl>
                                          </p:spTgt>
                                        </p:tgtEl>
                                        <p:attrNameLst>
                                          <p:attrName>style.visibility</p:attrName>
                                        </p:attrNameLst>
                                      </p:cBhvr>
                                      <p:to>
                                        <p:strVal val="visible"/>
                                      </p:to>
                                    </p:set>
                                    <p:animEffect filter="wipe(left)" transition="in">
                                      <p:cBhvr>
                                        <p:cTn id="40" dur="750"/>
                                        <p:tgtEl>
                                          <p:spTgt spid="378">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