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52" name="Shape 352"/>
          <p:cNvSpPr/>
          <p:nvPr>
            <p:ph type="sldImg"/>
          </p:nvPr>
        </p:nvSpPr>
        <p:spPr>
          <a:xfrm>
            <a:off x="1143000" y="685800"/>
            <a:ext cx="4572000" cy="3429000"/>
          </a:xfrm>
          <a:prstGeom prst="rect">
            <a:avLst/>
          </a:prstGeom>
        </p:spPr>
        <p:txBody>
          <a:bodyPr/>
          <a:lstStyle/>
          <a:p>
            <a:pPr/>
          </a:p>
        </p:txBody>
      </p:sp>
      <p:sp>
        <p:nvSpPr>
          <p:cNvPr id="353" name="Shape 35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66FF"/>
            </a:gs>
            <a:gs pos="100000">
              <a:srgbClr val="FFCCFF"/>
            </a:gs>
          </a:gsLst>
          <a:path path="circle">
            <a:fillToRect l="50000" t="50000" r="50000" b="50000"/>
          </a:path>
        </a:gra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18"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19"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66FF"/>
            </a:gs>
            <a:gs pos="100000">
              <a:srgbClr val="FFCCFF"/>
            </a:gs>
          </a:gsLst>
          <a:path path="circle">
            <a:fillToRect l="50000" t="50000" r="50000" b="50000"/>
          </a:path>
        </a:grad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27" name="Title Text"/>
          <p:cNvSpPr txBox="1"/>
          <p:nvPr>
            <p:ph type="title"/>
          </p:nvPr>
        </p:nvSpPr>
        <p:spPr>
          <a:xfrm>
            <a:off x="975359" y="3029937"/>
            <a:ext cx="11054082" cy="2090703"/>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28"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1415672" y="8886613"/>
            <a:ext cx="397022"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149" name="Rectangle 2"/>
          <p:cNvSpPr/>
          <p:nvPr/>
        </p:nvSpPr>
        <p:spPr>
          <a:xfrm>
            <a:off x="-1" y="0"/>
            <a:ext cx="2492588" cy="9751344"/>
          </a:xfrm>
          <a:prstGeom prst="rect">
            <a:avLst/>
          </a:prstGeom>
          <a:gradFill>
            <a:gsLst>
              <a:gs pos="0">
                <a:srgbClr val="001428"/>
              </a:gs>
              <a:gs pos="50000">
                <a:srgbClr val="336699"/>
              </a:gs>
              <a:gs pos="100000">
                <a:srgbClr val="001428"/>
              </a:gs>
            </a:gsLst>
            <a:lin ang="54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158" name="Group 3"/>
          <p:cNvGrpSpPr/>
          <p:nvPr/>
        </p:nvGrpSpPr>
        <p:grpSpPr>
          <a:xfrm>
            <a:off x="216746" y="532835"/>
            <a:ext cx="2167468" cy="1743006"/>
            <a:chOff x="0" y="0"/>
            <a:chExt cx="2167467" cy="1743005"/>
          </a:xfrm>
        </p:grpSpPr>
        <p:sp>
          <p:nvSpPr>
            <p:cNvPr id="150" name="Freeform 4"/>
            <p:cNvSpPr/>
            <p:nvPr/>
          </p:nvSpPr>
          <p:spPr>
            <a:xfrm>
              <a:off x="1449493" y="584764"/>
              <a:ext cx="717975"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51" name="Freeform 5"/>
            <p:cNvSpPr/>
            <p:nvPr/>
          </p:nvSpPr>
          <p:spPr>
            <a:xfrm>
              <a:off x="0" y="584764"/>
              <a:ext cx="717974"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nvGrpSpPr>
            <p:cNvPr id="156" name="Group 6"/>
            <p:cNvGrpSpPr/>
            <p:nvPr/>
          </p:nvGrpSpPr>
          <p:grpSpPr>
            <a:xfrm>
              <a:off x="126435" y="-1"/>
              <a:ext cx="1855895" cy="1743007"/>
              <a:chOff x="0" y="0"/>
              <a:chExt cx="1855894" cy="1743005"/>
            </a:xfrm>
          </p:grpSpPr>
          <p:sp>
            <p:nvSpPr>
              <p:cNvPr id="152" name="AutoShape 7"/>
              <p:cNvSpPr/>
              <p:nvPr/>
            </p:nvSpPr>
            <p:spPr>
              <a:xfrm>
                <a:off x="0" y="0"/>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799" y="21600"/>
                    </a:lnTo>
                    <a:lnTo>
                      <a:pt x="21600" y="0"/>
                    </a:lnTo>
                    <a:close/>
                  </a:path>
                </a:pathLst>
              </a:custGeom>
              <a:blipFill rotWithShape="1">
                <a:blip r:embed="rId2"/>
                <a:srcRect l="0" t="0" r="0" b="0"/>
                <a:tile tx="0" ty="0" sx="100000" sy="100000" flip="none" algn="tl"/>
              </a:blipFill>
              <a:ln w="12700" cap="sq">
                <a:solidFill>
                  <a:srgbClr val="006633"/>
                </a:solidFill>
                <a:prstDash val="solid"/>
                <a:miter lim="8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53" name="Freeform 8"/>
              <p:cNvSpPr/>
              <p:nvPr/>
            </p:nvSpPr>
            <p:spPr>
              <a:xfrm>
                <a:off x="0"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54" name="Freeform 9"/>
              <p:cNvSpPr/>
              <p:nvPr/>
            </p:nvSpPr>
            <p:spPr>
              <a:xfrm>
                <a:off x="0" y="0"/>
                <a:ext cx="1855895"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55" name="Freeform 10"/>
              <p:cNvSpPr/>
              <p:nvPr/>
            </p:nvSpPr>
            <p:spPr>
              <a:xfrm>
                <a:off x="927947"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57" name="Rectangle 11"/>
            <p:cNvSpPr/>
            <p:nvPr/>
          </p:nvSpPr>
          <p:spPr>
            <a:xfrm>
              <a:off x="0" y="1056640"/>
              <a:ext cx="2165210"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59"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166" name="Rectangle 2"/>
          <p:cNvSpPr/>
          <p:nvPr/>
        </p:nvSpPr>
        <p:spPr>
          <a:xfrm>
            <a:off x="-1" y="0"/>
            <a:ext cx="2492588" cy="9751344"/>
          </a:xfrm>
          <a:prstGeom prst="rect">
            <a:avLst/>
          </a:prstGeom>
          <a:gradFill>
            <a:gsLst>
              <a:gs pos="0">
                <a:srgbClr val="001428"/>
              </a:gs>
              <a:gs pos="50000">
                <a:srgbClr val="336699"/>
              </a:gs>
              <a:gs pos="100000">
                <a:srgbClr val="001428"/>
              </a:gs>
            </a:gsLst>
            <a:lin ang="54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175" name="Group 3"/>
          <p:cNvGrpSpPr/>
          <p:nvPr/>
        </p:nvGrpSpPr>
        <p:grpSpPr>
          <a:xfrm>
            <a:off x="216746" y="532835"/>
            <a:ext cx="2167468" cy="1743006"/>
            <a:chOff x="0" y="0"/>
            <a:chExt cx="2167467" cy="1743005"/>
          </a:xfrm>
        </p:grpSpPr>
        <p:sp>
          <p:nvSpPr>
            <p:cNvPr id="167" name="Freeform 4"/>
            <p:cNvSpPr/>
            <p:nvPr/>
          </p:nvSpPr>
          <p:spPr>
            <a:xfrm>
              <a:off x="1449493" y="584764"/>
              <a:ext cx="717975"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68" name="Freeform 5"/>
            <p:cNvSpPr/>
            <p:nvPr/>
          </p:nvSpPr>
          <p:spPr>
            <a:xfrm>
              <a:off x="0" y="584764"/>
              <a:ext cx="717974"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nvGrpSpPr>
            <p:cNvPr id="173" name="Group 6"/>
            <p:cNvGrpSpPr/>
            <p:nvPr/>
          </p:nvGrpSpPr>
          <p:grpSpPr>
            <a:xfrm>
              <a:off x="126435" y="-1"/>
              <a:ext cx="1855895" cy="1743007"/>
              <a:chOff x="0" y="0"/>
              <a:chExt cx="1855894" cy="1743005"/>
            </a:xfrm>
          </p:grpSpPr>
          <p:sp>
            <p:nvSpPr>
              <p:cNvPr id="169" name="AutoShape 7"/>
              <p:cNvSpPr/>
              <p:nvPr/>
            </p:nvSpPr>
            <p:spPr>
              <a:xfrm>
                <a:off x="0" y="0"/>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799" y="21600"/>
                    </a:lnTo>
                    <a:lnTo>
                      <a:pt x="21600" y="0"/>
                    </a:lnTo>
                    <a:close/>
                  </a:path>
                </a:pathLst>
              </a:custGeom>
              <a:blipFill rotWithShape="1">
                <a:blip r:embed="rId2"/>
                <a:srcRect l="0" t="0" r="0" b="0"/>
                <a:tile tx="0" ty="0" sx="100000" sy="100000" flip="none" algn="tl"/>
              </a:blipFill>
              <a:ln w="12700" cap="sq">
                <a:solidFill>
                  <a:srgbClr val="006633"/>
                </a:solidFill>
                <a:prstDash val="solid"/>
                <a:miter lim="8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70" name="Freeform 8"/>
              <p:cNvSpPr/>
              <p:nvPr/>
            </p:nvSpPr>
            <p:spPr>
              <a:xfrm>
                <a:off x="0"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71" name="Freeform 9"/>
              <p:cNvSpPr/>
              <p:nvPr/>
            </p:nvSpPr>
            <p:spPr>
              <a:xfrm>
                <a:off x="0" y="0"/>
                <a:ext cx="1855895"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72" name="Freeform 10"/>
              <p:cNvSpPr/>
              <p:nvPr/>
            </p:nvSpPr>
            <p:spPr>
              <a:xfrm>
                <a:off x="927947"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74" name="Rectangle 11"/>
            <p:cNvSpPr/>
            <p:nvPr/>
          </p:nvSpPr>
          <p:spPr>
            <a:xfrm>
              <a:off x="0" y="1056640"/>
              <a:ext cx="2165210"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76" name="Title Text"/>
          <p:cNvSpPr txBox="1"/>
          <p:nvPr>
            <p:ph type="title"/>
          </p:nvPr>
        </p:nvSpPr>
        <p:spPr>
          <a:xfrm>
            <a:off x="2600959" y="-1"/>
            <a:ext cx="10403841" cy="1300481"/>
          </a:xfrm>
          <a:prstGeom prst="rect">
            <a:avLst/>
          </a:prstGeom>
        </p:spPr>
        <p:txBody>
          <a:bodyPr lIns="65476" tIns="65476" rIns="65476" bIns="65476"/>
          <a:lstStyle>
            <a:lvl1pPr algn="l" defTabSz="1300480">
              <a:defRPr cap="none" sz="6200">
                <a:solidFill>
                  <a:srgbClr val="CCFFCC"/>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Title Text</a:t>
            </a:r>
          </a:p>
        </p:txBody>
      </p:sp>
      <p:sp>
        <p:nvSpPr>
          <p:cNvPr id="177" name="Body Level One…"/>
          <p:cNvSpPr txBox="1"/>
          <p:nvPr>
            <p:ph type="body" sz="half" idx="1"/>
          </p:nvPr>
        </p:nvSpPr>
        <p:spPr>
          <a:xfrm>
            <a:off x="941493" y="2709333"/>
            <a:ext cx="5418668" cy="5852161"/>
          </a:xfrm>
          <a:prstGeom prst="rect">
            <a:avLst/>
          </a:prstGeom>
        </p:spPr>
        <p:txBody>
          <a:bodyPr lIns="65476" tIns="65476" rIns="65476" bIns="65476" anchor="t"/>
          <a:lstStyle>
            <a:lvl1pPr marL="465364" indent="-465364" defTabSz="1300480">
              <a:spcBef>
                <a:spcPts val="900"/>
              </a:spcBef>
              <a:buClr>
                <a:srgbClr val="CCFFCC"/>
              </a:buClr>
              <a:buSzPct val="90000"/>
              <a:buChar char="Ú"/>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vl2pPr marL="909637" indent="-452437" defTabSz="1300480">
              <a:spcBef>
                <a:spcPts val="900"/>
              </a:spcBef>
              <a:buClr>
                <a:srgbClr val="CCFFCC"/>
              </a:buClr>
              <a:buSzPct val="100000"/>
              <a:buChar char="–"/>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2pPr>
            <a:lvl3pPr marL="1348739" indent="-434339" defTabSz="1300480">
              <a:spcBef>
                <a:spcPts val="900"/>
              </a:spcBef>
              <a:buClr>
                <a:srgbClr val="CCFFCC"/>
              </a:buClr>
              <a:buSzPct val="100000"/>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3pPr>
            <a:lvl4pPr marL="1854200" indent="-482600" defTabSz="1300480">
              <a:spcBef>
                <a:spcPts val="900"/>
              </a:spcBef>
              <a:buClr>
                <a:srgbClr val="CCFFCC"/>
              </a:buClr>
              <a:buSzPct val="100000"/>
              <a:buChar char="–"/>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4pPr>
            <a:lvl5pPr marL="2311400" indent="-482600" defTabSz="1300480">
              <a:spcBef>
                <a:spcPts val="900"/>
              </a:spcBef>
              <a:buClr>
                <a:srgbClr val="CCFFCC"/>
              </a:buClr>
              <a:buSzPct val="100000"/>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185" name="Rectangle 2"/>
          <p:cNvSpPr/>
          <p:nvPr/>
        </p:nvSpPr>
        <p:spPr>
          <a:xfrm>
            <a:off x="-1" y="0"/>
            <a:ext cx="2492588" cy="9751344"/>
          </a:xfrm>
          <a:prstGeom prst="rect">
            <a:avLst/>
          </a:prstGeom>
          <a:gradFill>
            <a:gsLst>
              <a:gs pos="0">
                <a:srgbClr val="001428"/>
              </a:gs>
              <a:gs pos="50000">
                <a:srgbClr val="336699"/>
              </a:gs>
              <a:gs pos="100000">
                <a:srgbClr val="001428"/>
              </a:gs>
            </a:gsLst>
            <a:lin ang="54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194" name="Group 3"/>
          <p:cNvGrpSpPr/>
          <p:nvPr/>
        </p:nvGrpSpPr>
        <p:grpSpPr>
          <a:xfrm>
            <a:off x="216746" y="532835"/>
            <a:ext cx="2167468" cy="1743006"/>
            <a:chOff x="0" y="0"/>
            <a:chExt cx="2167467" cy="1743005"/>
          </a:xfrm>
        </p:grpSpPr>
        <p:sp>
          <p:nvSpPr>
            <p:cNvPr id="186" name="Freeform 4"/>
            <p:cNvSpPr/>
            <p:nvPr/>
          </p:nvSpPr>
          <p:spPr>
            <a:xfrm>
              <a:off x="1449493" y="584764"/>
              <a:ext cx="717975"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87" name="Freeform 5"/>
            <p:cNvSpPr/>
            <p:nvPr/>
          </p:nvSpPr>
          <p:spPr>
            <a:xfrm>
              <a:off x="0" y="584764"/>
              <a:ext cx="717974"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nvGrpSpPr>
            <p:cNvPr id="192" name="Group 6"/>
            <p:cNvGrpSpPr/>
            <p:nvPr/>
          </p:nvGrpSpPr>
          <p:grpSpPr>
            <a:xfrm>
              <a:off x="126435" y="-1"/>
              <a:ext cx="1855895" cy="1743007"/>
              <a:chOff x="0" y="0"/>
              <a:chExt cx="1855894" cy="1743005"/>
            </a:xfrm>
          </p:grpSpPr>
          <p:sp>
            <p:nvSpPr>
              <p:cNvPr id="188" name="AutoShape 7"/>
              <p:cNvSpPr/>
              <p:nvPr/>
            </p:nvSpPr>
            <p:spPr>
              <a:xfrm>
                <a:off x="0" y="0"/>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799" y="21600"/>
                    </a:lnTo>
                    <a:lnTo>
                      <a:pt x="21600" y="0"/>
                    </a:lnTo>
                    <a:close/>
                  </a:path>
                </a:pathLst>
              </a:custGeom>
              <a:blipFill rotWithShape="1">
                <a:blip r:embed="rId2"/>
                <a:srcRect l="0" t="0" r="0" b="0"/>
                <a:tile tx="0" ty="0" sx="100000" sy="100000" flip="none" algn="tl"/>
              </a:blipFill>
              <a:ln w="12700" cap="sq">
                <a:solidFill>
                  <a:srgbClr val="006633"/>
                </a:solidFill>
                <a:prstDash val="solid"/>
                <a:miter lim="8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89" name="Freeform 8"/>
              <p:cNvSpPr/>
              <p:nvPr/>
            </p:nvSpPr>
            <p:spPr>
              <a:xfrm>
                <a:off x="0"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90" name="Freeform 9"/>
              <p:cNvSpPr/>
              <p:nvPr/>
            </p:nvSpPr>
            <p:spPr>
              <a:xfrm>
                <a:off x="0" y="0"/>
                <a:ext cx="1855895"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91" name="Freeform 10"/>
              <p:cNvSpPr/>
              <p:nvPr/>
            </p:nvSpPr>
            <p:spPr>
              <a:xfrm>
                <a:off x="927947"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93" name="Rectangle 11"/>
            <p:cNvSpPr/>
            <p:nvPr/>
          </p:nvSpPr>
          <p:spPr>
            <a:xfrm>
              <a:off x="0" y="1056640"/>
              <a:ext cx="2165210"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95" name="Title Text"/>
          <p:cNvSpPr txBox="1"/>
          <p:nvPr>
            <p:ph type="title"/>
          </p:nvPr>
        </p:nvSpPr>
        <p:spPr>
          <a:xfrm>
            <a:off x="2600959" y="-1"/>
            <a:ext cx="10403841" cy="1300481"/>
          </a:xfrm>
          <a:prstGeom prst="rect">
            <a:avLst/>
          </a:prstGeom>
        </p:spPr>
        <p:txBody>
          <a:bodyPr lIns="65476" tIns="65476" rIns="65476" bIns="65476"/>
          <a:lstStyle>
            <a:lvl1pPr algn="l" defTabSz="1300480">
              <a:defRPr cap="none" sz="6200">
                <a:solidFill>
                  <a:srgbClr val="CCFFCC"/>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Title Text</a:t>
            </a:r>
          </a:p>
        </p:txBody>
      </p:sp>
      <p:sp>
        <p:nvSpPr>
          <p:cNvPr id="196" name="Body Level One…"/>
          <p:cNvSpPr txBox="1"/>
          <p:nvPr>
            <p:ph type="body" idx="1"/>
          </p:nvPr>
        </p:nvSpPr>
        <p:spPr>
          <a:xfrm>
            <a:off x="941493" y="2709333"/>
            <a:ext cx="11054082" cy="5852161"/>
          </a:xfrm>
          <a:prstGeom prst="rect">
            <a:avLst/>
          </a:prstGeom>
        </p:spPr>
        <p:txBody>
          <a:bodyPr lIns="65476" tIns="65476" rIns="65476" bIns="65476" anchor="t"/>
          <a:lstStyle>
            <a:lvl1pPr marL="476250" indent="-476250" defTabSz="1300480">
              <a:spcBef>
                <a:spcPts val="1200"/>
              </a:spcBef>
              <a:buClr>
                <a:srgbClr val="CCFFCC"/>
              </a:buClr>
              <a:buSzPct val="90000"/>
              <a:buChar char="Ú"/>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vl2pPr marL="903684" indent="-446484" defTabSz="1300480">
              <a:spcBef>
                <a:spcPts val="1200"/>
              </a:spcBef>
              <a:buClr>
                <a:srgbClr val="CCFFCC"/>
              </a:buClr>
              <a:buSzPct val="100000"/>
              <a:buChar char="–"/>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2pPr>
            <a:lvl3pPr marL="1322614" indent="-408214" defTabSz="1300480">
              <a:spcBef>
                <a:spcPts val="1200"/>
              </a:spcBef>
              <a:buClr>
                <a:srgbClr val="CCFFCC"/>
              </a:buClr>
              <a:buSzPct val="100000"/>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3pPr>
            <a:lvl4pPr marL="1847850" indent="-476250" defTabSz="1300480">
              <a:spcBef>
                <a:spcPts val="1200"/>
              </a:spcBef>
              <a:buClr>
                <a:srgbClr val="CCFFCC"/>
              </a:buClr>
              <a:buSzPct val="100000"/>
              <a:buChar char="–"/>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4pPr>
            <a:lvl5pPr marL="2305050" indent="-476250" defTabSz="1300480">
              <a:spcBef>
                <a:spcPts val="1200"/>
              </a:spcBef>
              <a:buClr>
                <a:srgbClr val="CCFFCC"/>
              </a:buClr>
              <a:buSzPct val="100000"/>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97"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204" name="Rectangle"/>
          <p:cNvSpPr/>
          <p:nvPr/>
        </p:nvSpPr>
        <p:spPr>
          <a:xfrm>
            <a:off x="-1" y="-1"/>
            <a:ext cx="2492588" cy="9751344"/>
          </a:xfrm>
          <a:prstGeom prst="rect">
            <a:avLst/>
          </a:prstGeom>
          <a:gradFill>
            <a:gsLst>
              <a:gs pos="0">
                <a:srgbClr val="001428"/>
              </a:gs>
              <a:gs pos="50000">
                <a:srgbClr val="336699"/>
              </a:gs>
              <a:gs pos="100000">
                <a:srgbClr val="001428"/>
              </a:gs>
            </a:gsLst>
            <a:lin ang="162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213" name="Group"/>
          <p:cNvGrpSpPr/>
          <p:nvPr/>
        </p:nvGrpSpPr>
        <p:grpSpPr>
          <a:xfrm>
            <a:off x="216746" y="532835"/>
            <a:ext cx="2167468" cy="1743005"/>
            <a:chOff x="0" y="0"/>
            <a:chExt cx="2167466" cy="1743004"/>
          </a:xfrm>
        </p:grpSpPr>
        <p:sp>
          <p:nvSpPr>
            <p:cNvPr id="205" name="Shape"/>
            <p:cNvSpPr/>
            <p:nvPr/>
          </p:nvSpPr>
          <p:spPr>
            <a:xfrm>
              <a:off x="1449493"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06" name="Shape"/>
            <p:cNvSpPr/>
            <p:nvPr/>
          </p:nvSpPr>
          <p:spPr>
            <a:xfrm>
              <a:off x="0"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nvGrpSpPr>
            <p:cNvPr id="211" name="Group"/>
            <p:cNvGrpSpPr/>
            <p:nvPr/>
          </p:nvGrpSpPr>
          <p:grpSpPr>
            <a:xfrm>
              <a:off x="126435" y="-1"/>
              <a:ext cx="1855894" cy="1743006"/>
              <a:chOff x="0" y="0"/>
              <a:chExt cx="1855893" cy="1743004"/>
            </a:xfrm>
          </p:grpSpPr>
          <p:sp>
            <p:nvSpPr>
              <p:cNvPr id="207" name="Triangle"/>
              <p:cNvSpPr/>
              <p:nvPr/>
            </p:nvSpPr>
            <p:spPr>
              <a:xfrm flipH="1" rot="10800000">
                <a:off x="0" y="-1"/>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21600"/>
                    </a:lnTo>
                    <a:lnTo>
                      <a:pt x="21600" y="21600"/>
                    </a:lnTo>
                    <a:close/>
                  </a:path>
                </a:pathLst>
              </a:custGeom>
              <a:blipFill rotWithShape="1">
                <a:blip r:embed="rId2"/>
                <a:srcRect l="0" t="0" r="0" b="0"/>
                <a:tile tx="0" ty="0" sx="100000" sy="100000" flip="none" algn="tl"/>
              </a:blip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08" name="Shape"/>
              <p:cNvSpPr/>
              <p:nvPr/>
            </p:nvSpPr>
            <p:spPr>
              <a:xfrm>
                <a:off x="0" y="0"/>
                <a:ext cx="927947"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09" name="Shape"/>
              <p:cNvSpPr/>
              <p:nvPr/>
            </p:nvSpPr>
            <p:spPr>
              <a:xfrm>
                <a:off x="0" y="0"/>
                <a:ext cx="1855894"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10" name="Shape"/>
              <p:cNvSpPr/>
              <p:nvPr/>
            </p:nvSpPr>
            <p:spPr>
              <a:xfrm>
                <a:off x="927946" y="0"/>
                <a:ext cx="927948"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12" name="Rectangle"/>
            <p:cNvSpPr/>
            <p:nvPr/>
          </p:nvSpPr>
          <p:spPr>
            <a:xfrm>
              <a:off x="0" y="1056640"/>
              <a:ext cx="2165209"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14"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221" name="Rectangle"/>
          <p:cNvSpPr/>
          <p:nvPr/>
        </p:nvSpPr>
        <p:spPr>
          <a:xfrm>
            <a:off x="-1" y="-1"/>
            <a:ext cx="2492588" cy="9751344"/>
          </a:xfrm>
          <a:prstGeom prst="rect">
            <a:avLst/>
          </a:prstGeom>
          <a:gradFill>
            <a:gsLst>
              <a:gs pos="0">
                <a:srgbClr val="001428"/>
              </a:gs>
              <a:gs pos="50000">
                <a:srgbClr val="336699"/>
              </a:gs>
              <a:gs pos="100000">
                <a:srgbClr val="001428"/>
              </a:gs>
            </a:gsLst>
            <a:lin ang="162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230" name="Group"/>
          <p:cNvGrpSpPr/>
          <p:nvPr/>
        </p:nvGrpSpPr>
        <p:grpSpPr>
          <a:xfrm>
            <a:off x="216746" y="532835"/>
            <a:ext cx="2167468" cy="1743005"/>
            <a:chOff x="0" y="0"/>
            <a:chExt cx="2167466" cy="1743004"/>
          </a:xfrm>
        </p:grpSpPr>
        <p:sp>
          <p:nvSpPr>
            <p:cNvPr id="222" name="Shape"/>
            <p:cNvSpPr/>
            <p:nvPr/>
          </p:nvSpPr>
          <p:spPr>
            <a:xfrm>
              <a:off x="1449493"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23" name="Shape"/>
            <p:cNvSpPr/>
            <p:nvPr/>
          </p:nvSpPr>
          <p:spPr>
            <a:xfrm>
              <a:off x="0"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nvGrpSpPr>
            <p:cNvPr id="228" name="Group"/>
            <p:cNvGrpSpPr/>
            <p:nvPr/>
          </p:nvGrpSpPr>
          <p:grpSpPr>
            <a:xfrm>
              <a:off x="126435" y="-1"/>
              <a:ext cx="1855894" cy="1743006"/>
              <a:chOff x="0" y="0"/>
              <a:chExt cx="1855893" cy="1743004"/>
            </a:xfrm>
          </p:grpSpPr>
          <p:sp>
            <p:nvSpPr>
              <p:cNvPr id="224" name="Triangle"/>
              <p:cNvSpPr/>
              <p:nvPr/>
            </p:nvSpPr>
            <p:spPr>
              <a:xfrm flipH="1" rot="10800000">
                <a:off x="0" y="-1"/>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21600"/>
                    </a:lnTo>
                    <a:lnTo>
                      <a:pt x="21600" y="21600"/>
                    </a:lnTo>
                    <a:close/>
                  </a:path>
                </a:pathLst>
              </a:custGeom>
              <a:blipFill rotWithShape="1">
                <a:blip r:embed="rId2"/>
                <a:srcRect l="0" t="0" r="0" b="0"/>
                <a:tile tx="0" ty="0" sx="100000" sy="100000" flip="none" algn="tl"/>
              </a:blip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25" name="Shape"/>
              <p:cNvSpPr/>
              <p:nvPr/>
            </p:nvSpPr>
            <p:spPr>
              <a:xfrm>
                <a:off x="0" y="0"/>
                <a:ext cx="927947"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26" name="Shape"/>
              <p:cNvSpPr/>
              <p:nvPr/>
            </p:nvSpPr>
            <p:spPr>
              <a:xfrm>
                <a:off x="0" y="0"/>
                <a:ext cx="1855894"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27" name="Shape"/>
              <p:cNvSpPr/>
              <p:nvPr/>
            </p:nvSpPr>
            <p:spPr>
              <a:xfrm>
                <a:off x="927946" y="0"/>
                <a:ext cx="927948"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29" name="Rectangle"/>
            <p:cNvSpPr/>
            <p:nvPr/>
          </p:nvSpPr>
          <p:spPr>
            <a:xfrm>
              <a:off x="0" y="1056640"/>
              <a:ext cx="2165209"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31" name="Title Text"/>
          <p:cNvSpPr txBox="1"/>
          <p:nvPr>
            <p:ph type="title"/>
          </p:nvPr>
        </p:nvSpPr>
        <p:spPr>
          <a:xfrm>
            <a:off x="2600959" y="-1"/>
            <a:ext cx="10403841" cy="1300481"/>
          </a:xfrm>
          <a:prstGeom prst="rect">
            <a:avLst/>
          </a:prstGeom>
        </p:spPr>
        <p:txBody>
          <a:bodyPr lIns="65476" tIns="65476" rIns="65476" bIns="65476"/>
          <a:lstStyle>
            <a:lvl1pPr algn="l" defTabSz="1300480">
              <a:defRPr cap="none" sz="6200">
                <a:solidFill>
                  <a:srgbClr val="CCFFCC"/>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r>
              <a:t>Title Text</a:t>
            </a:r>
          </a:p>
        </p:txBody>
      </p:sp>
      <p:sp>
        <p:nvSpPr>
          <p:cNvPr id="232" name="Body Level One…"/>
          <p:cNvSpPr txBox="1"/>
          <p:nvPr>
            <p:ph type="body" idx="1"/>
          </p:nvPr>
        </p:nvSpPr>
        <p:spPr>
          <a:xfrm>
            <a:off x="941493" y="2709333"/>
            <a:ext cx="11054081" cy="5852161"/>
          </a:xfrm>
          <a:prstGeom prst="rect">
            <a:avLst/>
          </a:prstGeom>
        </p:spPr>
        <p:txBody>
          <a:bodyPr lIns="65476" tIns="65476" rIns="65476" bIns="65476" anchor="t"/>
          <a:lstStyle>
            <a:lvl1pPr marL="476250" indent="-476250" defTabSz="1300480">
              <a:spcBef>
                <a:spcPts val="1200"/>
              </a:spcBef>
              <a:buClr>
                <a:srgbClr val="CCFFCC"/>
              </a:buClr>
              <a:buSzPct val="9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vl2pPr marL="903684" indent="-446484" defTabSz="1300480">
              <a:spcBef>
                <a:spcPts val="1200"/>
              </a:spcBef>
              <a:buClr>
                <a:srgbClr val="CCFFCC"/>
              </a:buClr>
              <a:buSzPct val="100000"/>
              <a:buChar char="–"/>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2pPr>
            <a:lvl3pPr marL="1322614" indent="-408214" defTabSz="1300480">
              <a:spcBef>
                <a:spcPts val="1200"/>
              </a:spcBef>
              <a:buClr>
                <a:srgbClr val="CCFFCC"/>
              </a:buClr>
              <a:buSzPct val="10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3pPr>
            <a:lvl4pPr marL="1847850" indent="-476250" defTabSz="1300480">
              <a:spcBef>
                <a:spcPts val="1200"/>
              </a:spcBef>
              <a:buClr>
                <a:srgbClr val="CCFFCC"/>
              </a:buClr>
              <a:buSzPct val="100000"/>
              <a:buChar char="–"/>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4pPr>
            <a:lvl5pPr marL="2463800" indent="-635000" defTabSz="1300480">
              <a:spcBef>
                <a:spcPts val="1200"/>
              </a:spcBef>
              <a:buClr>
                <a:srgbClr val="CCFFCC"/>
              </a:buClr>
              <a:buSzPct val="10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33"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grpSp>
        <p:nvGrpSpPr>
          <p:cNvPr id="245" name="Group 7"/>
          <p:cNvGrpSpPr/>
          <p:nvPr/>
        </p:nvGrpSpPr>
        <p:grpSpPr>
          <a:xfrm>
            <a:off x="-1" y="0"/>
            <a:ext cx="13011576" cy="9751344"/>
            <a:chOff x="0" y="0"/>
            <a:chExt cx="13011574" cy="9751342"/>
          </a:xfrm>
        </p:grpSpPr>
        <p:sp>
          <p:nvSpPr>
            <p:cNvPr id="240" name="Rectangle 2"/>
            <p:cNvSpPr/>
            <p:nvPr/>
          </p:nvSpPr>
          <p:spPr>
            <a:xfrm>
              <a:off x="-1" y="0"/>
              <a:ext cx="1192108" cy="9751344"/>
            </a:xfrm>
            <a:prstGeom prst="rect">
              <a:avLst/>
            </a:prstGeom>
            <a:gradFill flip="none" rotWithShape="1">
              <a:gsLst>
                <a:gs pos="0">
                  <a:srgbClr val="000000"/>
                </a:gs>
                <a:gs pos="50000">
                  <a:srgbClr val="FFFFFF"/>
                </a:gs>
                <a:gs pos="100000">
                  <a:srgbClr val="000000"/>
                </a:gs>
              </a:gsLst>
              <a:lin ang="5400000" scaled="0"/>
            </a:gra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41" name="Line 3"/>
            <p:cNvSpPr/>
            <p:nvPr/>
          </p:nvSpPr>
          <p:spPr>
            <a:xfrm>
              <a:off x="-1" y="521546"/>
              <a:ext cx="13011576" cy="1"/>
            </a:xfrm>
            <a:prstGeom prst="line">
              <a:avLst/>
            </a:prstGeom>
            <a:noFill/>
            <a:ln w="12700" cap="flat">
              <a:solidFill>
                <a:srgbClr val="008080"/>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42" name="Line 4"/>
            <p:cNvSpPr/>
            <p:nvPr/>
          </p:nvSpPr>
          <p:spPr>
            <a:xfrm>
              <a:off x="0" y="643466"/>
              <a:ext cx="13004802" cy="1"/>
            </a:xfrm>
            <a:prstGeom prst="line">
              <a:avLst/>
            </a:prstGeom>
            <a:noFill/>
            <a:ln w="12700" cap="flat">
              <a:solidFill>
                <a:srgbClr val="FFFFFF"/>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43" name="Line 5"/>
            <p:cNvSpPr/>
            <p:nvPr/>
          </p:nvSpPr>
          <p:spPr>
            <a:xfrm>
              <a:off x="-1" y="8967894"/>
              <a:ext cx="13011576" cy="1"/>
            </a:xfrm>
            <a:prstGeom prst="line">
              <a:avLst/>
            </a:prstGeom>
            <a:noFill/>
            <a:ln w="12700" cap="flat">
              <a:solidFill>
                <a:srgbClr val="FFFFFF"/>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44" name="Line 6"/>
            <p:cNvSpPr/>
            <p:nvPr/>
          </p:nvSpPr>
          <p:spPr>
            <a:xfrm>
              <a:off x="-1" y="9130454"/>
              <a:ext cx="13011576" cy="1"/>
            </a:xfrm>
            <a:prstGeom prst="line">
              <a:avLst/>
            </a:prstGeom>
            <a:noFill/>
            <a:ln w="12700" cap="flat">
              <a:solidFill>
                <a:srgbClr val="008080"/>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grpSp>
      <p:sp>
        <p:nvSpPr>
          <p:cNvPr id="246" name="Title Text"/>
          <p:cNvSpPr txBox="1"/>
          <p:nvPr>
            <p:ph type="title"/>
          </p:nvPr>
        </p:nvSpPr>
        <p:spPr>
          <a:xfrm>
            <a:off x="1517226" y="866986"/>
            <a:ext cx="11054081" cy="1625601"/>
          </a:xfrm>
          <a:prstGeom prst="rect">
            <a:avLst/>
          </a:prstGeom>
        </p:spPr>
        <p:txBody>
          <a:bodyPr lIns="65476" tIns="65476" rIns="65476" bIns="65476"/>
          <a:lstStyle>
            <a:lvl1pPr algn="l" defTabSz="1300480">
              <a:defRPr cap="none" i="1" sz="6200">
                <a:solidFill>
                  <a:srgbClr val="FFFF00"/>
                </a:solidFill>
                <a:latin typeface="Arial"/>
                <a:ea typeface="Arial"/>
                <a:cs typeface="Arial"/>
                <a:sym typeface="Arial"/>
              </a:defRPr>
            </a:lvl1pPr>
          </a:lstStyle>
          <a:p>
            <a:pPr/>
            <a:r>
              <a:t>Title Text</a:t>
            </a:r>
          </a:p>
        </p:txBody>
      </p:sp>
      <p:sp>
        <p:nvSpPr>
          <p:cNvPr id="247" name="Body Level One…"/>
          <p:cNvSpPr txBox="1"/>
          <p:nvPr>
            <p:ph type="body" idx="1"/>
          </p:nvPr>
        </p:nvSpPr>
        <p:spPr>
          <a:xfrm>
            <a:off x="1517226" y="2817706"/>
            <a:ext cx="11054081" cy="5852161"/>
          </a:xfrm>
          <a:prstGeom prst="rect">
            <a:avLst/>
          </a:prstGeom>
        </p:spPr>
        <p:txBody>
          <a:bodyPr lIns="65476" tIns="65476" rIns="65476" bIns="65476" anchor="t"/>
          <a:lstStyle>
            <a:lvl1pPr marL="471487" indent="-471487"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1pPr>
            <a:lvl2pPr marL="906235" indent="-449035"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2pPr>
            <a:lvl3pPr marL="1333500" indent="-419100"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3pPr>
            <a:lvl4pPr marL="1874520" indent="-502920"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4pPr>
            <a:lvl5pPr marL="2331720" indent="-502920"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txBox="1"/>
          <p:nvPr>
            <p:ph type="sldNum" sz="quarter" idx="2"/>
          </p:nvPr>
        </p:nvSpPr>
        <p:spPr>
          <a:xfrm>
            <a:off x="12199054" y="9232251"/>
            <a:ext cx="372254" cy="387943"/>
          </a:xfrm>
          <a:prstGeom prst="rect">
            <a:avLst/>
          </a:prstGeom>
        </p:spPr>
        <p:txBody>
          <a:bodyPr lIns="65476" tIns="65476" rIns="65476" bIns="65476" anchor="ctr"/>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000000"/>
        </a:solidFill>
      </p:bgPr>
    </p:bg>
    <p:spTree>
      <p:nvGrpSpPr>
        <p:cNvPr id="1" name=""/>
        <p:cNvGrpSpPr/>
        <p:nvPr/>
      </p:nvGrpSpPr>
      <p:grpSpPr>
        <a:xfrm>
          <a:off x="0" y="0"/>
          <a:ext cx="0" cy="0"/>
          <a:chOff x="0" y="0"/>
          <a:chExt cx="0" cy="0"/>
        </a:xfrm>
      </p:grpSpPr>
      <p:grpSp>
        <p:nvGrpSpPr>
          <p:cNvPr id="260" name="Group 7"/>
          <p:cNvGrpSpPr/>
          <p:nvPr/>
        </p:nvGrpSpPr>
        <p:grpSpPr>
          <a:xfrm>
            <a:off x="-1" y="0"/>
            <a:ext cx="13011576" cy="9751344"/>
            <a:chOff x="0" y="0"/>
            <a:chExt cx="13011574" cy="9751342"/>
          </a:xfrm>
        </p:grpSpPr>
        <p:sp>
          <p:nvSpPr>
            <p:cNvPr id="255" name="Rectangle 2"/>
            <p:cNvSpPr/>
            <p:nvPr/>
          </p:nvSpPr>
          <p:spPr>
            <a:xfrm>
              <a:off x="-1" y="0"/>
              <a:ext cx="1192108" cy="9751344"/>
            </a:xfrm>
            <a:prstGeom prst="rect">
              <a:avLst/>
            </a:prstGeom>
            <a:gradFill flip="none" rotWithShape="1">
              <a:gsLst>
                <a:gs pos="0">
                  <a:srgbClr val="000000"/>
                </a:gs>
                <a:gs pos="50000">
                  <a:srgbClr val="FFFFFF"/>
                </a:gs>
                <a:gs pos="100000">
                  <a:srgbClr val="000000"/>
                </a:gs>
              </a:gsLst>
              <a:lin ang="5400000" scaled="0"/>
            </a:gra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56" name="Line 3"/>
            <p:cNvSpPr/>
            <p:nvPr/>
          </p:nvSpPr>
          <p:spPr>
            <a:xfrm>
              <a:off x="0" y="521546"/>
              <a:ext cx="13004802" cy="1"/>
            </a:xfrm>
            <a:prstGeom prst="line">
              <a:avLst/>
            </a:prstGeom>
            <a:noFill/>
            <a:ln w="12700" cap="flat">
              <a:solidFill>
                <a:srgbClr val="008080"/>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57" name="Line 4"/>
            <p:cNvSpPr/>
            <p:nvPr/>
          </p:nvSpPr>
          <p:spPr>
            <a:xfrm>
              <a:off x="-1" y="643466"/>
              <a:ext cx="13011576" cy="1"/>
            </a:xfrm>
            <a:prstGeom prst="line">
              <a:avLst/>
            </a:prstGeom>
            <a:noFill/>
            <a:ln w="12700" cap="flat">
              <a:solidFill>
                <a:srgbClr val="FFFFFF"/>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58" name="Line 5"/>
            <p:cNvSpPr/>
            <p:nvPr/>
          </p:nvSpPr>
          <p:spPr>
            <a:xfrm>
              <a:off x="0" y="8967894"/>
              <a:ext cx="13004802" cy="1"/>
            </a:xfrm>
            <a:prstGeom prst="line">
              <a:avLst/>
            </a:prstGeom>
            <a:noFill/>
            <a:ln w="12700" cap="flat">
              <a:solidFill>
                <a:srgbClr val="FFFFFF"/>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59" name="Line 6"/>
            <p:cNvSpPr/>
            <p:nvPr/>
          </p:nvSpPr>
          <p:spPr>
            <a:xfrm>
              <a:off x="-1" y="9130454"/>
              <a:ext cx="13011576" cy="1"/>
            </a:xfrm>
            <a:prstGeom prst="line">
              <a:avLst/>
            </a:prstGeom>
            <a:noFill/>
            <a:ln w="12700" cap="flat">
              <a:solidFill>
                <a:srgbClr val="008080"/>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grpSp>
      <p:sp>
        <p:nvSpPr>
          <p:cNvPr id="261" name="Title Text"/>
          <p:cNvSpPr txBox="1"/>
          <p:nvPr>
            <p:ph type="title"/>
          </p:nvPr>
        </p:nvSpPr>
        <p:spPr>
          <a:xfrm>
            <a:off x="1517226" y="3251200"/>
            <a:ext cx="11054081" cy="1625600"/>
          </a:xfrm>
          <a:prstGeom prst="rect">
            <a:avLst/>
          </a:prstGeom>
        </p:spPr>
        <p:txBody>
          <a:bodyPr lIns="65476" tIns="65476" rIns="65476" bIns="65476"/>
          <a:lstStyle>
            <a:lvl1pPr algn="l" defTabSz="1300480">
              <a:defRPr cap="none" i="1" sz="6200">
                <a:solidFill>
                  <a:srgbClr val="FFFF00"/>
                </a:solidFill>
                <a:latin typeface="Arial"/>
                <a:ea typeface="Arial"/>
                <a:cs typeface="Arial"/>
                <a:sym typeface="Arial"/>
              </a:defRPr>
            </a:lvl1pPr>
          </a:lstStyle>
          <a:p>
            <a:pPr/>
            <a:r>
              <a:t>Title Text</a:t>
            </a:r>
          </a:p>
        </p:txBody>
      </p:sp>
      <p:sp>
        <p:nvSpPr>
          <p:cNvPr id="262" name="Body Level One…"/>
          <p:cNvSpPr txBox="1"/>
          <p:nvPr>
            <p:ph type="body" sz="quarter" idx="1"/>
          </p:nvPr>
        </p:nvSpPr>
        <p:spPr>
          <a:xfrm>
            <a:off x="2492586" y="5527040"/>
            <a:ext cx="9103361" cy="2492587"/>
          </a:xfrm>
          <a:prstGeom prst="rect">
            <a:avLst/>
          </a:prstGeom>
        </p:spPr>
        <p:txBody>
          <a:bodyPr lIns="65476" tIns="65476" rIns="65476" bIns="65476" anchor="t"/>
          <a:lstStyle>
            <a:lvl1pPr marL="0" indent="0" algn="ctr" defTabSz="1300480">
              <a:spcBef>
                <a:spcPts val="1000"/>
              </a:spcBef>
              <a:buSzTx/>
              <a:buNone/>
              <a:defRPr sz="4400">
                <a:solidFill>
                  <a:srgbClr val="FFFFFF"/>
                </a:solidFill>
                <a:latin typeface="Times New Roman"/>
                <a:ea typeface="Times New Roman"/>
                <a:cs typeface="Times New Roman"/>
                <a:sym typeface="Times New Roman"/>
              </a:defRPr>
            </a:lvl1pPr>
            <a:lvl2pPr marL="906235" indent="-449035" algn="ctr" defTabSz="1300480">
              <a:spcBef>
                <a:spcPts val="1000"/>
              </a:spcBef>
              <a:buSzPct val="100000"/>
              <a:defRPr sz="4400">
                <a:solidFill>
                  <a:srgbClr val="FFFFFF"/>
                </a:solidFill>
                <a:latin typeface="Times New Roman"/>
                <a:ea typeface="Times New Roman"/>
                <a:cs typeface="Times New Roman"/>
                <a:sym typeface="Times New Roman"/>
              </a:defRPr>
            </a:lvl2pPr>
            <a:lvl3pPr marL="1333500" indent="-419100" algn="ctr" defTabSz="1300480">
              <a:spcBef>
                <a:spcPts val="1000"/>
              </a:spcBef>
              <a:buSzPct val="100000"/>
              <a:defRPr sz="4400">
                <a:solidFill>
                  <a:srgbClr val="FFFFFF"/>
                </a:solidFill>
                <a:latin typeface="Times New Roman"/>
                <a:ea typeface="Times New Roman"/>
                <a:cs typeface="Times New Roman"/>
                <a:sym typeface="Times New Roman"/>
              </a:defRPr>
            </a:lvl3pPr>
            <a:lvl4pPr marL="1874520" indent="-502920" algn="ctr" defTabSz="1300480">
              <a:spcBef>
                <a:spcPts val="1000"/>
              </a:spcBef>
              <a:buSzPct val="100000"/>
              <a:defRPr sz="4400">
                <a:solidFill>
                  <a:srgbClr val="FFFFFF"/>
                </a:solidFill>
                <a:latin typeface="Times New Roman"/>
                <a:ea typeface="Times New Roman"/>
                <a:cs typeface="Times New Roman"/>
                <a:sym typeface="Times New Roman"/>
              </a:defRPr>
            </a:lvl4pPr>
            <a:lvl5pPr marL="2331720" indent="-502920" algn="ctr" defTabSz="1300480">
              <a:spcBef>
                <a:spcPts val="1000"/>
              </a:spcBef>
              <a:buSzPct val="100000"/>
              <a:defRPr sz="4400">
                <a:solidFill>
                  <a:srgbClr val="FFFFFF"/>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63" name="Slide Number"/>
          <p:cNvSpPr txBox="1"/>
          <p:nvPr>
            <p:ph type="sldNum" sz="quarter" idx="2"/>
          </p:nvPr>
        </p:nvSpPr>
        <p:spPr>
          <a:xfrm>
            <a:off x="12199054" y="9232251"/>
            <a:ext cx="372254" cy="387943"/>
          </a:xfrm>
          <a:prstGeom prst="rect">
            <a:avLst/>
          </a:prstGeom>
        </p:spPr>
        <p:txBody>
          <a:bodyPr lIns="65476" tIns="65476" rIns="65476" bIns="65476" anchor="ctr"/>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270" name="Rectangle"/>
          <p:cNvSpPr/>
          <p:nvPr/>
        </p:nvSpPr>
        <p:spPr>
          <a:xfrm>
            <a:off x="-1" y="-1"/>
            <a:ext cx="2492588" cy="9751344"/>
          </a:xfrm>
          <a:prstGeom prst="rect">
            <a:avLst/>
          </a:prstGeom>
          <a:gradFill>
            <a:gsLst>
              <a:gs pos="0">
                <a:srgbClr val="001428"/>
              </a:gs>
              <a:gs pos="50000">
                <a:srgbClr val="336699"/>
              </a:gs>
              <a:gs pos="100000">
                <a:srgbClr val="001428"/>
              </a:gs>
            </a:gsLst>
            <a:lin ang="162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279" name="Group"/>
          <p:cNvGrpSpPr/>
          <p:nvPr/>
        </p:nvGrpSpPr>
        <p:grpSpPr>
          <a:xfrm>
            <a:off x="216746" y="532835"/>
            <a:ext cx="2167468" cy="1743005"/>
            <a:chOff x="0" y="0"/>
            <a:chExt cx="2167466" cy="1743004"/>
          </a:xfrm>
        </p:grpSpPr>
        <p:sp>
          <p:nvSpPr>
            <p:cNvPr id="271" name="Shape"/>
            <p:cNvSpPr/>
            <p:nvPr/>
          </p:nvSpPr>
          <p:spPr>
            <a:xfrm>
              <a:off x="1449493"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72" name="Shape"/>
            <p:cNvSpPr/>
            <p:nvPr/>
          </p:nvSpPr>
          <p:spPr>
            <a:xfrm>
              <a:off x="0"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nvGrpSpPr>
            <p:cNvPr id="277" name="Group"/>
            <p:cNvGrpSpPr/>
            <p:nvPr/>
          </p:nvGrpSpPr>
          <p:grpSpPr>
            <a:xfrm>
              <a:off x="126435" y="-1"/>
              <a:ext cx="1855894" cy="1743006"/>
              <a:chOff x="0" y="0"/>
              <a:chExt cx="1855893" cy="1743004"/>
            </a:xfrm>
          </p:grpSpPr>
          <p:sp>
            <p:nvSpPr>
              <p:cNvPr id="273" name="Triangle"/>
              <p:cNvSpPr/>
              <p:nvPr/>
            </p:nvSpPr>
            <p:spPr>
              <a:xfrm flipH="1" rot="10800000">
                <a:off x="0" y="-1"/>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21600"/>
                    </a:lnTo>
                    <a:lnTo>
                      <a:pt x="21600" y="21600"/>
                    </a:lnTo>
                    <a:close/>
                  </a:path>
                </a:pathLst>
              </a:custGeom>
              <a:blipFill rotWithShape="1">
                <a:blip r:embed="rId2"/>
                <a:srcRect l="0" t="0" r="0" b="0"/>
                <a:tile tx="0" ty="0" sx="100000" sy="100000" flip="none" algn="tl"/>
              </a:blip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74" name="Shape"/>
              <p:cNvSpPr/>
              <p:nvPr/>
            </p:nvSpPr>
            <p:spPr>
              <a:xfrm>
                <a:off x="0" y="0"/>
                <a:ext cx="927947"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75" name="Shape"/>
              <p:cNvSpPr/>
              <p:nvPr/>
            </p:nvSpPr>
            <p:spPr>
              <a:xfrm>
                <a:off x="0" y="0"/>
                <a:ext cx="1855894"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76" name="Shape"/>
              <p:cNvSpPr/>
              <p:nvPr/>
            </p:nvSpPr>
            <p:spPr>
              <a:xfrm>
                <a:off x="927946" y="0"/>
                <a:ext cx="927948"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78" name="Rectangle"/>
            <p:cNvSpPr/>
            <p:nvPr/>
          </p:nvSpPr>
          <p:spPr>
            <a:xfrm>
              <a:off x="0" y="1056640"/>
              <a:ext cx="2165209"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80" name="Title Text"/>
          <p:cNvSpPr txBox="1"/>
          <p:nvPr>
            <p:ph type="title"/>
          </p:nvPr>
        </p:nvSpPr>
        <p:spPr>
          <a:xfrm>
            <a:off x="2600959" y="-1"/>
            <a:ext cx="10403841" cy="1300481"/>
          </a:xfrm>
          <a:prstGeom prst="rect">
            <a:avLst/>
          </a:prstGeom>
        </p:spPr>
        <p:txBody>
          <a:bodyPr lIns="65476" tIns="65476" rIns="65476" bIns="65476"/>
          <a:lstStyle>
            <a:lvl1pPr algn="l" defTabSz="1300480">
              <a:defRPr cap="none" sz="6200">
                <a:solidFill>
                  <a:srgbClr val="CCFFCC"/>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r>
              <a:t>Title Text</a:t>
            </a:r>
          </a:p>
        </p:txBody>
      </p:sp>
      <p:sp>
        <p:nvSpPr>
          <p:cNvPr id="281" name="Body Level One…"/>
          <p:cNvSpPr txBox="1"/>
          <p:nvPr>
            <p:ph type="body" sz="half" idx="1"/>
          </p:nvPr>
        </p:nvSpPr>
        <p:spPr>
          <a:xfrm>
            <a:off x="941493" y="2709333"/>
            <a:ext cx="5424688" cy="5852161"/>
          </a:xfrm>
          <a:prstGeom prst="rect">
            <a:avLst/>
          </a:prstGeom>
        </p:spPr>
        <p:txBody>
          <a:bodyPr lIns="65476" tIns="65476" rIns="65476" bIns="65476" anchor="t"/>
          <a:lstStyle>
            <a:lvl1pPr marL="476250" indent="-476250" defTabSz="1300480">
              <a:spcBef>
                <a:spcPts val="1200"/>
              </a:spcBef>
              <a:buClr>
                <a:srgbClr val="CCFFCC"/>
              </a:buClr>
              <a:buSzPct val="9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vl2pPr marL="903684" indent="-446484" defTabSz="1300480">
              <a:spcBef>
                <a:spcPts val="1200"/>
              </a:spcBef>
              <a:buClr>
                <a:srgbClr val="CCFFCC"/>
              </a:buClr>
              <a:buSzPct val="100000"/>
              <a:buChar char="–"/>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2pPr>
            <a:lvl3pPr marL="1322614" indent="-408214" defTabSz="1300480">
              <a:spcBef>
                <a:spcPts val="1200"/>
              </a:spcBef>
              <a:buClr>
                <a:srgbClr val="CCFFCC"/>
              </a:buClr>
              <a:buSzPct val="10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3pPr>
            <a:lvl4pPr marL="1847850" indent="-476250" defTabSz="1300480">
              <a:spcBef>
                <a:spcPts val="1200"/>
              </a:spcBef>
              <a:buClr>
                <a:srgbClr val="CCFFCC"/>
              </a:buClr>
              <a:buSzPct val="100000"/>
              <a:buChar char="–"/>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4pPr>
            <a:lvl5pPr marL="2463800" indent="-635000" defTabSz="1300480">
              <a:spcBef>
                <a:spcPts val="1200"/>
              </a:spcBef>
              <a:buClr>
                <a:srgbClr val="CCFFCC"/>
              </a:buClr>
              <a:buSzPct val="10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82" name="Rectangle"/>
          <p:cNvSpPr/>
          <p:nvPr>
            <p:ph type="body" sz="half" idx="21"/>
          </p:nvPr>
        </p:nvSpPr>
        <p:spPr>
          <a:xfrm>
            <a:off x="6570885" y="2709333"/>
            <a:ext cx="5424689" cy="5852161"/>
          </a:xfrm>
          <a:prstGeom prst="rect">
            <a:avLst/>
          </a:prstGeom>
        </p:spPr>
        <p:txBody>
          <a:bodyPr lIns="65476" tIns="65476" rIns="65476" bIns="65476" anchor="t"/>
          <a:lstStyle/>
          <a:p>
            <a:pPr marL="476250" indent="-476250" defTabSz="1300480">
              <a:spcBef>
                <a:spcPts val="1200"/>
              </a:spcBef>
              <a:buClr>
                <a:srgbClr val="CCFFCC"/>
              </a:buClr>
              <a:buSzPct val="90000"/>
              <a:buChar char="Ú"/>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pPr>
          </a:p>
        </p:txBody>
      </p:sp>
      <p:sp>
        <p:nvSpPr>
          <p:cNvPr id="283"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2181B7"/>
        </a:solidFill>
      </p:bgPr>
    </p:bg>
    <p:spTree>
      <p:nvGrpSpPr>
        <p:cNvPr id="1" name=""/>
        <p:cNvGrpSpPr/>
        <p:nvPr/>
      </p:nvGrpSpPr>
      <p:grpSpPr>
        <a:xfrm>
          <a:off x="0" y="0"/>
          <a:ext cx="0" cy="0"/>
          <a:chOff x="0" y="0"/>
          <a:chExt cx="0" cy="0"/>
        </a:xfrm>
      </p:grpSpPr>
      <p:grpSp>
        <p:nvGrpSpPr>
          <p:cNvPr id="292" name="Group"/>
          <p:cNvGrpSpPr/>
          <p:nvPr/>
        </p:nvGrpSpPr>
        <p:grpSpPr>
          <a:xfrm>
            <a:off x="-1" y="-1"/>
            <a:ext cx="13004802" cy="9753601"/>
            <a:chOff x="0" y="0"/>
            <a:chExt cx="13004801" cy="9753600"/>
          </a:xfrm>
        </p:grpSpPr>
        <p:sp>
          <p:nvSpPr>
            <p:cNvPr id="290" name="Rectangle"/>
            <p:cNvSpPr/>
            <p:nvPr/>
          </p:nvSpPr>
          <p:spPr>
            <a:xfrm>
              <a:off x="-1" y="0"/>
              <a:ext cx="13004802" cy="1207912"/>
            </a:xfrm>
            <a:prstGeom prst="rect">
              <a:avLst/>
            </a:prstGeom>
            <a:gradFill flip="none" rotWithShape="1">
              <a:gsLst>
                <a:gs pos="0">
                  <a:srgbClr val="2181B7"/>
                </a:gs>
                <a:gs pos="100000">
                  <a:srgbClr val="1C6D9A"/>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1" name="Rectangle"/>
            <p:cNvSpPr/>
            <p:nvPr/>
          </p:nvSpPr>
          <p:spPr>
            <a:xfrm>
              <a:off x="-1" y="7105226"/>
              <a:ext cx="13004802" cy="2648375"/>
            </a:xfrm>
            <a:prstGeom prst="rect">
              <a:avLst/>
            </a:prstGeom>
            <a:gradFill flip="none" rotWithShape="1">
              <a:gsLst>
                <a:gs pos="0">
                  <a:srgbClr val="1C6D9A"/>
                </a:gs>
                <a:gs pos="100000">
                  <a:srgbClr val="2181B7"/>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grpSp>
        <p:nvGrpSpPr>
          <p:cNvPr id="300" name="Group"/>
          <p:cNvGrpSpPr/>
          <p:nvPr/>
        </p:nvGrpSpPr>
        <p:grpSpPr>
          <a:xfrm>
            <a:off x="216746" y="447039"/>
            <a:ext cx="1205654" cy="9306562"/>
            <a:chOff x="0" y="0"/>
            <a:chExt cx="1205653" cy="9306560"/>
          </a:xfrm>
        </p:grpSpPr>
        <p:sp>
          <p:nvSpPr>
            <p:cNvPr id="293" name="Shape"/>
            <p:cNvSpPr/>
            <p:nvPr/>
          </p:nvSpPr>
          <p:spPr>
            <a:xfrm flipH="1" rot="5400000">
              <a:off x="-32738" y="405609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4" name="Shape"/>
            <p:cNvSpPr/>
            <p:nvPr/>
          </p:nvSpPr>
          <p:spPr>
            <a:xfrm flipH="1" rot="5400000">
              <a:off x="-32738" y="539721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5" name="Shape"/>
            <p:cNvSpPr/>
            <p:nvPr/>
          </p:nvSpPr>
          <p:spPr>
            <a:xfrm flipH="1" rot="5400000">
              <a:off x="-34996" y="6736080"/>
              <a:ext cx="1273388"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6" name="Shape"/>
            <p:cNvSpPr/>
            <p:nvPr/>
          </p:nvSpPr>
          <p:spPr>
            <a:xfrm flipH="1" rot="5400000">
              <a:off x="-28223" y="8074942"/>
              <a:ext cx="1259841"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7" name="Shape"/>
            <p:cNvSpPr/>
            <p:nvPr/>
          </p:nvSpPr>
          <p:spPr>
            <a:xfrm flipH="1" rot="5400000">
              <a:off x="-32738" y="34995"/>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8" name="Shape"/>
            <p:cNvSpPr/>
            <p:nvPr/>
          </p:nvSpPr>
          <p:spPr>
            <a:xfrm flipH="1" rot="5400000">
              <a:off x="-34996" y="1367084"/>
              <a:ext cx="1273388"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9" name="Shape"/>
            <p:cNvSpPr/>
            <p:nvPr/>
          </p:nvSpPr>
          <p:spPr>
            <a:xfrm flipH="1" rot="5400000">
              <a:off x="-34996" y="2712720"/>
              <a:ext cx="1273388"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301" name="Rectangle"/>
          <p:cNvSpPr/>
          <p:nvPr/>
        </p:nvSpPr>
        <p:spPr>
          <a:xfrm>
            <a:off x="627662" y="-1"/>
            <a:ext cx="392854" cy="9753601"/>
          </a:xfrm>
          <a:prstGeom prst="rect">
            <a:avLst/>
          </a:prstGeom>
          <a:gradFill>
            <a:gsLst>
              <a:gs pos="0">
                <a:srgbClr val="001932"/>
              </a:gs>
              <a:gs pos="50000">
                <a:srgbClr val="1C6D9A"/>
              </a:gs>
              <a:gs pos="100000">
                <a:srgbClr val="001932"/>
              </a:gs>
            </a:gsLst>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02" name="Shape"/>
          <p:cNvSpPr/>
          <p:nvPr/>
        </p:nvSpPr>
        <p:spPr>
          <a:xfrm flipH="1">
            <a:off x="778933" y="3865315"/>
            <a:ext cx="12225868" cy="361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4" y="0"/>
                </a:moveTo>
                <a:lnTo>
                  <a:pt x="0" y="0"/>
                </a:lnTo>
                <a:lnTo>
                  <a:pt x="0" y="21600"/>
                </a:lnTo>
                <a:lnTo>
                  <a:pt x="21224" y="21600"/>
                </a:lnTo>
                <a:lnTo>
                  <a:pt x="21600" y="10800"/>
                </a:lnTo>
                <a:close/>
              </a:path>
            </a:pathLst>
          </a:custGeom>
          <a:gradFill>
            <a:gsLst>
              <a:gs pos="0">
                <a:srgbClr val="001932"/>
              </a:gs>
              <a:gs pos="50000">
                <a:srgbClr val="1C6D9A"/>
              </a:gs>
              <a:gs pos="100000">
                <a:srgbClr val="001932"/>
              </a:gs>
            </a:gsLst>
            <a:lin ang="16200000"/>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03" name="Oval"/>
          <p:cNvSpPr/>
          <p:nvPr/>
        </p:nvSpPr>
        <p:spPr>
          <a:xfrm>
            <a:off x="616373" y="3835964"/>
            <a:ext cx="419947" cy="390596"/>
          </a:xfrm>
          <a:prstGeom prst="ellipse">
            <a:avLst/>
          </a:prstGeom>
          <a:gradFill>
            <a:gsLst>
              <a:gs pos="0">
                <a:srgbClr val="FEFFFF"/>
              </a:gs>
              <a:gs pos="100000">
                <a:srgbClr val="1C6D9A"/>
              </a:gs>
            </a:gsLst>
            <a:path path="circle">
              <a:fillToRect l="37721" t="-19636" r="62278" b="119636"/>
            </a:path>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04" name="Oval"/>
          <p:cNvSpPr/>
          <p:nvPr/>
        </p:nvSpPr>
        <p:spPr>
          <a:xfrm>
            <a:off x="13135751" y="3835964"/>
            <a:ext cx="433495" cy="390596"/>
          </a:xfrm>
          <a:prstGeom prst="ellipse">
            <a:avLst/>
          </a:prstGeom>
          <a:gradFill>
            <a:gsLst>
              <a:gs pos="0">
                <a:srgbClr val="FEFFFF"/>
              </a:gs>
              <a:gs pos="100000">
                <a:srgbClr val="1C6D9A"/>
              </a:gs>
            </a:gsLst>
            <a:path path="circle">
              <a:fillToRect l="37721" t="-19636" r="62278" b="119636"/>
            </a:path>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grpSp>
        <p:nvGrpSpPr>
          <p:cNvPr id="313" name="Group"/>
          <p:cNvGrpSpPr/>
          <p:nvPr/>
        </p:nvGrpSpPr>
        <p:grpSpPr>
          <a:xfrm>
            <a:off x="214488" y="-1"/>
            <a:ext cx="1207912" cy="9753601"/>
            <a:chOff x="0" y="0"/>
            <a:chExt cx="1207911" cy="9753599"/>
          </a:xfrm>
        </p:grpSpPr>
        <p:sp>
          <p:nvSpPr>
            <p:cNvPr id="305" name="Shape"/>
            <p:cNvSpPr/>
            <p:nvPr/>
          </p:nvSpPr>
          <p:spPr>
            <a:xfrm rot="16200000">
              <a:off x="-30480" y="517369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06" name="Shape"/>
            <p:cNvSpPr/>
            <p:nvPr/>
          </p:nvSpPr>
          <p:spPr>
            <a:xfrm rot="16200000">
              <a:off x="-31609" y="6515946"/>
              <a:ext cx="1275645"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07" name="Shape"/>
            <p:cNvSpPr/>
            <p:nvPr/>
          </p:nvSpPr>
          <p:spPr>
            <a:xfrm rot="16200000">
              <a:off x="-32738" y="7855938"/>
              <a:ext cx="1273387"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08" name="Shape"/>
            <p:cNvSpPr/>
            <p:nvPr/>
          </p:nvSpPr>
          <p:spPr>
            <a:xfrm rot="16200000">
              <a:off x="-31609" y="1146951"/>
              <a:ext cx="1275645"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09" name="Shape"/>
            <p:cNvSpPr/>
            <p:nvPr/>
          </p:nvSpPr>
          <p:spPr>
            <a:xfrm rot="16200000">
              <a:off x="-32738" y="2486942"/>
              <a:ext cx="1273387"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10" name="Shape"/>
            <p:cNvSpPr/>
            <p:nvPr/>
          </p:nvSpPr>
          <p:spPr>
            <a:xfrm rot="16200000">
              <a:off x="-32738" y="383257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11" name="Shape"/>
            <p:cNvSpPr/>
            <p:nvPr/>
          </p:nvSpPr>
          <p:spPr>
            <a:xfrm>
              <a:off x="6773" y="0"/>
              <a:ext cx="1201139" cy="1049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 y="0"/>
                  </a:moveTo>
                  <a:lnTo>
                    <a:pt x="0" y="7711"/>
                  </a:lnTo>
                  <a:lnTo>
                    <a:pt x="21600" y="21600"/>
                  </a:lnTo>
                  <a:lnTo>
                    <a:pt x="21600" y="9337"/>
                  </a:lnTo>
                  <a:lnTo>
                    <a:pt x="6983" y="0"/>
                  </a:lnTo>
                  <a:lnTo>
                    <a:pt x="41"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12" name="Triangle"/>
            <p:cNvSpPr/>
            <p:nvPr/>
          </p:nvSpPr>
          <p:spPr>
            <a:xfrm>
              <a:off x="0" y="9166577"/>
              <a:ext cx="1031805" cy="58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73"/>
                  </a:moveTo>
                  <a:lnTo>
                    <a:pt x="47" y="0"/>
                  </a:lnTo>
                  <a:lnTo>
                    <a:pt x="0" y="21600"/>
                  </a:lnTo>
                  <a:lnTo>
                    <a:pt x="21600" y="21273"/>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314" name="Title Text"/>
          <p:cNvSpPr txBox="1"/>
          <p:nvPr>
            <p:ph type="title"/>
          </p:nvPr>
        </p:nvSpPr>
        <p:spPr>
          <a:xfrm>
            <a:off x="1641404" y="1722684"/>
            <a:ext cx="11054081" cy="2036516"/>
          </a:xfrm>
          <a:prstGeom prst="rect">
            <a:avLst/>
          </a:prstGeom>
        </p:spPr>
        <p:txBody>
          <a:bodyPr lIns="65023" tIns="65023" rIns="65023" bIns="65023" anchor="b"/>
          <a:lstStyle>
            <a:lvl1pPr algn="l" defTabSz="1300480">
              <a:defRPr cap="none" sz="6200">
                <a:solidFill>
                  <a:srgbClr val="CCFFFF"/>
                </a:solidFill>
                <a:effectLst>
                  <a:outerShdw sx="100000" sy="100000" kx="0" ky="0" algn="b" rotWithShape="0" blurRad="12700" dist="25400" dir="2700000">
                    <a:srgbClr val="000000"/>
                  </a:outerShdw>
                </a:effectLst>
                <a:latin typeface="Arial Black"/>
                <a:ea typeface="Arial Black"/>
                <a:cs typeface="Arial Black"/>
                <a:sym typeface="Arial Black"/>
              </a:defRPr>
            </a:lvl1pPr>
          </a:lstStyle>
          <a:p>
            <a:pPr/>
            <a:r>
              <a:t>Title Text</a:t>
            </a:r>
          </a:p>
        </p:txBody>
      </p:sp>
      <p:sp>
        <p:nvSpPr>
          <p:cNvPr id="315" name="Body Level One…"/>
          <p:cNvSpPr txBox="1"/>
          <p:nvPr>
            <p:ph type="body" sz="quarter" idx="1"/>
          </p:nvPr>
        </p:nvSpPr>
        <p:spPr>
          <a:xfrm>
            <a:off x="1666239" y="4443306"/>
            <a:ext cx="9103361" cy="2492588"/>
          </a:xfrm>
          <a:prstGeom prst="rect">
            <a:avLst/>
          </a:prstGeom>
        </p:spPr>
        <p:txBody>
          <a:bodyPr lIns="65023" tIns="65023" rIns="65023" bIns="65023" anchor="t"/>
          <a:lstStyle>
            <a:lvl1pPr marL="0" indent="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1pPr>
            <a:lvl2pPr marL="0" indent="45720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2pPr>
            <a:lvl3pPr marL="0" indent="91440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3pPr>
            <a:lvl4pPr marL="0" indent="137160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4pPr>
            <a:lvl5pPr marL="0" indent="182880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5pPr>
          </a:lstStyle>
          <a:p>
            <a:pPr/>
            <a:r>
              <a:t>Body Level One</a:t>
            </a:r>
          </a:p>
          <a:p>
            <a:pPr lvl="1"/>
            <a:r>
              <a:t>Body Level Two</a:t>
            </a:r>
          </a:p>
          <a:p>
            <a:pPr lvl="2"/>
            <a:r>
              <a:t>Body Level Three</a:t>
            </a:r>
          </a:p>
          <a:p>
            <a:pPr lvl="3"/>
            <a:r>
              <a:t>Body Level Four</a:t>
            </a:r>
          </a:p>
          <a:p>
            <a:pPr lvl="4"/>
            <a:r>
              <a:t>Body Level Five</a:t>
            </a:r>
          </a:p>
        </p:txBody>
      </p:sp>
      <p:sp>
        <p:nvSpPr>
          <p:cNvPr id="316" name="Slide Number"/>
          <p:cNvSpPr txBox="1"/>
          <p:nvPr>
            <p:ph type="sldNum" sz="quarter" idx="2"/>
          </p:nvPr>
        </p:nvSpPr>
        <p:spPr>
          <a:xfrm>
            <a:off x="12274465" y="8985955"/>
            <a:ext cx="371349" cy="387038"/>
          </a:xfrm>
          <a:prstGeom prst="rect">
            <a:avLst/>
          </a:prstGeom>
        </p:spPr>
        <p:txBody>
          <a:bodyPr lIns="65023" tIns="65023" rIns="65023" bIns="65023" anchor="t"/>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2181B7"/>
        </a:solidFill>
      </p:bgPr>
    </p:bg>
    <p:spTree>
      <p:nvGrpSpPr>
        <p:cNvPr id="1" name=""/>
        <p:cNvGrpSpPr/>
        <p:nvPr/>
      </p:nvGrpSpPr>
      <p:grpSpPr>
        <a:xfrm>
          <a:off x="0" y="0"/>
          <a:ext cx="0" cy="0"/>
          <a:chOff x="0" y="0"/>
          <a:chExt cx="0" cy="0"/>
        </a:xfrm>
      </p:grpSpPr>
      <p:grpSp>
        <p:nvGrpSpPr>
          <p:cNvPr id="330" name="Group"/>
          <p:cNvGrpSpPr/>
          <p:nvPr/>
        </p:nvGrpSpPr>
        <p:grpSpPr>
          <a:xfrm>
            <a:off x="216746" y="447039"/>
            <a:ext cx="1205654" cy="9306562"/>
            <a:chOff x="0" y="0"/>
            <a:chExt cx="1205653" cy="9306560"/>
          </a:xfrm>
        </p:grpSpPr>
        <p:sp>
          <p:nvSpPr>
            <p:cNvPr id="323" name="Shape"/>
            <p:cNvSpPr/>
            <p:nvPr/>
          </p:nvSpPr>
          <p:spPr>
            <a:xfrm flipH="1" rot="5400000">
              <a:off x="-32738" y="405609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4" name="Shape"/>
            <p:cNvSpPr/>
            <p:nvPr/>
          </p:nvSpPr>
          <p:spPr>
            <a:xfrm flipH="1" rot="5400000">
              <a:off x="-32738" y="539721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5" name="Shape"/>
            <p:cNvSpPr/>
            <p:nvPr/>
          </p:nvSpPr>
          <p:spPr>
            <a:xfrm flipH="1" rot="5400000">
              <a:off x="-34996" y="6736080"/>
              <a:ext cx="1273388"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6" name="Shape"/>
            <p:cNvSpPr/>
            <p:nvPr/>
          </p:nvSpPr>
          <p:spPr>
            <a:xfrm flipH="1" rot="5400000">
              <a:off x="-28223" y="8074942"/>
              <a:ext cx="1259841"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7" name="Shape"/>
            <p:cNvSpPr/>
            <p:nvPr/>
          </p:nvSpPr>
          <p:spPr>
            <a:xfrm flipH="1" rot="5400000">
              <a:off x="-32738" y="34995"/>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8" name="Shape"/>
            <p:cNvSpPr/>
            <p:nvPr/>
          </p:nvSpPr>
          <p:spPr>
            <a:xfrm flipH="1" rot="5400000">
              <a:off x="-34996" y="1367084"/>
              <a:ext cx="1273388"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9" name="Shape"/>
            <p:cNvSpPr/>
            <p:nvPr/>
          </p:nvSpPr>
          <p:spPr>
            <a:xfrm flipH="1" rot="5400000">
              <a:off x="-34996" y="2712720"/>
              <a:ext cx="1273388"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331" name="Rectangle"/>
          <p:cNvSpPr/>
          <p:nvPr/>
        </p:nvSpPr>
        <p:spPr>
          <a:xfrm>
            <a:off x="627662" y="-1"/>
            <a:ext cx="392854" cy="9753601"/>
          </a:xfrm>
          <a:prstGeom prst="rect">
            <a:avLst/>
          </a:prstGeom>
          <a:gradFill>
            <a:gsLst>
              <a:gs pos="0">
                <a:srgbClr val="001932"/>
              </a:gs>
              <a:gs pos="50000">
                <a:srgbClr val="1C6D9A"/>
              </a:gs>
              <a:gs pos="100000">
                <a:srgbClr val="001932"/>
              </a:gs>
            </a:gsLst>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32" name="Shape"/>
          <p:cNvSpPr/>
          <p:nvPr/>
        </p:nvSpPr>
        <p:spPr>
          <a:xfrm flipH="1">
            <a:off x="778933" y="2422595"/>
            <a:ext cx="12225868" cy="361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4" y="0"/>
                </a:moveTo>
                <a:lnTo>
                  <a:pt x="0" y="0"/>
                </a:lnTo>
                <a:lnTo>
                  <a:pt x="0" y="21600"/>
                </a:lnTo>
                <a:lnTo>
                  <a:pt x="21224" y="21600"/>
                </a:lnTo>
                <a:lnTo>
                  <a:pt x="21600" y="10800"/>
                </a:lnTo>
                <a:close/>
              </a:path>
            </a:pathLst>
          </a:custGeom>
          <a:gradFill>
            <a:gsLst>
              <a:gs pos="0">
                <a:srgbClr val="001932"/>
              </a:gs>
              <a:gs pos="50000">
                <a:srgbClr val="1C6D9A"/>
              </a:gs>
              <a:gs pos="100000">
                <a:srgbClr val="001932"/>
              </a:gs>
            </a:gsLst>
            <a:lin ang="16200000"/>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33" name="Oval"/>
          <p:cNvSpPr/>
          <p:nvPr/>
        </p:nvSpPr>
        <p:spPr>
          <a:xfrm>
            <a:off x="654755" y="2427110"/>
            <a:ext cx="419948" cy="390597"/>
          </a:xfrm>
          <a:prstGeom prst="ellipse">
            <a:avLst/>
          </a:prstGeom>
          <a:gradFill>
            <a:gsLst>
              <a:gs pos="0">
                <a:srgbClr val="FEFFFF"/>
              </a:gs>
              <a:gs pos="100000">
                <a:srgbClr val="1C6D9A"/>
              </a:gs>
            </a:gsLst>
            <a:path path="circle">
              <a:fillToRect l="37721" t="-19636" r="62278" b="119636"/>
            </a:path>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34" name="Oval"/>
          <p:cNvSpPr/>
          <p:nvPr/>
        </p:nvSpPr>
        <p:spPr>
          <a:xfrm>
            <a:off x="13097369" y="2384213"/>
            <a:ext cx="433494" cy="390596"/>
          </a:xfrm>
          <a:prstGeom prst="ellipse">
            <a:avLst/>
          </a:prstGeom>
          <a:gradFill>
            <a:gsLst>
              <a:gs pos="0">
                <a:srgbClr val="FEFFFF"/>
              </a:gs>
              <a:gs pos="100000">
                <a:srgbClr val="1C6D9A"/>
              </a:gs>
            </a:gsLst>
            <a:path path="circle">
              <a:fillToRect l="37721" t="-19636" r="62278" b="119636"/>
            </a:path>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grpSp>
        <p:nvGrpSpPr>
          <p:cNvPr id="343" name="Group"/>
          <p:cNvGrpSpPr/>
          <p:nvPr/>
        </p:nvGrpSpPr>
        <p:grpSpPr>
          <a:xfrm>
            <a:off x="214488" y="-1"/>
            <a:ext cx="1207912" cy="9753601"/>
            <a:chOff x="0" y="0"/>
            <a:chExt cx="1207911" cy="9753599"/>
          </a:xfrm>
        </p:grpSpPr>
        <p:sp>
          <p:nvSpPr>
            <p:cNvPr id="335" name="Shape"/>
            <p:cNvSpPr/>
            <p:nvPr/>
          </p:nvSpPr>
          <p:spPr>
            <a:xfrm rot="16200000">
              <a:off x="-30480" y="517369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36" name="Shape"/>
            <p:cNvSpPr/>
            <p:nvPr/>
          </p:nvSpPr>
          <p:spPr>
            <a:xfrm rot="16200000">
              <a:off x="-31609" y="6515946"/>
              <a:ext cx="1275645"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37" name="Shape"/>
            <p:cNvSpPr/>
            <p:nvPr/>
          </p:nvSpPr>
          <p:spPr>
            <a:xfrm rot="16200000">
              <a:off x="-32738" y="7855938"/>
              <a:ext cx="1273387"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38" name="Shape"/>
            <p:cNvSpPr/>
            <p:nvPr/>
          </p:nvSpPr>
          <p:spPr>
            <a:xfrm rot="16200000">
              <a:off x="-31609" y="1146951"/>
              <a:ext cx="1275645"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39" name="Shape"/>
            <p:cNvSpPr/>
            <p:nvPr/>
          </p:nvSpPr>
          <p:spPr>
            <a:xfrm rot="16200000">
              <a:off x="-32738" y="2486942"/>
              <a:ext cx="1273387"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40" name="Shape"/>
            <p:cNvSpPr/>
            <p:nvPr/>
          </p:nvSpPr>
          <p:spPr>
            <a:xfrm rot="16200000">
              <a:off x="-32738" y="383257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41" name="Shape"/>
            <p:cNvSpPr/>
            <p:nvPr/>
          </p:nvSpPr>
          <p:spPr>
            <a:xfrm>
              <a:off x="6773" y="0"/>
              <a:ext cx="1201139" cy="1049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 y="0"/>
                  </a:moveTo>
                  <a:lnTo>
                    <a:pt x="0" y="7711"/>
                  </a:lnTo>
                  <a:lnTo>
                    <a:pt x="21600" y="21600"/>
                  </a:lnTo>
                  <a:lnTo>
                    <a:pt x="21600" y="9337"/>
                  </a:lnTo>
                  <a:lnTo>
                    <a:pt x="6983" y="0"/>
                  </a:lnTo>
                  <a:lnTo>
                    <a:pt x="41"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42" name="Triangle"/>
            <p:cNvSpPr/>
            <p:nvPr/>
          </p:nvSpPr>
          <p:spPr>
            <a:xfrm>
              <a:off x="0" y="9166577"/>
              <a:ext cx="1031805" cy="58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73"/>
                  </a:moveTo>
                  <a:lnTo>
                    <a:pt x="47" y="0"/>
                  </a:lnTo>
                  <a:lnTo>
                    <a:pt x="0" y="21600"/>
                  </a:lnTo>
                  <a:lnTo>
                    <a:pt x="21600" y="21273"/>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344" name="Title Text"/>
          <p:cNvSpPr txBox="1"/>
          <p:nvPr>
            <p:ph type="title"/>
          </p:nvPr>
        </p:nvSpPr>
        <p:spPr>
          <a:xfrm>
            <a:off x="1625599" y="205457"/>
            <a:ext cx="11054082" cy="2036517"/>
          </a:xfrm>
          <a:prstGeom prst="rect">
            <a:avLst/>
          </a:prstGeom>
        </p:spPr>
        <p:txBody>
          <a:bodyPr lIns="65023" tIns="65023" rIns="65023" bIns="65023" anchor="b"/>
          <a:lstStyle>
            <a:lvl1pPr algn="l" defTabSz="1300480">
              <a:defRPr cap="none" sz="6200">
                <a:solidFill>
                  <a:srgbClr val="CCFFFF"/>
                </a:solidFill>
                <a:effectLst>
                  <a:outerShdw sx="100000" sy="100000" kx="0" ky="0" algn="b" rotWithShape="0" blurRad="12700" dist="25400" dir="2700000">
                    <a:srgbClr val="000000"/>
                  </a:outerShdw>
                </a:effectLst>
                <a:latin typeface="Arial Black"/>
                <a:ea typeface="Arial Black"/>
                <a:cs typeface="Arial Black"/>
                <a:sym typeface="Arial Black"/>
              </a:defRPr>
            </a:lvl1pPr>
          </a:lstStyle>
          <a:p>
            <a:pPr/>
            <a:r>
              <a:t>Title Text</a:t>
            </a:r>
          </a:p>
        </p:txBody>
      </p:sp>
      <p:sp>
        <p:nvSpPr>
          <p:cNvPr id="345" name="Body Level One…"/>
          <p:cNvSpPr txBox="1"/>
          <p:nvPr>
            <p:ph type="body" idx="1"/>
          </p:nvPr>
        </p:nvSpPr>
        <p:spPr>
          <a:xfrm>
            <a:off x="1517226" y="2817706"/>
            <a:ext cx="11162455" cy="5852161"/>
          </a:xfrm>
          <a:prstGeom prst="rect">
            <a:avLst/>
          </a:prstGeom>
        </p:spPr>
        <p:txBody>
          <a:bodyPr lIns="65023" tIns="65023" rIns="65023" bIns="65023" anchor="t"/>
          <a:lstStyle>
            <a:lvl1pPr marL="471487" indent="-471487"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1pPr>
            <a:lvl2pPr marL="906235" indent="-449035"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2pPr>
            <a:lvl3pPr marL="1333500" indent="-419100" defTabSz="1300480">
              <a:spcBef>
                <a:spcPts val="1000"/>
              </a:spcBef>
              <a:buSzPct val="100000"/>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3pPr>
            <a:lvl4pPr marL="1874520" indent="-502920"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4pPr>
            <a:lvl5pPr marL="2387600" indent="-558800"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5pPr>
          </a:lstStyle>
          <a:p>
            <a:pPr/>
            <a:r>
              <a:t>Body Level One</a:t>
            </a:r>
          </a:p>
          <a:p>
            <a:pPr lvl="1"/>
            <a:r>
              <a:t>Body Level Two</a:t>
            </a:r>
          </a:p>
          <a:p>
            <a:pPr lvl="2"/>
            <a:r>
              <a:t>Body Level Three</a:t>
            </a:r>
          </a:p>
          <a:p>
            <a:pPr lvl="3"/>
            <a:r>
              <a:t>Body Level Four</a:t>
            </a:r>
          </a:p>
          <a:p>
            <a:pPr lvl="4"/>
            <a:r>
              <a:t>Body Level Five</a:t>
            </a:r>
          </a:p>
        </p:txBody>
      </p:sp>
      <p:sp>
        <p:nvSpPr>
          <p:cNvPr id="346" name="Slide Number"/>
          <p:cNvSpPr txBox="1"/>
          <p:nvPr>
            <p:ph type="sldNum" sz="quarter" idx="2"/>
          </p:nvPr>
        </p:nvSpPr>
        <p:spPr>
          <a:xfrm>
            <a:off x="12324136" y="8886613"/>
            <a:ext cx="371349" cy="387038"/>
          </a:xfrm>
          <a:prstGeom prst="rect">
            <a:avLst/>
          </a:prstGeom>
        </p:spPr>
        <p:txBody>
          <a:bodyPr lIns="65023" tIns="65023" rIns="65023" bIns="65023" anchor="t"/>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 Id="rId6"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png"/><Relationship Id="rId5"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3.tif"/><Relationship Id="rId5" Type="http://schemas.openxmlformats.org/officeDocument/2006/relationships/image" Target="../media/image2.tif"/><Relationship Id="rId6" Type="http://schemas.openxmlformats.org/officeDocument/2006/relationships/image" Target="../media/image1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 Id="rId6"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 Id="rId6"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hyperlink" Target="http://" TargetMode="External"/><Relationship Id="rId6" Type="http://schemas.openxmlformats.org/officeDocument/2006/relationships/hyperlink" Target="http://w65stchurchofchrist.com"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png"/><Relationship Id="rId5" Type="http://schemas.openxmlformats.org/officeDocument/2006/relationships/image" Target="../media/image2.tif"/><Relationship Id="rId6" Type="http://schemas.openxmlformats.org/officeDocument/2006/relationships/image" Target="../media/image1.png"/><Relationship Id="rId7"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png"/><Relationship Id="rId4" Type="http://schemas.openxmlformats.org/officeDocument/2006/relationships/image" Target="../media/image3.tif"/><Relationship Id="rId5" Type="http://schemas.openxmlformats.org/officeDocument/2006/relationships/image" Target="../media/image2.tif"/><Relationship Id="rId6" Type="http://schemas.openxmlformats.org/officeDocument/2006/relationships/image" Target="../media/image1.png"/><Relationship Id="rId7"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2.png"/><Relationship Id="rId6" Type="http://schemas.openxmlformats.org/officeDocument/2006/relationships/image" Target="../media/image2.tif"/><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1.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extLst/>
          </a:blip>
          <a:srcRect l="44858" t="13376" r="12083" b="11006"/>
          <a:stretch>
            <a:fillRect/>
          </a:stretch>
        </p:blipFill>
        <p:spPr>
          <a:xfrm>
            <a:off x="6525999" y="1131292"/>
            <a:ext cx="6398267" cy="7490866"/>
          </a:xfrm>
          <a:prstGeom prst="rect">
            <a:avLst/>
          </a:prstGeom>
          <a:ln w="12700">
            <a:miter lim="400000"/>
          </a:ln>
          <a:effectLst>
            <a:outerShdw sx="100000" sy="100000" kx="0" ky="0" algn="b" rotWithShape="0" blurRad="215900" dist="104529" dir="5400000">
              <a:srgbClr val="000000">
                <a:alpha val="62434"/>
              </a:srgbClr>
            </a:outerShdw>
          </a:effectLst>
        </p:spPr>
      </p:pic>
      <p:pic>
        <p:nvPicPr>
          <p:cNvPr id="356"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357"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sp>
        <p:nvSpPr>
          <p:cNvPr id="358" name="Essential Attitudes of A Living Faith"/>
          <p:cNvSpPr txBox="1"/>
          <p:nvPr/>
        </p:nvSpPr>
        <p:spPr>
          <a:xfrm>
            <a:off x="425522" y="4586854"/>
            <a:ext cx="8857320" cy="7493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535353"/>
              </a:buClr>
              <a:defRPr sz="42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Essential Attitudes of A Living Faith</a:t>
            </a:r>
          </a:p>
        </p:txBody>
      </p:sp>
      <p:pic>
        <p:nvPicPr>
          <p:cNvPr id="359"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360"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361" name="(Acts 17:22-32)"/>
          <p:cNvSpPr txBox="1"/>
          <p:nvPr/>
        </p:nvSpPr>
        <p:spPr>
          <a:xfrm>
            <a:off x="673106" y="7657881"/>
            <a:ext cx="293675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(Acts 17:22-32)</a:t>
            </a:r>
          </a:p>
        </p:txBody>
      </p:sp>
      <p:sp>
        <p:nvSpPr>
          <p:cNvPr id="362" name="Our Attitude Towards GOD MATTERS"/>
          <p:cNvSpPr txBox="1"/>
          <p:nvPr/>
        </p:nvSpPr>
        <p:spPr>
          <a:xfrm>
            <a:off x="357314" y="5555640"/>
            <a:ext cx="12290172" cy="8255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GOD MATTERS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7"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28"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29"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432" name="Image"/>
          <p:cNvGrpSpPr/>
          <p:nvPr/>
        </p:nvGrpSpPr>
        <p:grpSpPr>
          <a:xfrm flipH="1">
            <a:off x="216605" y="2026060"/>
            <a:ext cx="5432743" cy="7719541"/>
            <a:chOff x="0" y="0"/>
            <a:chExt cx="5432742" cy="7719540"/>
          </a:xfrm>
        </p:grpSpPr>
        <p:pic>
          <p:nvPicPr>
            <p:cNvPr id="431"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430"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433" name="HIS DESIRE : “that they should seek the Lord, in the hope that they might grope for Him and find Him, though He is not far from each one of us” (27)…"/>
          <p:cNvSpPr txBox="1"/>
          <p:nvPr/>
        </p:nvSpPr>
        <p:spPr>
          <a:xfrm>
            <a:off x="5700701" y="2231802"/>
            <a:ext cx="7143198" cy="73080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3200"/>
            </a:pPr>
            <a:r>
              <a:rPr b="1">
                <a:latin typeface="Gill Sans"/>
                <a:ea typeface="Gill Sans"/>
                <a:cs typeface="Gill Sans"/>
                <a:sym typeface="Gill Sans"/>
              </a:rPr>
              <a:t>HIS DESIRE </a:t>
            </a:r>
            <a:r>
              <a:t>: “that they should seek the Lord, in the hope that they might grope for Him and find Him, though He is not far from each one of us” (27)</a:t>
            </a:r>
          </a:p>
          <a:p>
            <a:pPr marL="685799" indent="-685799" algn="l">
              <a:spcBef>
                <a:spcPts val="1500"/>
              </a:spcBef>
              <a:buSzPct val="80000"/>
              <a:buBlip>
                <a:blip r:embed="rId6"/>
              </a:buBlip>
              <a:defRPr sz="3200"/>
            </a:pPr>
            <a:r>
              <a:rPr b="1">
                <a:latin typeface="Gill Sans"/>
                <a:ea typeface="Gill Sans"/>
                <a:cs typeface="Gill Sans"/>
                <a:sym typeface="Gill Sans"/>
              </a:rPr>
              <a:t>HE MADE US</a:t>
            </a:r>
            <a:r>
              <a:t>: “in Him we live and move and have our being, as also some of your own poets have said, ‘For we are also His offspring” (28)</a:t>
            </a:r>
          </a:p>
          <a:p>
            <a:pPr marL="685799" indent="-685799" algn="l">
              <a:spcBef>
                <a:spcPts val="1500"/>
              </a:spcBef>
              <a:buSzPct val="80000"/>
              <a:buBlip>
                <a:blip r:embed="rId6"/>
              </a:buBlip>
              <a:defRPr sz="3200"/>
            </a:pPr>
            <a:r>
              <a:rPr b="1">
                <a:latin typeface="Gill Sans"/>
                <a:ea typeface="Gill Sans"/>
                <a:cs typeface="Gill Sans"/>
                <a:sym typeface="Gill Sans"/>
              </a:rPr>
              <a:t>HIS DEMANDS </a:t>
            </a:r>
            <a:r>
              <a:t>: “now commands all men everywhere to repent” (30)</a:t>
            </a:r>
          </a:p>
          <a:p>
            <a:pPr marL="685799" indent="-685799" algn="l">
              <a:spcBef>
                <a:spcPts val="1500"/>
              </a:spcBef>
              <a:buSzPct val="80000"/>
              <a:buBlip>
                <a:blip r:embed="rId6"/>
              </a:buBlip>
              <a:defRPr sz="3200"/>
            </a:pPr>
            <a:r>
              <a:rPr b="1">
                <a:latin typeface="Gill Sans"/>
                <a:ea typeface="Gill Sans"/>
                <a:cs typeface="Gill Sans"/>
                <a:sym typeface="Gill Sans"/>
              </a:rPr>
              <a:t>HIS JUDGMENT </a:t>
            </a:r>
            <a:r>
              <a:t>: “He has appointed a day on which He will judge the world in righteousness by the Man whom He has ordained …” (31)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3">
                                            <p:txEl>
                                              <p:pRg st="1" end="1"/>
                                            </p:txEl>
                                          </p:spTgt>
                                        </p:tgtEl>
                                        <p:attrNameLst>
                                          <p:attrName>style.visibility</p:attrName>
                                        </p:attrNameLst>
                                      </p:cBhvr>
                                      <p:to>
                                        <p:strVal val="visible"/>
                                      </p:to>
                                    </p:set>
                                    <p:animEffect filter="wipe(left)" transition="in">
                                      <p:cBhvr>
                                        <p:cTn id="7" dur="500"/>
                                        <p:tgtEl>
                                          <p:spTgt spid="4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3">
                                            <p:txEl>
                                              <p:pRg st="2" end="2"/>
                                            </p:txEl>
                                          </p:spTgt>
                                        </p:tgtEl>
                                        <p:attrNameLst>
                                          <p:attrName>style.visibility</p:attrName>
                                        </p:attrNameLst>
                                      </p:cBhvr>
                                      <p:to>
                                        <p:strVal val="visible"/>
                                      </p:to>
                                    </p:set>
                                    <p:animEffect filter="wipe(left)" transition="in">
                                      <p:cBhvr>
                                        <p:cTn id="12" dur="500"/>
                                        <p:tgtEl>
                                          <p:spTgt spid="4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3">
                                            <p:txEl>
                                              <p:pRg st="3" end="3"/>
                                            </p:txEl>
                                          </p:spTgt>
                                        </p:tgtEl>
                                        <p:attrNameLst>
                                          <p:attrName>style.visibility</p:attrName>
                                        </p:attrNameLst>
                                      </p:cBhvr>
                                      <p:to>
                                        <p:strVal val="visible"/>
                                      </p:to>
                                    </p:set>
                                    <p:animEffect filter="wipe(left)" transition="in">
                                      <p:cBhvr>
                                        <p:cTn id="17" dur="500"/>
                                        <p:tgtEl>
                                          <p:spTgt spid="4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3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37"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440" name="Image"/>
          <p:cNvGrpSpPr/>
          <p:nvPr/>
        </p:nvGrpSpPr>
        <p:grpSpPr>
          <a:xfrm flipH="1">
            <a:off x="216605" y="2026060"/>
            <a:ext cx="5432743" cy="7719541"/>
            <a:chOff x="0" y="0"/>
            <a:chExt cx="5432742" cy="7719540"/>
          </a:xfrm>
        </p:grpSpPr>
        <p:pic>
          <p:nvPicPr>
            <p:cNvPr id="439"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438"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441"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442" name="Proverbs 1:7 (NKJV)…"/>
          <p:cNvSpPr txBox="1"/>
          <p:nvPr/>
        </p:nvSpPr>
        <p:spPr>
          <a:xfrm>
            <a:off x="5942136" y="3121490"/>
            <a:ext cx="6729395" cy="3064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Times New Roman"/>
                <a:ea typeface="Times New Roman"/>
                <a:cs typeface="Times New Roman"/>
                <a:sym typeface="Times New Roman"/>
              </a:defRPr>
            </a:pPr>
            <a:r>
              <a:t>Proverbs 1:7 (NKJV)</a:t>
            </a:r>
          </a:p>
          <a:p>
            <a:pPr defTabSz="457200">
              <a:defRPr sz="4000">
                <a:solidFill>
                  <a:srgbClr val="000000"/>
                </a:solidFill>
                <a:latin typeface="Times New Roman"/>
                <a:ea typeface="Times New Roman"/>
                <a:cs typeface="Times New Roman"/>
                <a:sym typeface="Times New Roman"/>
              </a:defRPr>
            </a:pPr>
            <a:r>
              <a:rPr baseline="31999"/>
              <a:t>7</a:t>
            </a:r>
            <a:r>
              <a:t> The fear of the Lord </a:t>
            </a:r>
            <a:r>
              <a:rPr i="1"/>
              <a:t>is</a:t>
            </a:r>
            <a:r>
              <a:t> the beginning of knowledge, </a:t>
            </a:r>
            <a:r>
              <a:rPr i="1"/>
              <a:t>But</a:t>
            </a:r>
            <a:r>
              <a:t> fools despise wisdom and instruction.</a:t>
            </a:r>
          </a:p>
        </p:txBody>
      </p:sp>
      <p:sp>
        <p:nvSpPr>
          <p:cNvPr id="443" name="Proverbs 9:10 (NKJV)…"/>
          <p:cNvSpPr txBox="1"/>
          <p:nvPr/>
        </p:nvSpPr>
        <p:spPr>
          <a:xfrm>
            <a:off x="5942136" y="6298900"/>
            <a:ext cx="6729395" cy="3064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Times New Roman"/>
                <a:ea typeface="Times New Roman"/>
                <a:cs typeface="Times New Roman"/>
                <a:sym typeface="Times New Roman"/>
              </a:defRPr>
            </a:pPr>
            <a:r>
              <a:t>Proverbs 9:10 (NKJV) </a:t>
            </a:r>
          </a:p>
          <a:p>
            <a:pPr defTabSz="457200">
              <a:defRPr sz="4000">
                <a:solidFill>
                  <a:srgbClr val="000000"/>
                </a:solidFill>
                <a:latin typeface="Times New Roman"/>
                <a:ea typeface="Times New Roman"/>
                <a:cs typeface="Times New Roman"/>
                <a:sym typeface="Times New Roman"/>
              </a:defRPr>
            </a:pPr>
            <a:r>
              <a:rPr baseline="31999"/>
              <a:t>10</a:t>
            </a:r>
            <a:r>
              <a:t> “The fear of the Lord </a:t>
            </a:r>
            <a:r>
              <a:rPr i="1"/>
              <a:t>is</a:t>
            </a:r>
            <a:r>
              <a:t> the beginning of wisdom, And the knowledge of the Holy One </a:t>
            </a:r>
            <a:r>
              <a:rPr i="1"/>
              <a:t>is</a:t>
            </a:r>
            <a:r>
              <a:t> understanding.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3"/>
                                        </p:tgtEl>
                                        <p:attrNameLst>
                                          <p:attrName>style.visibility</p:attrName>
                                        </p:attrNameLst>
                                      </p:cBhvr>
                                      <p:to>
                                        <p:strVal val="visible"/>
                                      </p:to>
                                    </p:set>
                                    <p:animEffect filter="dissolve" transition="in">
                                      <p:cBhvr>
                                        <p:cTn id="7" dur="15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4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47"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450" name="Image"/>
          <p:cNvGrpSpPr/>
          <p:nvPr/>
        </p:nvGrpSpPr>
        <p:grpSpPr>
          <a:xfrm flipH="1">
            <a:off x="216605" y="2026060"/>
            <a:ext cx="5432743" cy="7719541"/>
            <a:chOff x="0" y="0"/>
            <a:chExt cx="5432742" cy="7719540"/>
          </a:xfrm>
        </p:grpSpPr>
        <p:pic>
          <p:nvPicPr>
            <p:cNvPr id="449"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448"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451"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452" name="Psalm 111:10 (NKJV)…"/>
          <p:cNvSpPr txBox="1"/>
          <p:nvPr/>
        </p:nvSpPr>
        <p:spPr>
          <a:xfrm>
            <a:off x="5713536" y="3134443"/>
            <a:ext cx="7186595" cy="2622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Times New Roman"/>
                <a:ea typeface="Times New Roman"/>
                <a:cs typeface="Times New Roman"/>
                <a:sym typeface="Times New Roman"/>
              </a:defRPr>
            </a:pPr>
            <a:r>
              <a:t>Psalm 111:10 (NKJV) </a:t>
            </a:r>
          </a:p>
          <a:p>
            <a:pPr defTabSz="457200">
              <a:defRPr sz="3500">
                <a:solidFill>
                  <a:srgbClr val="000000"/>
                </a:solidFill>
                <a:latin typeface="Times New Roman"/>
                <a:ea typeface="Times New Roman"/>
                <a:cs typeface="Times New Roman"/>
                <a:sym typeface="Times New Roman"/>
              </a:defRPr>
            </a:pPr>
            <a:r>
              <a:rPr baseline="31999"/>
              <a:t>10</a:t>
            </a:r>
            <a:r>
              <a:t> The fear of the Lord </a:t>
            </a:r>
            <a:r>
              <a:rPr i="1"/>
              <a:t>is</a:t>
            </a:r>
            <a:r>
              <a:t> the beginning of wisdom; A good understanding have all those who do </a:t>
            </a:r>
            <a:r>
              <a:rPr i="1"/>
              <a:t>His commandments</a:t>
            </a:r>
            <a:r>
              <a:t>. His praise endures forever.</a:t>
            </a:r>
          </a:p>
        </p:txBody>
      </p:sp>
      <p:sp>
        <p:nvSpPr>
          <p:cNvPr id="453" name="Ecclesiastes 12:13–14 (NKJV)…"/>
          <p:cNvSpPr txBox="1"/>
          <p:nvPr/>
        </p:nvSpPr>
        <p:spPr>
          <a:xfrm>
            <a:off x="5713536" y="6026887"/>
            <a:ext cx="7186595" cy="36387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Times New Roman"/>
                <a:ea typeface="Times New Roman"/>
                <a:cs typeface="Times New Roman"/>
                <a:sym typeface="Times New Roman"/>
              </a:defRPr>
            </a:pPr>
            <a:r>
              <a:t>Ecclesiastes 12:13–14 (NKJV) </a:t>
            </a:r>
          </a:p>
          <a:p>
            <a:pPr defTabSz="457200">
              <a:defRPr sz="3500">
                <a:solidFill>
                  <a:srgbClr val="000000"/>
                </a:solidFill>
                <a:latin typeface="Times New Roman"/>
                <a:ea typeface="Times New Roman"/>
                <a:cs typeface="Times New Roman"/>
                <a:sym typeface="Times New Roman"/>
              </a:defRPr>
            </a:pP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3"/>
                                        </p:tgtEl>
                                        <p:attrNameLst>
                                          <p:attrName>style.visibility</p:attrName>
                                        </p:attrNameLst>
                                      </p:cBhvr>
                                      <p:to>
                                        <p:strVal val="visible"/>
                                      </p:to>
                                    </p:set>
                                    <p:animEffect filter="wipe(left)" transition="in">
                                      <p:cBhvr>
                                        <p:cTn id="7" dur="1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5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57"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460" name="Image"/>
          <p:cNvGrpSpPr/>
          <p:nvPr/>
        </p:nvGrpSpPr>
        <p:grpSpPr>
          <a:xfrm flipH="1">
            <a:off x="216605" y="2026060"/>
            <a:ext cx="5432743" cy="7719541"/>
            <a:chOff x="0" y="0"/>
            <a:chExt cx="5432742" cy="7719540"/>
          </a:xfrm>
        </p:grpSpPr>
        <p:pic>
          <p:nvPicPr>
            <p:cNvPr id="459"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458"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461"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462" name="Psalm 89:7–11 (NKJV)…"/>
          <p:cNvSpPr txBox="1"/>
          <p:nvPr/>
        </p:nvSpPr>
        <p:spPr>
          <a:xfrm>
            <a:off x="5658344" y="3173302"/>
            <a:ext cx="7296979" cy="6231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Times New Roman"/>
                <a:ea typeface="Times New Roman"/>
                <a:cs typeface="Times New Roman"/>
                <a:sym typeface="Times New Roman"/>
              </a:defRPr>
            </a:pPr>
            <a:r>
              <a:t>Psalm 89:7–11 (NKJV) </a:t>
            </a:r>
          </a:p>
          <a:p>
            <a:pPr defTabSz="457200">
              <a:defRPr sz="3200">
                <a:solidFill>
                  <a:srgbClr val="000000"/>
                </a:solidFill>
                <a:latin typeface="Times New Roman"/>
                <a:ea typeface="Times New Roman"/>
                <a:cs typeface="Times New Roman"/>
                <a:sym typeface="Times New Roman"/>
              </a:defRPr>
            </a:pPr>
            <a:r>
              <a:rPr baseline="31999"/>
              <a:t>7</a:t>
            </a:r>
            <a:r>
              <a:t> God is greatly to be feared in the assembly of the saints, And to be held in reverence by all </a:t>
            </a:r>
            <a:r>
              <a:rPr i="1"/>
              <a:t>those</a:t>
            </a:r>
            <a:r>
              <a:t> around Him. </a:t>
            </a:r>
            <a:r>
              <a:rPr baseline="31999"/>
              <a:t>8</a:t>
            </a:r>
            <a:r>
              <a:t> O Lord God of hosts, Who </a:t>
            </a:r>
            <a:r>
              <a:rPr i="1"/>
              <a:t>is</a:t>
            </a:r>
            <a:r>
              <a:t> mighty like You, O Lord? Your faithfulness also surrounds You. </a:t>
            </a:r>
            <a:r>
              <a:rPr baseline="31999"/>
              <a:t>9</a:t>
            </a:r>
            <a:r>
              <a:t> You rule the raging of the sea; When its waves rise, You still them. </a:t>
            </a:r>
            <a:r>
              <a:rPr baseline="31999"/>
              <a:t>10</a:t>
            </a:r>
            <a:r>
              <a:t> You have broken Rahab in pieces, as one who is slain; You have scattered Your enemies with Your mighty arm. </a:t>
            </a:r>
            <a:r>
              <a:rPr baseline="31999"/>
              <a:t>11</a:t>
            </a:r>
            <a:r>
              <a:t> The heavens </a:t>
            </a:r>
            <a:r>
              <a:rPr i="1"/>
              <a:t>are</a:t>
            </a:r>
            <a:r>
              <a:t> Yours, the earth also </a:t>
            </a:r>
            <a:r>
              <a:rPr i="1"/>
              <a:t>is</a:t>
            </a:r>
            <a:r>
              <a:t> Yours; The world and all its fullness, You have founded them.</a:t>
            </a:r>
          </a:p>
        </p:txBody>
      </p:sp>
      <p:sp>
        <p:nvSpPr>
          <p:cNvPr id="463" name="BECAUSE OF WHO HE IS"/>
          <p:cNvSpPr/>
          <p:nvPr/>
        </p:nvSpPr>
        <p:spPr>
          <a:xfrm>
            <a:off x="424615" y="4165599"/>
            <a:ext cx="5016724" cy="1422401"/>
          </a:xfrm>
          <a:prstGeom prst="roundRect">
            <a:avLst>
              <a:gd name="adj" fmla="val 13393"/>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HE IS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63"/>
                                        </p:tgtEl>
                                        <p:attrNameLst>
                                          <p:attrName>style.visibility</p:attrName>
                                        </p:attrNameLst>
                                      </p:cBhvr>
                                      <p:to>
                                        <p:strVal val="visible"/>
                                      </p:to>
                                    </p:set>
                                    <p:anim calcmode="lin" valueType="num">
                                      <p:cBhvr>
                                        <p:cTn id="7" dur="1500" fill="hold"/>
                                        <p:tgtEl>
                                          <p:spTgt spid="463"/>
                                        </p:tgtEl>
                                        <p:attrNameLst>
                                          <p:attrName>ppt_x</p:attrName>
                                        </p:attrNameLst>
                                      </p:cBhvr>
                                      <p:tavLst>
                                        <p:tav tm="0">
                                          <p:val>
                                            <p:strVal val="#ppt_x"/>
                                          </p:val>
                                        </p:tav>
                                        <p:tav tm="100000">
                                          <p:val>
                                            <p:strVal val="#ppt_x"/>
                                          </p:val>
                                        </p:tav>
                                      </p:tavLst>
                                    </p:anim>
                                    <p:anim calcmode="lin" valueType="num">
                                      <p:cBhvr>
                                        <p:cTn id="8" dur="1500" fill="hold"/>
                                        <p:tgtEl>
                                          <p:spTgt spid="4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6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67"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470" name="Image"/>
          <p:cNvGrpSpPr/>
          <p:nvPr/>
        </p:nvGrpSpPr>
        <p:grpSpPr>
          <a:xfrm flipH="1">
            <a:off x="216605" y="2026060"/>
            <a:ext cx="5432743" cy="7719541"/>
            <a:chOff x="0" y="0"/>
            <a:chExt cx="5432742" cy="7719540"/>
          </a:xfrm>
        </p:grpSpPr>
        <p:pic>
          <p:nvPicPr>
            <p:cNvPr id="469"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468"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471"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472" name="Psalm 100:2–4 (NKJV)…"/>
          <p:cNvSpPr txBox="1"/>
          <p:nvPr/>
        </p:nvSpPr>
        <p:spPr>
          <a:xfrm>
            <a:off x="5658344" y="3200142"/>
            <a:ext cx="7296979" cy="640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Psalm 100:2–4 (NKJV) </a:t>
            </a:r>
          </a:p>
          <a:p>
            <a:pPr defTabSz="457200">
              <a:defRPr sz="3900">
                <a:solidFill>
                  <a:srgbClr val="000000"/>
                </a:solidFill>
                <a:latin typeface="Times New Roman"/>
                <a:ea typeface="Times New Roman"/>
                <a:cs typeface="Times New Roman"/>
                <a:sym typeface="Times New Roman"/>
              </a:defRPr>
            </a:pPr>
            <a:r>
              <a:rPr baseline="31999"/>
              <a:t>2</a:t>
            </a:r>
            <a:r>
              <a:t> Serve the Lord with gladness; Come before His presence with singing. </a:t>
            </a:r>
            <a:r>
              <a:rPr baseline="31999"/>
              <a:t>3</a:t>
            </a:r>
            <a:r>
              <a:t> Know that the Lord, He </a:t>
            </a:r>
            <a:r>
              <a:rPr i="1"/>
              <a:t>is</a:t>
            </a:r>
            <a:r>
              <a:t> God; </a:t>
            </a:r>
            <a:r>
              <a:rPr i="1"/>
              <a:t>It is</a:t>
            </a:r>
            <a:r>
              <a:t> He </a:t>
            </a:r>
            <a:r>
              <a:rPr i="1"/>
              <a:t>who</a:t>
            </a:r>
            <a:r>
              <a:t> has made us, and not we ourselves; </a:t>
            </a:r>
            <a:r>
              <a:rPr i="1"/>
              <a:t>We are</a:t>
            </a:r>
            <a:r>
              <a:t> His people and the sheep of His pasture. </a:t>
            </a:r>
            <a:r>
              <a:rPr baseline="31999"/>
              <a:t>4</a:t>
            </a:r>
            <a:r>
              <a:t> Enter into His gates with thanksgiving, </a:t>
            </a:r>
            <a:r>
              <a:rPr i="1"/>
              <a:t>And</a:t>
            </a:r>
            <a:r>
              <a:t> into His courts with praise. Be thankful to Him, </a:t>
            </a:r>
            <a:r>
              <a:rPr i="1"/>
              <a:t>and</a:t>
            </a:r>
            <a:r>
              <a:t> bless His name.</a:t>
            </a:r>
          </a:p>
        </p:txBody>
      </p:sp>
      <p:sp>
        <p:nvSpPr>
          <p:cNvPr id="473" name="BECAUSE OF WHO HE IS"/>
          <p:cNvSpPr/>
          <p:nvPr/>
        </p:nvSpPr>
        <p:spPr>
          <a:xfrm>
            <a:off x="424615" y="4165600"/>
            <a:ext cx="5016724" cy="1422400"/>
          </a:xfrm>
          <a:prstGeom prst="roundRect">
            <a:avLst>
              <a:gd name="adj" fmla="val 13393"/>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HE IS</a:t>
            </a:r>
          </a:p>
        </p:txBody>
      </p:sp>
      <p:sp>
        <p:nvSpPr>
          <p:cNvPr id="474" name="BECAUSE OF WHO WE ARE"/>
          <p:cNvSpPr/>
          <p:nvPr/>
        </p:nvSpPr>
        <p:spPr>
          <a:xfrm>
            <a:off x="424615" y="5691522"/>
            <a:ext cx="5016724" cy="1422401"/>
          </a:xfrm>
          <a:prstGeom prst="roundRect">
            <a:avLst>
              <a:gd name="adj" fmla="val 13393"/>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WE ARE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74"/>
                                        </p:tgtEl>
                                        <p:attrNameLst>
                                          <p:attrName>style.visibility</p:attrName>
                                        </p:attrNameLst>
                                      </p:cBhvr>
                                      <p:to>
                                        <p:strVal val="visible"/>
                                      </p:to>
                                    </p:set>
                                    <p:anim calcmode="lin" valueType="num">
                                      <p:cBhvr>
                                        <p:cTn id="7" dur="1500" fill="hold"/>
                                        <p:tgtEl>
                                          <p:spTgt spid="474"/>
                                        </p:tgtEl>
                                        <p:attrNameLst>
                                          <p:attrName>ppt_x</p:attrName>
                                        </p:attrNameLst>
                                      </p:cBhvr>
                                      <p:tavLst>
                                        <p:tav tm="0">
                                          <p:val>
                                            <p:strVal val="#ppt_x"/>
                                          </p:val>
                                        </p:tav>
                                        <p:tav tm="100000">
                                          <p:val>
                                            <p:strVal val="#ppt_x"/>
                                          </p:val>
                                        </p:tav>
                                      </p:tavLst>
                                    </p:anim>
                                    <p:anim calcmode="lin" valueType="num">
                                      <p:cBhvr>
                                        <p:cTn id="8" dur="1500" fill="hold"/>
                                        <p:tgtEl>
                                          <p:spTgt spid="4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7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78"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481" name="Image"/>
          <p:cNvGrpSpPr/>
          <p:nvPr/>
        </p:nvGrpSpPr>
        <p:grpSpPr>
          <a:xfrm flipH="1">
            <a:off x="216605" y="2026060"/>
            <a:ext cx="5432743" cy="7719541"/>
            <a:chOff x="0" y="0"/>
            <a:chExt cx="5432742" cy="7719540"/>
          </a:xfrm>
        </p:grpSpPr>
        <p:pic>
          <p:nvPicPr>
            <p:cNvPr id="480"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479"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482"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483" name="Ecclesiastes 12:13,14 (NKJV)…"/>
          <p:cNvSpPr txBox="1"/>
          <p:nvPr/>
        </p:nvSpPr>
        <p:spPr>
          <a:xfrm>
            <a:off x="5658344" y="3367131"/>
            <a:ext cx="7296979" cy="62676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Ecclesiastes 12:13,14 (NKJV) </a:t>
            </a:r>
          </a:p>
          <a:p>
            <a:pPr defTabSz="457200">
              <a:spcBef>
                <a:spcPts val="1600"/>
              </a:spcBef>
              <a:defRPr sz="4300">
                <a:solidFill>
                  <a:srgbClr val="000000"/>
                </a:solidFill>
                <a:latin typeface="Times New Roman"/>
                <a:ea typeface="Times New Roman"/>
                <a:cs typeface="Times New Roman"/>
                <a:sym typeface="Times New Roman"/>
              </a:defRPr>
            </a:pP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a:p>
            <a:pPr defTabSz="457200">
              <a:defRPr i="1" sz="3500">
                <a:solidFill>
                  <a:srgbClr val="000000"/>
                </a:solidFill>
                <a:latin typeface="Times New Roman"/>
                <a:ea typeface="Times New Roman"/>
                <a:cs typeface="Times New Roman"/>
                <a:sym typeface="Times New Roman"/>
              </a:defRPr>
            </a:pPr>
            <a:r>
              <a:t>cf. Romans 5:6-11; 2 Corinthians 5:10; Hebrews 9:27  </a:t>
            </a:r>
          </a:p>
        </p:txBody>
      </p:sp>
      <p:sp>
        <p:nvSpPr>
          <p:cNvPr id="484" name="BECAUSE OF WHO HE IS"/>
          <p:cNvSpPr/>
          <p:nvPr/>
        </p:nvSpPr>
        <p:spPr>
          <a:xfrm>
            <a:off x="424615" y="4165600"/>
            <a:ext cx="5016724" cy="1422400"/>
          </a:xfrm>
          <a:prstGeom prst="roundRect">
            <a:avLst>
              <a:gd name="adj" fmla="val 13393"/>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HE IS</a:t>
            </a:r>
          </a:p>
        </p:txBody>
      </p:sp>
      <p:sp>
        <p:nvSpPr>
          <p:cNvPr id="485" name="BECAUSE OF WHO WE ARE"/>
          <p:cNvSpPr/>
          <p:nvPr/>
        </p:nvSpPr>
        <p:spPr>
          <a:xfrm>
            <a:off x="424615" y="5691522"/>
            <a:ext cx="5016724" cy="1422401"/>
          </a:xfrm>
          <a:prstGeom prst="roundRect">
            <a:avLst>
              <a:gd name="adj" fmla="val 13393"/>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WE ARE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88"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89"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492" name="Image"/>
          <p:cNvGrpSpPr/>
          <p:nvPr/>
        </p:nvGrpSpPr>
        <p:grpSpPr>
          <a:xfrm flipH="1">
            <a:off x="216605" y="2026060"/>
            <a:ext cx="5432743" cy="7719541"/>
            <a:chOff x="0" y="0"/>
            <a:chExt cx="5432742" cy="7719540"/>
          </a:xfrm>
        </p:grpSpPr>
        <p:pic>
          <p:nvPicPr>
            <p:cNvPr id="491"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490"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493"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494" name="Romans 3:9, 23 (NKJV)…"/>
          <p:cNvSpPr txBox="1"/>
          <p:nvPr/>
        </p:nvSpPr>
        <p:spPr>
          <a:xfrm>
            <a:off x="5658344" y="3198742"/>
            <a:ext cx="7296979" cy="64051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Romans 3:9, 23 (NKJV) </a:t>
            </a:r>
          </a:p>
          <a:p>
            <a:pPr defTabSz="457200">
              <a:defRPr sz="3900">
                <a:solidFill>
                  <a:srgbClr val="000000"/>
                </a:solidFill>
                <a:latin typeface="Times New Roman"/>
                <a:ea typeface="Times New Roman"/>
                <a:cs typeface="Times New Roman"/>
                <a:sym typeface="Times New Roman"/>
              </a:defRPr>
            </a:pPr>
            <a:r>
              <a:rPr baseline="31999"/>
              <a:t>9</a:t>
            </a:r>
            <a:r>
              <a:t> What then? Are we better </a:t>
            </a:r>
            <a:r>
              <a:rPr i="1"/>
              <a:t>than they?</a:t>
            </a:r>
            <a:r>
              <a:t> Not at all. For we have previously charged both Jews and Greeks that they are all under sin. …  </a:t>
            </a:r>
            <a:r>
              <a:rPr baseline="31999"/>
              <a:t>23 </a:t>
            </a:r>
            <a:r>
              <a:t>for all have sinned and fall short of the glory of God</a:t>
            </a:r>
          </a:p>
          <a:p>
            <a:pPr defTabSz="457200">
              <a:defRPr b="1" sz="3900">
                <a:solidFill>
                  <a:srgbClr val="000000"/>
                </a:solidFill>
                <a:latin typeface="Times New Roman"/>
                <a:ea typeface="Times New Roman"/>
                <a:cs typeface="Times New Roman"/>
                <a:sym typeface="Times New Roman"/>
              </a:defRPr>
            </a:pPr>
            <a:r>
              <a:t>Romans 6:23 (NKJV)</a:t>
            </a:r>
          </a:p>
          <a:p>
            <a:pPr defTabSz="457200">
              <a:defRPr sz="3900">
                <a:solidFill>
                  <a:srgbClr val="000000"/>
                </a:solidFill>
                <a:latin typeface="Times New Roman"/>
                <a:ea typeface="Times New Roman"/>
                <a:cs typeface="Times New Roman"/>
                <a:sym typeface="Times New Roman"/>
              </a:defRPr>
            </a:pPr>
            <a:r>
              <a:rPr baseline="31999"/>
              <a:t>23</a:t>
            </a:r>
            <a:r>
              <a:t> For the wages of sin is death, but the gift of God is eternal life in Christ Jesus our Lord. </a:t>
            </a:r>
          </a:p>
        </p:txBody>
      </p:sp>
      <p:sp>
        <p:nvSpPr>
          <p:cNvPr id="495" name="BECAUSE OF WHO HE IS"/>
          <p:cNvSpPr/>
          <p:nvPr/>
        </p:nvSpPr>
        <p:spPr>
          <a:xfrm>
            <a:off x="424615" y="4165600"/>
            <a:ext cx="5016724" cy="1422400"/>
          </a:xfrm>
          <a:prstGeom prst="roundRect">
            <a:avLst>
              <a:gd name="adj" fmla="val 13393"/>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HE IS</a:t>
            </a:r>
          </a:p>
        </p:txBody>
      </p:sp>
      <p:sp>
        <p:nvSpPr>
          <p:cNvPr id="496" name="BECAUSE OF WHO WE ARE"/>
          <p:cNvSpPr/>
          <p:nvPr/>
        </p:nvSpPr>
        <p:spPr>
          <a:xfrm>
            <a:off x="424615" y="5691522"/>
            <a:ext cx="5016724" cy="1422401"/>
          </a:xfrm>
          <a:prstGeom prst="roundRect">
            <a:avLst>
              <a:gd name="adj" fmla="val 13393"/>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WE ARE</a:t>
            </a:r>
          </a:p>
        </p:txBody>
      </p:sp>
      <p:sp>
        <p:nvSpPr>
          <p:cNvPr id="497" name="BECAUSE OF HIS LOVE &amp; MERCY"/>
          <p:cNvSpPr/>
          <p:nvPr/>
        </p:nvSpPr>
        <p:spPr>
          <a:xfrm>
            <a:off x="424615" y="7217445"/>
            <a:ext cx="5016724" cy="1960114"/>
          </a:xfrm>
          <a:prstGeom prst="roundRect">
            <a:avLst>
              <a:gd name="adj" fmla="val 9719"/>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HIS LOVE &amp; MERCY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97"/>
                                        </p:tgtEl>
                                        <p:attrNameLst>
                                          <p:attrName>style.visibility</p:attrName>
                                        </p:attrNameLst>
                                      </p:cBhvr>
                                      <p:to>
                                        <p:strVal val="visible"/>
                                      </p:to>
                                    </p:set>
                                    <p:anim calcmode="lin" valueType="num">
                                      <p:cBhvr>
                                        <p:cTn id="7" dur="1500" fill="hold"/>
                                        <p:tgtEl>
                                          <p:spTgt spid="497"/>
                                        </p:tgtEl>
                                        <p:attrNameLst>
                                          <p:attrName>ppt_x</p:attrName>
                                        </p:attrNameLst>
                                      </p:cBhvr>
                                      <p:tavLst>
                                        <p:tav tm="0">
                                          <p:val>
                                            <p:strVal val="#ppt_x"/>
                                          </p:val>
                                        </p:tav>
                                        <p:tav tm="100000">
                                          <p:val>
                                            <p:strVal val="#ppt_x"/>
                                          </p:val>
                                        </p:tav>
                                      </p:tavLst>
                                    </p:anim>
                                    <p:anim calcmode="lin" valueType="num">
                                      <p:cBhvr>
                                        <p:cTn id="8" dur="1500" fill="hold"/>
                                        <p:tgtEl>
                                          <p:spTgt spid="49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00"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01"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04" name="Image"/>
          <p:cNvGrpSpPr/>
          <p:nvPr/>
        </p:nvGrpSpPr>
        <p:grpSpPr>
          <a:xfrm flipH="1">
            <a:off x="216605" y="2026060"/>
            <a:ext cx="5432743" cy="7719541"/>
            <a:chOff x="0" y="0"/>
            <a:chExt cx="5432742" cy="7719540"/>
          </a:xfrm>
        </p:grpSpPr>
        <p:pic>
          <p:nvPicPr>
            <p:cNvPr id="503"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02"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05"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506" name="Psalm 111:9 (NKJV)…"/>
          <p:cNvSpPr txBox="1"/>
          <p:nvPr/>
        </p:nvSpPr>
        <p:spPr>
          <a:xfrm>
            <a:off x="5658344" y="3198742"/>
            <a:ext cx="7296979"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Psalm 111:9 (NKJV) </a:t>
            </a:r>
          </a:p>
          <a:p>
            <a:pPr defTabSz="457200">
              <a:spcBef>
                <a:spcPts val="1700"/>
              </a:spcBef>
              <a:defRPr sz="3900">
                <a:solidFill>
                  <a:srgbClr val="000000"/>
                </a:solidFill>
                <a:latin typeface="Times New Roman"/>
                <a:ea typeface="Times New Roman"/>
                <a:cs typeface="Times New Roman"/>
                <a:sym typeface="Times New Roman"/>
              </a:defRPr>
            </a:pPr>
            <a:r>
              <a:rPr baseline="31999"/>
              <a:t>9</a:t>
            </a:r>
            <a:r>
              <a:t> He has sent redemption to His people; He has commanded His covenant forever: Holy and awesome </a:t>
            </a:r>
            <a:r>
              <a:rPr i="1"/>
              <a:t>is</a:t>
            </a:r>
            <a:r>
              <a:t> His name. </a:t>
            </a:r>
          </a:p>
          <a:p>
            <a:pPr defTabSz="457200">
              <a:defRPr b="1" sz="3900">
                <a:solidFill>
                  <a:srgbClr val="000000"/>
                </a:solidFill>
                <a:latin typeface="Times New Roman"/>
                <a:ea typeface="Times New Roman"/>
                <a:cs typeface="Times New Roman"/>
                <a:sym typeface="Times New Roman"/>
              </a:defRPr>
            </a:pPr>
            <a:r>
              <a:t>John 3:16 (NKJV) </a:t>
            </a:r>
          </a:p>
          <a:p>
            <a:pPr defTabSz="457200">
              <a:defRPr sz="3900">
                <a:solidFill>
                  <a:srgbClr val="000000"/>
                </a:solidFill>
                <a:latin typeface="Times New Roman"/>
                <a:ea typeface="Times New Roman"/>
                <a:cs typeface="Times New Roman"/>
                <a:sym typeface="Times New Roman"/>
              </a:defRPr>
            </a:pPr>
            <a:r>
              <a:rPr baseline="31999"/>
              <a:t>16</a:t>
            </a:r>
            <a:r>
              <a:t> For God so loved the world that He gave His only begotten Son, that whoever believes in Him should not perish but have everlasting life.</a:t>
            </a:r>
          </a:p>
        </p:txBody>
      </p:sp>
      <p:sp>
        <p:nvSpPr>
          <p:cNvPr id="507" name="BECAUSE OF WHO HE IS"/>
          <p:cNvSpPr/>
          <p:nvPr/>
        </p:nvSpPr>
        <p:spPr>
          <a:xfrm>
            <a:off x="424615" y="4165600"/>
            <a:ext cx="5016724" cy="1422400"/>
          </a:xfrm>
          <a:prstGeom prst="roundRect">
            <a:avLst>
              <a:gd name="adj" fmla="val 13393"/>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HE IS</a:t>
            </a:r>
          </a:p>
        </p:txBody>
      </p:sp>
      <p:sp>
        <p:nvSpPr>
          <p:cNvPr id="508" name="BECAUSE OF WHO WE ARE"/>
          <p:cNvSpPr/>
          <p:nvPr/>
        </p:nvSpPr>
        <p:spPr>
          <a:xfrm>
            <a:off x="424615" y="5691522"/>
            <a:ext cx="5016724" cy="1422401"/>
          </a:xfrm>
          <a:prstGeom prst="roundRect">
            <a:avLst>
              <a:gd name="adj" fmla="val 13393"/>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WE ARE</a:t>
            </a:r>
          </a:p>
        </p:txBody>
      </p:sp>
      <p:sp>
        <p:nvSpPr>
          <p:cNvPr id="509" name="BECAUSE OF HIS LOVE &amp; MERCY"/>
          <p:cNvSpPr/>
          <p:nvPr/>
        </p:nvSpPr>
        <p:spPr>
          <a:xfrm>
            <a:off x="424615" y="7217445"/>
            <a:ext cx="5016724" cy="1960114"/>
          </a:xfrm>
          <a:prstGeom prst="roundRect">
            <a:avLst>
              <a:gd name="adj" fmla="val 9719"/>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HIS LOVE &amp; MERCY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1"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12"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13"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16" name="Image"/>
          <p:cNvGrpSpPr/>
          <p:nvPr/>
        </p:nvGrpSpPr>
        <p:grpSpPr>
          <a:xfrm flipH="1">
            <a:off x="216605" y="2026060"/>
            <a:ext cx="5432743" cy="7719541"/>
            <a:chOff x="0" y="0"/>
            <a:chExt cx="5432742" cy="7719540"/>
          </a:xfrm>
        </p:grpSpPr>
        <p:pic>
          <p:nvPicPr>
            <p:cNvPr id="515"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14"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17"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518" name="Romans 5:8–10 (NKJV)…"/>
          <p:cNvSpPr txBox="1"/>
          <p:nvPr/>
        </p:nvSpPr>
        <p:spPr>
          <a:xfrm>
            <a:off x="5658344" y="3198742"/>
            <a:ext cx="7296979" cy="6025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Romans 5:8–10 (NKJV) </a:t>
            </a:r>
          </a:p>
          <a:p>
            <a:pPr defTabSz="457200">
              <a:spcBef>
                <a:spcPts val="1700"/>
              </a:spcBef>
              <a:defRPr>
                <a:solidFill>
                  <a:srgbClr val="000000"/>
                </a:solidFill>
                <a:latin typeface="Times New Roman"/>
                <a:ea typeface="Times New Roman"/>
                <a:cs typeface="Times New Roman"/>
                <a:sym typeface="Times New Roman"/>
              </a:defRPr>
            </a:pPr>
            <a:r>
              <a:rPr baseline="31999"/>
              <a:t>8</a:t>
            </a:r>
            <a:r>
              <a:t> But God demonstrates His own love toward us, in that while we were still sinners, Christ died for us. </a:t>
            </a:r>
            <a:r>
              <a:rPr baseline="31999"/>
              <a:t>9</a:t>
            </a:r>
            <a:r>
              <a:t> Much more then, having now been justified by His blood, we shall be saved from wrath through Him. </a:t>
            </a:r>
            <a:r>
              <a:rPr baseline="31999"/>
              <a:t>10</a:t>
            </a:r>
            <a:r>
              <a:t> For if when we were enemies we were reconciled to God through the death of His Son, much more, having been reconciled, we shall be saved by His life.</a:t>
            </a:r>
          </a:p>
        </p:txBody>
      </p:sp>
      <p:sp>
        <p:nvSpPr>
          <p:cNvPr id="519" name="BECAUSE OF WHO HE IS"/>
          <p:cNvSpPr/>
          <p:nvPr/>
        </p:nvSpPr>
        <p:spPr>
          <a:xfrm>
            <a:off x="424615" y="4165600"/>
            <a:ext cx="5016724" cy="1422400"/>
          </a:xfrm>
          <a:prstGeom prst="roundRect">
            <a:avLst>
              <a:gd name="adj" fmla="val 13393"/>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HE IS</a:t>
            </a:r>
          </a:p>
        </p:txBody>
      </p:sp>
      <p:sp>
        <p:nvSpPr>
          <p:cNvPr id="520" name="BECAUSE OF WHO WE ARE"/>
          <p:cNvSpPr/>
          <p:nvPr/>
        </p:nvSpPr>
        <p:spPr>
          <a:xfrm>
            <a:off x="424615" y="5691522"/>
            <a:ext cx="5016724" cy="1422401"/>
          </a:xfrm>
          <a:prstGeom prst="roundRect">
            <a:avLst>
              <a:gd name="adj" fmla="val 13393"/>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WE ARE</a:t>
            </a:r>
          </a:p>
        </p:txBody>
      </p:sp>
      <p:sp>
        <p:nvSpPr>
          <p:cNvPr id="521" name="BECAUSE OF HIS LOVE &amp; MERCY"/>
          <p:cNvSpPr/>
          <p:nvPr/>
        </p:nvSpPr>
        <p:spPr>
          <a:xfrm>
            <a:off x="424615" y="7217445"/>
            <a:ext cx="5016724" cy="1960114"/>
          </a:xfrm>
          <a:prstGeom prst="roundRect">
            <a:avLst>
              <a:gd name="adj" fmla="val 9719"/>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HIS LOVE &amp; MERCY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3"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24"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25"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28" name="Image"/>
          <p:cNvGrpSpPr/>
          <p:nvPr/>
        </p:nvGrpSpPr>
        <p:grpSpPr>
          <a:xfrm flipH="1">
            <a:off x="216605" y="2026060"/>
            <a:ext cx="5432743" cy="7719541"/>
            <a:chOff x="0" y="0"/>
            <a:chExt cx="5432742" cy="7719540"/>
          </a:xfrm>
        </p:grpSpPr>
        <p:pic>
          <p:nvPicPr>
            <p:cNvPr id="527"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26"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29"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530" name="Titus 3:3–5 (NKJV)…"/>
          <p:cNvSpPr txBox="1"/>
          <p:nvPr/>
        </p:nvSpPr>
        <p:spPr>
          <a:xfrm>
            <a:off x="5658344" y="3198742"/>
            <a:ext cx="7296979" cy="6280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Titus 3:3–5 (NKJV)  </a:t>
            </a:r>
          </a:p>
          <a:p>
            <a:pPr defTabSz="457200">
              <a:spcBef>
                <a:spcPts val="1700"/>
              </a:spcBef>
              <a:defRPr sz="3500">
                <a:solidFill>
                  <a:srgbClr val="000000"/>
                </a:solidFill>
                <a:latin typeface="Times New Roman"/>
                <a:ea typeface="Times New Roman"/>
                <a:cs typeface="Times New Roman"/>
                <a:sym typeface="Times New Roman"/>
              </a:defRPr>
            </a:pPr>
            <a:r>
              <a:rPr baseline="31999"/>
              <a:t>3</a:t>
            </a:r>
            <a:r>
              <a:t> For we ourselves were also once foolish, disobedient, deceived, serving various lusts and pleasures, living in malice and envy, hateful and hating one another. </a:t>
            </a:r>
            <a:r>
              <a:rPr baseline="31999"/>
              <a:t>4</a:t>
            </a:r>
            <a:r>
              <a:t> But when the kindness and the love of God our Savior toward man appeared, </a:t>
            </a:r>
            <a:r>
              <a:rPr baseline="31999"/>
              <a:t>5</a:t>
            </a:r>
            <a:r>
              <a:t> not by works of righteousness which we have done, but according to His mercy He saved us, through the washing of regeneration and renewing of the Holy Spirit,</a:t>
            </a:r>
          </a:p>
        </p:txBody>
      </p:sp>
      <p:sp>
        <p:nvSpPr>
          <p:cNvPr id="531" name="BECAUSE OF WHO HE IS"/>
          <p:cNvSpPr/>
          <p:nvPr/>
        </p:nvSpPr>
        <p:spPr>
          <a:xfrm>
            <a:off x="424615" y="4165600"/>
            <a:ext cx="5016724" cy="1422400"/>
          </a:xfrm>
          <a:prstGeom prst="roundRect">
            <a:avLst>
              <a:gd name="adj" fmla="val 13393"/>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HE IS</a:t>
            </a:r>
          </a:p>
        </p:txBody>
      </p:sp>
      <p:sp>
        <p:nvSpPr>
          <p:cNvPr id="532" name="BECAUSE OF WHO WE ARE"/>
          <p:cNvSpPr/>
          <p:nvPr/>
        </p:nvSpPr>
        <p:spPr>
          <a:xfrm>
            <a:off x="424615" y="5691522"/>
            <a:ext cx="5016724" cy="1422401"/>
          </a:xfrm>
          <a:prstGeom prst="roundRect">
            <a:avLst>
              <a:gd name="adj" fmla="val 13393"/>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WHO WE ARE</a:t>
            </a:r>
          </a:p>
        </p:txBody>
      </p:sp>
      <p:sp>
        <p:nvSpPr>
          <p:cNvPr id="533" name="BECAUSE OF HIS LOVE &amp; MERCY"/>
          <p:cNvSpPr/>
          <p:nvPr/>
        </p:nvSpPr>
        <p:spPr>
          <a:xfrm>
            <a:off x="424615" y="7217445"/>
            <a:ext cx="5016724" cy="1960114"/>
          </a:xfrm>
          <a:prstGeom prst="roundRect">
            <a:avLst>
              <a:gd name="adj" fmla="val 9719"/>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BECAUSE OF HIS LOVE &amp; MERCY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65"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66"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sp>
        <p:nvSpPr>
          <p:cNvPr id="367" name="Stanford Research Institute reports that only 12.5 percent of our success in life is determined by knowledge; the other 87.5 percent comes from attitude. More than skill, knowledge, or aptitude, our attitude dictates our success in life.…"/>
          <p:cNvSpPr txBox="1"/>
          <p:nvPr/>
        </p:nvSpPr>
        <p:spPr>
          <a:xfrm>
            <a:off x="6879717" y="2078683"/>
            <a:ext cx="5893247" cy="722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500"/>
            </a:pPr>
            <a:r>
              <a:t>Stanford Research Institute reports that only 12.5 percent of our success in life is determined by knowledge; the other 87.5 percent comes from attitude. More than skill, knowledge, or aptitude, our attitude dictates our success in life.</a:t>
            </a:r>
          </a:p>
          <a:p>
            <a:pPr marL="685799" indent="-685799" algn="l">
              <a:spcBef>
                <a:spcPts val="1500"/>
              </a:spcBef>
              <a:buSzPct val="80000"/>
              <a:buBlip>
                <a:blip r:embed="rId4"/>
              </a:buBlip>
              <a:defRPr sz="3500"/>
            </a:pPr>
            <a:r>
              <a:t>This lesson is NOT about promoting a “positive mental attitude” approach to life, but rather a balanced, informed, and godly approach to life.</a:t>
            </a:r>
          </a:p>
        </p:txBody>
      </p:sp>
      <p:pic>
        <p:nvPicPr>
          <p:cNvPr id="368" name="Image" descr="Image"/>
          <p:cNvPicPr>
            <a:picLocks noChangeAspect="1"/>
          </p:cNvPicPr>
          <p:nvPr/>
        </p:nvPicPr>
        <p:blipFill>
          <a:blip r:embed="rId5">
            <a:extLst/>
          </a:blip>
          <a:srcRect l="44858" t="13376" r="12083" b="11006"/>
          <a:stretch>
            <a:fillRect/>
          </a:stretch>
        </p:blipFill>
        <p:spPr>
          <a:xfrm flipH="1">
            <a:off x="290998" y="2077035"/>
            <a:ext cx="6398268" cy="7490867"/>
          </a:xfrm>
          <a:prstGeom prst="rect">
            <a:avLst/>
          </a:prstGeom>
          <a:ln w="12700">
            <a:miter lim="400000"/>
          </a:ln>
          <a:effectLst>
            <a:outerShdw sx="100000" sy="100000" kx="0" ky="0" algn="b" rotWithShape="0" blurRad="215900" dist="104529" dir="5400000">
              <a:srgbClr val="000000">
                <a:alpha val="6243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7">
                                            <p:txEl>
                                              <p:pRg st="1" end="1"/>
                                            </p:txEl>
                                          </p:spTgt>
                                        </p:tgtEl>
                                        <p:attrNameLst>
                                          <p:attrName>style.visibility</p:attrName>
                                        </p:attrNameLst>
                                      </p:cBhvr>
                                      <p:to>
                                        <p:strVal val="visible"/>
                                      </p:to>
                                    </p:set>
                                    <p:animEffect filter="wipe(left)" transition="in">
                                      <p:cBhvr>
                                        <p:cTn id="7" dur="500"/>
                                        <p:tgtEl>
                                          <p:spTgt spid="36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3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37"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40" name="Image"/>
          <p:cNvGrpSpPr/>
          <p:nvPr/>
        </p:nvGrpSpPr>
        <p:grpSpPr>
          <a:xfrm flipH="1">
            <a:off x="216605" y="2026060"/>
            <a:ext cx="5432743" cy="7719541"/>
            <a:chOff x="0" y="0"/>
            <a:chExt cx="5432742" cy="7719540"/>
          </a:xfrm>
        </p:grpSpPr>
        <p:pic>
          <p:nvPicPr>
            <p:cNvPr id="539"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38"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41"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542" name="Hebrews 12:28–29 (NKJV)…"/>
          <p:cNvSpPr txBox="1"/>
          <p:nvPr/>
        </p:nvSpPr>
        <p:spPr>
          <a:xfrm>
            <a:off x="5658344" y="3605648"/>
            <a:ext cx="7296979" cy="5360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Hebrews 12:28–29 (NKJV) </a:t>
            </a:r>
          </a:p>
          <a:p>
            <a:pPr defTabSz="457200">
              <a:spcBef>
                <a:spcPts val="1700"/>
              </a:spcBef>
              <a:defRPr sz="4500">
                <a:solidFill>
                  <a:srgbClr val="000000"/>
                </a:solidFill>
                <a:latin typeface="Times New Roman"/>
                <a:ea typeface="Times New Roman"/>
                <a:cs typeface="Times New Roman"/>
                <a:sym typeface="Times New Roman"/>
              </a:defRPr>
            </a:pPr>
            <a:r>
              <a:rPr baseline="31999"/>
              <a:t>28</a:t>
            </a:r>
            <a:r>
              <a:t> Therefore, since we are receiving a kingdom which </a:t>
            </a:r>
            <a:r>
              <a:rPr sz="4400"/>
              <a:t>cannot</a:t>
            </a:r>
            <a:r>
              <a:t> be shaken, let us have grace, by which we may serve God acceptably with reverence and godly fear. </a:t>
            </a:r>
            <a:r>
              <a:rPr baseline="31999"/>
              <a:t>29</a:t>
            </a:r>
            <a:r>
              <a:t> For our God </a:t>
            </a:r>
            <a:r>
              <a:rPr i="1"/>
              <a:t>is</a:t>
            </a:r>
            <a:r>
              <a:t> a consuming fire.</a:t>
            </a:r>
          </a:p>
        </p:txBody>
      </p:sp>
      <p:sp>
        <p:nvSpPr>
          <p:cNvPr id="543" name="HIS GRACIOUS GIFT DOES NOT CANCEL OUR OBLIGATION TO HOLD HIM IN  REVERENCE!"/>
          <p:cNvSpPr/>
          <p:nvPr/>
        </p:nvSpPr>
        <p:spPr>
          <a:xfrm>
            <a:off x="424615" y="2789366"/>
            <a:ext cx="5016724" cy="3371516"/>
          </a:xfrm>
          <a:prstGeom prst="roundRect">
            <a:avLst>
              <a:gd name="adj" fmla="val 565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HIS GRACIOUS GIFT DOES NOT CANCEL OUR OBLIGATION TO HOLD HIM IN  REVERENCE!</a:t>
            </a:r>
          </a:p>
        </p:txBody>
      </p:sp>
      <p:sp>
        <p:nvSpPr>
          <p:cNvPr id="544" name="IF WE DO NOT REVERENCE HIM IN OUR SERVICE TO HIM, WE WILL BE DESTROYED!"/>
          <p:cNvSpPr/>
          <p:nvPr/>
        </p:nvSpPr>
        <p:spPr>
          <a:xfrm>
            <a:off x="424615" y="6285909"/>
            <a:ext cx="5016724" cy="3221786"/>
          </a:xfrm>
          <a:prstGeom prst="roundRect">
            <a:avLst>
              <a:gd name="adj" fmla="val 5913"/>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IF WE DO NOT REVERENCE HIM IN OUR SERVICE TO HIM, WE WILL BE DESTROYED!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3"/>
                                        </p:tgtEl>
                                        <p:attrNameLst>
                                          <p:attrName>style.visibility</p:attrName>
                                        </p:attrNameLst>
                                      </p:cBhvr>
                                      <p:to>
                                        <p:strVal val="visible"/>
                                      </p:to>
                                    </p:set>
                                    <p:animEffect filter="fade" transition="in">
                                      <p:cBhvr>
                                        <p:cTn id="7" dur="1500"/>
                                        <p:tgtEl>
                                          <p:spTgt spid="5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544"/>
                                        </p:tgtEl>
                                        <p:attrNameLst>
                                          <p:attrName>style.visibility</p:attrName>
                                        </p:attrNameLst>
                                      </p:cBhvr>
                                      <p:to>
                                        <p:strVal val="visible"/>
                                      </p:to>
                                    </p:set>
                                    <p:anim calcmode="lin" valueType="num">
                                      <p:cBhvr>
                                        <p:cTn id="12" dur="1500" fill="hold"/>
                                        <p:tgtEl>
                                          <p:spTgt spid="544"/>
                                        </p:tgtEl>
                                        <p:attrNameLst>
                                          <p:attrName>ppt_x</p:attrName>
                                        </p:attrNameLst>
                                      </p:cBhvr>
                                      <p:tavLst>
                                        <p:tav tm="0">
                                          <p:val>
                                            <p:strVal val="#ppt_x"/>
                                          </p:val>
                                        </p:tav>
                                        <p:tav tm="100000">
                                          <p:val>
                                            <p:strVal val="#ppt_x"/>
                                          </p:val>
                                        </p:tav>
                                      </p:tavLst>
                                    </p:anim>
                                    <p:anim calcmode="lin" valueType="num">
                                      <p:cBhvr>
                                        <p:cTn id="13" dur="1500" fill="hold"/>
                                        <p:tgtEl>
                                          <p:spTgt spid="5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3" grpId="1"/>
      <p:bldP build="whole" bldLvl="1" animBg="1" rev="0" advAuto="0" spid="544"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4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48"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51" name="Image"/>
          <p:cNvGrpSpPr/>
          <p:nvPr/>
        </p:nvGrpSpPr>
        <p:grpSpPr>
          <a:xfrm flipH="1">
            <a:off x="216605" y="2026060"/>
            <a:ext cx="5432743" cy="7719541"/>
            <a:chOff x="0" y="0"/>
            <a:chExt cx="5432742" cy="7719540"/>
          </a:xfrm>
        </p:grpSpPr>
        <p:pic>
          <p:nvPicPr>
            <p:cNvPr id="550"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49"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52"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553" name="Psalm 119:38 (NKJV)…"/>
          <p:cNvSpPr txBox="1"/>
          <p:nvPr/>
        </p:nvSpPr>
        <p:spPr>
          <a:xfrm>
            <a:off x="5658344" y="3605648"/>
            <a:ext cx="7296979" cy="5576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Psalm 119:38 (NKJV) </a:t>
            </a:r>
          </a:p>
          <a:p>
            <a:pPr defTabSz="457200">
              <a:spcBef>
                <a:spcPts val="1700"/>
              </a:spcBef>
              <a:defRPr sz="4500">
                <a:solidFill>
                  <a:srgbClr val="000000"/>
                </a:solidFill>
                <a:latin typeface="Times New Roman"/>
                <a:ea typeface="Times New Roman"/>
                <a:cs typeface="Times New Roman"/>
                <a:sym typeface="Times New Roman"/>
              </a:defRPr>
            </a:pPr>
            <a:r>
              <a:rPr baseline="31999"/>
              <a:t>38</a:t>
            </a:r>
            <a:r>
              <a:t> Establish Your word to Your servant, Who </a:t>
            </a:r>
            <a:r>
              <a:rPr i="1"/>
              <a:t>is devoted</a:t>
            </a:r>
            <a:r>
              <a:t> to fearing You. </a:t>
            </a:r>
          </a:p>
          <a:p>
            <a:pPr defTabSz="457200">
              <a:defRPr b="1" sz="4500">
                <a:solidFill>
                  <a:srgbClr val="000000"/>
                </a:solidFill>
                <a:latin typeface="Times New Roman"/>
                <a:ea typeface="Times New Roman"/>
                <a:cs typeface="Times New Roman"/>
                <a:sym typeface="Times New Roman"/>
              </a:defRPr>
            </a:pPr>
            <a:r>
              <a:t>Psalm 119:161 (NKJV) </a:t>
            </a:r>
          </a:p>
          <a:p>
            <a:pPr defTabSz="457200">
              <a:spcBef>
                <a:spcPts val="1700"/>
              </a:spcBef>
              <a:defRPr sz="4500">
                <a:solidFill>
                  <a:srgbClr val="000000"/>
                </a:solidFill>
                <a:latin typeface="Times New Roman"/>
                <a:ea typeface="Times New Roman"/>
                <a:cs typeface="Times New Roman"/>
                <a:sym typeface="Times New Roman"/>
              </a:defRPr>
            </a:pPr>
            <a:r>
              <a:rPr baseline="31999"/>
              <a:t>161</a:t>
            </a:r>
            <a:r>
              <a:t> Princes persecute me without a cause, But my heart stands in awe of Your word. </a:t>
            </a:r>
          </a:p>
        </p:txBody>
      </p:sp>
      <p:sp>
        <p:nvSpPr>
          <p:cNvPr id="554" name="IF WE FEAR GOD WE WILL RESPECT HIS WORD!"/>
          <p:cNvSpPr/>
          <p:nvPr/>
        </p:nvSpPr>
        <p:spPr>
          <a:xfrm>
            <a:off x="424615" y="4953678"/>
            <a:ext cx="5016724" cy="2664463"/>
          </a:xfrm>
          <a:prstGeom prst="roundRect">
            <a:avLst>
              <a:gd name="adj" fmla="val 715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IF WE FEAR GOD WE WILL RESPECT HIS WORD!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53">
                                            <p:bg/>
                                          </p:spTgt>
                                        </p:tgtEl>
                                        <p:attrNameLst>
                                          <p:attrName>style.visibility</p:attrName>
                                        </p:attrNameLst>
                                      </p:cBhvr>
                                      <p:to>
                                        <p:strVal val="visible"/>
                                      </p:to>
                                    </p:set>
                                    <p:animEffect filter="wipe(left)" transition="in">
                                      <p:cBhvr>
                                        <p:cTn id="7" dur="1500"/>
                                        <p:tgtEl>
                                          <p:spTgt spid="55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53">
                                            <p:txEl>
                                              <p:pRg st="0" end="0"/>
                                            </p:txEl>
                                          </p:spTgt>
                                        </p:tgtEl>
                                        <p:attrNameLst>
                                          <p:attrName>style.visibility</p:attrName>
                                        </p:attrNameLst>
                                      </p:cBhvr>
                                      <p:to>
                                        <p:strVal val="visible"/>
                                      </p:to>
                                    </p:set>
                                    <p:animEffect filter="wipe(left)" transition="in">
                                      <p:cBhvr>
                                        <p:cTn id="10" dur="1500"/>
                                        <p:tgtEl>
                                          <p:spTgt spid="553">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553">
                                            <p:txEl>
                                              <p:pRg st="1" end="1"/>
                                            </p:txEl>
                                          </p:spTgt>
                                        </p:tgtEl>
                                        <p:attrNameLst>
                                          <p:attrName>style.visibility</p:attrName>
                                        </p:attrNameLst>
                                      </p:cBhvr>
                                      <p:to>
                                        <p:strVal val="visible"/>
                                      </p:to>
                                    </p:set>
                                    <p:animEffect filter="wipe(left)" transition="in">
                                      <p:cBhvr>
                                        <p:cTn id="14" dur="1500"/>
                                        <p:tgtEl>
                                          <p:spTgt spid="55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553">
                                            <p:txEl>
                                              <p:pRg st="2" end="2"/>
                                            </p:txEl>
                                          </p:spTgt>
                                        </p:tgtEl>
                                        <p:attrNameLst>
                                          <p:attrName>style.visibility</p:attrName>
                                        </p:attrNameLst>
                                      </p:cBhvr>
                                      <p:to>
                                        <p:strVal val="visible"/>
                                      </p:to>
                                    </p:set>
                                    <p:animEffect filter="wipe(left)" transition="in">
                                      <p:cBhvr>
                                        <p:cTn id="19" dur="1500"/>
                                        <p:tgtEl>
                                          <p:spTgt spid="553">
                                            <p:txEl>
                                              <p:pRg st="2" end="2"/>
                                            </p:txEl>
                                          </p:spTgt>
                                        </p:tgtEl>
                                      </p:cBhvr>
                                    </p:animEffect>
                                  </p:childTnLst>
                                </p:cTn>
                              </p:par>
                            </p:childTnLst>
                          </p:cTn>
                        </p:par>
                        <p:par>
                          <p:cTn id="20" fill="hold">
                            <p:stCondLst>
                              <p:cond delay="1500"/>
                            </p:stCondLst>
                            <p:childTnLst>
                              <p:par>
                                <p:cTn id="21" presetClass="entr" nodeType="afterEffect" presetSubtype="8" presetID="22" grpId="1" fill="hold">
                                  <p:stCondLst>
                                    <p:cond delay="0"/>
                                  </p:stCondLst>
                                  <p:iterate type="el" backwards="0">
                                    <p:tmAbs val="0"/>
                                  </p:iterate>
                                  <p:childTnLst>
                                    <p:set>
                                      <p:cBhvr>
                                        <p:cTn id="22" fill="hold"/>
                                        <p:tgtEl>
                                          <p:spTgt spid="553">
                                            <p:txEl>
                                              <p:pRg st="3" end="3"/>
                                            </p:txEl>
                                          </p:spTgt>
                                        </p:tgtEl>
                                        <p:attrNameLst>
                                          <p:attrName>style.visibility</p:attrName>
                                        </p:attrNameLst>
                                      </p:cBhvr>
                                      <p:to>
                                        <p:strVal val="visible"/>
                                      </p:to>
                                    </p:set>
                                    <p:animEffect filter="wipe(left)" transition="in">
                                      <p:cBhvr>
                                        <p:cTn id="23" dur="1500"/>
                                        <p:tgtEl>
                                          <p:spTgt spid="55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5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58"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61" name="Image"/>
          <p:cNvGrpSpPr/>
          <p:nvPr/>
        </p:nvGrpSpPr>
        <p:grpSpPr>
          <a:xfrm flipH="1">
            <a:off x="216605" y="2026060"/>
            <a:ext cx="5432743" cy="7719541"/>
            <a:chOff x="0" y="0"/>
            <a:chExt cx="5432742" cy="7719540"/>
          </a:xfrm>
        </p:grpSpPr>
        <p:pic>
          <p:nvPicPr>
            <p:cNvPr id="560"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59"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62" name="FEAR / REVERENCE / AWE"/>
          <p:cNvSpPr/>
          <p:nvPr/>
        </p:nvSpPr>
        <p:spPr>
          <a:xfrm>
            <a:off x="5763776" y="2052745"/>
            <a:ext cx="7086115" cy="955855"/>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563" name="IF WE FEAR GOD WE WILL RESPECT HIS WORD!"/>
          <p:cNvSpPr/>
          <p:nvPr/>
        </p:nvSpPr>
        <p:spPr>
          <a:xfrm>
            <a:off x="424615" y="4953678"/>
            <a:ext cx="5016724" cy="2664463"/>
          </a:xfrm>
          <a:prstGeom prst="roundRect">
            <a:avLst>
              <a:gd name="adj" fmla="val 715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IF WE FEAR GOD WE WILL RESPECT HIS WORD!</a:t>
            </a:r>
          </a:p>
        </p:txBody>
      </p:sp>
      <p:sp>
        <p:nvSpPr>
          <p:cNvPr id="564" name="Our respect for God and His Word, (or lack thereof) will affect our:…"/>
          <p:cNvSpPr txBox="1"/>
          <p:nvPr/>
        </p:nvSpPr>
        <p:spPr>
          <a:xfrm>
            <a:off x="5735234" y="3231859"/>
            <a:ext cx="7143199"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700"/>
              </a:spcBef>
              <a:buSzPct val="80000"/>
              <a:buBlip>
                <a:blip r:embed="rId6"/>
              </a:buBlip>
              <a:defRPr b="1" sz="3500">
                <a:latin typeface="Gill Sans"/>
                <a:ea typeface="Gill Sans"/>
                <a:cs typeface="Gill Sans"/>
                <a:sym typeface="Gill Sans"/>
              </a:defRPr>
            </a:pPr>
            <a:r>
              <a:t>Our respect for God and His Word, (or lack thereof) will affect our:</a:t>
            </a:r>
          </a:p>
          <a:p>
            <a:pPr marL="1371600" indent="-685800" algn="l">
              <a:spcBef>
                <a:spcPts val="700"/>
              </a:spcBef>
              <a:buSzPct val="80000"/>
              <a:buBlip>
                <a:blip r:embed="rId7"/>
              </a:buBlip>
              <a:defRPr sz="3300"/>
            </a:pPr>
            <a:r>
              <a:t>Desire to know and understand what God has said!</a:t>
            </a:r>
          </a:p>
          <a:p>
            <a:pPr marL="1371600" indent="-685800" algn="l">
              <a:spcBef>
                <a:spcPts val="700"/>
              </a:spcBef>
              <a:buSzPct val="80000"/>
              <a:buBlip>
                <a:blip r:embed="rId7"/>
              </a:buBlip>
              <a:defRPr sz="3300"/>
            </a:pPr>
            <a:r>
              <a:t>Our diligence in learning and understanding what God has said!</a:t>
            </a:r>
          </a:p>
          <a:p>
            <a:pPr marL="1371600" indent="-685800" algn="l">
              <a:spcBef>
                <a:spcPts val="700"/>
              </a:spcBef>
              <a:buSzPct val="80000"/>
              <a:buBlip>
                <a:blip r:embed="rId7"/>
              </a:buBlip>
              <a:defRPr sz="3300"/>
            </a:pPr>
            <a:r>
              <a:t>Our acceptance and adherence to what He has said!</a:t>
            </a:r>
          </a:p>
          <a:p>
            <a:pPr marL="1371600" indent="-685800" algn="l">
              <a:spcBef>
                <a:spcPts val="700"/>
              </a:spcBef>
              <a:buSzPct val="80000"/>
              <a:buBlip>
                <a:blip r:embed="rId7"/>
              </a:buBlip>
              <a:defRPr sz="3300"/>
            </a:pPr>
            <a:r>
              <a:t>Our approach to the need for divine authority in all we do (Mat.  21:25; Col. 3:17)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64">
                                            <p:txEl>
                                              <p:pRg st="1" end="1"/>
                                            </p:txEl>
                                          </p:spTgt>
                                        </p:tgtEl>
                                        <p:attrNameLst>
                                          <p:attrName>style.visibility</p:attrName>
                                        </p:attrNameLst>
                                      </p:cBhvr>
                                      <p:to>
                                        <p:strVal val="visible"/>
                                      </p:to>
                                    </p:set>
                                    <p:animEffect filter="wipe(left)" transition="in">
                                      <p:cBhvr>
                                        <p:cTn id="7" dur="1500"/>
                                        <p:tgtEl>
                                          <p:spTgt spid="5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64">
                                            <p:txEl>
                                              <p:pRg st="2" end="2"/>
                                            </p:txEl>
                                          </p:spTgt>
                                        </p:tgtEl>
                                        <p:attrNameLst>
                                          <p:attrName>style.visibility</p:attrName>
                                        </p:attrNameLst>
                                      </p:cBhvr>
                                      <p:to>
                                        <p:strVal val="visible"/>
                                      </p:to>
                                    </p:set>
                                    <p:animEffect filter="wipe(left)" transition="in">
                                      <p:cBhvr>
                                        <p:cTn id="12" dur="1500"/>
                                        <p:tgtEl>
                                          <p:spTgt spid="5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64">
                                            <p:txEl>
                                              <p:pRg st="3" end="3"/>
                                            </p:txEl>
                                          </p:spTgt>
                                        </p:tgtEl>
                                        <p:attrNameLst>
                                          <p:attrName>style.visibility</p:attrName>
                                        </p:attrNameLst>
                                      </p:cBhvr>
                                      <p:to>
                                        <p:strVal val="visible"/>
                                      </p:to>
                                    </p:set>
                                    <p:animEffect filter="wipe(left)" transition="in">
                                      <p:cBhvr>
                                        <p:cTn id="17" dur="1500"/>
                                        <p:tgtEl>
                                          <p:spTgt spid="56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564">
                                            <p:txEl>
                                              <p:pRg st="4" end="4"/>
                                            </p:txEl>
                                          </p:spTgt>
                                        </p:tgtEl>
                                        <p:attrNameLst>
                                          <p:attrName>style.visibility</p:attrName>
                                        </p:attrNameLst>
                                      </p:cBhvr>
                                      <p:to>
                                        <p:strVal val="visible"/>
                                      </p:to>
                                    </p:set>
                                    <p:animEffect filter="wipe(left)" transition="in">
                                      <p:cBhvr>
                                        <p:cTn id="22" dur="1500"/>
                                        <p:tgtEl>
                                          <p:spTgt spid="56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6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68"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71" name="Image"/>
          <p:cNvGrpSpPr/>
          <p:nvPr/>
        </p:nvGrpSpPr>
        <p:grpSpPr>
          <a:xfrm flipH="1">
            <a:off x="216605" y="2026060"/>
            <a:ext cx="5432743" cy="7719541"/>
            <a:chOff x="0" y="0"/>
            <a:chExt cx="5432742" cy="7719540"/>
          </a:xfrm>
        </p:grpSpPr>
        <p:pic>
          <p:nvPicPr>
            <p:cNvPr id="570"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69"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72" name="LOVE"/>
          <p:cNvSpPr/>
          <p:nvPr/>
        </p:nvSpPr>
        <p:spPr>
          <a:xfrm>
            <a:off x="484696" y="4994591"/>
            <a:ext cx="4896562" cy="967182"/>
          </a:xfrm>
          <a:prstGeom prst="roundRect">
            <a:avLst>
              <a:gd name="adj" fmla="val 19225"/>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LOVE</a:t>
            </a:r>
          </a:p>
        </p:txBody>
      </p:sp>
      <p:sp>
        <p:nvSpPr>
          <p:cNvPr id="573" name="Matthew 22:37–38 (NKJV)…"/>
          <p:cNvSpPr txBox="1"/>
          <p:nvPr/>
        </p:nvSpPr>
        <p:spPr>
          <a:xfrm>
            <a:off x="5833677" y="3231859"/>
            <a:ext cx="6946314" cy="63200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000000"/>
                </a:solidFill>
                <a:latin typeface="Times New Roman"/>
                <a:ea typeface="Times New Roman"/>
                <a:cs typeface="Times New Roman"/>
                <a:sym typeface="Times New Roman"/>
              </a:defRPr>
            </a:pPr>
            <a:r>
              <a:t>Matthew 22:37–38 (NKJV)</a:t>
            </a:r>
          </a:p>
          <a:p>
            <a:pPr defTabSz="457200">
              <a:spcBef>
                <a:spcPts val="1000"/>
              </a:spcBef>
              <a:defRPr i="1" sz="3200">
                <a:solidFill>
                  <a:srgbClr val="000000"/>
                </a:solidFill>
                <a:latin typeface="Times New Roman"/>
                <a:ea typeface="Times New Roman"/>
                <a:cs typeface="Times New Roman"/>
                <a:sym typeface="Times New Roman"/>
              </a:defRPr>
            </a:pPr>
            <a:r>
              <a:rPr baseline="31999" i="0"/>
              <a:t>37</a:t>
            </a:r>
            <a:r>
              <a:rPr i="0"/>
              <a:t> Jesus said to him, “ ‘</a:t>
            </a:r>
            <a:r>
              <a:t>You shall love the Lord your God with all your heart, with all your soul, and with all your mind.’</a:t>
            </a:r>
            <a:r>
              <a:rPr i="0"/>
              <a:t> </a:t>
            </a:r>
            <a:r>
              <a:rPr baseline="31999" i="0"/>
              <a:t>38</a:t>
            </a:r>
            <a:r>
              <a:rPr i="0"/>
              <a:t> This is </a:t>
            </a:r>
            <a:r>
              <a:t>the</a:t>
            </a:r>
            <a:r>
              <a:rPr i="0"/>
              <a:t> first and great commandment. </a:t>
            </a:r>
            <a:endParaRPr i="0"/>
          </a:p>
          <a:p>
            <a:pPr defTabSz="457200">
              <a:defRPr b="1" sz="3200">
                <a:solidFill>
                  <a:srgbClr val="000000"/>
                </a:solidFill>
                <a:latin typeface="Times New Roman"/>
                <a:ea typeface="Times New Roman"/>
                <a:cs typeface="Times New Roman"/>
                <a:sym typeface="Times New Roman"/>
              </a:defRPr>
            </a:pPr>
            <a:r>
              <a:t>Mark 12:29–30 (NKJV) </a:t>
            </a:r>
          </a:p>
          <a:p>
            <a:pPr defTabSz="457200">
              <a:defRPr sz="3200">
                <a:solidFill>
                  <a:srgbClr val="000000"/>
                </a:solidFill>
                <a:latin typeface="Times New Roman"/>
                <a:ea typeface="Times New Roman"/>
                <a:cs typeface="Times New Roman"/>
                <a:sym typeface="Times New Roman"/>
              </a:defRPr>
            </a:pPr>
            <a:r>
              <a:rPr baseline="31999"/>
              <a:t>29</a:t>
            </a:r>
            <a:r>
              <a:t> Jesus answered him, “The first of all the commandments </a:t>
            </a:r>
            <a:r>
              <a:rPr i="1"/>
              <a:t>is:</a:t>
            </a:r>
            <a:r>
              <a:t> ‘</a:t>
            </a:r>
            <a:r>
              <a:rPr i="1"/>
              <a:t>Hear, O Israel, the Lord</a:t>
            </a:r>
            <a:r>
              <a:t> our God, the Lord is one. </a:t>
            </a:r>
            <a:r>
              <a:rPr baseline="31999"/>
              <a:t>30</a:t>
            </a:r>
            <a:r>
              <a:t> </a:t>
            </a:r>
            <a:r>
              <a:rPr i="1"/>
              <a:t>And you shall</a:t>
            </a:r>
            <a:r>
              <a:t> love the Lord your God with all your heart, with all your soul, with all your mind, and with all your strength.’ This </a:t>
            </a:r>
            <a:r>
              <a:rPr i="1"/>
              <a:t>is</a:t>
            </a:r>
            <a:r>
              <a:t> the first commandment.</a:t>
            </a:r>
          </a:p>
        </p:txBody>
      </p:sp>
      <p:sp>
        <p:nvSpPr>
          <p:cNvPr id="574" name="LOVE / OBEY"/>
          <p:cNvSpPr/>
          <p:nvPr/>
        </p:nvSpPr>
        <p:spPr>
          <a:xfrm>
            <a:off x="5763776" y="2052745"/>
            <a:ext cx="7086115" cy="955855"/>
          </a:xfrm>
          <a:prstGeom prst="roundRect">
            <a:avLst>
              <a:gd name="adj" fmla="val 1993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LOVE / 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7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78"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81" name="Image"/>
          <p:cNvGrpSpPr/>
          <p:nvPr/>
        </p:nvGrpSpPr>
        <p:grpSpPr>
          <a:xfrm flipH="1">
            <a:off x="216605" y="2026060"/>
            <a:ext cx="5432743" cy="7719541"/>
            <a:chOff x="0" y="0"/>
            <a:chExt cx="5432742" cy="7719540"/>
          </a:xfrm>
        </p:grpSpPr>
        <p:pic>
          <p:nvPicPr>
            <p:cNvPr id="580"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79"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82" name="LOVE"/>
          <p:cNvSpPr/>
          <p:nvPr/>
        </p:nvSpPr>
        <p:spPr>
          <a:xfrm>
            <a:off x="484696" y="4994591"/>
            <a:ext cx="4896562" cy="967182"/>
          </a:xfrm>
          <a:prstGeom prst="roundRect">
            <a:avLst>
              <a:gd name="adj" fmla="val 19225"/>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LOVE</a:t>
            </a:r>
          </a:p>
        </p:txBody>
      </p:sp>
      <p:sp>
        <p:nvSpPr>
          <p:cNvPr id="583" name="1 John 5:2–3 (NKJV)…"/>
          <p:cNvSpPr txBox="1"/>
          <p:nvPr/>
        </p:nvSpPr>
        <p:spPr>
          <a:xfrm>
            <a:off x="5714694" y="3218906"/>
            <a:ext cx="7184279" cy="6027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latin typeface="Times New Roman"/>
                <a:ea typeface="Times New Roman"/>
                <a:cs typeface="Times New Roman"/>
                <a:sym typeface="Times New Roman"/>
              </a:defRPr>
            </a:pPr>
            <a:r>
              <a:t>1 John 5:2–3 (NKJV) </a:t>
            </a:r>
          </a:p>
          <a:p>
            <a:pPr defTabSz="457200">
              <a:spcBef>
                <a:spcPts val="1000"/>
              </a:spcBef>
              <a:defRPr sz="3300">
                <a:solidFill>
                  <a:srgbClr val="000000"/>
                </a:solidFill>
                <a:latin typeface="Times New Roman"/>
                <a:ea typeface="Times New Roman"/>
                <a:cs typeface="Times New Roman"/>
                <a:sym typeface="Times New Roman"/>
              </a:defRPr>
            </a:pPr>
            <a:r>
              <a:rPr baseline="31999"/>
              <a:t>2</a:t>
            </a:r>
            <a:r>
              <a:t> By this we know that we love the children of God, when we love God and keep His commandments. </a:t>
            </a:r>
            <a:r>
              <a:rPr baseline="31999"/>
              <a:t>3</a:t>
            </a:r>
            <a:r>
              <a:t> For this is the love of God, that we keep His commandments. And His commandments are not burdensome. </a:t>
            </a:r>
          </a:p>
          <a:p>
            <a:pPr defTabSz="457200">
              <a:defRPr b="1" sz="3800">
                <a:solidFill>
                  <a:srgbClr val="000000"/>
                </a:solidFill>
                <a:latin typeface="Times New Roman"/>
                <a:ea typeface="Times New Roman"/>
                <a:cs typeface="Times New Roman"/>
                <a:sym typeface="Times New Roman"/>
              </a:defRPr>
            </a:pPr>
            <a:r>
              <a:t>2 John 6 (NKJV) </a:t>
            </a:r>
          </a:p>
          <a:p>
            <a:pPr defTabSz="457200">
              <a:spcBef>
                <a:spcPts val="1000"/>
              </a:spcBef>
              <a:defRPr sz="3300">
                <a:solidFill>
                  <a:srgbClr val="000000"/>
                </a:solidFill>
                <a:latin typeface="Times New Roman"/>
                <a:ea typeface="Times New Roman"/>
                <a:cs typeface="Times New Roman"/>
                <a:sym typeface="Times New Roman"/>
              </a:defRPr>
            </a:pPr>
            <a:r>
              <a:rPr baseline="31999"/>
              <a:t>6</a:t>
            </a:r>
            <a:r>
              <a:t> This is love, that we walk according to His commandments. This is the commandment, that as you have heard from the beginning, you should walk in it.</a:t>
            </a:r>
          </a:p>
        </p:txBody>
      </p:sp>
      <p:sp>
        <p:nvSpPr>
          <p:cNvPr id="584" name="LOVE / OBEY"/>
          <p:cNvSpPr/>
          <p:nvPr/>
        </p:nvSpPr>
        <p:spPr>
          <a:xfrm>
            <a:off x="5763776" y="2052745"/>
            <a:ext cx="7086115" cy="955855"/>
          </a:xfrm>
          <a:prstGeom prst="roundRect">
            <a:avLst>
              <a:gd name="adj" fmla="val 1993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LOVE / OBEY</a:t>
            </a:r>
          </a:p>
        </p:txBody>
      </p:sp>
      <p:sp>
        <p:nvSpPr>
          <p:cNvPr id="585" name="OBEY"/>
          <p:cNvSpPr/>
          <p:nvPr/>
        </p:nvSpPr>
        <p:spPr>
          <a:xfrm>
            <a:off x="484696" y="6222595"/>
            <a:ext cx="4896562" cy="967182"/>
          </a:xfrm>
          <a:prstGeom prst="roundRect">
            <a:avLst>
              <a:gd name="adj" fmla="val 19225"/>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7"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88"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89"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592" name="Image"/>
          <p:cNvGrpSpPr/>
          <p:nvPr/>
        </p:nvGrpSpPr>
        <p:grpSpPr>
          <a:xfrm flipH="1">
            <a:off x="216605" y="2026060"/>
            <a:ext cx="5432743" cy="7719541"/>
            <a:chOff x="0" y="0"/>
            <a:chExt cx="5432742" cy="7719540"/>
          </a:xfrm>
        </p:grpSpPr>
        <p:pic>
          <p:nvPicPr>
            <p:cNvPr id="591"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90"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93" name="LOVE"/>
          <p:cNvSpPr/>
          <p:nvPr/>
        </p:nvSpPr>
        <p:spPr>
          <a:xfrm>
            <a:off x="484696" y="4994591"/>
            <a:ext cx="4896562" cy="967182"/>
          </a:xfrm>
          <a:prstGeom prst="roundRect">
            <a:avLst>
              <a:gd name="adj" fmla="val 19225"/>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LOVE</a:t>
            </a:r>
          </a:p>
        </p:txBody>
      </p:sp>
      <p:sp>
        <p:nvSpPr>
          <p:cNvPr id="594" name="John 14:15,23,24 (NKJV)…"/>
          <p:cNvSpPr txBox="1"/>
          <p:nvPr/>
        </p:nvSpPr>
        <p:spPr>
          <a:xfrm>
            <a:off x="5833676" y="3180047"/>
            <a:ext cx="6946315" cy="64962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John 14:15,23,24 (NKJV) </a:t>
            </a:r>
          </a:p>
          <a:p>
            <a:pPr defTabSz="457200">
              <a:spcBef>
                <a:spcPts val="1000"/>
              </a:spcBef>
              <a:defRPr sz="3500">
                <a:solidFill>
                  <a:srgbClr val="000000"/>
                </a:solidFill>
                <a:latin typeface="Times New Roman"/>
                <a:ea typeface="Times New Roman"/>
                <a:cs typeface="Times New Roman"/>
                <a:sym typeface="Times New Roman"/>
              </a:defRPr>
            </a:pPr>
            <a:r>
              <a:rPr baseline="31999"/>
              <a:t>15</a:t>
            </a:r>
            <a:r>
              <a:t> “If you love Me, keep My commandments. </a:t>
            </a:r>
          </a:p>
          <a:p>
            <a:pPr defTabSz="457200">
              <a:spcBef>
                <a:spcPts val="1000"/>
              </a:spcBef>
              <a:defRPr sz="3500">
                <a:solidFill>
                  <a:srgbClr val="000000"/>
                </a:solidFill>
                <a:latin typeface="Times New Roman"/>
                <a:ea typeface="Times New Roman"/>
                <a:cs typeface="Times New Roman"/>
                <a:sym typeface="Times New Roman"/>
              </a:defRPr>
            </a:pPr>
            <a:r>
              <a:rPr baseline="31999"/>
              <a:t>23</a:t>
            </a:r>
            <a:r>
              <a:t> Jesus answered and said to him, “If anyone loves Me, he will keep My word; and My Father will love him, and We will come to him and make Our home with him. </a:t>
            </a:r>
          </a:p>
          <a:p>
            <a:pPr defTabSz="457200">
              <a:spcBef>
                <a:spcPts val="1000"/>
              </a:spcBef>
              <a:defRPr sz="3500">
                <a:solidFill>
                  <a:srgbClr val="000000"/>
                </a:solidFill>
                <a:latin typeface="Times New Roman"/>
                <a:ea typeface="Times New Roman"/>
                <a:cs typeface="Times New Roman"/>
                <a:sym typeface="Times New Roman"/>
              </a:defRPr>
            </a:pPr>
            <a:r>
              <a:rPr baseline="31999"/>
              <a:t>24</a:t>
            </a:r>
            <a:r>
              <a:t> He who does not love Me does not keep My words; and the word which you hear is not Mine but the Father’s who sent Me.</a:t>
            </a:r>
          </a:p>
        </p:txBody>
      </p:sp>
      <p:sp>
        <p:nvSpPr>
          <p:cNvPr id="595" name="LOVE / OBEY"/>
          <p:cNvSpPr/>
          <p:nvPr/>
        </p:nvSpPr>
        <p:spPr>
          <a:xfrm>
            <a:off x="5763776" y="2052745"/>
            <a:ext cx="7086115" cy="955855"/>
          </a:xfrm>
          <a:prstGeom prst="roundRect">
            <a:avLst>
              <a:gd name="adj" fmla="val 1993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LOVE / OBEY</a:t>
            </a:r>
          </a:p>
        </p:txBody>
      </p:sp>
      <p:sp>
        <p:nvSpPr>
          <p:cNvPr id="596" name="OBEY"/>
          <p:cNvSpPr/>
          <p:nvPr/>
        </p:nvSpPr>
        <p:spPr>
          <a:xfrm>
            <a:off x="484696" y="6222595"/>
            <a:ext cx="4896562" cy="967182"/>
          </a:xfrm>
          <a:prstGeom prst="roundRect">
            <a:avLst>
              <a:gd name="adj" fmla="val 19225"/>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8"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99"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00"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03" name="Image"/>
          <p:cNvGrpSpPr/>
          <p:nvPr/>
        </p:nvGrpSpPr>
        <p:grpSpPr>
          <a:xfrm flipH="1">
            <a:off x="216605" y="2026060"/>
            <a:ext cx="5432743" cy="7719541"/>
            <a:chOff x="0" y="0"/>
            <a:chExt cx="5432742" cy="7719540"/>
          </a:xfrm>
        </p:grpSpPr>
        <p:pic>
          <p:nvPicPr>
            <p:cNvPr id="602"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01"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04" name="LOVE"/>
          <p:cNvSpPr/>
          <p:nvPr/>
        </p:nvSpPr>
        <p:spPr>
          <a:xfrm>
            <a:off x="484696" y="4178553"/>
            <a:ext cx="4896562" cy="967181"/>
          </a:xfrm>
          <a:prstGeom prst="roundRect">
            <a:avLst>
              <a:gd name="adj" fmla="val 19225"/>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LOVE</a:t>
            </a:r>
          </a:p>
        </p:txBody>
      </p:sp>
      <p:sp>
        <p:nvSpPr>
          <p:cNvPr id="605" name="Psalm 119:97 (NKJV)…"/>
          <p:cNvSpPr txBox="1"/>
          <p:nvPr/>
        </p:nvSpPr>
        <p:spPr>
          <a:xfrm>
            <a:off x="5833676" y="3335483"/>
            <a:ext cx="6946315" cy="5861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Times New Roman"/>
                <a:ea typeface="Times New Roman"/>
                <a:cs typeface="Times New Roman"/>
                <a:sym typeface="Times New Roman"/>
              </a:defRPr>
            </a:pPr>
            <a:r>
              <a:t>Psalm 119:97 (NKJV) </a:t>
            </a:r>
          </a:p>
          <a:p>
            <a:pPr defTabSz="457200">
              <a:spcBef>
                <a:spcPts val="1000"/>
              </a:spcBef>
              <a:defRPr sz="3500">
                <a:solidFill>
                  <a:srgbClr val="000000"/>
                </a:solidFill>
                <a:latin typeface="Times New Roman"/>
                <a:ea typeface="Times New Roman"/>
                <a:cs typeface="Times New Roman"/>
                <a:sym typeface="Times New Roman"/>
              </a:defRPr>
            </a:pPr>
            <a:r>
              <a:rPr baseline="31999"/>
              <a:t>97</a:t>
            </a:r>
            <a:r>
              <a:t> Oh, how I love Your law! It </a:t>
            </a:r>
            <a:r>
              <a:rPr i="1"/>
              <a:t>is</a:t>
            </a:r>
            <a:r>
              <a:t> my meditation all the day.  </a:t>
            </a:r>
          </a:p>
          <a:p>
            <a:pPr defTabSz="457200">
              <a:spcBef>
                <a:spcPts val="1000"/>
              </a:spcBef>
              <a:defRPr b="1" sz="3900">
                <a:solidFill>
                  <a:srgbClr val="000000"/>
                </a:solidFill>
                <a:latin typeface="Times New Roman"/>
                <a:ea typeface="Times New Roman"/>
                <a:cs typeface="Times New Roman"/>
                <a:sym typeface="Times New Roman"/>
              </a:defRPr>
            </a:pPr>
            <a:r>
              <a:t>John 13:35 (NKJV) </a:t>
            </a:r>
          </a:p>
          <a:p>
            <a:pPr defTabSz="457200">
              <a:spcBef>
                <a:spcPts val="1000"/>
              </a:spcBef>
              <a:defRPr sz="3500">
                <a:solidFill>
                  <a:srgbClr val="000000"/>
                </a:solidFill>
                <a:latin typeface="Times New Roman"/>
                <a:ea typeface="Times New Roman"/>
                <a:cs typeface="Times New Roman"/>
                <a:sym typeface="Times New Roman"/>
              </a:defRPr>
            </a:pPr>
            <a:r>
              <a:rPr baseline="31999"/>
              <a:t>35</a:t>
            </a:r>
            <a:r>
              <a:t> By this all will know that you are My disciples, if you have love for one another.”</a:t>
            </a:r>
          </a:p>
          <a:p>
            <a:pPr defTabSz="457200">
              <a:spcBef>
                <a:spcPts val="1000"/>
              </a:spcBef>
              <a:defRPr b="1" sz="3900">
                <a:solidFill>
                  <a:srgbClr val="000000"/>
                </a:solidFill>
                <a:latin typeface="Times New Roman"/>
                <a:ea typeface="Times New Roman"/>
                <a:cs typeface="Times New Roman"/>
                <a:sym typeface="Times New Roman"/>
              </a:defRPr>
            </a:pPr>
            <a:r>
              <a:t>Matthew 22:39 (NKJV) </a:t>
            </a:r>
          </a:p>
          <a:p>
            <a:pPr defTabSz="457200">
              <a:spcBef>
                <a:spcPts val="1000"/>
              </a:spcBef>
              <a:defRPr sz="3500">
                <a:solidFill>
                  <a:srgbClr val="000000"/>
                </a:solidFill>
                <a:latin typeface="Times New Roman"/>
                <a:ea typeface="Times New Roman"/>
                <a:cs typeface="Times New Roman"/>
                <a:sym typeface="Times New Roman"/>
              </a:defRPr>
            </a:pPr>
            <a:r>
              <a:rPr baseline="31999"/>
              <a:t>39</a:t>
            </a:r>
            <a:r>
              <a:t> And </a:t>
            </a:r>
            <a:r>
              <a:t>the</a:t>
            </a:r>
            <a:r>
              <a:t> second </a:t>
            </a:r>
            <a:r>
              <a:t>is</a:t>
            </a:r>
            <a:r>
              <a:t> like it: </a:t>
            </a:r>
            <a:r>
              <a:t>‘You shall love your neighbor as yourself.’</a:t>
            </a:r>
          </a:p>
        </p:txBody>
      </p:sp>
      <p:sp>
        <p:nvSpPr>
          <p:cNvPr id="606" name="OBEY"/>
          <p:cNvSpPr/>
          <p:nvPr/>
        </p:nvSpPr>
        <p:spPr>
          <a:xfrm>
            <a:off x="484696" y="5406557"/>
            <a:ext cx="4896562" cy="967181"/>
          </a:xfrm>
          <a:prstGeom prst="roundRect">
            <a:avLst>
              <a:gd name="adj" fmla="val 19225"/>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OBEY</a:t>
            </a:r>
          </a:p>
        </p:txBody>
      </p:sp>
      <p:sp>
        <p:nvSpPr>
          <p:cNvPr id="607" name="LOVE / OBEY"/>
          <p:cNvSpPr/>
          <p:nvPr/>
        </p:nvSpPr>
        <p:spPr>
          <a:xfrm>
            <a:off x="5763776" y="2052745"/>
            <a:ext cx="7086115" cy="955855"/>
          </a:xfrm>
          <a:prstGeom prst="roundRect">
            <a:avLst>
              <a:gd name="adj" fmla="val 1993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LOVE / OBEY</a:t>
            </a:r>
          </a:p>
        </p:txBody>
      </p:sp>
      <p:sp>
        <p:nvSpPr>
          <p:cNvPr id="608" name="IF WE LOVE GOD WE WILL HIS WORD HIS PEOPLE &amp; THE LOST"/>
          <p:cNvSpPr/>
          <p:nvPr/>
        </p:nvSpPr>
        <p:spPr>
          <a:xfrm>
            <a:off x="484696" y="6634561"/>
            <a:ext cx="4896562" cy="2464666"/>
          </a:xfrm>
          <a:prstGeom prst="roundRect">
            <a:avLst>
              <a:gd name="adj" fmla="val 7544"/>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IF WE LOVE GOD WE WILL HIS WORD HIS PEOPLE &amp; THE LOST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05">
                                            <p:bg/>
                                          </p:spTgt>
                                        </p:tgtEl>
                                        <p:attrNameLst>
                                          <p:attrName>style.visibility</p:attrName>
                                        </p:attrNameLst>
                                      </p:cBhvr>
                                      <p:to>
                                        <p:strVal val="visible"/>
                                      </p:to>
                                    </p:set>
                                    <p:animEffect filter="wipe(left)" transition="in">
                                      <p:cBhvr>
                                        <p:cTn id="7" dur="1500"/>
                                        <p:tgtEl>
                                          <p:spTgt spid="60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05">
                                            <p:txEl>
                                              <p:pRg st="0" end="0"/>
                                            </p:txEl>
                                          </p:spTgt>
                                        </p:tgtEl>
                                        <p:attrNameLst>
                                          <p:attrName>style.visibility</p:attrName>
                                        </p:attrNameLst>
                                      </p:cBhvr>
                                      <p:to>
                                        <p:strVal val="visible"/>
                                      </p:to>
                                    </p:set>
                                    <p:animEffect filter="wipe(left)" transition="in">
                                      <p:cBhvr>
                                        <p:cTn id="10" dur="1500"/>
                                        <p:tgtEl>
                                          <p:spTgt spid="605">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605">
                                            <p:txEl>
                                              <p:pRg st="1" end="1"/>
                                            </p:txEl>
                                          </p:spTgt>
                                        </p:tgtEl>
                                        <p:attrNameLst>
                                          <p:attrName>style.visibility</p:attrName>
                                        </p:attrNameLst>
                                      </p:cBhvr>
                                      <p:to>
                                        <p:strVal val="visible"/>
                                      </p:to>
                                    </p:set>
                                    <p:animEffect filter="wipe(left)" transition="in">
                                      <p:cBhvr>
                                        <p:cTn id="14" dur="1500"/>
                                        <p:tgtEl>
                                          <p:spTgt spid="60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605">
                                            <p:txEl>
                                              <p:pRg st="2" end="2"/>
                                            </p:txEl>
                                          </p:spTgt>
                                        </p:tgtEl>
                                        <p:attrNameLst>
                                          <p:attrName>style.visibility</p:attrName>
                                        </p:attrNameLst>
                                      </p:cBhvr>
                                      <p:to>
                                        <p:strVal val="visible"/>
                                      </p:to>
                                    </p:set>
                                    <p:animEffect filter="wipe(left)" transition="in">
                                      <p:cBhvr>
                                        <p:cTn id="19" dur="1500"/>
                                        <p:tgtEl>
                                          <p:spTgt spid="605">
                                            <p:txEl>
                                              <p:pRg st="2" end="2"/>
                                            </p:txEl>
                                          </p:spTgt>
                                        </p:tgtEl>
                                      </p:cBhvr>
                                    </p:animEffect>
                                  </p:childTnLst>
                                </p:cTn>
                              </p:par>
                            </p:childTnLst>
                          </p:cTn>
                        </p:par>
                        <p:par>
                          <p:cTn id="20" fill="hold">
                            <p:stCondLst>
                              <p:cond delay="1500"/>
                            </p:stCondLst>
                            <p:childTnLst>
                              <p:par>
                                <p:cTn id="21" presetClass="entr" nodeType="afterEffect" presetSubtype="8" presetID="22" grpId="1" fill="hold">
                                  <p:stCondLst>
                                    <p:cond delay="0"/>
                                  </p:stCondLst>
                                  <p:iterate type="el" backwards="0">
                                    <p:tmAbs val="0"/>
                                  </p:iterate>
                                  <p:childTnLst>
                                    <p:set>
                                      <p:cBhvr>
                                        <p:cTn id="22" fill="hold"/>
                                        <p:tgtEl>
                                          <p:spTgt spid="605">
                                            <p:txEl>
                                              <p:pRg st="3" end="3"/>
                                            </p:txEl>
                                          </p:spTgt>
                                        </p:tgtEl>
                                        <p:attrNameLst>
                                          <p:attrName>style.visibility</p:attrName>
                                        </p:attrNameLst>
                                      </p:cBhvr>
                                      <p:to>
                                        <p:strVal val="visible"/>
                                      </p:to>
                                    </p:set>
                                    <p:animEffect filter="wipe(left)" transition="in">
                                      <p:cBhvr>
                                        <p:cTn id="23" dur="1500"/>
                                        <p:tgtEl>
                                          <p:spTgt spid="60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605">
                                            <p:txEl>
                                              <p:pRg st="4" end="4"/>
                                            </p:txEl>
                                          </p:spTgt>
                                        </p:tgtEl>
                                        <p:attrNameLst>
                                          <p:attrName>style.visibility</p:attrName>
                                        </p:attrNameLst>
                                      </p:cBhvr>
                                      <p:to>
                                        <p:strVal val="visible"/>
                                      </p:to>
                                    </p:set>
                                    <p:animEffect filter="wipe(left)" transition="in">
                                      <p:cBhvr>
                                        <p:cTn id="28" dur="1500"/>
                                        <p:tgtEl>
                                          <p:spTgt spid="605">
                                            <p:txEl>
                                              <p:pRg st="4" end="4"/>
                                            </p:txEl>
                                          </p:spTgt>
                                        </p:tgtEl>
                                      </p:cBhvr>
                                    </p:animEffect>
                                  </p:childTnLst>
                                </p:cTn>
                              </p:par>
                            </p:childTnLst>
                          </p:cTn>
                        </p:par>
                        <p:par>
                          <p:cTn id="29" fill="hold">
                            <p:stCondLst>
                              <p:cond delay="1500"/>
                            </p:stCondLst>
                            <p:childTnLst>
                              <p:par>
                                <p:cTn id="30" presetClass="entr" nodeType="afterEffect" presetSubtype="8" presetID="22" grpId="1" fill="hold">
                                  <p:stCondLst>
                                    <p:cond delay="0"/>
                                  </p:stCondLst>
                                  <p:iterate type="el" backwards="0">
                                    <p:tmAbs val="0"/>
                                  </p:iterate>
                                  <p:childTnLst>
                                    <p:set>
                                      <p:cBhvr>
                                        <p:cTn id="31" fill="hold"/>
                                        <p:tgtEl>
                                          <p:spTgt spid="605">
                                            <p:txEl>
                                              <p:pRg st="5" end="5"/>
                                            </p:txEl>
                                          </p:spTgt>
                                        </p:tgtEl>
                                        <p:attrNameLst>
                                          <p:attrName>style.visibility</p:attrName>
                                        </p:attrNameLst>
                                      </p:cBhvr>
                                      <p:to>
                                        <p:strVal val="visible"/>
                                      </p:to>
                                    </p:set>
                                    <p:animEffect filter="wipe(left)" transition="in">
                                      <p:cBhvr>
                                        <p:cTn id="32" dur="1500"/>
                                        <p:tgtEl>
                                          <p:spTgt spid="60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0"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11"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12"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15" name="Image"/>
          <p:cNvGrpSpPr/>
          <p:nvPr/>
        </p:nvGrpSpPr>
        <p:grpSpPr>
          <a:xfrm flipH="1">
            <a:off x="216605" y="2026060"/>
            <a:ext cx="5432743" cy="7719541"/>
            <a:chOff x="0" y="0"/>
            <a:chExt cx="5432742" cy="7719540"/>
          </a:xfrm>
        </p:grpSpPr>
        <p:pic>
          <p:nvPicPr>
            <p:cNvPr id="614"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13"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16" name="Hebrews 6:18–19 (NKJV)…"/>
          <p:cNvSpPr txBox="1"/>
          <p:nvPr/>
        </p:nvSpPr>
        <p:spPr>
          <a:xfrm>
            <a:off x="5833677" y="3205953"/>
            <a:ext cx="6946314" cy="64581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Times New Roman"/>
                <a:ea typeface="Times New Roman"/>
                <a:cs typeface="Times New Roman"/>
                <a:sym typeface="Times New Roman"/>
              </a:defRPr>
            </a:pPr>
            <a:r>
              <a:t>Hebrews 6:18–19 (NKJV) </a:t>
            </a:r>
          </a:p>
          <a:p>
            <a:pPr defTabSz="457200">
              <a:spcBef>
                <a:spcPts val="1000"/>
              </a:spcBef>
              <a:defRPr sz="3400">
                <a:solidFill>
                  <a:srgbClr val="000000"/>
                </a:solidFill>
                <a:latin typeface="Times New Roman"/>
                <a:ea typeface="Times New Roman"/>
                <a:cs typeface="Times New Roman"/>
                <a:sym typeface="Times New Roman"/>
              </a:defRPr>
            </a:pPr>
            <a:r>
              <a:rPr baseline="31999"/>
              <a:t>18</a:t>
            </a:r>
            <a:r>
              <a:t> that by two immutable things, in which it </a:t>
            </a:r>
            <a:r>
              <a:rPr i="1"/>
              <a:t>is</a:t>
            </a:r>
            <a:r>
              <a:t> impossible for God to lie, we might have strong consolation, who have fled for refuge to lay hold of the hope set before </a:t>
            </a:r>
            <a:r>
              <a:rPr i="1"/>
              <a:t>us</a:t>
            </a:r>
            <a:r>
              <a:t>. </a:t>
            </a:r>
            <a:r>
              <a:rPr baseline="31999"/>
              <a:t>19</a:t>
            </a:r>
            <a:r>
              <a:t> This </a:t>
            </a:r>
            <a:r>
              <a:rPr i="1"/>
              <a:t>hope</a:t>
            </a:r>
            <a:r>
              <a:t> we have as an anchor of the soul, both sure and steadfast … </a:t>
            </a:r>
          </a:p>
          <a:p>
            <a:pPr defTabSz="457200">
              <a:spcBef>
                <a:spcPts val="1000"/>
              </a:spcBef>
              <a:defRPr b="1" sz="4100">
                <a:solidFill>
                  <a:srgbClr val="000000"/>
                </a:solidFill>
                <a:latin typeface="Times New Roman"/>
                <a:ea typeface="Times New Roman"/>
                <a:cs typeface="Times New Roman"/>
                <a:sym typeface="Times New Roman"/>
              </a:defRPr>
            </a:pPr>
            <a:r>
              <a:t>Hebrews 11:1 (NKJV) </a:t>
            </a:r>
          </a:p>
          <a:p>
            <a:pPr defTabSz="457200">
              <a:spcBef>
                <a:spcPts val="1000"/>
              </a:spcBef>
              <a:defRPr sz="3500">
                <a:solidFill>
                  <a:srgbClr val="000000"/>
                </a:solidFill>
                <a:latin typeface="Times New Roman"/>
                <a:ea typeface="Times New Roman"/>
                <a:cs typeface="Times New Roman"/>
                <a:sym typeface="Times New Roman"/>
              </a:defRPr>
            </a:pPr>
            <a:r>
              <a:rPr baseline="31999"/>
              <a:t>1</a:t>
            </a:r>
            <a:r>
              <a:t> Now faith is the substance of things hoped for, the evidence of things not seen.</a:t>
            </a:r>
          </a:p>
        </p:txBody>
      </p:sp>
      <p:sp>
        <p:nvSpPr>
          <p:cNvPr id="617" name="TRUST / OBEY"/>
          <p:cNvSpPr/>
          <p:nvPr/>
        </p:nvSpPr>
        <p:spPr>
          <a:xfrm>
            <a:off x="5763776" y="2052745"/>
            <a:ext cx="7086115" cy="955855"/>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 / 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6">
                                            <p:txEl>
                                              <p:pRg st="2" end="2"/>
                                            </p:txEl>
                                          </p:spTgt>
                                        </p:tgtEl>
                                        <p:attrNameLst>
                                          <p:attrName>style.visibility</p:attrName>
                                        </p:attrNameLst>
                                      </p:cBhvr>
                                      <p:to>
                                        <p:strVal val="visible"/>
                                      </p:to>
                                    </p:set>
                                    <p:animEffect filter="wipe(left)" transition="in">
                                      <p:cBhvr>
                                        <p:cTn id="7" dur="1500"/>
                                        <p:tgtEl>
                                          <p:spTgt spid="616">
                                            <p:txEl>
                                              <p:pRg st="2" end="2"/>
                                            </p:txEl>
                                          </p:spTgt>
                                        </p:tgtEl>
                                      </p:cBhvr>
                                    </p:animEffect>
                                  </p:childTnLst>
                                </p:cTn>
                              </p:par>
                            </p:childTnLst>
                          </p:cTn>
                        </p:par>
                        <p:par>
                          <p:cTn id="8" fill="hold">
                            <p:stCondLst>
                              <p:cond delay="1500"/>
                            </p:stCondLst>
                            <p:childTnLst>
                              <p:par>
                                <p:cTn id="9" presetClass="entr" nodeType="afterEffect" presetSubtype="8" presetID="22" grpId="1" fill="hold">
                                  <p:stCondLst>
                                    <p:cond delay="0"/>
                                  </p:stCondLst>
                                  <p:iterate type="el" backwards="0">
                                    <p:tmAbs val="0"/>
                                  </p:iterate>
                                  <p:childTnLst>
                                    <p:set>
                                      <p:cBhvr>
                                        <p:cTn id="10" fill="hold"/>
                                        <p:tgtEl>
                                          <p:spTgt spid="616">
                                            <p:txEl>
                                              <p:pRg st="3" end="3"/>
                                            </p:txEl>
                                          </p:spTgt>
                                        </p:tgtEl>
                                        <p:attrNameLst>
                                          <p:attrName>style.visibility</p:attrName>
                                        </p:attrNameLst>
                                      </p:cBhvr>
                                      <p:to>
                                        <p:strVal val="visible"/>
                                      </p:to>
                                    </p:set>
                                    <p:animEffect filter="wipe(left)" transition="in">
                                      <p:cBhvr>
                                        <p:cTn id="11" dur="1500"/>
                                        <p:tgtEl>
                                          <p:spTgt spid="61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9"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20"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21"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24" name="Image"/>
          <p:cNvGrpSpPr/>
          <p:nvPr/>
        </p:nvGrpSpPr>
        <p:grpSpPr>
          <a:xfrm flipH="1">
            <a:off x="216605" y="2026060"/>
            <a:ext cx="5432743" cy="7719541"/>
            <a:chOff x="0" y="0"/>
            <a:chExt cx="5432742" cy="7719540"/>
          </a:xfrm>
        </p:grpSpPr>
        <p:pic>
          <p:nvPicPr>
            <p:cNvPr id="623"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22"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25" name="Hebrews 11:6,13 (NKJV)…"/>
          <p:cNvSpPr txBox="1"/>
          <p:nvPr/>
        </p:nvSpPr>
        <p:spPr>
          <a:xfrm>
            <a:off x="6015375" y="3128235"/>
            <a:ext cx="6582917" cy="61411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3900">
                <a:solidFill>
                  <a:srgbClr val="000000"/>
                </a:solidFill>
                <a:latin typeface="Times New Roman"/>
                <a:ea typeface="Times New Roman"/>
                <a:cs typeface="Times New Roman"/>
                <a:sym typeface="Times New Roman"/>
              </a:defRPr>
            </a:pPr>
            <a:r>
              <a:t>Hebrews 11:6,13 (NKJV) </a:t>
            </a:r>
          </a:p>
          <a:p>
            <a:pPr defTabSz="457200">
              <a:spcBef>
                <a:spcPts val="700"/>
              </a:spcBef>
              <a:defRPr sz="3400">
                <a:solidFill>
                  <a:srgbClr val="000000"/>
                </a:solidFill>
                <a:latin typeface="Times New Roman"/>
                <a:ea typeface="Times New Roman"/>
                <a:cs typeface="Times New Roman"/>
                <a:sym typeface="Times New Roman"/>
              </a:defRPr>
            </a:pPr>
            <a:r>
              <a:rPr baseline="31999"/>
              <a:t>6</a:t>
            </a:r>
            <a:r>
              <a:t> But without faith </a:t>
            </a:r>
            <a:r>
              <a:rPr i="1"/>
              <a:t>it is</a:t>
            </a:r>
            <a:r>
              <a:t> impossible to please </a:t>
            </a:r>
            <a:r>
              <a:rPr i="1"/>
              <a:t>Him,</a:t>
            </a:r>
            <a:r>
              <a:t> for he who comes to God must believe that He is, and </a:t>
            </a:r>
            <a:r>
              <a:rPr i="1"/>
              <a:t>that</a:t>
            </a:r>
            <a:r>
              <a:t> He is a rewarder of those who diligently seek Him.</a:t>
            </a:r>
          </a:p>
          <a:p>
            <a:pPr defTabSz="457200">
              <a:spcBef>
                <a:spcPts val="700"/>
              </a:spcBef>
              <a:defRPr sz="3400">
                <a:solidFill>
                  <a:srgbClr val="000000"/>
                </a:solidFill>
                <a:latin typeface="Times New Roman"/>
                <a:ea typeface="Times New Roman"/>
                <a:cs typeface="Times New Roman"/>
                <a:sym typeface="Times New Roman"/>
              </a:defRPr>
            </a:pPr>
            <a:r>
              <a:rPr baseline="31999"/>
              <a:t>13</a:t>
            </a:r>
            <a:r>
              <a:t> These all died in faith, not having received the promises, but having seen them afar off were assured of them, embraced them and confessed that they were strangers and pilgrims on the earth.</a:t>
            </a:r>
          </a:p>
        </p:txBody>
      </p:sp>
      <p:sp>
        <p:nvSpPr>
          <p:cNvPr id="626" name="TRUST / OBEY"/>
          <p:cNvSpPr/>
          <p:nvPr/>
        </p:nvSpPr>
        <p:spPr>
          <a:xfrm>
            <a:off x="5763776" y="2052745"/>
            <a:ext cx="7086115" cy="955855"/>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 / 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8"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29"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30"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33" name="Image"/>
          <p:cNvGrpSpPr/>
          <p:nvPr/>
        </p:nvGrpSpPr>
        <p:grpSpPr>
          <a:xfrm flipH="1">
            <a:off x="216605" y="2026060"/>
            <a:ext cx="5432743" cy="7719541"/>
            <a:chOff x="0" y="0"/>
            <a:chExt cx="5432742" cy="7719540"/>
          </a:xfrm>
        </p:grpSpPr>
        <p:pic>
          <p:nvPicPr>
            <p:cNvPr id="632"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31"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34" name="James 2:14–17 (NKJV)…"/>
          <p:cNvSpPr txBox="1"/>
          <p:nvPr/>
        </p:nvSpPr>
        <p:spPr>
          <a:xfrm>
            <a:off x="6015375" y="3335483"/>
            <a:ext cx="6582917" cy="60522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3900">
                <a:solidFill>
                  <a:srgbClr val="000000"/>
                </a:solidFill>
                <a:latin typeface="Times New Roman"/>
                <a:ea typeface="Times New Roman"/>
                <a:cs typeface="Times New Roman"/>
                <a:sym typeface="Times New Roman"/>
              </a:defRPr>
            </a:pPr>
            <a:r>
              <a:t>James 2:14–17 (NKJV) </a:t>
            </a:r>
          </a:p>
          <a:p>
            <a:pPr defTabSz="457200">
              <a:spcBef>
                <a:spcPts val="700"/>
              </a:spcBef>
              <a:defRPr sz="3400">
                <a:solidFill>
                  <a:srgbClr val="000000"/>
                </a:solidFill>
                <a:latin typeface="Times New Roman"/>
                <a:ea typeface="Times New Roman"/>
                <a:cs typeface="Times New Roman"/>
                <a:sym typeface="Times New Roman"/>
              </a:defRPr>
            </a:pPr>
            <a:r>
              <a:rPr baseline="31999"/>
              <a:t>14</a:t>
            </a:r>
            <a:r>
              <a:t> What </a:t>
            </a:r>
            <a:r>
              <a:rPr i="1"/>
              <a:t>does it</a:t>
            </a:r>
            <a:r>
              <a:t> profit, my brethren, if someone says he has faith but does not have works? Can faith save him? </a:t>
            </a:r>
            <a:r>
              <a:rPr baseline="31999"/>
              <a:t>15</a:t>
            </a:r>
            <a:r>
              <a:t> If a brother or sister is naked and destitute of daily food, </a:t>
            </a:r>
            <a:r>
              <a:rPr baseline="31999"/>
              <a:t>16</a:t>
            </a:r>
            <a:r>
              <a:t> and one of you says to them, “Depart in peace, be warmed and filled,” but you do not give them the things which are needed for the body, what </a:t>
            </a:r>
            <a:r>
              <a:rPr i="1"/>
              <a:t>does it</a:t>
            </a:r>
            <a:r>
              <a:t> profit? </a:t>
            </a:r>
            <a:r>
              <a:rPr baseline="31999"/>
              <a:t>17</a:t>
            </a:r>
            <a:r>
              <a:t> Thus also faith by itself, if it does not have works, is dead.</a:t>
            </a:r>
          </a:p>
        </p:txBody>
      </p:sp>
      <p:sp>
        <p:nvSpPr>
          <p:cNvPr id="635" name="TRUST / OBEY"/>
          <p:cNvSpPr/>
          <p:nvPr/>
        </p:nvSpPr>
        <p:spPr>
          <a:xfrm>
            <a:off x="5763776" y="2052745"/>
            <a:ext cx="7086115" cy="955855"/>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 / 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71"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72"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sp>
        <p:nvSpPr>
          <p:cNvPr id="373" name="Acts 17:22–32 (NKJV)…"/>
          <p:cNvSpPr txBox="1"/>
          <p:nvPr/>
        </p:nvSpPr>
        <p:spPr>
          <a:xfrm>
            <a:off x="281686" y="1985600"/>
            <a:ext cx="12441428" cy="7585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Acts 17:22–32 (NKJV)</a:t>
            </a:r>
          </a:p>
          <a:p>
            <a:pPr defTabSz="457200">
              <a:defRPr sz="4100">
                <a:solidFill>
                  <a:srgbClr val="000000"/>
                </a:solidFill>
                <a:latin typeface="Times New Roman"/>
                <a:ea typeface="Times New Roman"/>
                <a:cs typeface="Times New Roman"/>
                <a:sym typeface="Times New Roman"/>
              </a:defRPr>
            </a:pPr>
            <a:r>
              <a:rPr baseline="31999"/>
              <a:t>22</a:t>
            </a:r>
            <a:r>
              <a:t> Then Paul stood in the midst of the Areopagus and said, “Men of Athens, I perceive that in all things you are very religious; </a:t>
            </a:r>
            <a:r>
              <a:rPr baseline="31999"/>
              <a:t>23</a:t>
            </a:r>
            <a:r>
              <a:t> for as I was passing through and considering the objects of your worship, I even found an altar with this inscription: TO THE UNKNOWN GOD Therefore, the One whom you worship without knowing, Him I proclaim to you: </a:t>
            </a:r>
            <a:r>
              <a:rPr baseline="31999"/>
              <a:t>24</a:t>
            </a:r>
            <a:r>
              <a:t> God, who made the world and everything in it, since He is Lord of heaven and earth, does not dwell in temples made with hands. </a:t>
            </a:r>
            <a:r>
              <a:rPr baseline="31999"/>
              <a:t>25</a:t>
            </a:r>
            <a:r>
              <a:t> Nor is He worshiped with men’s hands, as though He needed anything, since He gives to all life, breath, and all things.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7"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38"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39"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42" name="Image"/>
          <p:cNvGrpSpPr/>
          <p:nvPr/>
        </p:nvGrpSpPr>
        <p:grpSpPr>
          <a:xfrm flipH="1">
            <a:off x="216605" y="2026060"/>
            <a:ext cx="5432743" cy="7719541"/>
            <a:chOff x="0" y="0"/>
            <a:chExt cx="5432742" cy="7719540"/>
          </a:xfrm>
        </p:grpSpPr>
        <p:pic>
          <p:nvPicPr>
            <p:cNvPr id="641"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40"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43" name="James 2:18–20 (NKJV)…"/>
          <p:cNvSpPr txBox="1"/>
          <p:nvPr/>
        </p:nvSpPr>
        <p:spPr>
          <a:xfrm>
            <a:off x="6015375" y="3335483"/>
            <a:ext cx="6582917" cy="62030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3900">
                <a:solidFill>
                  <a:srgbClr val="000000"/>
                </a:solidFill>
                <a:latin typeface="Times New Roman"/>
                <a:ea typeface="Times New Roman"/>
                <a:cs typeface="Times New Roman"/>
                <a:sym typeface="Times New Roman"/>
              </a:defRPr>
            </a:pPr>
            <a:r>
              <a:t>James 2:18–20 (NKJV) </a:t>
            </a:r>
          </a:p>
          <a:p>
            <a:pPr defTabSz="457200">
              <a:spcBef>
                <a:spcPts val="700"/>
              </a:spcBef>
              <a:defRPr sz="3700">
                <a:solidFill>
                  <a:srgbClr val="000000"/>
                </a:solidFill>
                <a:latin typeface="Times New Roman"/>
                <a:ea typeface="Times New Roman"/>
                <a:cs typeface="Times New Roman"/>
                <a:sym typeface="Times New Roman"/>
              </a:defRPr>
            </a:pPr>
            <a:r>
              <a:rPr baseline="31999"/>
              <a:t>18</a:t>
            </a:r>
            <a:r>
              <a:t> But someone will say, “You have faith, and I have works.” Show me your faith without your works, and I will show you my faith by my works. </a:t>
            </a:r>
            <a:r>
              <a:rPr baseline="31999"/>
              <a:t>19</a:t>
            </a:r>
            <a:r>
              <a:t> You believe that there is one God. You do well. Even the demons believe—and tremble! </a:t>
            </a:r>
            <a:r>
              <a:rPr baseline="31999"/>
              <a:t>20</a:t>
            </a:r>
            <a:r>
              <a:t> But do you want to know, O foolish man, that faith without works is dead?</a:t>
            </a:r>
          </a:p>
        </p:txBody>
      </p:sp>
      <p:sp>
        <p:nvSpPr>
          <p:cNvPr id="644" name="TRUST / OBEY"/>
          <p:cNvSpPr/>
          <p:nvPr/>
        </p:nvSpPr>
        <p:spPr>
          <a:xfrm>
            <a:off x="5763776" y="2052745"/>
            <a:ext cx="7086115" cy="955855"/>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 / 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4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48"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51" name="Image"/>
          <p:cNvGrpSpPr/>
          <p:nvPr/>
        </p:nvGrpSpPr>
        <p:grpSpPr>
          <a:xfrm flipH="1">
            <a:off x="216605" y="2026060"/>
            <a:ext cx="5432743" cy="7719541"/>
            <a:chOff x="0" y="0"/>
            <a:chExt cx="5432742" cy="7719540"/>
          </a:xfrm>
        </p:grpSpPr>
        <p:pic>
          <p:nvPicPr>
            <p:cNvPr id="650"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49"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52" name="James 2:21–24 (NKJV)…"/>
          <p:cNvSpPr txBox="1"/>
          <p:nvPr/>
        </p:nvSpPr>
        <p:spPr>
          <a:xfrm>
            <a:off x="6015375" y="3218906"/>
            <a:ext cx="6582917" cy="63829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3900">
                <a:solidFill>
                  <a:srgbClr val="000000"/>
                </a:solidFill>
                <a:latin typeface="Times New Roman"/>
                <a:ea typeface="Times New Roman"/>
                <a:cs typeface="Times New Roman"/>
                <a:sym typeface="Times New Roman"/>
              </a:defRPr>
            </a:pPr>
            <a:r>
              <a:t>James 2:21–24 (NKJV) </a:t>
            </a:r>
          </a:p>
          <a:p>
            <a:pPr defTabSz="457200">
              <a:spcBef>
                <a:spcPts val="700"/>
              </a:spcBef>
              <a:defRPr sz="3300">
                <a:solidFill>
                  <a:srgbClr val="000000"/>
                </a:solidFill>
                <a:latin typeface="Times New Roman"/>
                <a:ea typeface="Times New Roman"/>
                <a:cs typeface="Times New Roman"/>
                <a:sym typeface="Times New Roman"/>
              </a:defRPr>
            </a:pPr>
            <a:r>
              <a:rPr baseline="31999"/>
              <a:t>21</a:t>
            </a:r>
            <a:r>
              <a:t> Was not Abraham our father justified by works when he offered Isaac his son on the altar? </a:t>
            </a:r>
            <a:r>
              <a:rPr baseline="31999"/>
              <a:t>22</a:t>
            </a:r>
            <a:r>
              <a:t> Do you see that faith was working together with his works, and by works faith was made perfect? </a:t>
            </a:r>
            <a:r>
              <a:rPr baseline="31999"/>
              <a:t>23</a:t>
            </a:r>
            <a:r>
              <a:t> And the Scripture was fulfilled which says, “</a:t>
            </a:r>
            <a:r>
              <a:rPr i="1"/>
              <a:t>Abraham believed God, and it was</a:t>
            </a:r>
            <a:r>
              <a:t> </a:t>
            </a:r>
            <a:r>
              <a:rPr i="1"/>
              <a:t>accounted to him for righteousness</a:t>
            </a:r>
            <a:r>
              <a:t>.” And he was called the friend of God. </a:t>
            </a:r>
            <a:r>
              <a:rPr baseline="31999"/>
              <a:t>24</a:t>
            </a:r>
            <a:r>
              <a:t> You see then that a man is justified by works, and not by faith only.</a:t>
            </a:r>
          </a:p>
        </p:txBody>
      </p:sp>
      <p:sp>
        <p:nvSpPr>
          <p:cNvPr id="653" name="TRUST / OBEY"/>
          <p:cNvSpPr/>
          <p:nvPr/>
        </p:nvSpPr>
        <p:spPr>
          <a:xfrm>
            <a:off x="5763776" y="2052745"/>
            <a:ext cx="7086115" cy="955855"/>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 / 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5" name="Image" descr="Image"/>
          <p:cNvPicPr>
            <a:picLocks noChangeAspect="1"/>
          </p:cNvPicPr>
          <p:nvPr/>
        </p:nvPicPr>
        <p:blipFill>
          <a:blip r:embed="rId2">
            <a:extLst/>
          </a:blip>
          <a:stretch>
            <a:fillRect/>
          </a:stretch>
        </p:blipFill>
        <p:spPr>
          <a:xfrm>
            <a:off x="217277" y="2682648"/>
            <a:ext cx="6158627" cy="6920772"/>
          </a:xfrm>
          <a:prstGeom prst="rect">
            <a:avLst/>
          </a:prstGeom>
          <a:ln w="12700">
            <a:miter lim="400000"/>
          </a:ln>
          <a:effectLst>
            <a:outerShdw sx="100000" sy="100000" kx="0" ky="0" algn="b" rotWithShape="0" blurRad="215900" dist="104529" dir="5400000">
              <a:srgbClr val="000000">
                <a:alpha val="62434"/>
              </a:srgbClr>
            </a:outerShdw>
          </a:effectLst>
        </p:spPr>
      </p:pic>
      <p:pic>
        <p:nvPicPr>
          <p:cNvPr id="656" name="Image" descr="Image"/>
          <p:cNvPicPr>
            <a:picLocks noChangeAspect="1"/>
          </p:cNvPicPr>
          <p:nvPr/>
        </p:nvPicPr>
        <p:blipFill>
          <a:blip r:embed="rId3">
            <a:extLst/>
          </a:blip>
          <a:stretch>
            <a:fillRect/>
          </a:stretch>
        </p:blipFill>
        <p:spPr>
          <a:xfrm>
            <a:off x="6628896" y="2716842"/>
            <a:ext cx="6158627" cy="6852385"/>
          </a:xfrm>
          <a:prstGeom prst="rect">
            <a:avLst/>
          </a:prstGeom>
          <a:ln w="12700">
            <a:miter lim="400000"/>
          </a:ln>
          <a:effectLst>
            <a:outerShdw sx="100000" sy="100000" kx="0" ky="0" algn="b" rotWithShape="0" blurRad="215900" dist="104529" dir="5400000">
              <a:srgbClr val="000000">
                <a:alpha val="62434"/>
              </a:srgbClr>
            </a:outerShdw>
          </a:effectLst>
        </p:spPr>
      </p:pic>
      <p:pic>
        <p:nvPicPr>
          <p:cNvPr id="657" name="Image" descr="Image"/>
          <p:cNvPicPr>
            <a:picLocks noChangeAspect="0"/>
          </p:cNvPicPr>
          <p:nvPr/>
        </p:nvPicPr>
        <p:blipFill>
          <a:blip r:embed="rId4">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58" name="Image" descr="Image"/>
          <p:cNvPicPr>
            <a:picLocks noChangeAspect="1"/>
          </p:cNvPicPr>
          <p:nvPr/>
        </p:nvPicPr>
        <p:blipFill>
          <a:blip r:embed="rId5">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pic>
        <p:nvPicPr>
          <p:cNvPr id="659" name="Screen Shot 2021-05-08 at 4.50.59 PM.png" descr="Screen Shot 2021-05-08 at 4.50.59 PM.png"/>
          <p:cNvPicPr>
            <a:picLocks noChangeAspect="0"/>
          </p:cNvPicPr>
          <p:nvPr/>
        </p:nvPicPr>
        <p:blipFill>
          <a:blip r:embed="rId6">
            <a:extLst/>
          </a:blip>
          <a:stretch>
            <a:fillRect/>
          </a:stretch>
        </p:blipFill>
        <p:spPr>
          <a:xfrm>
            <a:off x="-37153" y="3879713"/>
            <a:ext cx="6510265" cy="1197021"/>
          </a:xfrm>
          <a:prstGeom prst="rect">
            <a:avLst/>
          </a:prstGeom>
          <a:ln w="12700">
            <a:miter lim="400000"/>
          </a:ln>
        </p:spPr>
      </p:pic>
      <p:pic>
        <p:nvPicPr>
          <p:cNvPr id="660" name="Screen Shot 2021-05-08 at 4.50.59 PM.png" descr="Screen Shot 2021-05-08 at 4.50.59 PM.png"/>
          <p:cNvPicPr>
            <a:picLocks noChangeAspect="0"/>
          </p:cNvPicPr>
          <p:nvPr/>
        </p:nvPicPr>
        <p:blipFill>
          <a:blip r:embed="rId6">
            <a:extLst/>
          </a:blip>
          <a:stretch>
            <a:fillRect/>
          </a:stretch>
        </p:blipFill>
        <p:spPr>
          <a:xfrm>
            <a:off x="41458" y="5049471"/>
            <a:ext cx="6510265" cy="1197021"/>
          </a:xfrm>
          <a:prstGeom prst="rect">
            <a:avLst/>
          </a:prstGeom>
          <a:ln w="12700">
            <a:miter lim="400000"/>
          </a:ln>
        </p:spPr>
      </p:pic>
      <p:pic>
        <p:nvPicPr>
          <p:cNvPr id="661" name="Screen Shot 2021-05-08 at 4.50.59 PM.png" descr="Screen Shot 2021-05-08 at 4.50.59 PM.png"/>
          <p:cNvPicPr>
            <a:picLocks noChangeAspect="0"/>
          </p:cNvPicPr>
          <p:nvPr/>
        </p:nvPicPr>
        <p:blipFill>
          <a:blip r:embed="rId6">
            <a:extLst/>
          </a:blip>
          <a:stretch>
            <a:fillRect/>
          </a:stretch>
        </p:blipFill>
        <p:spPr>
          <a:xfrm>
            <a:off x="54158" y="8510563"/>
            <a:ext cx="6510265" cy="1264959"/>
          </a:xfrm>
          <a:prstGeom prst="rect">
            <a:avLst/>
          </a:prstGeom>
          <a:ln w="12700">
            <a:miter lim="400000"/>
          </a:ln>
        </p:spPr>
      </p:pic>
      <p:pic>
        <p:nvPicPr>
          <p:cNvPr id="662" name="Screen Shot 2021-05-08 at 4.50.59 PM.png" descr="Screen Shot 2021-05-08 at 4.50.59 PM.png"/>
          <p:cNvPicPr>
            <a:picLocks noChangeAspect="0"/>
          </p:cNvPicPr>
          <p:nvPr/>
        </p:nvPicPr>
        <p:blipFill>
          <a:blip r:embed="rId6">
            <a:extLst/>
          </a:blip>
          <a:stretch>
            <a:fillRect/>
          </a:stretch>
        </p:blipFill>
        <p:spPr>
          <a:xfrm>
            <a:off x="54158" y="7324470"/>
            <a:ext cx="6510265" cy="1197021"/>
          </a:xfrm>
          <a:prstGeom prst="rect">
            <a:avLst/>
          </a:prstGeom>
          <a:ln w="12700">
            <a:miter lim="400000"/>
          </a:ln>
        </p:spPr>
      </p:pic>
      <p:pic>
        <p:nvPicPr>
          <p:cNvPr id="663" name="Screen Shot 2021-05-08 at 4.50.59 PM.png" descr="Screen Shot 2021-05-08 at 4.50.59 PM.png"/>
          <p:cNvPicPr>
            <a:picLocks noChangeAspect="0"/>
          </p:cNvPicPr>
          <p:nvPr/>
        </p:nvPicPr>
        <p:blipFill>
          <a:blip r:embed="rId6">
            <a:extLst/>
          </a:blip>
          <a:stretch>
            <a:fillRect/>
          </a:stretch>
        </p:blipFill>
        <p:spPr>
          <a:xfrm>
            <a:off x="-37153" y="6171048"/>
            <a:ext cx="6510265" cy="1197020"/>
          </a:xfrm>
          <a:prstGeom prst="rect">
            <a:avLst/>
          </a:prstGeom>
          <a:ln w="12700">
            <a:miter lim="400000"/>
          </a:ln>
        </p:spPr>
      </p:pic>
      <p:pic>
        <p:nvPicPr>
          <p:cNvPr id="664" name="Screen Shot 2021-05-08 at 4.50.59 PM.png" descr="Screen Shot 2021-05-08 at 4.50.59 PM.png"/>
          <p:cNvPicPr>
            <a:picLocks noChangeAspect="0"/>
          </p:cNvPicPr>
          <p:nvPr/>
        </p:nvPicPr>
        <p:blipFill>
          <a:blip r:embed="rId6">
            <a:extLst/>
          </a:blip>
          <a:stretch>
            <a:fillRect/>
          </a:stretch>
        </p:blipFill>
        <p:spPr>
          <a:xfrm flipH="1">
            <a:off x="6566498" y="8510563"/>
            <a:ext cx="6510265" cy="1197021"/>
          </a:xfrm>
          <a:prstGeom prst="rect">
            <a:avLst/>
          </a:prstGeom>
          <a:ln w="12700">
            <a:miter lim="400000"/>
          </a:ln>
        </p:spPr>
      </p:pic>
      <p:pic>
        <p:nvPicPr>
          <p:cNvPr id="665" name="Screen Shot 2021-05-08 at 4.50.59 PM.png" descr="Screen Shot 2021-05-08 at 4.50.59 PM.png"/>
          <p:cNvPicPr>
            <a:picLocks noChangeAspect="0"/>
          </p:cNvPicPr>
          <p:nvPr/>
        </p:nvPicPr>
        <p:blipFill>
          <a:blip r:embed="rId6">
            <a:extLst/>
          </a:blip>
          <a:stretch>
            <a:fillRect/>
          </a:stretch>
        </p:blipFill>
        <p:spPr>
          <a:xfrm flipH="1">
            <a:off x="6566498" y="7324470"/>
            <a:ext cx="6510265" cy="1197021"/>
          </a:xfrm>
          <a:prstGeom prst="rect">
            <a:avLst/>
          </a:prstGeom>
          <a:ln w="12700">
            <a:miter lim="400000"/>
          </a:ln>
        </p:spPr>
      </p:pic>
      <p:pic>
        <p:nvPicPr>
          <p:cNvPr id="666" name="Screen Shot 2021-05-08 at 4.50.59 PM.png" descr="Screen Shot 2021-05-08 at 4.50.59 PM.png"/>
          <p:cNvPicPr>
            <a:picLocks noChangeAspect="0"/>
          </p:cNvPicPr>
          <p:nvPr/>
        </p:nvPicPr>
        <p:blipFill>
          <a:blip r:embed="rId6">
            <a:extLst/>
          </a:blip>
          <a:stretch>
            <a:fillRect/>
          </a:stretch>
        </p:blipFill>
        <p:spPr>
          <a:xfrm flipH="1">
            <a:off x="6453077" y="6171048"/>
            <a:ext cx="6510264" cy="1197020"/>
          </a:xfrm>
          <a:prstGeom prst="rect">
            <a:avLst/>
          </a:prstGeom>
          <a:ln w="12700">
            <a:miter lim="400000"/>
          </a:ln>
        </p:spPr>
      </p:pic>
      <p:pic>
        <p:nvPicPr>
          <p:cNvPr id="667" name="Screen Shot 2021-05-08 at 4.50.59 PM.png" descr="Screen Shot 2021-05-08 at 4.50.59 PM.png"/>
          <p:cNvPicPr>
            <a:picLocks noChangeAspect="0"/>
          </p:cNvPicPr>
          <p:nvPr/>
        </p:nvPicPr>
        <p:blipFill>
          <a:blip r:embed="rId6">
            <a:extLst/>
          </a:blip>
          <a:stretch>
            <a:fillRect/>
          </a:stretch>
        </p:blipFill>
        <p:spPr>
          <a:xfrm flipH="1">
            <a:off x="6453077" y="5049471"/>
            <a:ext cx="6510264" cy="1197021"/>
          </a:xfrm>
          <a:prstGeom prst="rect">
            <a:avLst/>
          </a:prstGeom>
          <a:ln w="12700">
            <a:miter lim="400000"/>
          </a:ln>
        </p:spPr>
      </p:pic>
      <p:pic>
        <p:nvPicPr>
          <p:cNvPr id="668" name="Screen Shot 2021-05-08 at 4.50.59 PM.png" descr="Screen Shot 2021-05-08 at 4.50.59 PM.png"/>
          <p:cNvPicPr>
            <a:picLocks noChangeAspect="0"/>
          </p:cNvPicPr>
          <p:nvPr/>
        </p:nvPicPr>
        <p:blipFill>
          <a:blip r:embed="rId6">
            <a:extLst/>
          </a:blip>
          <a:stretch>
            <a:fillRect/>
          </a:stretch>
        </p:blipFill>
        <p:spPr>
          <a:xfrm flipH="1">
            <a:off x="6453077" y="3879713"/>
            <a:ext cx="6510264" cy="1197021"/>
          </a:xfrm>
          <a:prstGeom prst="rect">
            <a:avLst/>
          </a:prstGeom>
          <a:ln w="12700">
            <a:miter lim="400000"/>
          </a:ln>
        </p:spPr>
      </p:pic>
      <p:pic>
        <p:nvPicPr>
          <p:cNvPr id="669" name="Screen Shot 2021-05-08 at 4.50.59 PM.png" descr="Screen Shot 2021-05-08 at 4.50.59 PM.png"/>
          <p:cNvPicPr>
            <a:picLocks noChangeAspect="0"/>
          </p:cNvPicPr>
          <p:nvPr/>
        </p:nvPicPr>
        <p:blipFill>
          <a:blip r:embed="rId6">
            <a:extLst/>
          </a:blip>
          <a:stretch>
            <a:fillRect/>
          </a:stretch>
        </p:blipFill>
        <p:spPr>
          <a:xfrm>
            <a:off x="6453077" y="2706533"/>
            <a:ext cx="6510264" cy="1264959"/>
          </a:xfrm>
          <a:prstGeom prst="rect">
            <a:avLst/>
          </a:prstGeom>
          <a:ln w="12700">
            <a:miter lim="400000"/>
          </a:ln>
        </p:spPr>
      </p:pic>
      <p:sp>
        <p:nvSpPr>
          <p:cNvPr id="670"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sp>
        <p:nvSpPr>
          <p:cNvPr id="671" name="FEAR / LOVE / TRUST / OBEY"/>
          <p:cNvSpPr/>
          <p:nvPr/>
        </p:nvSpPr>
        <p:spPr>
          <a:xfrm>
            <a:off x="889155" y="1918444"/>
            <a:ext cx="11226490" cy="866956"/>
          </a:xfrm>
          <a:prstGeom prst="roundRect">
            <a:avLst>
              <a:gd name="adj" fmla="val 2197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LOVE / TRUST / 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2500" fill="hold"/>
                                        <p:tgtEl>
                                          <p:spTgt spid="659"/>
                                        </p:tgtEl>
                                      </p:cBhvr>
                                    </p:animEffect>
                                    <p:set>
                                      <p:cBhvr>
                                        <p:cTn id="7" fill="hold">
                                          <p:stCondLst>
                                            <p:cond delay="2499"/>
                                          </p:stCondLst>
                                        </p:cTn>
                                        <p:tgtEl>
                                          <p:spTgt spid="65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ID="9" grpId="2" fill="hold">
                                  <p:stCondLst>
                                    <p:cond delay="0"/>
                                  </p:stCondLst>
                                  <p:iterate type="el" backwards="0">
                                    <p:tmAbs val="0"/>
                                  </p:iterate>
                                  <p:childTnLst>
                                    <p:animEffect filter="dissolve" transition="out">
                                      <p:cBhvr>
                                        <p:cTn id="11" dur="2500" fill="hold"/>
                                        <p:tgtEl>
                                          <p:spTgt spid="660"/>
                                        </p:tgtEl>
                                      </p:cBhvr>
                                    </p:animEffect>
                                    <p:set>
                                      <p:cBhvr>
                                        <p:cTn id="12" fill="hold">
                                          <p:stCondLst>
                                            <p:cond delay="2499"/>
                                          </p:stCondLst>
                                        </p:cTn>
                                        <p:tgtEl>
                                          <p:spTgt spid="66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ID="9" grpId="3" fill="hold">
                                  <p:stCondLst>
                                    <p:cond delay="0"/>
                                  </p:stCondLst>
                                  <p:iterate type="el" backwards="0">
                                    <p:tmAbs val="0"/>
                                  </p:iterate>
                                  <p:childTnLst>
                                    <p:animEffect filter="dissolve" transition="out">
                                      <p:cBhvr>
                                        <p:cTn id="16" dur="2500" fill="hold"/>
                                        <p:tgtEl>
                                          <p:spTgt spid="663"/>
                                        </p:tgtEl>
                                      </p:cBhvr>
                                    </p:animEffect>
                                    <p:set>
                                      <p:cBhvr>
                                        <p:cTn id="17" fill="hold">
                                          <p:stCondLst>
                                            <p:cond delay="2499"/>
                                          </p:stCondLst>
                                        </p:cTn>
                                        <p:tgtEl>
                                          <p:spTgt spid="6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ID="9" grpId="4" fill="hold">
                                  <p:stCondLst>
                                    <p:cond delay="0"/>
                                  </p:stCondLst>
                                  <p:iterate type="el" backwards="0">
                                    <p:tmAbs val="0"/>
                                  </p:iterate>
                                  <p:childTnLst>
                                    <p:animEffect filter="dissolve" transition="out">
                                      <p:cBhvr>
                                        <p:cTn id="21" dur="2500" fill="hold"/>
                                        <p:tgtEl>
                                          <p:spTgt spid="662"/>
                                        </p:tgtEl>
                                      </p:cBhvr>
                                    </p:animEffect>
                                    <p:set>
                                      <p:cBhvr>
                                        <p:cTn id="22" fill="hold">
                                          <p:stCondLst>
                                            <p:cond delay="2499"/>
                                          </p:stCondLst>
                                        </p:cTn>
                                        <p:tgtEl>
                                          <p:spTgt spid="6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ID="9" grpId="5" fill="hold">
                                  <p:stCondLst>
                                    <p:cond delay="0"/>
                                  </p:stCondLst>
                                  <p:iterate type="el" backwards="0">
                                    <p:tmAbs val="0"/>
                                  </p:iterate>
                                  <p:childTnLst>
                                    <p:animEffect filter="dissolve" transition="out">
                                      <p:cBhvr>
                                        <p:cTn id="26" dur="2500" fill="hold"/>
                                        <p:tgtEl>
                                          <p:spTgt spid="661"/>
                                        </p:tgtEl>
                                      </p:cBhvr>
                                    </p:animEffect>
                                    <p:set>
                                      <p:cBhvr>
                                        <p:cTn id="27" fill="hold">
                                          <p:stCondLst>
                                            <p:cond delay="2499"/>
                                          </p:stCondLst>
                                        </p:cTn>
                                        <p:tgtEl>
                                          <p:spTgt spid="66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Class="exit" nodeType="clickEffect" presetID="9" grpId="6" fill="hold">
                                  <p:stCondLst>
                                    <p:cond delay="0"/>
                                  </p:stCondLst>
                                  <p:iterate type="el" backwards="0">
                                    <p:tmAbs val="0"/>
                                  </p:iterate>
                                  <p:childTnLst>
                                    <p:animEffect filter="dissolve" transition="out">
                                      <p:cBhvr>
                                        <p:cTn id="31" dur="2500" fill="hold"/>
                                        <p:tgtEl>
                                          <p:spTgt spid="669"/>
                                        </p:tgtEl>
                                      </p:cBhvr>
                                    </p:animEffect>
                                    <p:set>
                                      <p:cBhvr>
                                        <p:cTn id="32" fill="hold">
                                          <p:stCondLst>
                                            <p:cond delay="2499"/>
                                          </p:stCondLst>
                                        </p:cTn>
                                        <p:tgtEl>
                                          <p:spTgt spid="6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ID="9" grpId="7" fill="hold">
                                  <p:stCondLst>
                                    <p:cond delay="0"/>
                                  </p:stCondLst>
                                  <p:iterate type="el" backwards="0">
                                    <p:tmAbs val="0"/>
                                  </p:iterate>
                                  <p:childTnLst>
                                    <p:animEffect filter="dissolve" transition="out">
                                      <p:cBhvr>
                                        <p:cTn id="36" dur="2500" fill="hold"/>
                                        <p:tgtEl>
                                          <p:spTgt spid="668"/>
                                        </p:tgtEl>
                                      </p:cBhvr>
                                    </p:animEffect>
                                    <p:set>
                                      <p:cBhvr>
                                        <p:cTn id="37" fill="hold">
                                          <p:stCondLst>
                                            <p:cond delay="2499"/>
                                          </p:stCondLst>
                                        </p:cTn>
                                        <p:tgtEl>
                                          <p:spTgt spid="66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Class="exit" nodeType="clickEffect" presetID="9" grpId="8" fill="hold">
                                  <p:stCondLst>
                                    <p:cond delay="0"/>
                                  </p:stCondLst>
                                  <p:iterate type="el" backwards="0">
                                    <p:tmAbs val="0"/>
                                  </p:iterate>
                                  <p:childTnLst>
                                    <p:animEffect filter="dissolve" transition="out">
                                      <p:cBhvr>
                                        <p:cTn id="41" dur="2500" fill="hold"/>
                                        <p:tgtEl>
                                          <p:spTgt spid="667"/>
                                        </p:tgtEl>
                                      </p:cBhvr>
                                    </p:animEffect>
                                    <p:set>
                                      <p:cBhvr>
                                        <p:cTn id="42" fill="hold">
                                          <p:stCondLst>
                                            <p:cond delay="2499"/>
                                          </p:stCondLst>
                                        </p:cTn>
                                        <p:tgtEl>
                                          <p:spTgt spid="6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Class="exit" nodeType="clickEffect" presetID="9" grpId="9" fill="hold">
                                  <p:stCondLst>
                                    <p:cond delay="0"/>
                                  </p:stCondLst>
                                  <p:iterate type="el" backwards="0">
                                    <p:tmAbs val="0"/>
                                  </p:iterate>
                                  <p:childTnLst>
                                    <p:animEffect filter="dissolve" transition="out">
                                      <p:cBhvr>
                                        <p:cTn id="46" dur="2500" fill="hold"/>
                                        <p:tgtEl>
                                          <p:spTgt spid="666"/>
                                        </p:tgtEl>
                                      </p:cBhvr>
                                    </p:animEffect>
                                    <p:set>
                                      <p:cBhvr>
                                        <p:cTn id="47" fill="hold">
                                          <p:stCondLst>
                                            <p:cond delay="2499"/>
                                          </p:stCondLst>
                                        </p:cTn>
                                        <p:tgtEl>
                                          <p:spTgt spid="66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Class="exit" nodeType="clickEffect" presetID="9" grpId="10" fill="hold">
                                  <p:stCondLst>
                                    <p:cond delay="0"/>
                                  </p:stCondLst>
                                  <p:iterate type="el" backwards="0">
                                    <p:tmAbs val="0"/>
                                  </p:iterate>
                                  <p:childTnLst>
                                    <p:animEffect filter="dissolve" transition="out">
                                      <p:cBhvr>
                                        <p:cTn id="51" dur="2500" fill="hold"/>
                                        <p:tgtEl>
                                          <p:spTgt spid="665"/>
                                        </p:tgtEl>
                                      </p:cBhvr>
                                    </p:animEffect>
                                    <p:set>
                                      <p:cBhvr>
                                        <p:cTn id="52" fill="hold">
                                          <p:stCondLst>
                                            <p:cond delay="2499"/>
                                          </p:stCondLst>
                                        </p:cTn>
                                        <p:tgtEl>
                                          <p:spTgt spid="66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Class="exit" nodeType="clickEffect" presetID="9" grpId="11" fill="hold">
                                  <p:stCondLst>
                                    <p:cond delay="0"/>
                                  </p:stCondLst>
                                  <p:iterate type="el" backwards="0">
                                    <p:tmAbs val="0"/>
                                  </p:iterate>
                                  <p:childTnLst>
                                    <p:animEffect filter="dissolve" transition="out">
                                      <p:cBhvr>
                                        <p:cTn id="56" dur="2500" fill="hold"/>
                                        <p:tgtEl>
                                          <p:spTgt spid="664"/>
                                        </p:tgtEl>
                                      </p:cBhvr>
                                    </p:animEffect>
                                    <p:set>
                                      <p:cBhvr>
                                        <p:cTn id="57" fill="hold">
                                          <p:stCondLst>
                                            <p:cond delay="2499"/>
                                          </p:stCondLst>
                                        </p:cTn>
                                        <p:tgtEl>
                                          <p:spTgt spid="6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8" grpId="7"/>
      <p:bldP build="whole" bldLvl="1" animBg="1" rev="0" advAuto="0" spid="669" grpId="6"/>
      <p:bldP build="whole" bldLvl="1" animBg="1" rev="0" advAuto="0" spid="662" grpId="4"/>
      <p:bldP build="whole" bldLvl="1" animBg="1" rev="0" advAuto="0" spid="663" grpId="3"/>
      <p:bldP build="whole" bldLvl="1" animBg="1" rev="0" advAuto="0" spid="666" grpId="9"/>
      <p:bldP build="whole" bldLvl="1" animBg="1" rev="0" advAuto="0" spid="665" grpId="10"/>
      <p:bldP build="whole" bldLvl="1" animBg="1" rev="0" advAuto="0" spid="664" grpId="11"/>
      <p:bldP build="whole" bldLvl="1" animBg="1" rev="0" advAuto="0" spid="660" grpId="2"/>
      <p:bldP build="whole" bldLvl="1" animBg="1" rev="0" advAuto="0" spid="661" grpId="5"/>
      <p:bldP build="whole" bldLvl="1" animBg="1" rev="0" advAuto="0" spid="659" grpId="1"/>
      <p:bldP build="whole" bldLvl="1" animBg="1" rev="0" advAuto="0" spid="667" grpId="8"/>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74"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75"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78" name="Image"/>
          <p:cNvGrpSpPr/>
          <p:nvPr/>
        </p:nvGrpSpPr>
        <p:grpSpPr>
          <a:xfrm flipH="1">
            <a:off x="216605" y="2026060"/>
            <a:ext cx="5432743" cy="7719541"/>
            <a:chOff x="0" y="0"/>
            <a:chExt cx="5432742" cy="7719540"/>
          </a:xfrm>
        </p:grpSpPr>
        <p:pic>
          <p:nvPicPr>
            <p:cNvPr id="677"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76"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79" name="TRUST / OBEY"/>
          <p:cNvSpPr/>
          <p:nvPr/>
        </p:nvSpPr>
        <p:spPr>
          <a:xfrm>
            <a:off x="5763776" y="2052745"/>
            <a:ext cx="7086115" cy="955855"/>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 / OBEY</a:t>
            </a:r>
          </a:p>
        </p:txBody>
      </p:sp>
      <p:sp>
        <p:nvSpPr>
          <p:cNvPr id="680" name="Fear / anxiety  (Mt. 6:25-33; 8:23-27)…"/>
          <p:cNvSpPr txBox="1"/>
          <p:nvPr/>
        </p:nvSpPr>
        <p:spPr>
          <a:xfrm>
            <a:off x="5735234" y="3145055"/>
            <a:ext cx="7143199" cy="64982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6"/>
              </a:buBlip>
              <a:defRPr sz="4900"/>
            </a:pPr>
            <a:r>
              <a:rPr b="1">
                <a:latin typeface="Gill Sans"/>
                <a:ea typeface="Gill Sans"/>
                <a:cs typeface="Gill Sans"/>
                <a:sym typeface="Gill Sans"/>
              </a:rPr>
              <a:t>Fear / anxiety</a:t>
            </a:r>
            <a:r>
              <a:t> </a:t>
            </a:r>
            <a:br/>
            <a:r>
              <a:t>(Mt. 6:25-33; 8:23-27) </a:t>
            </a:r>
          </a:p>
          <a:p>
            <a:pPr marL="685799" indent="-685799" algn="l">
              <a:spcBef>
                <a:spcPts val="1700"/>
              </a:spcBef>
              <a:buSzPct val="80000"/>
              <a:buBlip>
                <a:blip r:embed="rId6"/>
              </a:buBlip>
              <a:defRPr sz="4900"/>
            </a:pPr>
            <a:r>
              <a:rPr b="1">
                <a:latin typeface="Gill Sans"/>
                <a:ea typeface="Gill Sans"/>
                <a:cs typeface="Gill Sans"/>
                <a:sym typeface="Gill Sans"/>
              </a:rPr>
              <a:t>Temptation / Sin</a:t>
            </a:r>
            <a:r>
              <a:t> </a:t>
            </a:r>
            <a:br/>
            <a:r>
              <a:t>(Eph. 6:16; Heb. 11:24-34)</a:t>
            </a:r>
          </a:p>
          <a:p>
            <a:pPr marL="685799" indent="-685799" algn="l">
              <a:spcBef>
                <a:spcPts val="1700"/>
              </a:spcBef>
              <a:buSzPct val="80000"/>
              <a:buBlip>
                <a:blip r:embed="rId6"/>
              </a:buBlip>
              <a:defRPr sz="4900"/>
            </a:pPr>
            <a:r>
              <a:rPr b="1">
                <a:latin typeface="Gill Sans"/>
                <a:ea typeface="Gill Sans"/>
                <a:cs typeface="Gill Sans"/>
                <a:sym typeface="Gill Sans"/>
              </a:rPr>
              <a:t>Discouragement</a:t>
            </a:r>
            <a:r>
              <a:t> </a:t>
            </a:r>
            <a:br/>
            <a:r>
              <a:t>(2 Cor. 4:7-17)</a:t>
            </a:r>
          </a:p>
          <a:p>
            <a:pPr marL="685799" indent="-685799" algn="l">
              <a:spcBef>
                <a:spcPts val="1700"/>
              </a:spcBef>
              <a:buSzPct val="80000"/>
              <a:buBlip>
                <a:blip r:embed="rId6"/>
              </a:buBlip>
              <a:defRPr sz="4900"/>
            </a:pPr>
            <a:r>
              <a:rPr b="1">
                <a:latin typeface="Gill Sans"/>
                <a:ea typeface="Gill Sans"/>
                <a:cs typeface="Gill Sans"/>
                <a:sym typeface="Gill Sans"/>
              </a:rPr>
              <a:t>The world</a:t>
            </a:r>
            <a:r>
              <a:t> </a:t>
            </a:r>
            <a:br/>
            <a:r>
              <a:t>(1 John 5:4)</a:t>
            </a:r>
          </a:p>
        </p:txBody>
      </p:sp>
      <p:sp>
        <p:nvSpPr>
          <p:cNvPr id="681" name="FAITH / TRUST ENABLES US TO OVERCOME"/>
          <p:cNvSpPr/>
          <p:nvPr/>
        </p:nvSpPr>
        <p:spPr>
          <a:xfrm>
            <a:off x="484696" y="5161826"/>
            <a:ext cx="4896562" cy="2464667"/>
          </a:xfrm>
          <a:prstGeom prst="roundRect">
            <a:avLst>
              <a:gd name="adj" fmla="val 7544"/>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FAITH / TRUST ENABLES US TO OVERCOME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80">
                                            <p:bg/>
                                          </p:spTgt>
                                        </p:tgtEl>
                                        <p:attrNameLst>
                                          <p:attrName>style.visibility</p:attrName>
                                        </p:attrNameLst>
                                      </p:cBhvr>
                                      <p:to>
                                        <p:strVal val="visible"/>
                                      </p:to>
                                    </p:set>
                                    <p:animEffect filter="wipe(left)" transition="in">
                                      <p:cBhvr>
                                        <p:cTn id="7" dur="1500"/>
                                        <p:tgtEl>
                                          <p:spTgt spid="68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80">
                                            <p:txEl>
                                              <p:pRg st="0" end="0"/>
                                            </p:txEl>
                                          </p:spTgt>
                                        </p:tgtEl>
                                        <p:attrNameLst>
                                          <p:attrName>style.visibility</p:attrName>
                                        </p:attrNameLst>
                                      </p:cBhvr>
                                      <p:to>
                                        <p:strVal val="visible"/>
                                      </p:to>
                                    </p:set>
                                    <p:animEffect filter="wipe(left)" transition="in">
                                      <p:cBhvr>
                                        <p:cTn id="10" dur="1500"/>
                                        <p:tgtEl>
                                          <p:spTgt spid="6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680">
                                            <p:txEl>
                                              <p:pRg st="1" end="1"/>
                                            </p:txEl>
                                          </p:spTgt>
                                        </p:tgtEl>
                                        <p:attrNameLst>
                                          <p:attrName>style.visibility</p:attrName>
                                        </p:attrNameLst>
                                      </p:cBhvr>
                                      <p:to>
                                        <p:strVal val="visible"/>
                                      </p:to>
                                    </p:set>
                                    <p:animEffect filter="wipe(left)" transition="in">
                                      <p:cBhvr>
                                        <p:cTn id="15" dur="1500"/>
                                        <p:tgtEl>
                                          <p:spTgt spid="68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680">
                                            <p:txEl>
                                              <p:pRg st="2" end="2"/>
                                            </p:txEl>
                                          </p:spTgt>
                                        </p:tgtEl>
                                        <p:attrNameLst>
                                          <p:attrName>style.visibility</p:attrName>
                                        </p:attrNameLst>
                                      </p:cBhvr>
                                      <p:to>
                                        <p:strVal val="visible"/>
                                      </p:to>
                                    </p:set>
                                    <p:animEffect filter="wipe(left)" transition="in">
                                      <p:cBhvr>
                                        <p:cTn id="20" dur="1500"/>
                                        <p:tgtEl>
                                          <p:spTgt spid="68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680">
                                            <p:txEl>
                                              <p:pRg st="3" end="3"/>
                                            </p:txEl>
                                          </p:spTgt>
                                        </p:tgtEl>
                                        <p:attrNameLst>
                                          <p:attrName>style.visibility</p:attrName>
                                        </p:attrNameLst>
                                      </p:cBhvr>
                                      <p:to>
                                        <p:strVal val="visible"/>
                                      </p:to>
                                    </p:set>
                                    <p:animEffect filter="wipe(left)" transition="in">
                                      <p:cBhvr>
                                        <p:cTn id="25" dur="1500"/>
                                        <p:tgtEl>
                                          <p:spTgt spid="6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80"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3"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84"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85"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88" name="Image"/>
          <p:cNvGrpSpPr/>
          <p:nvPr/>
        </p:nvGrpSpPr>
        <p:grpSpPr>
          <a:xfrm flipH="1">
            <a:off x="216605" y="2026060"/>
            <a:ext cx="5432743" cy="7719541"/>
            <a:chOff x="0" y="0"/>
            <a:chExt cx="5432742" cy="7719540"/>
          </a:xfrm>
        </p:grpSpPr>
        <p:pic>
          <p:nvPicPr>
            <p:cNvPr id="687"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86"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89" name="GRATITUDE"/>
          <p:cNvSpPr/>
          <p:nvPr/>
        </p:nvSpPr>
        <p:spPr>
          <a:xfrm>
            <a:off x="5763776" y="2052745"/>
            <a:ext cx="7086115" cy="955855"/>
          </a:xfrm>
          <a:prstGeom prst="roundRect">
            <a:avLst>
              <a:gd name="adj" fmla="val 1993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GRATITUDE</a:t>
            </a:r>
          </a:p>
        </p:txBody>
      </p:sp>
      <p:sp>
        <p:nvSpPr>
          <p:cNvPr id="690" name="In all we do in compliance with the authority of Christ (Col. 3:17)…"/>
          <p:cNvSpPr txBox="1"/>
          <p:nvPr/>
        </p:nvSpPr>
        <p:spPr>
          <a:xfrm>
            <a:off x="5735234" y="3158008"/>
            <a:ext cx="7143199"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3300"/>
            </a:pPr>
            <a:r>
              <a:t>In all we do in compliance with the authority of Christ (Col. 3:17)</a:t>
            </a:r>
          </a:p>
          <a:p>
            <a:pPr marL="685799" indent="-685799" algn="l">
              <a:spcBef>
                <a:spcPts val="1500"/>
              </a:spcBef>
              <a:buSzPct val="80000"/>
              <a:buBlip>
                <a:blip r:embed="rId6"/>
              </a:buBlip>
              <a:defRPr sz="3300"/>
            </a:pPr>
            <a:r>
              <a:t>“Giving thanks always for all things to God the Father in the name of our Lord Jesus Christ” (Eph. 5:20)</a:t>
            </a:r>
          </a:p>
          <a:p>
            <a:pPr marL="685799" indent="-685799" algn="l">
              <a:spcBef>
                <a:spcPts val="1500"/>
              </a:spcBef>
              <a:buSzPct val="80000"/>
              <a:buBlip>
                <a:blip r:embed="rId6"/>
              </a:buBlip>
              <a:defRPr sz="3300"/>
            </a:pPr>
            <a:r>
              <a:t>“Be anxious for nothing, but in everything by prayer and supplication, with thanksgiving, let your requests be made known to God” (Phil. 4:6)</a:t>
            </a:r>
          </a:p>
          <a:p>
            <a:pPr marL="685799" indent="-685799" algn="l">
              <a:spcBef>
                <a:spcPts val="1500"/>
              </a:spcBef>
              <a:buSzPct val="80000"/>
              <a:buBlip>
                <a:blip r:embed="rId6"/>
              </a:buBlip>
              <a:defRPr sz="3300"/>
            </a:pPr>
            <a:r>
              <a:t>“In everything give thanks; for this is the will of God in Christ Jesus for you. (1 Thes. 5:18)</a:t>
            </a:r>
          </a:p>
        </p:txBody>
      </p:sp>
      <p:sp>
        <p:nvSpPr>
          <p:cNvPr id="691" name="Psalms 126:3…"/>
          <p:cNvSpPr txBox="1"/>
          <p:nvPr/>
        </p:nvSpPr>
        <p:spPr>
          <a:xfrm>
            <a:off x="497102" y="6854341"/>
            <a:ext cx="4871750"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900">
                <a:ln w="12700" cap="flat">
                  <a:solidFill>
                    <a:srgbClr val="000000"/>
                  </a:solidFill>
                  <a:prstDash val="solid"/>
                  <a:miter lim="400000"/>
                </a:ln>
                <a:solidFill>
                  <a:srgbClr val="FFFFFF"/>
                </a:solidFill>
                <a:effectLst>
                  <a:outerShdw sx="100000" sy="100000" kx="0" ky="0" algn="b" rotWithShape="0" blurRad="50800" dist="63500" dir="2400000">
                    <a:srgbClr val="000000"/>
                  </a:outerShdw>
                </a:effectLst>
                <a:latin typeface="Gill Sans"/>
                <a:ea typeface="Gill Sans"/>
                <a:cs typeface="Gill Sans"/>
                <a:sym typeface="Gill Sans"/>
              </a:defRPr>
            </a:pPr>
            <a:r>
              <a:t>Psalms 126:3  </a:t>
            </a:r>
          </a:p>
          <a:p>
            <a:pPr>
              <a:defRPr b="1">
                <a:ln w="12700" cap="flat">
                  <a:solidFill>
                    <a:srgbClr val="000000"/>
                  </a:solidFill>
                  <a:prstDash val="solid"/>
                  <a:miter lim="400000"/>
                </a:ln>
                <a:solidFill>
                  <a:srgbClr val="FFFFFF"/>
                </a:solidFill>
                <a:effectLst>
                  <a:outerShdw sx="100000" sy="100000" kx="0" ky="0" algn="b" rotWithShape="0" blurRad="50800" dist="63500" dir="2400000">
                    <a:srgbClr val="000000"/>
                  </a:outerShdw>
                </a:effectLst>
                <a:latin typeface="Gill Sans"/>
                <a:ea typeface="Gill Sans"/>
                <a:cs typeface="Gill Sans"/>
                <a:sym typeface="Gill Sans"/>
              </a:defRPr>
            </a:pPr>
            <a:r>
              <a:t>The LORD has done great things for us, And we are glad.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90">
                                            <p:bg/>
                                          </p:spTgt>
                                        </p:tgtEl>
                                        <p:attrNameLst>
                                          <p:attrName>style.visibility</p:attrName>
                                        </p:attrNameLst>
                                      </p:cBhvr>
                                      <p:to>
                                        <p:strVal val="visible"/>
                                      </p:to>
                                    </p:set>
                                    <p:animEffect filter="wipe(left)" transition="in">
                                      <p:cBhvr>
                                        <p:cTn id="7" dur="1500"/>
                                        <p:tgtEl>
                                          <p:spTgt spid="69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90">
                                            <p:txEl>
                                              <p:pRg st="0" end="0"/>
                                            </p:txEl>
                                          </p:spTgt>
                                        </p:tgtEl>
                                        <p:attrNameLst>
                                          <p:attrName>style.visibility</p:attrName>
                                        </p:attrNameLst>
                                      </p:cBhvr>
                                      <p:to>
                                        <p:strVal val="visible"/>
                                      </p:to>
                                    </p:set>
                                    <p:animEffect filter="wipe(left)" transition="in">
                                      <p:cBhvr>
                                        <p:cTn id="10" dur="1500"/>
                                        <p:tgtEl>
                                          <p:spTgt spid="6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690">
                                            <p:txEl>
                                              <p:pRg st="1" end="1"/>
                                            </p:txEl>
                                          </p:spTgt>
                                        </p:tgtEl>
                                        <p:attrNameLst>
                                          <p:attrName>style.visibility</p:attrName>
                                        </p:attrNameLst>
                                      </p:cBhvr>
                                      <p:to>
                                        <p:strVal val="visible"/>
                                      </p:to>
                                    </p:set>
                                    <p:animEffect filter="wipe(left)" transition="in">
                                      <p:cBhvr>
                                        <p:cTn id="15" dur="1500"/>
                                        <p:tgtEl>
                                          <p:spTgt spid="69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690">
                                            <p:txEl>
                                              <p:pRg st="2" end="2"/>
                                            </p:txEl>
                                          </p:spTgt>
                                        </p:tgtEl>
                                        <p:attrNameLst>
                                          <p:attrName>style.visibility</p:attrName>
                                        </p:attrNameLst>
                                      </p:cBhvr>
                                      <p:to>
                                        <p:strVal val="visible"/>
                                      </p:to>
                                    </p:set>
                                    <p:animEffect filter="wipe(left)" transition="in">
                                      <p:cBhvr>
                                        <p:cTn id="20" dur="1500"/>
                                        <p:tgtEl>
                                          <p:spTgt spid="69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690">
                                            <p:txEl>
                                              <p:pRg st="3" end="3"/>
                                            </p:txEl>
                                          </p:spTgt>
                                        </p:tgtEl>
                                        <p:attrNameLst>
                                          <p:attrName>style.visibility</p:attrName>
                                        </p:attrNameLst>
                                      </p:cBhvr>
                                      <p:to>
                                        <p:strVal val="visible"/>
                                      </p:to>
                                    </p:set>
                                    <p:animEffect filter="wipe(left)" transition="in">
                                      <p:cBhvr>
                                        <p:cTn id="25" dur="1500"/>
                                        <p:tgtEl>
                                          <p:spTgt spid="69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 presetID="2" grpId="2" fill="hold">
                                  <p:stCondLst>
                                    <p:cond delay="0"/>
                                  </p:stCondLst>
                                  <p:iterate type="el" backwards="0">
                                    <p:tmAbs val="0"/>
                                  </p:iterate>
                                  <p:childTnLst>
                                    <p:set>
                                      <p:cBhvr>
                                        <p:cTn id="29" fill="hold"/>
                                        <p:tgtEl>
                                          <p:spTgt spid="691"/>
                                        </p:tgtEl>
                                        <p:attrNameLst>
                                          <p:attrName>style.visibility</p:attrName>
                                        </p:attrNameLst>
                                      </p:cBhvr>
                                      <p:to>
                                        <p:strVal val="visible"/>
                                      </p:to>
                                    </p:set>
                                    <p:anim calcmode="lin" valueType="num">
                                      <p:cBhvr>
                                        <p:cTn id="30" dur="1500" fill="hold"/>
                                        <p:tgtEl>
                                          <p:spTgt spid="691"/>
                                        </p:tgtEl>
                                        <p:attrNameLst>
                                          <p:attrName>ppt_x</p:attrName>
                                        </p:attrNameLst>
                                      </p:cBhvr>
                                      <p:tavLst>
                                        <p:tav tm="0">
                                          <p:val>
                                            <p:strVal val="#ppt_x"/>
                                          </p:val>
                                        </p:tav>
                                        <p:tav tm="100000">
                                          <p:val>
                                            <p:strVal val="#ppt_x"/>
                                          </p:val>
                                        </p:tav>
                                      </p:tavLst>
                                    </p:anim>
                                    <p:anim calcmode="lin" valueType="num">
                                      <p:cBhvr>
                                        <p:cTn id="31" dur="1500" fill="hold"/>
                                        <p:tgtEl>
                                          <p:spTgt spid="6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0" grpId="1"/>
      <p:bldP build="whole" bldLvl="1" animBg="1" rev="0" advAuto="0" spid="691"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3"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94"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95"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698" name="Image"/>
          <p:cNvGrpSpPr/>
          <p:nvPr/>
        </p:nvGrpSpPr>
        <p:grpSpPr>
          <a:xfrm flipH="1">
            <a:off x="216605" y="2026060"/>
            <a:ext cx="5432743" cy="7719541"/>
            <a:chOff x="0" y="0"/>
            <a:chExt cx="5432742" cy="7719540"/>
          </a:xfrm>
        </p:grpSpPr>
        <p:pic>
          <p:nvPicPr>
            <p:cNvPr id="697"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96"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99" name="Romans 1:18–21 (NKJV)…"/>
          <p:cNvSpPr txBox="1"/>
          <p:nvPr/>
        </p:nvSpPr>
        <p:spPr>
          <a:xfrm>
            <a:off x="5676805" y="1940453"/>
            <a:ext cx="7208610" cy="7602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300">
                <a:solidFill>
                  <a:srgbClr val="000000"/>
                </a:solidFill>
                <a:latin typeface="Times New Roman"/>
                <a:ea typeface="Times New Roman"/>
                <a:cs typeface="Times New Roman"/>
                <a:sym typeface="Times New Roman"/>
              </a:defRPr>
            </a:pPr>
            <a:r>
              <a:t>Romans 1:18–21 (NKJV)</a:t>
            </a:r>
          </a:p>
          <a:p>
            <a:pPr defTabSz="457200">
              <a:defRPr sz="3300">
                <a:solidFill>
                  <a:srgbClr val="000000"/>
                </a:solidFill>
                <a:latin typeface="Times New Roman"/>
                <a:ea typeface="Times New Roman"/>
                <a:cs typeface="Times New Roman"/>
                <a:sym typeface="Times New Roman"/>
              </a:defRPr>
            </a:pPr>
            <a:r>
              <a:rPr baseline="31999"/>
              <a:t>18</a:t>
            </a:r>
            <a:r>
              <a:t> For the wrath of God is revealed from heaven against all ungodliness and unrighteousness of men, who suppress the truth in unrighteousness, </a:t>
            </a:r>
            <a:r>
              <a:rPr baseline="31999"/>
              <a:t>19</a:t>
            </a:r>
            <a:r>
              <a:t> because what may be known of God is manifest in them, for God has shown </a:t>
            </a:r>
            <a:r>
              <a:rPr i="1"/>
              <a:t>it</a:t>
            </a:r>
            <a:r>
              <a:t> to them. </a:t>
            </a:r>
            <a:r>
              <a:rPr baseline="31999"/>
              <a:t>20</a:t>
            </a:r>
            <a:r>
              <a:t> For since the creation of the world His invisible </a:t>
            </a:r>
            <a:r>
              <a:rPr i="1"/>
              <a:t>attributes</a:t>
            </a:r>
            <a:r>
              <a:t> are clearly seen, being understood by the things that are made, </a:t>
            </a:r>
            <a:r>
              <a:rPr i="1"/>
              <a:t>even</a:t>
            </a:r>
            <a:r>
              <a:t> His eternal power and Godhead, so that they are without excuse, </a:t>
            </a:r>
            <a:r>
              <a:rPr baseline="31999"/>
              <a:t>21</a:t>
            </a:r>
            <a:r>
              <a:t> because, although they knew God, they did not glorify </a:t>
            </a:r>
            <a:r>
              <a:rPr i="1"/>
              <a:t>Him</a:t>
            </a:r>
            <a:r>
              <a:t> as God, nor were thankful, but became futile in their thoughts, and their foolish hearts were darkened.</a:t>
            </a:r>
          </a:p>
        </p:txBody>
      </p:sp>
      <p:sp>
        <p:nvSpPr>
          <p:cNvPr id="700" name="THOSE WHO DO NOT HAVE THE PROPER ATTITUDE TOWARDS GOD WILL BE THE RECIPIENTS OF HIS WRATH!"/>
          <p:cNvSpPr txBox="1"/>
          <p:nvPr/>
        </p:nvSpPr>
        <p:spPr>
          <a:xfrm>
            <a:off x="497102" y="5604959"/>
            <a:ext cx="4871750" cy="374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n w="12700" cap="flat">
                  <a:solidFill>
                    <a:srgbClr val="000000"/>
                  </a:solidFill>
                  <a:prstDash val="solid"/>
                  <a:miter lim="400000"/>
                </a:ln>
                <a:solidFill>
                  <a:srgbClr val="FFFFFF"/>
                </a:solidFill>
                <a:effectLst>
                  <a:outerShdw sx="100000" sy="100000" kx="0" ky="0" algn="b" rotWithShape="0" blurRad="50800" dist="63500" dir="2400000">
                    <a:srgbClr val="000000"/>
                  </a:outerShdw>
                </a:effectLst>
                <a:latin typeface="Gill Sans"/>
                <a:ea typeface="Gill Sans"/>
                <a:cs typeface="Gill Sans"/>
                <a:sym typeface="Gill Sans"/>
              </a:defRPr>
            </a:lvl1pPr>
          </a:lstStyle>
          <a:p>
            <a:pPr/>
            <a:r>
              <a:t>THOSE WHO DO NOT HAVE THE PROPER ATTITUDE TOWARDS GOD WILL BE THE RECIPIENTS OF HIS WRATH!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2"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703"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pic>
        <p:nvPicPr>
          <p:cNvPr id="704"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705"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706" name="(Ephesians 4:17-32)"/>
          <p:cNvSpPr txBox="1"/>
          <p:nvPr/>
        </p:nvSpPr>
        <p:spPr>
          <a:xfrm>
            <a:off x="144184" y="9100426"/>
            <a:ext cx="3641974"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(Ephesians 4:17-32)</a:t>
            </a:r>
          </a:p>
        </p:txBody>
      </p:sp>
      <p:sp>
        <p:nvSpPr>
          <p:cNvPr id="707" name="FEAR / REVERENCE / AWE"/>
          <p:cNvSpPr/>
          <p:nvPr/>
        </p:nvSpPr>
        <p:spPr>
          <a:xfrm>
            <a:off x="274885" y="7803202"/>
            <a:ext cx="7086116" cy="955856"/>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REVERENCE / AWE</a:t>
            </a:r>
          </a:p>
        </p:txBody>
      </p:sp>
      <p:sp>
        <p:nvSpPr>
          <p:cNvPr id="708" name="LOVING SUBMISSION"/>
          <p:cNvSpPr/>
          <p:nvPr/>
        </p:nvSpPr>
        <p:spPr>
          <a:xfrm>
            <a:off x="274885" y="6742224"/>
            <a:ext cx="7086116" cy="955856"/>
          </a:xfrm>
          <a:prstGeom prst="roundRect">
            <a:avLst>
              <a:gd name="adj" fmla="val 19930"/>
            </a:avLst>
          </a:prstGeom>
          <a:solidFill>
            <a:schemeClr val="accent1">
              <a:satOff val="5412"/>
              <a:lumOff val="-30746"/>
            </a:schemeClr>
          </a:soli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3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LOVING SUBMISSION</a:t>
            </a:r>
          </a:p>
        </p:txBody>
      </p:sp>
      <p:sp>
        <p:nvSpPr>
          <p:cNvPr id="709" name="TRUSTING OBEDIENCE"/>
          <p:cNvSpPr/>
          <p:nvPr/>
        </p:nvSpPr>
        <p:spPr>
          <a:xfrm>
            <a:off x="274885" y="5681247"/>
            <a:ext cx="7086116" cy="955856"/>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TRUSTING OBEDIENCE</a:t>
            </a:r>
          </a:p>
        </p:txBody>
      </p:sp>
      <p:sp>
        <p:nvSpPr>
          <p:cNvPr id="710" name="GRATITUDE"/>
          <p:cNvSpPr/>
          <p:nvPr/>
        </p:nvSpPr>
        <p:spPr>
          <a:xfrm>
            <a:off x="274885" y="4618604"/>
            <a:ext cx="7086116" cy="955856"/>
          </a:xfrm>
          <a:prstGeom prst="roundRect">
            <a:avLst>
              <a:gd name="adj" fmla="val 1993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GRATITUDE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707"/>
                                        </p:tgtEl>
                                        <p:attrNameLst>
                                          <p:attrName>style.visibility</p:attrName>
                                        </p:attrNameLst>
                                      </p:cBhvr>
                                      <p:to>
                                        <p:strVal val="visible"/>
                                      </p:to>
                                    </p:set>
                                    <p:anim calcmode="lin" valueType="num">
                                      <p:cBhvr>
                                        <p:cTn id="7" dur="1500" fill="hold"/>
                                        <p:tgtEl>
                                          <p:spTgt spid="707"/>
                                        </p:tgtEl>
                                        <p:attrNameLst>
                                          <p:attrName>ppt_x</p:attrName>
                                        </p:attrNameLst>
                                      </p:cBhvr>
                                      <p:tavLst>
                                        <p:tav tm="0">
                                          <p:val>
                                            <p:strVal val="#ppt_x"/>
                                          </p:val>
                                        </p:tav>
                                        <p:tav tm="100000">
                                          <p:val>
                                            <p:strVal val="#ppt_x"/>
                                          </p:val>
                                        </p:tav>
                                      </p:tavLst>
                                    </p:anim>
                                    <p:anim calcmode="lin" valueType="num">
                                      <p:cBhvr>
                                        <p:cTn id="8" dur="1500" fill="hold"/>
                                        <p:tgtEl>
                                          <p:spTgt spid="70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708"/>
                                        </p:tgtEl>
                                        <p:attrNameLst>
                                          <p:attrName>style.visibility</p:attrName>
                                        </p:attrNameLst>
                                      </p:cBhvr>
                                      <p:to>
                                        <p:strVal val="visible"/>
                                      </p:to>
                                    </p:set>
                                    <p:anim calcmode="lin" valueType="num">
                                      <p:cBhvr>
                                        <p:cTn id="13" dur="1500" fill="hold"/>
                                        <p:tgtEl>
                                          <p:spTgt spid="708"/>
                                        </p:tgtEl>
                                        <p:attrNameLst>
                                          <p:attrName>ppt_x</p:attrName>
                                        </p:attrNameLst>
                                      </p:cBhvr>
                                      <p:tavLst>
                                        <p:tav tm="0">
                                          <p:val>
                                            <p:strVal val="#ppt_x"/>
                                          </p:val>
                                        </p:tav>
                                        <p:tav tm="100000">
                                          <p:val>
                                            <p:strVal val="#ppt_x"/>
                                          </p:val>
                                        </p:tav>
                                      </p:tavLst>
                                    </p:anim>
                                    <p:anim calcmode="lin" valueType="num">
                                      <p:cBhvr>
                                        <p:cTn id="14" dur="1500" fill="hold"/>
                                        <p:tgtEl>
                                          <p:spTgt spid="70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709"/>
                                        </p:tgtEl>
                                        <p:attrNameLst>
                                          <p:attrName>style.visibility</p:attrName>
                                        </p:attrNameLst>
                                      </p:cBhvr>
                                      <p:to>
                                        <p:strVal val="visible"/>
                                      </p:to>
                                    </p:set>
                                    <p:anim calcmode="lin" valueType="num">
                                      <p:cBhvr>
                                        <p:cTn id="19" dur="1500" fill="hold"/>
                                        <p:tgtEl>
                                          <p:spTgt spid="709"/>
                                        </p:tgtEl>
                                        <p:attrNameLst>
                                          <p:attrName>ppt_x</p:attrName>
                                        </p:attrNameLst>
                                      </p:cBhvr>
                                      <p:tavLst>
                                        <p:tav tm="0">
                                          <p:val>
                                            <p:strVal val="#ppt_x"/>
                                          </p:val>
                                        </p:tav>
                                        <p:tav tm="100000">
                                          <p:val>
                                            <p:strVal val="#ppt_x"/>
                                          </p:val>
                                        </p:tav>
                                      </p:tavLst>
                                    </p:anim>
                                    <p:anim calcmode="lin" valueType="num">
                                      <p:cBhvr>
                                        <p:cTn id="20" dur="1500" fill="hold"/>
                                        <p:tgtEl>
                                          <p:spTgt spid="70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710"/>
                                        </p:tgtEl>
                                        <p:attrNameLst>
                                          <p:attrName>style.visibility</p:attrName>
                                        </p:attrNameLst>
                                      </p:cBhvr>
                                      <p:to>
                                        <p:strVal val="visible"/>
                                      </p:to>
                                    </p:set>
                                    <p:anim calcmode="lin" valueType="num">
                                      <p:cBhvr>
                                        <p:cTn id="25" dur="1500" fill="hold"/>
                                        <p:tgtEl>
                                          <p:spTgt spid="710"/>
                                        </p:tgtEl>
                                        <p:attrNameLst>
                                          <p:attrName>ppt_x</p:attrName>
                                        </p:attrNameLst>
                                      </p:cBhvr>
                                      <p:tavLst>
                                        <p:tav tm="0">
                                          <p:val>
                                            <p:strVal val="#ppt_x"/>
                                          </p:val>
                                        </p:tav>
                                        <p:tav tm="100000">
                                          <p:val>
                                            <p:strVal val="#ppt_x"/>
                                          </p:val>
                                        </p:tav>
                                      </p:tavLst>
                                    </p:anim>
                                    <p:anim calcmode="lin" valueType="num">
                                      <p:cBhvr>
                                        <p:cTn id="26" dur="1500" fill="hold"/>
                                        <p:tgtEl>
                                          <p:spTgt spid="7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0" grpId="4"/>
      <p:bldP build="whole" bldLvl="1" animBg="1" rev="0" advAuto="0" spid="708" grpId="2"/>
      <p:bldP build="whole" bldLvl="1" animBg="1" rev="0" advAuto="0" spid="709" grpId="3"/>
      <p:bldP build="whole" bldLvl="1" animBg="1" rev="0" advAuto="0" spid="707"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2" name="Image" descr="Image"/>
          <p:cNvPicPr>
            <a:picLocks noChangeAspect="1"/>
          </p:cNvPicPr>
          <p:nvPr/>
        </p:nvPicPr>
        <p:blipFill>
          <a:blip r:embed="rId2">
            <a:extLst/>
          </a:blip>
          <a:srcRect l="44858" t="13376" r="12083" b="11006"/>
          <a:stretch>
            <a:fillRect/>
          </a:stretch>
        </p:blipFill>
        <p:spPr>
          <a:xfrm>
            <a:off x="6525999" y="1131292"/>
            <a:ext cx="6398267" cy="7490866"/>
          </a:xfrm>
          <a:prstGeom prst="rect">
            <a:avLst/>
          </a:prstGeom>
          <a:ln w="12700">
            <a:miter lim="400000"/>
          </a:ln>
          <a:effectLst>
            <a:outerShdw sx="100000" sy="100000" kx="0" ky="0" algn="b" rotWithShape="0" blurRad="215900" dist="104529" dir="5400000">
              <a:srgbClr val="000000">
                <a:alpha val="62434"/>
              </a:srgbClr>
            </a:outerShdw>
          </a:effectLst>
        </p:spPr>
      </p:pic>
      <p:pic>
        <p:nvPicPr>
          <p:cNvPr id="713"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714"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pic>
        <p:nvPicPr>
          <p:cNvPr id="715"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716"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717" name="(Acts 17:22-32)"/>
          <p:cNvSpPr txBox="1"/>
          <p:nvPr/>
        </p:nvSpPr>
        <p:spPr>
          <a:xfrm>
            <a:off x="90221" y="9095663"/>
            <a:ext cx="293675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(Acts 17:22-32)</a:t>
            </a:r>
          </a:p>
        </p:txBody>
      </p:sp>
      <p:sp>
        <p:nvSpPr>
          <p:cNvPr id="718" name="Our Attitude Towards GOD MATTERS"/>
          <p:cNvSpPr txBox="1"/>
          <p:nvPr/>
        </p:nvSpPr>
        <p:spPr>
          <a:xfrm>
            <a:off x="357314" y="4448803"/>
            <a:ext cx="12290172" cy="8255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GOD MATTERS</a:t>
            </a:r>
          </a:p>
        </p:txBody>
      </p:sp>
      <p:sp>
        <p:nvSpPr>
          <p:cNvPr id="719" name="In order to be pleasing to God, we must have an attitude of complete trust &amp; surrender.…"/>
          <p:cNvSpPr txBox="1"/>
          <p:nvPr/>
        </p:nvSpPr>
        <p:spPr>
          <a:xfrm>
            <a:off x="251460" y="5455326"/>
            <a:ext cx="12501880" cy="2870201"/>
          </a:xfrm>
          <a:prstGeom prst="rect">
            <a:avLst/>
          </a:prstGeom>
          <a:ln w="12700">
            <a:miter lim="400000"/>
          </a:ln>
          <a:effectLst>
            <a:outerShdw sx="100000" sy="100000" kx="0" ky="0" algn="b" rotWithShape="0" blurRad="215900" dist="104529" dir="5400000">
              <a:srgbClr val="000000">
                <a:alpha val="624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800"/>
              </a:spcBef>
              <a:defRPr b="1" sz="4200">
                <a:solidFill>
                  <a:srgbClr val="FFFFFF"/>
                </a:solidFill>
                <a:effectLst>
                  <a:outerShdw sx="100000" sy="100000" kx="0" ky="0" algn="b" rotWithShape="0" blurRad="50800" dist="63500" dir="1800000">
                    <a:srgbClr val="000000"/>
                  </a:outerShdw>
                </a:effectLst>
                <a:latin typeface="Gill Sans"/>
                <a:ea typeface="Gill Sans"/>
                <a:cs typeface="Gill Sans"/>
                <a:sym typeface="Gill Sans"/>
              </a:defRPr>
            </a:pPr>
            <a:r>
              <a:t>In order to be pleasing to God, we must have an attitude of complete trust &amp; surrender.</a:t>
            </a:r>
          </a:p>
          <a:p>
            <a:pPr>
              <a:spcBef>
                <a:spcPts val="1800"/>
              </a:spcBef>
              <a:defRPr b="1" sz="4400">
                <a:solidFill>
                  <a:schemeClr val="accent3">
                    <a:hueOff val="198700"/>
                    <a:satOff val="21248"/>
                    <a:lumOff val="19305"/>
                  </a:schemeClr>
                </a:solidFill>
                <a:effectLst>
                  <a:outerShdw sx="100000" sy="100000" kx="0" ky="0" algn="b" rotWithShape="0" blurRad="50800" dist="63500" dir="1800000">
                    <a:srgbClr val="000000"/>
                  </a:outerShdw>
                </a:effectLst>
                <a:latin typeface="Gill Sans"/>
                <a:ea typeface="Gill Sans"/>
                <a:cs typeface="Gill Sans"/>
                <a:sym typeface="Gill Sans"/>
              </a:defRPr>
            </a:pPr>
            <a:r>
              <a:t>DO WE HAVE AN ATTITUDE TOWARDS GOD THAT PROMOTES A LIVING FAITH?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719">
                                            <p:txEl>
                                              <p:pRg st="1" end="1"/>
                                            </p:txEl>
                                          </p:spTgt>
                                        </p:tgtEl>
                                        <p:attrNameLst>
                                          <p:attrName>style.visibility</p:attrName>
                                        </p:attrNameLst>
                                      </p:cBhvr>
                                      <p:to>
                                        <p:strVal val="visible"/>
                                      </p:to>
                                    </p:set>
                                    <p:anim calcmode="lin" valueType="num">
                                      <p:cBhvr>
                                        <p:cTn id="7" dur="1500" fill="hold"/>
                                        <p:tgtEl>
                                          <p:spTgt spid="719">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719">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9"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2"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723"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sp>
        <p:nvSpPr>
          <p:cNvPr id="724" name="Essential Attitudes of A Living Faith"/>
          <p:cNvSpPr txBox="1"/>
          <p:nvPr/>
        </p:nvSpPr>
        <p:spPr>
          <a:xfrm>
            <a:off x="425522" y="4586854"/>
            <a:ext cx="8857320" cy="7493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535353"/>
              </a:buClr>
              <a:defRPr sz="42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Essential Attitudes of A Living Faith</a:t>
            </a:r>
          </a:p>
        </p:txBody>
      </p:sp>
      <p:pic>
        <p:nvPicPr>
          <p:cNvPr id="725"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726"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727" name="(Acts 17:22-32)"/>
          <p:cNvSpPr txBox="1"/>
          <p:nvPr/>
        </p:nvSpPr>
        <p:spPr>
          <a:xfrm>
            <a:off x="737219" y="5285696"/>
            <a:ext cx="293675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(Acts 17:22-32)</a:t>
            </a:r>
          </a:p>
        </p:txBody>
      </p:sp>
      <p:sp>
        <p:nvSpPr>
          <p:cNvPr id="728" name="Charts by Don McClain…"/>
          <p:cNvSpPr txBox="1"/>
          <p:nvPr/>
        </p:nvSpPr>
        <p:spPr>
          <a:xfrm>
            <a:off x="180366" y="7075949"/>
            <a:ext cx="12644067" cy="254781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16, 2021 / West 65th Street church of Christ P.O. Box 190062 / Little Rock AR 72219 / Phone: 501-568-1062 / 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7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77"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sp>
        <p:nvSpPr>
          <p:cNvPr id="378" name="Acts 17:22–32 (NKJV)…"/>
          <p:cNvSpPr txBox="1"/>
          <p:nvPr/>
        </p:nvSpPr>
        <p:spPr>
          <a:xfrm>
            <a:off x="281686" y="1985600"/>
            <a:ext cx="12441428" cy="7446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Acts 17:22–32 (NKJV)</a:t>
            </a:r>
          </a:p>
          <a:p>
            <a:pPr defTabSz="457200">
              <a:defRPr sz="4000">
                <a:solidFill>
                  <a:srgbClr val="000000"/>
                </a:solidFill>
                <a:latin typeface="Times New Roman"/>
                <a:ea typeface="Times New Roman"/>
                <a:cs typeface="Times New Roman"/>
                <a:sym typeface="Times New Roman"/>
              </a:defRPr>
            </a:pPr>
            <a:r>
              <a:rPr baseline="31999"/>
              <a:t>26</a:t>
            </a:r>
            <a:r>
              <a:t> And He has made from one blood every nation of men to dwell on all the face of the earth, and has determined their preappointed times and the boundaries of their dwellings, </a:t>
            </a:r>
            <a:r>
              <a:rPr baseline="31999"/>
              <a:t>27</a:t>
            </a:r>
            <a:r>
              <a:t> so that they should seek the Lord, in the hope that they might grope for Him and find Him, though He is not far from each one of us; </a:t>
            </a:r>
            <a:r>
              <a:rPr baseline="31999"/>
              <a:t>28</a:t>
            </a:r>
            <a:r>
              <a:t> for in Him we live and move and have our being, as also some of your own poets have said, ‘For we are also His offspring.’ </a:t>
            </a:r>
            <a:r>
              <a:rPr baseline="31999"/>
              <a:t>29</a:t>
            </a:r>
            <a:r>
              <a:t> Therefore, since we are the offspring of God, we ought not to think that the Divine Nature is like gold or silver or stone, something shaped by art and man’s devising.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Psalm 78:1–8 (NKJV)…"/>
          <p:cNvSpPr txBox="1"/>
          <p:nvPr/>
        </p:nvSpPr>
        <p:spPr>
          <a:xfrm>
            <a:off x="270617" y="345934"/>
            <a:ext cx="12463566" cy="90986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700">
                <a:solidFill>
                  <a:srgbClr val="000000"/>
                </a:solidFill>
                <a:latin typeface="Times New Roman"/>
                <a:ea typeface="Times New Roman"/>
                <a:cs typeface="Times New Roman"/>
                <a:sym typeface="Times New Roman"/>
              </a:defRPr>
            </a:pPr>
            <a:r>
              <a:t>Psalm 78:1–8 (NKJV)</a:t>
            </a:r>
          </a:p>
          <a:p>
            <a:pPr defTabSz="457200">
              <a:defRPr sz="3700">
                <a:solidFill>
                  <a:srgbClr val="000000"/>
                </a:solidFill>
                <a:latin typeface="Times New Roman"/>
                <a:ea typeface="Times New Roman"/>
                <a:cs typeface="Times New Roman"/>
                <a:sym typeface="Times New Roman"/>
              </a:defRPr>
            </a:pPr>
            <a:r>
              <a:rPr baseline="31999"/>
              <a:t>1</a:t>
            </a:r>
            <a:r>
              <a:t> Give ear, O my people, </a:t>
            </a:r>
            <a:r>
              <a:rPr i="1"/>
              <a:t>to</a:t>
            </a:r>
            <a:r>
              <a:t> my law; Incline your ears to the words of my mouth. </a:t>
            </a:r>
            <a:r>
              <a:rPr baseline="31999"/>
              <a:t>2</a:t>
            </a:r>
            <a:r>
              <a:t> I will open my mouth in a parable; I will utter dark sayings of old, </a:t>
            </a:r>
            <a:r>
              <a:rPr baseline="31999"/>
              <a:t>3</a:t>
            </a:r>
            <a:r>
              <a:t> Which we have heard and known, And our fathers have told us. </a:t>
            </a:r>
            <a:r>
              <a:rPr baseline="31999"/>
              <a:t>4</a:t>
            </a:r>
            <a:r>
              <a:t> We will not hide </a:t>
            </a:r>
            <a:r>
              <a:rPr i="1"/>
              <a:t>them</a:t>
            </a:r>
            <a:r>
              <a:t> from their children, Telling to the generation to come the praises of the Lord, And His strength and His wonderful works that He has done. </a:t>
            </a:r>
            <a:r>
              <a:rPr baseline="31999"/>
              <a:t>5</a:t>
            </a:r>
            <a:r>
              <a:t> For He established a testimony in Jacob, And appointed a law in Israel, Which He commanded our fathers, That they should make them known to their children; </a:t>
            </a:r>
            <a:r>
              <a:rPr baseline="31999"/>
              <a:t>6</a:t>
            </a:r>
            <a:r>
              <a:t> That the generation to come might know </a:t>
            </a:r>
            <a:r>
              <a:rPr i="1"/>
              <a:t>them,</a:t>
            </a:r>
            <a:r>
              <a:t> The children </a:t>
            </a:r>
            <a:r>
              <a:rPr i="1"/>
              <a:t>who</a:t>
            </a:r>
            <a:r>
              <a:t> would be born, </a:t>
            </a:r>
            <a:r>
              <a:rPr i="1"/>
              <a:t>That</a:t>
            </a:r>
            <a:r>
              <a:t> they may arise and declare </a:t>
            </a:r>
            <a:r>
              <a:rPr i="1"/>
              <a:t>them</a:t>
            </a:r>
            <a:r>
              <a:t> to their children, </a:t>
            </a:r>
            <a:r>
              <a:rPr baseline="31999"/>
              <a:t>7</a:t>
            </a:r>
            <a:r>
              <a:t> That they may set their hope in God, And not forget the works of God, But keep His commandments; </a:t>
            </a:r>
            <a:r>
              <a:rPr baseline="31999"/>
              <a:t>8</a:t>
            </a:r>
            <a:r>
              <a:t> And may not be like their fathers, A stubborn and rebellious generation, A generation </a:t>
            </a:r>
            <a:r>
              <a:rPr i="1"/>
              <a:t>that</a:t>
            </a:r>
            <a:r>
              <a:t> did not set its heart aright, And whose spirit was not faithful to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81"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82"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sp>
        <p:nvSpPr>
          <p:cNvPr id="383" name="Acts 17:22–32 (NKJV)…"/>
          <p:cNvSpPr txBox="1"/>
          <p:nvPr/>
        </p:nvSpPr>
        <p:spPr>
          <a:xfrm>
            <a:off x="281686" y="1985600"/>
            <a:ext cx="12441428" cy="7162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Acts 17:22–32 (NKJV)</a:t>
            </a:r>
          </a:p>
          <a:p>
            <a:pPr defTabSz="457200">
              <a:defRPr sz="4800">
                <a:solidFill>
                  <a:srgbClr val="000000"/>
                </a:solidFill>
                <a:latin typeface="Times New Roman"/>
                <a:ea typeface="Times New Roman"/>
                <a:cs typeface="Times New Roman"/>
                <a:sym typeface="Times New Roman"/>
              </a:defRPr>
            </a:pPr>
            <a:r>
              <a:rPr baseline="31999"/>
              <a:t>30</a:t>
            </a:r>
            <a:r>
              <a:t> Truly, these times of ignorance God overlooked, but now commands all men everywhere to repent, </a:t>
            </a:r>
            <a:r>
              <a:rPr baseline="31999"/>
              <a:t>31</a:t>
            </a:r>
            <a:r>
              <a:t> because He has appointed a day on which He will judge the world in righteousness by the Man whom He has ordained. He has given assurance of this to all by raising Him from the dead.” </a:t>
            </a:r>
            <a:r>
              <a:rPr baseline="31999"/>
              <a:t>32</a:t>
            </a:r>
            <a:r>
              <a:t> And when they heard of the resurrection of the dead, some mocked, while others said, “We will hear you again on this </a:t>
            </a:r>
            <a:r>
              <a:rPr i="1"/>
              <a:t>matter</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grpSp>
        <p:nvGrpSpPr>
          <p:cNvPr id="388" name="Image"/>
          <p:cNvGrpSpPr/>
          <p:nvPr/>
        </p:nvGrpSpPr>
        <p:grpSpPr>
          <a:xfrm flipH="1">
            <a:off x="173555" y="2040583"/>
            <a:ext cx="6486149" cy="7607301"/>
            <a:chOff x="0" y="0"/>
            <a:chExt cx="6486147" cy="7607300"/>
          </a:xfrm>
        </p:grpSpPr>
        <p:pic>
          <p:nvPicPr>
            <p:cNvPr id="387" name="Image" descr="Image"/>
            <p:cNvPicPr>
              <a:picLocks noChangeAspect="1"/>
            </p:cNvPicPr>
            <p:nvPr/>
          </p:nvPicPr>
          <p:blipFill>
            <a:blip r:embed="rId3">
              <a:extLst/>
            </a:blip>
            <a:srcRect l="51882" t="0" r="0" b="0"/>
            <a:stretch>
              <a:fillRect/>
            </a:stretch>
          </p:blipFill>
          <p:spPr>
            <a:xfrm>
              <a:off x="114300" y="76200"/>
              <a:ext cx="6257548" cy="7315200"/>
            </a:xfrm>
            <a:prstGeom prst="rect">
              <a:avLst/>
            </a:prstGeom>
            <a:ln>
              <a:noFill/>
            </a:ln>
            <a:effectLst/>
          </p:spPr>
        </p:pic>
        <p:pic>
          <p:nvPicPr>
            <p:cNvPr id="386" name="Image" descr="Image"/>
            <p:cNvPicPr>
              <a:picLocks noChangeAspect="0"/>
            </p:cNvPicPr>
            <p:nvPr/>
          </p:nvPicPr>
          <p:blipFill>
            <a:blip r:embed="rId4">
              <a:extLst/>
            </a:blip>
            <a:stretch>
              <a:fillRect/>
            </a:stretch>
          </p:blipFill>
          <p:spPr>
            <a:xfrm>
              <a:off x="0" y="0"/>
              <a:ext cx="6486148" cy="7607300"/>
            </a:xfrm>
            <a:prstGeom prst="rect">
              <a:avLst/>
            </a:prstGeom>
            <a:effectLst/>
          </p:spPr>
        </p:pic>
      </p:grpSp>
      <p:pic>
        <p:nvPicPr>
          <p:cNvPr id="389" name="Image" descr="Image"/>
          <p:cNvPicPr>
            <a:picLocks noChangeAspect="1"/>
          </p:cNvPicPr>
          <p:nvPr/>
        </p:nvPicPr>
        <p:blipFill>
          <a:blip r:embed="rId5">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390" name="&quot;A settled way of thinking or feeling about someone or something, typically one that is reflected in a person's behavior.”…"/>
          <p:cNvSpPr txBox="1"/>
          <p:nvPr/>
        </p:nvSpPr>
        <p:spPr>
          <a:xfrm>
            <a:off x="6879717" y="3219930"/>
            <a:ext cx="5893247"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4200"/>
            </a:pPr>
            <a:r>
              <a:t>"A settled way of thinking or feeling about someone or something, typically one that is reflected in a person's behavior.”</a:t>
            </a:r>
          </a:p>
          <a:p>
            <a:pPr marL="685799" indent="-685799" algn="l">
              <a:spcBef>
                <a:spcPts val="1500"/>
              </a:spcBef>
              <a:buSzPct val="80000"/>
              <a:buBlip>
                <a:blip r:embed="rId6"/>
              </a:buBlip>
              <a:defRPr sz="4200"/>
            </a:pPr>
            <a:r>
              <a:t>“Beliefs, emotions, and behaviors toward a particular object, person, thing, or event”</a:t>
            </a:r>
          </a:p>
        </p:txBody>
      </p:sp>
      <p:pic>
        <p:nvPicPr>
          <p:cNvPr id="391" name="Image" descr="Image"/>
          <p:cNvPicPr>
            <a:picLocks noChangeAspect="1"/>
          </p:cNvPicPr>
          <p:nvPr/>
        </p:nvPicPr>
        <p:blipFill>
          <a:blip r:embed="rId7">
            <a:extLst/>
          </a:blip>
          <a:stretch>
            <a:fillRect/>
          </a:stretch>
        </p:blipFill>
        <p:spPr>
          <a:xfrm>
            <a:off x="6728941" y="2053458"/>
            <a:ext cx="6194797" cy="1019593"/>
          </a:xfrm>
          <a:prstGeom prst="rect">
            <a:avLst/>
          </a:prstGeom>
          <a:ln w="12700">
            <a:miter lim="400000"/>
          </a:ln>
        </p:spPr>
      </p:pic>
      <p:sp>
        <p:nvSpPr>
          <p:cNvPr id="392"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0">
                                            <p:bg/>
                                          </p:spTgt>
                                        </p:tgtEl>
                                        <p:attrNameLst>
                                          <p:attrName>style.visibility</p:attrName>
                                        </p:attrNameLst>
                                      </p:cBhvr>
                                      <p:to>
                                        <p:strVal val="visible"/>
                                      </p:to>
                                    </p:set>
                                    <p:animEffect filter="wipe(left)" transition="in">
                                      <p:cBhvr>
                                        <p:cTn id="7" dur="1500"/>
                                        <p:tgtEl>
                                          <p:spTgt spid="39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0">
                                            <p:txEl>
                                              <p:pRg st="0" end="0"/>
                                            </p:txEl>
                                          </p:spTgt>
                                        </p:tgtEl>
                                        <p:attrNameLst>
                                          <p:attrName>style.visibility</p:attrName>
                                        </p:attrNameLst>
                                      </p:cBhvr>
                                      <p:to>
                                        <p:strVal val="visible"/>
                                      </p:to>
                                    </p:set>
                                    <p:animEffect filter="wipe(left)" transition="in">
                                      <p:cBhvr>
                                        <p:cTn id="10" dur="1500"/>
                                        <p:tgtEl>
                                          <p:spTgt spid="3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0">
                                            <p:txEl>
                                              <p:pRg st="1" end="1"/>
                                            </p:txEl>
                                          </p:spTgt>
                                        </p:tgtEl>
                                        <p:attrNameLst>
                                          <p:attrName>style.visibility</p:attrName>
                                        </p:attrNameLst>
                                      </p:cBhvr>
                                      <p:to>
                                        <p:strVal val="visible"/>
                                      </p:to>
                                    </p:set>
                                    <p:animEffect filter="wipe(left)" transition="in">
                                      <p:cBhvr>
                                        <p:cTn id="15" dur="1500"/>
                                        <p:tgtEl>
                                          <p:spTgt spid="39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6" name="Image"/>
          <p:cNvGrpSpPr/>
          <p:nvPr/>
        </p:nvGrpSpPr>
        <p:grpSpPr>
          <a:xfrm flipH="1">
            <a:off x="173555" y="2040583"/>
            <a:ext cx="6486149" cy="7607301"/>
            <a:chOff x="0" y="0"/>
            <a:chExt cx="6486147" cy="7607300"/>
          </a:xfrm>
        </p:grpSpPr>
        <p:pic>
          <p:nvPicPr>
            <p:cNvPr id="395" name="Image" descr="Image"/>
            <p:cNvPicPr>
              <a:picLocks noChangeAspect="1"/>
            </p:cNvPicPr>
            <p:nvPr/>
          </p:nvPicPr>
          <p:blipFill>
            <a:blip r:embed="rId2">
              <a:extLst/>
            </a:blip>
            <a:srcRect l="51882" t="0" r="0" b="0"/>
            <a:stretch>
              <a:fillRect/>
            </a:stretch>
          </p:blipFill>
          <p:spPr>
            <a:xfrm>
              <a:off x="114300" y="76200"/>
              <a:ext cx="6257548" cy="7315200"/>
            </a:xfrm>
            <a:prstGeom prst="rect">
              <a:avLst/>
            </a:prstGeom>
            <a:ln>
              <a:noFill/>
            </a:ln>
            <a:effectLst/>
          </p:spPr>
        </p:pic>
        <p:pic>
          <p:nvPicPr>
            <p:cNvPr id="394" name="Image" descr="Image"/>
            <p:cNvPicPr>
              <a:picLocks noChangeAspect="0"/>
            </p:cNvPicPr>
            <p:nvPr/>
          </p:nvPicPr>
          <p:blipFill>
            <a:blip r:embed="rId3">
              <a:extLst/>
            </a:blip>
            <a:stretch>
              <a:fillRect/>
            </a:stretch>
          </p:blipFill>
          <p:spPr>
            <a:xfrm>
              <a:off x="0" y="0"/>
              <a:ext cx="6486148" cy="7607300"/>
            </a:xfrm>
            <a:prstGeom prst="rect">
              <a:avLst/>
            </a:prstGeom>
            <a:effectLst/>
          </p:spPr>
        </p:pic>
      </p:grpSp>
      <p:sp>
        <p:nvSpPr>
          <p:cNvPr id="397" name="“For as he thinks in his heart, so is he.”…"/>
          <p:cNvSpPr txBox="1"/>
          <p:nvPr/>
        </p:nvSpPr>
        <p:spPr>
          <a:xfrm>
            <a:off x="470006" y="2719596"/>
            <a:ext cx="5893247" cy="6249275"/>
          </a:xfrm>
          <a:prstGeom prst="rect">
            <a:avLst/>
          </a:prstGeom>
          <a:solidFill>
            <a:srgbClr val="000000">
              <a:alpha val="18925"/>
            </a:srgbClr>
          </a:solidFill>
          <a:ln w="12700">
            <a:miter lim="400000"/>
          </a:ln>
          <a:effectLst>
            <a:outerShdw sx="100000" sy="100000" kx="0" ky="0" algn="b" rotWithShape="0" blurRad="190500" dist="83082"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89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rPr baseline="31999"/>
              <a:t>“</a:t>
            </a:r>
            <a:r>
              <a:t>For as he thinks in his heart, so </a:t>
            </a:r>
            <a:r>
              <a:rPr i="1"/>
              <a:t>is</a:t>
            </a:r>
            <a:r>
              <a:t> he.”</a:t>
            </a:r>
          </a:p>
          <a:p>
            <a:pPr defTabSz="457200">
              <a:defRPr sz="69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t>Proverbs 23:7</a:t>
            </a:r>
          </a:p>
        </p:txBody>
      </p:sp>
      <p:pic>
        <p:nvPicPr>
          <p:cNvPr id="398" name="Image" descr="Image"/>
          <p:cNvPicPr>
            <a:picLocks noChangeAspect="0"/>
          </p:cNvPicPr>
          <p:nvPr/>
        </p:nvPicPr>
        <p:blipFill>
          <a:blip r:embed="rId4">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399" name="Image" descr="Image"/>
          <p:cNvPicPr>
            <a:picLocks noChangeAspect="1"/>
          </p:cNvPicPr>
          <p:nvPr/>
        </p:nvPicPr>
        <p:blipFill>
          <a:blip r:embed="rId5">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00" name="Cognitive: Your thoughts and beliefs about the subject.…"/>
          <p:cNvSpPr txBox="1"/>
          <p:nvPr/>
        </p:nvSpPr>
        <p:spPr>
          <a:xfrm>
            <a:off x="6847661" y="3425059"/>
            <a:ext cx="5893247" cy="5898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4100"/>
            </a:pPr>
            <a:r>
              <a:rPr b="1">
                <a:latin typeface="Gill Sans"/>
                <a:ea typeface="Gill Sans"/>
                <a:cs typeface="Gill Sans"/>
                <a:sym typeface="Gill Sans"/>
              </a:rPr>
              <a:t>Cognitive</a:t>
            </a:r>
            <a:r>
              <a:t>: Your thoughts and beliefs about the subject.</a:t>
            </a:r>
          </a:p>
          <a:p>
            <a:pPr marL="685799" indent="-685799" algn="l">
              <a:spcBef>
                <a:spcPts val="1500"/>
              </a:spcBef>
              <a:buSzPct val="80000"/>
              <a:buBlip>
                <a:blip r:embed="rId6"/>
              </a:buBlip>
              <a:defRPr sz="4100"/>
            </a:pPr>
            <a:r>
              <a:rPr b="1">
                <a:latin typeface="Gill Sans"/>
                <a:ea typeface="Gill Sans"/>
                <a:cs typeface="Gill Sans"/>
                <a:sym typeface="Gill Sans"/>
              </a:rPr>
              <a:t>Affective</a:t>
            </a:r>
            <a:r>
              <a:t>: How the object, person, issue, or event makes you feel.</a:t>
            </a:r>
          </a:p>
          <a:p>
            <a:pPr marL="685799" indent="-685799" algn="l">
              <a:spcBef>
                <a:spcPts val="1500"/>
              </a:spcBef>
              <a:buSzPct val="80000"/>
              <a:buBlip>
                <a:blip r:embed="rId6"/>
              </a:buBlip>
              <a:defRPr sz="4100"/>
            </a:pPr>
            <a:r>
              <a:rPr b="1">
                <a:latin typeface="Gill Sans"/>
                <a:ea typeface="Gill Sans"/>
                <a:cs typeface="Gill Sans"/>
                <a:sym typeface="Gill Sans"/>
              </a:rPr>
              <a:t>Behavioral</a:t>
            </a:r>
            <a:r>
              <a:t>: How attitude influences your behavior.</a:t>
            </a:r>
          </a:p>
        </p:txBody>
      </p:sp>
      <p:pic>
        <p:nvPicPr>
          <p:cNvPr id="401" name="Image" descr="Image"/>
          <p:cNvPicPr>
            <a:picLocks noChangeAspect="1"/>
          </p:cNvPicPr>
          <p:nvPr/>
        </p:nvPicPr>
        <p:blipFill>
          <a:blip r:embed="rId7">
            <a:extLst/>
          </a:blip>
          <a:stretch>
            <a:fillRect/>
          </a:stretch>
        </p:blipFill>
        <p:spPr>
          <a:xfrm>
            <a:off x="6665519" y="2382213"/>
            <a:ext cx="6257529" cy="810464"/>
          </a:xfrm>
          <a:prstGeom prst="rect">
            <a:avLst/>
          </a:prstGeom>
          <a:ln w="12700">
            <a:miter lim="400000"/>
          </a:ln>
        </p:spPr>
      </p:pic>
      <p:sp>
        <p:nvSpPr>
          <p:cNvPr id="402"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Image" descr="Image"/>
          <p:cNvPicPr>
            <a:picLocks noChangeAspect="1"/>
          </p:cNvPicPr>
          <p:nvPr/>
        </p:nvPicPr>
        <p:blipFill>
          <a:blip r:embed="rId2">
            <a:extLst/>
          </a:blip>
          <a:stretch>
            <a:fillRect/>
          </a:stretch>
        </p:blipFill>
        <p:spPr>
          <a:xfrm>
            <a:off x="7302456" y="8361238"/>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05"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grpSp>
        <p:nvGrpSpPr>
          <p:cNvPr id="408" name="Image"/>
          <p:cNvGrpSpPr/>
          <p:nvPr/>
        </p:nvGrpSpPr>
        <p:grpSpPr>
          <a:xfrm flipH="1">
            <a:off x="173555" y="2040583"/>
            <a:ext cx="6486149" cy="7607301"/>
            <a:chOff x="0" y="0"/>
            <a:chExt cx="6486147" cy="7607300"/>
          </a:xfrm>
        </p:grpSpPr>
        <p:pic>
          <p:nvPicPr>
            <p:cNvPr id="407" name="Image" descr="Image"/>
            <p:cNvPicPr>
              <a:picLocks noChangeAspect="1"/>
            </p:cNvPicPr>
            <p:nvPr/>
          </p:nvPicPr>
          <p:blipFill>
            <a:blip r:embed="rId4">
              <a:extLst/>
            </a:blip>
            <a:srcRect l="51882" t="0" r="0" b="0"/>
            <a:stretch>
              <a:fillRect/>
            </a:stretch>
          </p:blipFill>
          <p:spPr>
            <a:xfrm>
              <a:off x="114300" y="76200"/>
              <a:ext cx="6257548" cy="7315200"/>
            </a:xfrm>
            <a:prstGeom prst="rect">
              <a:avLst/>
            </a:prstGeom>
            <a:ln>
              <a:noFill/>
            </a:ln>
            <a:effectLst/>
          </p:spPr>
        </p:pic>
        <p:pic>
          <p:nvPicPr>
            <p:cNvPr id="406" name="Image" descr="Image"/>
            <p:cNvPicPr>
              <a:picLocks noChangeAspect="0"/>
            </p:cNvPicPr>
            <p:nvPr/>
          </p:nvPicPr>
          <p:blipFill>
            <a:blip r:embed="rId5">
              <a:extLst/>
            </a:blip>
            <a:stretch>
              <a:fillRect/>
            </a:stretch>
          </p:blipFill>
          <p:spPr>
            <a:xfrm>
              <a:off x="0" y="0"/>
              <a:ext cx="6486148" cy="7607300"/>
            </a:xfrm>
            <a:prstGeom prst="rect">
              <a:avLst/>
            </a:prstGeom>
            <a:effectLst/>
          </p:spPr>
        </p:pic>
      </p:grpSp>
      <p:pic>
        <p:nvPicPr>
          <p:cNvPr id="409" name="Image" descr="Image"/>
          <p:cNvPicPr>
            <a:picLocks noChangeAspect="1"/>
          </p:cNvPicPr>
          <p:nvPr/>
        </p:nvPicPr>
        <p:blipFill>
          <a:blip r:embed="rId6">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pic>
        <p:nvPicPr>
          <p:cNvPr id="410" name="Image" descr="Image"/>
          <p:cNvPicPr>
            <a:picLocks noChangeAspect="1"/>
          </p:cNvPicPr>
          <p:nvPr/>
        </p:nvPicPr>
        <p:blipFill>
          <a:blip r:embed="rId7">
            <a:extLst/>
          </a:blip>
          <a:stretch>
            <a:fillRect/>
          </a:stretch>
        </p:blipFill>
        <p:spPr>
          <a:xfrm>
            <a:off x="7302456" y="2330002"/>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11" name="Image" descr="Image"/>
          <p:cNvPicPr>
            <a:picLocks noChangeAspect="1"/>
          </p:cNvPicPr>
          <p:nvPr/>
        </p:nvPicPr>
        <p:blipFill>
          <a:blip r:embed="rId8">
            <a:extLst/>
          </a:blip>
          <a:stretch>
            <a:fillRect/>
          </a:stretch>
        </p:blipFill>
        <p:spPr>
          <a:xfrm>
            <a:off x="7302456" y="3524377"/>
            <a:ext cx="4914901" cy="1020971"/>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12" name="Image" descr="Image"/>
          <p:cNvPicPr>
            <a:picLocks noChangeAspect="1"/>
          </p:cNvPicPr>
          <p:nvPr/>
        </p:nvPicPr>
        <p:blipFill>
          <a:blip r:embed="rId9">
            <a:extLst/>
          </a:blip>
          <a:stretch>
            <a:fillRect/>
          </a:stretch>
        </p:blipFill>
        <p:spPr>
          <a:xfrm>
            <a:off x="7302456" y="5948744"/>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13" name="Image" descr="Image"/>
          <p:cNvPicPr>
            <a:picLocks noChangeAspect="1"/>
          </p:cNvPicPr>
          <p:nvPr/>
        </p:nvPicPr>
        <p:blipFill>
          <a:blip r:embed="rId10">
            <a:extLst/>
          </a:blip>
          <a:stretch>
            <a:fillRect/>
          </a:stretch>
        </p:blipFill>
        <p:spPr>
          <a:xfrm>
            <a:off x="7302456" y="4742496"/>
            <a:ext cx="4914901" cy="997228"/>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14" name="Image" descr="Image"/>
          <p:cNvPicPr>
            <a:picLocks noChangeAspect="1"/>
          </p:cNvPicPr>
          <p:nvPr/>
        </p:nvPicPr>
        <p:blipFill>
          <a:blip r:embed="rId11">
            <a:extLst/>
          </a:blip>
          <a:stretch>
            <a:fillRect/>
          </a:stretch>
        </p:blipFill>
        <p:spPr>
          <a:xfrm>
            <a:off x="7302456" y="7131247"/>
            <a:ext cx="4914901" cy="1020971"/>
          </a:xfrm>
          <a:prstGeom prst="rect">
            <a:avLst/>
          </a:prstGeom>
          <a:ln w="12700">
            <a:miter lim="400000"/>
          </a:ln>
          <a:effectLst>
            <a:outerShdw sx="100000" sy="100000" kx="0" ky="0" algn="b" rotWithShape="0" blurRad="215900" dist="104529" dir="5400000">
              <a:srgbClr val="000000">
                <a:alpha val="62434"/>
              </a:srgbClr>
            </a:outerShdw>
          </a:effectLst>
        </p:spPr>
      </p:pic>
      <p:sp>
        <p:nvSpPr>
          <p:cNvPr id="415" name="FAMILIAR BIBLE TERMS"/>
          <p:cNvSpPr txBox="1"/>
          <p:nvPr/>
        </p:nvSpPr>
        <p:spPr>
          <a:xfrm>
            <a:off x="593671" y="6919672"/>
            <a:ext cx="5645917"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63500" dist="63500" dir="18900000">
                    <a:srgbClr val="000000"/>
                  </a:outerShdw>
                </a:effectLst>
                <a:latin typeface="Gill Sans"/>
                <a:ea typeface="Gill Sans"/>
                <a:cs typeface="Gill Sans"/>
                <a:sym typeface="Gill Sans"/>
              </a:defRPr>
            </a:lvl1pPr>
          </a:lstStyle>
          <a:p>
            <a:pPr/>
            <a:r>
              <a:t>FAMILIAR BIBLE TERMS</a:t>
            </a:r>
          </a:p>
        </p:txBody>
      </p:sp>
      <p:sp>
        <p:nvSpPr>
          <p:cNvPr id="416" name="{"/>
          <p:cNvSpPr txBox="1"/>
          <p:nvPr/>
        </p:nvSpPr>
        <p:spPr>
          <a:xfrm>
            <a:off x="5988821" y="5050349"/>
            <a:ext cx="1383061" cy="44196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0">
                <a:solidFill>
                  <a:schemeClr val="accent3">
                    <a:hueOff val="198700"/>
                    <a:satOff val="21248"/>
                    <a:lumOff val="19305"/>
                  </a:schemeClr>
                </a:solidFill>
              </a:defRPr>
            </a:lvl1pPr>
          </a:lstStyle>
          <a:p>
            <a:pPr/>
            <a:r>
              <a:t>{</a:t>
            </a:r>
          </a:p>
        </p:txBody>
      </p:sp>
      <p:sp>
        <p:nvSpPr>
          <p:cNvPr id="417"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0"/>
                                        </p:tgtEl>
                                        <p:attrNameLst>
                                          <p:attrName>style.visibility</p:attrName>
                                        </p:attrNameLst>
                                      </p:cBhvr>
                                      <p:to>
                                        <p:strVal val="visible"/>
                                      </p:to>
                                    </p:set>
                                    <p:animEffect filter="wipe(left)" transition="in">
                                      <p:cBhvr>
                                        <p:cTn id="7" dur="500"/>
                                        <p:tgtEl>
                                          <p:spTgt spid="41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11"/>
                                        </p:tgtEl>
                                        <p:attrNameLst>
                                          <p:attrName>style.visibility</p:attrName>
                                        </p:attrNameLst>
                                      </p:cBhvr>
                                      <p:to>
                                        <p:strVal val="visible"/>
                                      </p:to>
                                    </p:set>
                                    <p:animEffect filter="wipe(left)" transition="in">
                                      <p:cBhvr>
                                        <p:cTn id="12" dur="1500"/>
                                        <p:tgtEl>
                                          <p:spTgt spid="41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13"/>
                                        </p:tgtEl>
                                        <p:attrNameLst>
                                          <p:attrName>style.visibility</p:attrName>
                                        </p:attrNameLst>
                                      </p:cBhvr>
                                      <p:to>
                                        <p:strVal val="visible"/>
                                      </p:to>
                                    </p:set>
                                    <p:animEffect filter="wipe(left)" transition="in">
                                      <p:cBhvr>
                                        <p:cTn id="17" dur="1500"/>
                                        <p:tgtEl>
                                          <p:spTgt spid="41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412"/>
                                        </p:tgtEl>
                                        <p:attrNameLst>
                                          <p:attrName>style.visibility</p:attrName>
                                        </p:attrNameLst>
                                      </p:cBhvr>
                                      <p:to>
                                        <p:strVal val="visible"/>
                                      </p:to>
                                    </p:set>
                                    <p:animEffect filter="wipe(left)" transition="in">
                                      <p:cBhvr>
                                        <p:cTn id="22" dur="1500"/>
                                        <p:tgtEl>
                                          <p:spTgt spid="412"/>
                                        </p:tgtEl>
                                      </p:cBhvr>
                                    </p:animEffect>
                                  </p:childTnLst>
                                </p:cTn>
                              </p:par>
                            </p:childTnLst>
                          </p:cTn>
                        </p:par>
                        <p:par>
                          <p:cTn id="23" fill="hold">
                            <p:stCondLst>
                              <p:cond delay="1500"/>
                            </p:stCondLst>
                            <p:childTnLst>
                              <p:par>
                                <p:cTn id="24" presetClass="entr" nodeType="afterEffect" presetSubtype="8" presetID="22" grpId="5" fill="hold">
                                  <p:stCondLst>
                                    <p:cond delay="0"/>
                                  </p:stCondLst>
                                  <p:iterate type="el" backwards="0">
                                    <p:tmAbs val="0"/>
                                  </p:iterate>
                                  <p:childTnLst>
                                    <p:set>
                                      <p:cBhvr>
                                        <p:cTn id="25" fill="hold"/>
                                        <p:tgtEl>
                                          <p:spTgt spid="414"/>
                                        </p:tgtEl>
                                        <p:attrNameLst>
                                          <p:attrName>style.visibility</p:attrName>
                                        </p:attrNameLst>
                                      </p:cBhvr>
                                      <p:to>
                                        <p:strVal val="visible"/>
                                      </p:to>
                                    </p:set>
                                    <p:animEffect filter="wipe(left)" transition="in">
                                      <p:cBhvr>
                                        <p:cTn id="26" dur="1500"/>
                                        <p:tgtEl>
                                          <p:spTgt spid="414"/>
                                        </p:tgtEl>
                                      </p:cBhvr>
                                    </p:animEffect>
                                  </p:childTnLst>
                                </p:cTn>
                              </p:par>
                            </p:childTnLst>
                          </p:cTn>
                        </p:par>
                        <p:par>
                          <p:cTn id="27" fill="hold">
                            <p:stCondLst>
                              <p:cond delay="3000"/>
                            </p:stCondLst>
                            <p:childTnLst>
                              <p:par>
                                <p:cTn id="28" presetClass="entr" nodeType="afterEffect" presetSubtype="8" presetID="22" grpId="6" fill="hold">
                                  <p:stCondLst>
                                    <p:cond delay="0"/>
                                  </p:stCondLst>
                                  <p:iterate type="el" backwards="0">
                                    <p:tmAbs val="0"/>
                                  </p:iterate>
                                  <p:childTnLst>
                                    <p:set>
                                      <p:cBhvr>
                                        <p:cTn id="29" fill="hold"/>
                                        <p:tgtEl>
                                          <p:spTgt spid="404"/>
                                        </p:tgtEl>
                                        <p:attrNameLst>
                                          <p:attrName>style.visibility</p:attrName>
                                        </p:attrNameLst>
                                      </p:cBhvr>
                                      <p:to>
                                        <p:strVal val="visible"/>
                                      </p:to>
                                    </p:set>
                                    <p:animEffect filter="wipe(left)" transition="in">
                                      <p:cBhvr>
                                        <p:cTn id="30" dur="1500"/>
                                        <p:tgtEl>
                                          <p:spTgt spid="404"/>
                                        </p:tgtEl>
                                      </p:cBhvr>
                                    </p:animEffect>
                                  </p:childTnLst>
                                </p:cTn>
                              </p:par>
                            </p:childTnLst>
                          </p:cTn>
                        </p:par>
                        <p:par>
                          <p:cTn id="31" fill="hold">
                            <p:stCondLst>
                              <p:cond delay="4500"/>
                            </p:stCondLst>
                            <p:childTnLst>
                              <p:par>
                                <p:cTn id="32" presetClass="entr" nodeType="afterEffect" presetSubtype="8" presetID="22" grpId="7" fill="hold">
                                  <p:stCondLst>
                                    <p:cond delay="0"/>
                                  </p:stCondLst>
                                  <p:iterate type="el" backwards="0">
                                    <p:tmAbs val="0"/>
                                  </p:iterate>
                                  <p:childTnLst>
                                    <p:set>
                                      <p:cBhvr>
                                        <p:cTn id="33" fill="hold"/>
                                        <p:tgtEl>
                                          <p:spTgt spid="415"/>
                                        </p:tgtEl>
                                        <p:attrNameLst>
                                          <p:attrName>style.visibility</p:attrName>
                                        </p:attrNameLst>
                                      </p:cBhvr>
                                      <p:to>
                                        <p:strVal val="visible"/>
                                      </p:to>
                                    </p:set>
                                    <p:animEffect filter="wipe(left)" transition="in">
                                      <p:cBhvr>
                                        <p:cTn id="34" dur="1500"/>
                                        <p:tgtEl>
                                          <p:spTgt spid="415"/>
                                        </p:tgtEl>
                                      </p:cBhvr>
                                    </p:animEffect>
                                  </p:childTnLst>
                                </p:cTn>
                              </p:par>
                            </p:childTnLst>
                          </p:cTn>
                        </p:par>
                        <p:par>
                          <p:cTn id="35" fill="hold">
                            <p:stCondLst>
                              <p:cond delay="6000"/>
                            </p:stCondLst>
                            <p:childTnLst>
                              <p:par>
                                <p:cTn id="36" presetClass="entr" nodeType="afterEffect" presetSubtype="8" presetID="22" grpId="8" fill="hold">
                                  <p:stCondLst>
                                    <p:cond delay="0"/>
                                  </p:stCondLst>
                                  <p:iterate type="el" backwards="0">
                                    <p:tmAbs val="0"/>
                                  </p:iterate>
                                  <p:childTnLst>
                                    <p:set>
                                      <p:cBhvr>
                                        <p:cTn id="37" fill="hold"/>
                                        <p:tgtEl>
                                          <p:spTgt spid="416"/>
                                        </p:tgtEl>
                                        <p:attrNameLst>
                                          <p:attrName>style.visibility</p:attrName>
                                        </p:attrNameLst>
                                      </p:cBhvr>
                                      <p:to>
                                        <p:strVal val="visible"/>
                                      </p:to>
                                    </p:set>
                                    <p:animEffect filter="wipe(left)" transition="in">
                                      <p:cBhvr>
                                        <p:cTn id="38" dur="1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2"/>
      <p:bldP build="whole" bldLvl="1" animBg="1" rev="0" advAuto="0" spid="416" grpId="8"/>
      <p:bldP build="whole" bldLvl="1" animBg="1" rev="0" advAuto="0" spid="410" grpId="1"/>
      <p:bldP build="whole" bldLvl="1" animBg="1" rev="0" advAuto="0" spid="412" grpId="4"/>
      <p:bldP build="whole" bldLvl="1" animBg="1" rev="0" advAuto="0" spid="414" grpId="5"/>
      <p:bldP build="whole" bldLvl="1" animBg="1" rev="0" advAuto="0" spid="415" grpId="7"/>
      <p:bldP build="whole" bldLvl="1" animBg="1" rev="0" advAuto="0" spid="404" grpId="6"/>
      <p:bldP build="whole" bldLvl="1" animBg="1" rev="0" advAuto="0" spid="413" grpId="3"/>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20"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21" name="Our Attitude Towards GOD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GOD MATTERS</a:t>
            </a:r>
          </a:p>
        </p:txBody>
      </p:sp>
      <p:grpSp>
        <p:nvGrpSpPr>
          <p:cNvPr id="424" name="Image"/>
          <p:cNvGrpSpPr/>
          <p:nvPr/>
        </p:nvGrpSpPr>
        <p:grpSpPr>
          <a:xfrm flipH="1">
            <a:off x="216605" y="2026060"/>
            <a:ext cx="5432743" cy="7719541"/>
            <a:chOff x="0" y="0"/>
            <a:chExt cx="5432742" cy="7719540"/>
          </a:xfrm>
        </p:grpSpPr>
        <p:pic>
          <p:nvPicPr>
            <p:cNvPr id="423"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422"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425" name="MUST LEARN OF HIM : “Him I proclaim to you” (23)…"/>
          <p:cNvSpPr txBox="1"/>
          <p:nvPr/>
        </p:nvSpPr>
        <p:spPr>
          <a:xfrm>
            <a:off x="5700701" y="2129507"/>
            <a:ext cx="7143198" cy="7512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3200"/>
            </a:pPr>
            <a:r>
              <a:rPr b="1">
                <a:latin typeface="Gill Sans"/>
                <a:ea typeface="Gill Sans"/>
                <a:cs typeface="Gill Sans"/>
                <a:sym typeface="Gill Sans"/>
              </a:rPr>
              <a:t>MUST LEARN OF HIM </a:t>
            </a:r>
            <a:r>
              <a:t>: “Him I proclaim to you” (23)</a:t>
            </a:r>
          </a:p>
          <a:p>
            <a:pPr marL="685799" indent="-685799" algn="l">
              <a:spcBef>
                <a:spcPts val="1500"/>
              </a:spcBef>
              <a:buSzPct val="80000"/>
              <a:buBlip>
                <a:blip r:embed="rId6"/>
              </a:buBlip>
              <a:defRPr sz="3200"/>
            </a:pPr>
            <a:r>
              <a:rPr b="1">
                <a:latin typeface="Gill Sans"/>
                <a:ea typeface="Gill Sans"/>
                <a:cs typeface="Gill Sans"/>
                <a:sym typeface="Gill Sans"/>
              </a:rPr>
              <a:t>HIS POWER</a:t>
            </a:r>
            <a:r>
              <a:t>: “made the world and everything in it, since He is Lord of heaven and earth” (24)</a:t>
            </a:r>
          </a:p>
          <a:p>
            <a:pPr marL="685799" indent="-685799" algn="l">
              <a:spcBef>
                <a:spcPts val="1500"/>
              </a:spcBef>
              <a:buSzPct val="80000"/>
              <a:buBlip>
                <a:blip r:embed="rId6"/>
              </a:buBlip>
              <a:defRPr sz="3200"/>
            </a:pPr>
            <a:r>
              <a:rPr b="1">
                <a:latin typeface="Gill Sans"/>
                <a:ea typeface="Gill Sans"/>
                <a:cs typeface="Gill Sans"/>
                <a:sym typeface="Gill Sans"/>
              </a:rPr>
              <a:t>HIS NATURE</a:t>
            </a:r>
            <a:r>
              <a:t>: “does not dwell in temples made with hands. </a:t>
            </a:r>
            <a:r>
              <a:rPr baseline="31999"/>
              <a:t>25</a:t>
            </a:r>
            <a:r>
              <a:t> Nor is He worshiped with men’s hands, as though He needed anything” (24,25, 29)</a:t>
            </a:r>
          </a:p>
          <a:p>
            <a:pPr marL="685799" indent="-685799" algn="l">
              <a:spcBef>
                <a:spcPts val="1500"/>
              </a:spcBef>
              <a:buSzPct val="80000"/>
              <a:buBlip>
                <a:blip r:embed="rId6"/>
              </a:buBlip>
              <a:defRPr sz="3200"/>
            </a:pPr>
            <a:r>
              <a:rPr b="1">
                <a:latin typeface="Gill Sans"/>
                <a:ea typeface="Gill Sans"/>
                <a:cs typeface="Gill Sans"/>
                <a:sym typeface="Gill Sans"/>
              </a:rPr>
              <a:t>HIS PROVISIONS</a:t>
            </a:r>
            <a:r>
              <a:t>: “He gives to all life, breath, and all things.” (25)</a:t>
            </a:r>
          </a:p>
          <a:p>
            <a:pPr marL="685799" indent="-685799" algn="l">
              <a:spcBef>
                <a:spcPts val="1500"/>
              </a:spcBef>
              <a:buSzPct val="80000"/>
              <a:buBlip>
                <a:blip r:embed="rId6"/>
              </a:buBlip>
              <a:defRPr sz="3200"/>
            </a:pPr>
            <a:r>
              <a:rPr b="1">
                <a:latin typeface="Gill Sans"/>
                <a:ea typeface="Gill Sans"/>
                <a:cs typeface="Gill Sans"/>
                <a:sym typeface="Gill Sans"/>
              </a:rPr>
              <a:t>HIS AUTHORITY</a:t>
            </a:r>
            <a:r>
              <a:t>: “determined their preappointed times and the boundaries of their dwellings.” (26)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5">
                                            <p:txEl>
                                              <p:pRg st="1" end="1"/>
                                            </p:txEl>
                                          </p:spTgt>
                                        </p:tgtEl>
                                        <p:attrNameLst>
                                          <p:attrName>style.visibility</p:attrName>
                                        </p:attrNameLst>
                                      </p:cBhvr>
                                      <p:to>
                                        <p:strVal val="visible"/>
                                      </p:to>
                                    </p:set>
                                    <p:animEffect filter="wipe(left)" transition="in">
                                      <p:cBhvr>
                                        <p:cTn id="7" dur="500"/>
                                        <p:tgtEl>
                                          <p:spTgt spid="4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5">
                                            <p:txEl>
                                              <p:pRg st="2" end="2"/>
                                            </p:txEl>
                                          </p:spTgt>
                                        </p:tgtEl>
                                        <p:attrNameLst>
                                          <p:attrName>style.visibility</p:attrName>
                                        </p:attrNameLst>
                                      </p:cBhvr>
                                      <p:to>
                                        <p:strVal val="visible"/>
                                      </p:to>
                                    </p:set>
                                    <p:animEffect filter="wipe(left)" transition="in">
                                      <p:cBhvr>
                                        <p:cTn id="12" dur="500"/>
                                        <p:tgtEl>
                                          <p:spTgt spid="4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25">
                                            <p:txEl>
                                              <p:pRg st="3" end="3"/>
                                            </p:txEl>
                                          </p:spTgt>
                                        </p:tgtEl>
                                        <p:attrNameLst>
                                          <p:attrName>style.visibility</p:attrName>
                                        </p:attrNameLst>
                                      </p:cBhvr>
                                      <p:to>
                                        <p:strVal val="visible"/>
                                      </p:to>
                                    </p:set>
                                    <p:animEffect filter="wipe(left)" transition="in">
                                      <p:cBhvr>
                                        <p:cTn id="17" dur="500"/>
                                        <p:tgtEl>
                                          <p:spTgt spid="42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25">
                                            <p:txEl>
                                              <p:pRg st="4" end="4"/>
                                            </p:txEl>
                                          </p:spTgt>
                                        </p:tgtEl>
                                        <p:attrNameLst>
                                          <p:attrName>style.visibility</p:attrName>
                                        </p:attrNameLst>
                                      </p:cBhvr>
                                      <p:to>
                                        <p:strVal val="visible"/>
                                      </p:to>
                                    </p:set>
                                    <p:animEffect filter="wipe(left)" transition="in">
                                      <p:cBhvr>
                                        <p:cTn id="22" dur="500"/>
                                        <p:tgtEl>
                                          <p:spTgt spid="42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5"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