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08" name="Shape 208"/>
          <p:cNvSpPr/>
          <p:nvPr>
            <p:ph type="sldImg"/>
          </p:nvPr>
        </p:nvSpPr>
        <p:spPr>
          <a:xfrm>
            <a:off x="1143000" y="685800"/>
            <a:ext cx="4572000" cy="3429000"/>
          </a:xfrm>
          <a:prstGeom prst="rect">
            <a:avLst/>
          </a:prstGeom>
        </p:spPr>
        <p:txBody>
          <a:bodyPr/>
          <a:lstStyle/>
          <a:p>
            <a:pPr/>
          </a:p>
        </p:txBody>
      </p:sp>
      <p:sp>
        <p:nvSpPr>
          <p:cNvPr id="209" name="Shape 20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tif"/><Relationship Id="rId4" Type="http://schemas.openxmlformats.org/officeDocument/2006/relationships/image" Target="../media/image4.pn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5.pn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355600" y="2044700"/>
            <a:ext cx="12293600" cy="3238500"/>
          </a:xfrm>
          <a:prstGeom prst="rect">
            <a:avLst/>
          </a:prstGeom>
        </p:spPr>
        <p:txBody>
          <a:bodyPr anchor="b"/>
          <a:lstStyle/>
          <a:p>
            <a:pPr/>
            <a:r>
              <a:t>Title Text</a:t>
            </a:r>
          </a:p>
        </p:txBody>
      </p:sp>
      <p:sp>
        <p:nvSpPr>
          <p:cNvPr id="12" name="Body Level One…"/>
          <p:cNvSpPr txBox="1"/>
          <p:nvPr>
            <p:ph type="body" sz="quarter" idx="1"/>
          </p:nvPr>
        </p:nvSpPr>
        <p:spPr>
          <a:xfrm>
            <a:off x="355600" y="5270500"/>
            <a:ext cx="12293600" cy="12954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21"/>
          </p:nvPr>
        </p:nvSpPr>
        <p:spPr>
          <a:xfrm>
            <a:off x="1270000" y="5689600"/>
            <a:ext cx="10464800" cy="508000"/>
          </a:xfrm>
          <a:prstGeom prst="rect">
            <a:avLst/>
          </a:prstGeom>
        </p:spPr>
        <p:txBody>
          <a:bodyPr anchor="t">
            <a:spAutoFit/>
          </a:bodyPr>
          <a:lstStyle>
            <a:lvl1pPr marL="0" indent="0" algn="ctr">
              <a:spcBef>
                <a:spcPts val="0"/>
              </a:spcBef>
              <a:buSzTx/>
              <a:buNone/>
              <a:defRPr sz="2800"/>
            </a:lvl1pPr>
          </a:lstStyle>
          <a:p>
            <a:pPr/>
            <a:r>
              <a:t>–Johnny Appleseed</a:t>
            </a:r>
          </a:p>
        </p:txBody>
      </p:sp>
      <p:sp>
        <p:nvSpPr>
          <p:cNvPr id="94" name="“Type a quote here.”"/>
          <p:cNvSpPr txBox="1"/>
          <p:nvPr>
            <p:ph type="body" sz="quarter" idx="22"/>
          </p:nvPr>
        </p:nvSpPr>
        <p:spPr>
          <a:xfrm>
            <a:off x="1270000" y="4152900"/>
            <a:ext cx="10464800" cy="647700"/>
          </a:xfrm>
          <a:prstGeom prst="rect">
            <a:avLst/>
          </a:prstGeom>
        </p:spPr>
        <p:txBody>
          <a:bodyPr>
            <a:spAutoFit/>
          </a:bodyPr>
          <a:lstStyle>
            <a:lvl1pPr marL="0" indent="0" algn="ctr">
              <a:spcBef>
                <a:spcPts val="0"/>
              </a:spcBef>
              <a:buSzTx/>
              <a:buNone/>
            </a:lvl1pPr>
          </a:lstStyle>
          <a:p>
            <a:pPr/>
            <a:r>
              <a:t>“Type a quote here.”</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21"/>
          </p:nvPr>
        </p:nvSpPr>
        <p:spPr>
          <a:xfrm>
            <a:off x="-2552700" y="0"/>
            <a:ext cx="17339734" cy="9753601"/>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7" name="Title Text"/>
          <p:cNvSpPr txBox="1"/>
          <p:nvPr>
            <p:ph type="title"/>
          </p:nvPr>
        </p:nvSpPr>
        <p:spPr>
          <a:xfrm>
            <a:off x="650239" y="390596"/>
            <a:ext cx="11704322" cy="1625601"/>
          </a:xfrm>
          <a:prstGeom prst="rect">
            <a:avLst/>
          </a:prstGeom>
        </p:spPr>
        <p:txBody>
          <a:bodyPr lIns="65023" tIns="65023" rIns="65023" bIns="65023"/>
          <a:lstStyle>
            <a:lvl1pPr defTabSz="1300480">
              <a:defRPr cap="none" sz="5800">
                <a:solidFill>
                  <a:srgbClr val="E8D38A"/>
                </a:solidFill>
                <a:effectLst>
                  <a:outerShdw sx="100000" sy="100000" kx="0" ky="0" algn="b" rotWithShape="0" blurRad="114300" dist="101600" dir="2700000">
                    <a:srgbClr val="000000">
                      <a:alpha val="40000"/>
                    </a:srgbClr>
                  </a:outerShdw>
                </a:effectLst>
                <a:latin typeface="Lucida Sans Regular"/>
                <a:ea typeface="Lucida Sans Regular"/>
                <a:cs typeface="Lucida Sans Regular"/>
                <a:sym typeface="Lucida Sans Regular"/>
              </a:defRPr>
            </a:lvl1pPr>
          </a:lstStyle>
          <a:p>
            <a:pPr/>
            <a:r>
              <a:t>Title Text</a:t>
            </a:r>
          </a:p>
        </p:txBody>
      </p:sp>
      <p:sp>
        <p:nvSpPr>
          <p:cNvPr id="118" name="Body Level One…"/>
          <p:cNvSpPr txBox="1"/>
          <p:nvPr>
            <p:ph type="body" idx="1"/>
          </p:nvPr>
        </p:nvSpPr>
        <p:spPr>
          <a:xfrm>
            <a:off x="650239" y="2275839"/>
            <a:ext cx="11704322" cy="6697473"/>
          </a:xfrm>
          <a:prstGeom prst="rect">
            <a:avLst/>
          </a:prstGeom>
        </p:spPr>
        <p:txBody>
          <a:bodyPr lIns="65023" tIns="65023" rIns="65023" bIns="65023" anchor="t"/>
          <a:lstStyle>
            <a:lvl1pPr marL="695597" indent="-558437" defTabSz="1300480">
              <a:spcBef>
                <a:spcPts val="900"/>
              </a:spcBef>
              <a:buClr>
                <a:srgbClr val="000000"/>
              </a:buClr>
              <a:buSzPct val="65000"/>
              <a:buChar char=""/>
              <a:defRPr>
                <a:solidFill>
                  <a:srgbClr val="000000"/>
                </a:solidFill>
                <a:latin typeface="Book Antiqua"/>
                <a:ea typeface="Book Antiqua"/>
                <a:cs typeface="Book Antiqua"/>
                <a:sym typeface="Book Antiqua"/>
              </a:defRPr>
            </a:lvl1pPr>
            <a:lvl2pPr marL="1034033" indent="-448817" defTabSz="1300480">
              <a:spcBef>
                <a:spcPts val="900"/>
              </a:spcBef>
              <a:buClr>
                <a:srgbClr val="000000"/>
              </a:buClr>
              <a:buSzPct val="80000"/>
              <a:buChar char="◼"/>
              <a:defRPr>
                <a:solidFill>
                  <a:srgbClr val="000000"/>
                </a:solidFill>
                <a:latin typeface="Book Antiqua"/>
                <a:ea typeface="Book Antiqua"/>
                <a:cs typeface="Book Antiqua"/>
                <a:sym typeface="Book Antiqua"/>
              </a:defRPr>
            </a:lvl2pPr>
            <a:lvl3pPr marL="1300110" indent="-394854" defTabSz="1300480">
              <a:spcBef>
                <a:spcPts val="900"/>
              </a:spcBef>
              <a:buClr>
                <a:srgbClr val="000000"/>
              </a:buClr>
              <a:buSzPct val="95000"/>
              <a:buChar char="▫"/>
              <a:defRPr>
                <a:solidFill>
                  <a:srgbClr val="000000"/>
                </a:solidFill>
                <a:latin typeface="Book Antiqua"/>
                <a:ea typeface="Book Antiqua"/>
                <a:cs typeface="Book Antiqua"/>
                <a:sym typeface="Book Antiqua"/>
              </a:defRPr>
            </a:lvl3pPr>
            <a:lvl4pPr marL="1517903" indent="-347472" defTabSz="1300480">
              <a:spcBef>
                <a:spcPts val="900"/>
              </a:spcBef>
              <a:buClr>
                <a:srgbClr val="000000"/>
              </a:buClr>
              <a:buSzPct val="100000"/>
              <a:buChar char=""/>
              <a:defRPr>
                <a:solidFill>
                  <a:srgbClr val="000000"/>
                </a:solidFill>
                <a:latin typeface="Book Antiqua"/>
                <a:ea typeface="Book Antiqua"/>
                <a:cs typeface="Book Antiqua"/>
                <a:sym typeface="Book Antiqua"/>
              </a:defRPr>
            </a:lvl4pPr>
            <a:lvl5pPr marL="1709927" indent="-347472" defTabSz="1300480">
              <a:spcBef>
                <a:spcPts val="900"/>
              </a:spcBef>
              <a:buClr>
                <a:srgbClr val="000000"/>
              </a:buClr>
              <a:buSzPct val="100000"/>
              <a:buChar char="◾"/>
              <a:defRPr>
                <a:solidFill>
                  <a:srgbClr val="000000"/>
                </a:solidFill>
                <a:latin typeface="Book Antiqua"/>
                <a:ea typeface="Book Antiqua"/>
                <a:cs typeface="Book Antiqua"/>
                <a:sym typeface="Book Antiqua"/>
              </a:defRPr>
            </a:lvl5pPr>
          </a:lstStyle>
          <a:p>
            <a:pPr/>
            <a:r>
              <a:t>Body Level One</a:t>
            </a:r>
          </a:p>
          <a:p>
            <a:pPr lvl="1"/>
            <a:r>
              <a:t>Body Level Two</a:t>
            </a:r>
          </a:p>
          <a:p>
            <a:pPr lvl="2"/>
            <a:r>
              <a:t>Body Level Three</a:t>
            </a:r>
          </a:p>
          <a:p>
            <a:pPr lvl="3"/>
            <a:r>
              <a:t>Body Level Four</a:t>
            </a:r>
          </a:p>
          <a:p>
            <a:pPr lvl="4"/>
            <a:r>
              <a:t>Body Level Five</a:t>
            </a:r>
          </a:p>
        </p:txBody>
      </p:sp>
      <p:sp>
        <p:nvSpPr>
          <p:cNvPr id="119" name="Slide Number"/>
          <p:cNvSpPr txBox="1"/>
          <p:nvPr>
            <p:ph type="sldNum" sz="quarter" idx="2"/>
          </p:nvPr>
        </p:nvSpPr>
        <p:spPr>
          <a:xfrm>
            <a:off x="12138659" y="9391226"/>
            <a:ext cx="215901" cy="254001"/>
          </a:xfrm>
          <a:prstGeom prst="rect">
            <a:avLst/>
          </a:prstGeom>
        </p:spPr>
        <p:txBody>
          <a:bodyPr lIns="0" tIns="0" rIns="0" bIns="0"/>
          <a:lstStyle>
            <a:lvl1pPr algn="r" defTabSz="1300480">
              <a:defRPr sz="1600">
                <a:solidFill>
                  <a:srgbClr val="000000"/>
                </a:solidFill>
                <a:latin typeface="Book Antiqua"/>
                <a:ea typeface="Book Antiqua"/>
                <a:cs typeface="Book Antiqua"/>
                <a:sym typeface="Book Antiqu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6" name="Image"/>
          <p:cNvSpPr/>
          <p:nvPr>
            <p:ph type="pic" idx="21"/>
          </p:nvPr>
        </p:nvSpPr>
        <p:spPr>
          <a:xfrm>
            <a:off x="-2552700" y="0"/>
            <a:ext cx="17339734" cy="9753601"/>
          </a:xfrm>
          <a:prstGeom prst="rect">
            <a:avLst/>
          </a:prstGeom>
        </p:spPr>
        <p:txBody>
          <a:bodyPr lIns="91439" tIns="45719" rIns="91439" bIns="45719" anchor="t">
            <a:noAutofit/>
          </a:bodyPr>
          <a:lstStyle/>
          <a:p>
            <a:pPr/>
          </a:p>
        </p:txBody>
      </p:sp>
      <p:sp>
        <p:nvSpPr>
          <p:cNvPr id="127" name="Slide Number"/>
          <p:cNvSpPr txBox="1"/>
          <p:nvPr>
            <p:ph type="sldNum" sz="quarter" idx="2"/>
          </p:nvPr>
        </p:nvSpPr>
        <p:spPr>
          <a:xfrm>
            <a:off x="6324599" y="9270999"/>
            <a:ext cx="342901" cy="3556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134" name="Body Level One…"/>
          <p:cNvSpPr txBox="1"/>
          <p:nvPr>
            <p:ph type="body" idx="1"/>
          </p:nvPr>
        </p:nvSpPr>
        <p:spPr>
          <a:xfrm>
            <a:off x="1270000" y="1270000"/>
            <a:ext cx="10464800" cy="7213600"/>
          </a:xfrm>
          <a:prstGeom prst="rect">
            <a:avLst/>
          </a:prstGeom>
        </p:spPr>
        <p:txBody>
          <a:bodyPr/>
          <a:lstStyle>
            <a:lvl1pPr marL="889000" indent="-571500">
              <a:spcBef>
                <a:spcPts val="4800"/>
              </a:spcBef>
              <a:buSzPct val="171000"/>
              <a:defRPr sz="4200">
                <a:solidFill>
                  <a:srgbClr val="FFFFFF"/>
                </a:solidFill>
                <a:latin typeface="Gill Sans"/>
                <a:ea typeface="Gill Sans"/>
                <a:cs typeface="Gill Sans"/>
                <a:sym typeface="Gill Sans"/>
              </a:defRPr>
            </a:lvl1pPr>
            <a:lvl2pPr marL="1333500" indent="-571500">
              <a:spcBef>
                <a:spcPts val="4800"/>
              </a:spcBef>
              <a:buSzPct val="171000"/>
              <a:defRPr sz="4200">
                <a:solidFill>
                  <a:srgbClr val="FFFFFF"/>
                </a:solidFill>
                <a:latin typeface="Gill Sans"/>
                <a:ea typeface="Gill Sans"/>
                <a:cs typeface="Gill Sans"/>
                <a:sym typeface="Gill Sans"/>
              </a:defRPr>
            </a:lvl2pPr>
            <a:lvl3pPr marL="1778000" indent="-571500">
              <a:spcBef>
                <a:spcPts val="4800"/>
              </a:spcBef>
              <a:buSzPct val="171000"/>
              <a:defRPr sz="4200">
                <a:solidFill>
                  <a:srgbClr val="FFFFFF"/>
                </a:solidFill>
                <a:latin typeface="Gill Sans"/>
                <a:ea typeface="Gill Sans"/>
                <a:cs typeface="Gill Sans"/>
                <a:sym typeface="Gill Sans"/>
              </a:defRPr>
            </a:lvl3pPr>
            <a:lvl4pPr marL="2222500" indent="-571500">
              <a:spcBef>
                <a:spcPts val="4800"/>
              </a:spcBef>
              <a:buSzPct val="171000"/>
              <a:defRPr sz="4200">
                <a:solidFill>
                  <a:srgbClr val="FFFFFF"/>
                </a:solidFill>
                <a:latin typeface="Gill Sans"/>
                <a:ea typeface="Gill Sans"/>
                <a:cs typeface="Gill Sans"/>
                <a:sym typeface="Gill Sans"/>
              </a:defRPr>
            </a:lvl4pPr>
            <a:lvl5pPr marL="2667000" indent="-571500">
              <a:spcBef>
                <a:spcPts val="4800"/>
              </a:spcBef>
              <a:buSzPct val="171000"/>
              <a:defRPr sz="4200">
                <a:solidFill>
                  <a:srgbClr val="FFFFFF"/>
                </a:solid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35" name="Slide Number"/>
          <p:cNvSpPr txBox="1"/>
          <p:nvPr>
            <p:ph type="sldNum" sz="quarter" idx="2"/>
          </p:nvPr>
        </p:nvSpPr>
        <p:spPr>
          <a:xfrm>
            <a:off x="6324600" y="9258300"/>
            <a:ext cx="342900" cy="368300"/>
          </a:xfrm>
          <a:prstGeom prst="rect">
            <a:avLst/>
          </a:prstGeom>
        </p:spPr>
        <p:txBody>
          <a:bodyPr anchor="t">
            <a:normAutofit fontScale="100000" lnSpcReduction="0"/>
          </a:bodyPr>
          <a:lstStyle>
            <a:lvl1pPr>
              <a:defRPr>
                <a:solidFill>
                  <a:srgbClr val="FFFFFF"/>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2" name="Title Text"/>
          <p:cNvSpPr txBox="1"/>
          <p:nvPr>
            <p:ph type="title"/>
          </p:nvPr>
        </p:nvSpPr>
        <p:spPr>
          <a:xfrm>
            <a:off x="647700" y="390596"/>
            <a:ext cx="11709400" cy="1625601"/>
          </a:xfrm>
          <a:prstGeom prst="rect">
            <a:avLst/>
          </a:prstGeom>
          <a:ln>
            <a:round/>
          </a:ln>
        </p:spPr>
        <p:txBody>
          <a:bodyPr lIns="38100" tIns="38100" rIns="38100" bIns="38100"/>
          <a:lstStyle>
            <a:lvl1pPr defTabSz="1295400">
              <a:defRPr b="1" cap="none" sz="5800">
                <a:solidFill>
                  <a:srgbClr val="F5E7B6"/>
                </a:solidFill>
                <a:effectLst>
                  <a:outerShdw sx="100000" sy="100000" kx="0" ky="0" algn="b" rotWithShape="0" blurRad="114300" dist="101600" dir="2700000">
                    <a:srgbClr val="000000">
                      <a:alpha val="40000"/>
                    </a:srgbClr>
                  </a:outerShdw>
                </a:effectLst>
                <a:uFill>
                  <a:solidFill>
                    <a:srgbClr val="F5E7B6"/>
                  </a:solidFill>
                </a:uFill>
                <a:latin typeface="Lucida Sans Regular"/>
                <a:ea typeface="Lucida Sans Regular"/>
                <a:cs typeface="Lucida Sans Regular"/>
                <a:sym typeface="Lucida Sans Regular"/>
              </a:defRPr>
            </a:lvl1pPr>
          </a:lstStyle>
          <a:p>
            <a:pPr/>
            <a:r>
              <a:t>Title Text</a:t>
            </a:r>
          </a:p>
        </p:txBody>
      </p:sp>
      <p:sp>
        <p:nvSpPr>
          <p:cNvPr id="143" name="Body Level One…"/>
          <p:cNvSpPr txBox="1"/>
          <p:nvPr>
            <p:ph type="body" idx="1"/>
          </p:nvPr>
        </p:nvSpPr>
        <p:spPr>
          <a:xfrm>
            <a:off x="647700" y="2273300"/>
            <a:ext cx="11709400" cy="6697472"/>
          </a:xfrm>
          <a:prstGeom prst="rect">
            <a:avLst/>
          </a:prstGeom>
          <a:ln>
            <a:round/>
          </a:ln>
        </p:spPr>
        <p:txBody>
          <a:bodyPr lIns="38100" tIns="38100" rIns="38100" bIns="38100" anchor="t"/>
          <a:lstStyle>
            <a:lvl1pPr marL="548640" indent="-411480" defTabSz="1295400">
              <a:spcBef>
                <a:spcPts val="900"/>
              </a:spcBef>
              <a:buClr>
                <a:srgbClr val="E5AACC"/>
              </a:buClr>
              <a:buSzPct val="65000"/>
              <a:buChar char=""/>
              <a:defRPr>
                <a:solidFill>
                  <a:srgbClr val="E9ADD0"/>
                </a:solidFill>
                <a:uFill>
                  <a:solidFill>
                    <a:srgbClr val="E9ADD0"/>
                  </a:solidFill>
                </a:uFill>
                <a:latin typeface="Book Antiqua"/>
                <a:ea typeface="Book Antiqua"/>
                <a:cs typeface="Book Antiqua"/>
                <a:sym typeface="Book Antiqua"/>
              </a:defRPr>
            </a:lvl1pPr>
            <a:lvl2pPr marL="868680" indent="-283463" defTabSz="1295400">
              <a:spcBef>
                <a:spcPts val="800"/>
              </a:spcBef>
              <a:buClr>
                <a:srgbClr val="E9ADD0"/>
              </a:buClr>
              <a:buSzPct val="80000"/>
              <a:buChar char=""/>
              <a:defRPr sz="3400">
                <a:solidFill>
                  <a:srgbClr val="E9ADD0"/>
                </a:solidFill>
                <a:uFill>
                  <a:solidFill>
                    <a:srgbClr val="E9ADD0"/>
                  </a:solidFill>
                </a:uFill>
                <a:latin typeface="Book Antiqua"/>
                <a:ea typeface="Book Antiqua"/>
                <a:cs typeface="Book Antiqua"/>
                <a:sym typeface="Book Antiqua"/>
              </a:defRPr>
            </a:lvl2pPr>
            <a:lvl3pPr marL="1133855" indent="-228600" defTabSz="1295400">
              <a:spcBef>
                <a:spcPts val="700"/>
              </a:spcBef>
              <a:buClr>
                <a:srgbClr val="E9ADD0"/>
              </a:buClr>
              <a:buSzPct val="95000"/>
              <a:buChar char=""/>
              <a:defRPr sz="3000">
                <a:solidFill>
                  <a:srgbClr val="E9ADD0"/>
                </a:solidFill>
                <a:uFill>
                  <a:solidFill>
                    <a:srgbClr val="E9ADD0"/>
                  </a:solidFill>
                </a:uFill>
                <a:latin typeface="Book Antiqua"/>
                <a:ea typeface="Book Antiqua"/>
                <a:cs typeface="Book Antiqua"/>
                <a:sym typeface="Book Antiqua"/>
              </a:defRPr>
            </a:lvl3pPr>
            <a:lvl4pPr marL="1353312" indent="-182880" defTabSz="1295400">
              <a:spcBef>
                <a:spcPts val="600"/>
              </a:spcBef>
              <a:buClr>
                <a:srgbClr val="E9ADD0"/>
              </a:buClr>
              <a:buSzPct val="100000"/>
              <a:buChar char=""/>
              <a:defRPr sz="2800">
                <a:solidFill>
                  <a:srgbClr val="E9ADD0"/>
                </a:solidFill>
                <a:uFill>
                  <a:solidFill>
                    <a:srgbClr val="E9ADD0"/>
                  </a:solidFill>
                </a:uFill>
                <a:latin typeface="Book Antiqua"/>
                <a:ea typeface="Book Antiqua"/>
                <a:cs typeface="Book Antiqua"/>
                <a:sym typeface="Book Antiqua"/>
              </a:defRPr>
            </a:lvl4pPr>
            <a:lvl5pPr marL="1545336" indent="-182880" defTabSz="1295400">
              <a:spcBef>
                <a:spcPts val="600"/>
              </a:spcBef>
              <a:buClr>
                <a:srgbClr val="E9ADD0"/>
              </a:buClr>
              <a:buSzPct val="100000"/>
              <a:buChar char=""/>
              <a:defRPr sz="2800">
                <a:solidFill>
                  <a:srgbClr val="E9ADD0"/>
                </a:solidFill>
                <a:uFill>
                  <a:solidFill>
                    <a:srgbClr val="E9ADD0"/>
                  </a:solidFill>
                </a:uFill>
                <a:latin typeface="Book Antiqua"/>
                <a:ea typeface="Book Antiqua"/>
                <a:cs typeface="Book Antiqua"/>
                <a:sym typeface="Book Antiqua"/>
              </a:defRPr>
            </a:lvl5pPr>
          </a:lstStyle>
          <a:p>
            <a:pPr/>
            <a:r>
              <a:t>Body Level One</a:t>
            </a:r>
          </a:p>
          <a:p>
            <a:pPr lvl="1"/>
            <a:r>
              <a:t>Body Level Two</a:t>
            </a:r>
          </a:p>
          <a:p>
            <a:pPr lvl="2"/>
            <a:r>
              <a:t>Body Level Three</a:t>
            </a:r>
          </a:p>
          <a:p>
            <a:pPr lvl="3"/>
            <a:r>
              <a:t>Body Level Four</a:t>
            </a:r>
          </a:p>
          <a:p>
            <a:pPr lvl="4"/>
            <a:r>
              <a:t>Body Level Five</a:t>
            </a:r>
          </a:p>
        </p:txBody>
      </p:sp>
      <p:sp>
        <p:nvSpPr>
          <p:cNvPr id="144" name="Slide Number"/>
          <p:cNvSpPr txBox="1"/>
          <p:nvPr>
            <p:ph type="sldNum" sz="quarter" idx="2"/>
          </p:nvPr>
        </p:nvSpPr>
        <p:spPr>
          <a:xfrm>
            <a:off x="12128500" y="9398000"/>
            <a:ext cx="215900" cy="254000"/>
          </a:xfrm>
          <a:prstGeom prst="rect">
            <a:avLst/>
          </a:prstGeom>
          <a:ln>
            <a:round/>
          </a:ln>
        </p:spPr>
        <p:txBody>
          <a:bodyPr lIns="0" tIns="0" rIns="0" bIns="0">
            <a:normAutofit fontScale="100000" lnSpcReduction="0"/>
          </a:bodyPr>
          <a:lstStyle>
            <a:lvl1pPr algn="r" defTabSz="1295400">
              <a:defRPr sz="1600">
                <a:solidFill>
                  <a:srgbClr val="B586A1"/>
                </a:solidFill>
                <a:uFill>
                  <a:solidFill>
                    <a:srgbClr val="B586A1"/>
                  </a:solidFill>
                </a:uFill>
                <a:latin typeface="Book Antiqua"/>
                <a:ea typeface="Book Antiqua"/>
                <a:cs typeface="Book Antiqua"/>
                <a:sym typeface="Book Antiqu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51" name="Grunge_Backgrounds___Paper_2_by_zerocustom1989.tiff" descr="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152" name="Title Text"/>
          <p:cNvSpPr txBox="1"/>
          <p:nvPr>
            <p:ph type="title"/>
          </p:nvPr>
        </p:nvSpPr>
        <p:spPr>
          <a:xfrm>
            <a:off x="1270000" y="635000"/>
            <a:ext cx="10464800" cy="2108200"/>
          </a:xfrm>
          <a:prstGeom prst="rect">
            <a:avLst/>
          </a:prstGeom>
        </p:spPr>
        <p:txBody>
          <a:bodyPr/>
          <a:lstStyle>
            <a:lvl1pPr algn="l">
              <a:defRPr cap="none">
                <a:solidFill>
                  <a:srgbClr val="3E231A"/>
                </a:solidFill>
                <a:latin typeface="Papyrus"/>
                <a:ea typeface="Papyrus"/>
                <a:cs typeface="Papyrus"/>
                <a:sym typeface="Papyrus"/>
              </a:defRPr>
            </a:lvl1pPr>
          </a:lstStyle>
          <a:p>
            <a:pPr/>
            <a:r>
              <a:t>Title Text</a:t>
            </a:r>
          </a:p>
        </p:txBody>
      </p:sp>
      <p:sp>
        <p:nvSpPr>
          <p:cNvPr id="153" name="Body Level One…"/>
          <p:cNvSpPr txBox="1"/>
          <p:nvPr>
            <p:ph type="body" idx="1"/>
          </p:nvPr>
        </p:nvSpPr>
        <p:spPr>
          <a:xfrm>
            <a:off x="1270000" y="2819400"/>
            <a:ext cx="10464800" cy="5842000"/>
          </a:xfrm>
          <a:prstGeom prst="rect">
            <a:avLst/>
          </a:prstGeom>
        </p:spPr>
        <p:txBody>
          <a:bodyPr/>
          <a:lstStyle>
            <a:lvl1pPr marL="863600" indent="-558800">
              <a:spcBef>
                <a:spcPts val="1200"/>
              </a:spcBef>
              <a:buSzPct val="30000"/>
              <a:buBlip>
                <a:blip r:embed="rId4"/>
              </a:buBlip>
              <a:defRPr sz="4200">
                <a:solidFill>
                  <a:srgbClr val="3E231A"/>
                </a:solidFill>
                <a:latin typeface="Papyrus"/>
                <a:ea typeface="Papyrus"/>
                <a:cs typeface="Papyrus"/>
                <a:sym typeface="Papyrus"/>
              </a:defRPr>
            </a:lvl1pPr>
            <a:lvl2pPr marL="1562100" indent="-558800">
              <a:spcBef>
                <a:spcPts val="1200"/>
              </a:spcBef>
              <a:buSzPct val="30000"/>
              <a:buBlip>
                <a:blip r:embed="rId4"/>
              </a:buBlip>
              <a:defRPr sz="4200">
                <a:solidFill>
                  <a:srgbClr val="3E231A"/>
                </a:solidFill>
                <a:latin typeface="Papyrus"/>
                <a:ea typeface="Papyrus"/>
                <a:cs typeface="Papyrus"/>
                <a:sym typeface="Papyrus"/>
              </a:defRPr>
            </a:lvl2pPr>
            <a:lvl3pPr marL="2273300" indent="-558800">
              <a:spcBef>
                <a:spcPts val="1200"/>
              </a:spcBef>
              <a:buSzPct val="30000"/>
              <a:buBlip>
                <a:blip r:embed="rId4"/>
              </a:buBlip>
              <a:defRPr sz="4200">
                <a:solidFill>
                  <a:srgbClr val="3E231A"/>
                </a:solidFill>
                <a:latin typeface="Papyrus"/>
                <a:ea typeface="Papyrus"/>
                <a:cs typeface="Papyrus"/>
                <a:sym typeface="Papyrus"/>
              </a:defRPr>
            </a:lvl3pPr>
            <a:lvl4pPr marL="2984500" indent="-558800">
              <a:spcBef>
                <a:spcPts val="1200"/>
              </a:spcBef>
              <a:buSzPct val="30000"/>
              <a:buBlip>
                <a:blip r:embed="rId4"/>
              </a:buBlip>
              <a:defRPr sz="4200">
                <a:solidFill>
                  <a:srgbClr val="3E231A"/>
                </a:solidFill>
                <a:latin typeface="Papyrus"/>
                <a:ea typeface="Papyrus"/>
                <a:cs typeface="Papyrus"/>
                <a:sym typeface="Papyrus"/>
              </a:defRPr>
            </a:lvl4pPr>
            <a:lvl5pPr marL="3708400" indent="-558800">
              <a:spcBef>
                <a:spcPts val="1200"/>
              </a:spcBef>
              <a:buSzPct val="30000"/>
              <a:buBlip>
                <a:blip r:embed="rId4"/>
              </a:buBlip>
              <a:defRPr sz="4200">
                <a:solidFill>
                  <a:srgbClr val="3E231A"/>
                </a:solidFill>
                <a:latin typeface="Papyrus"/>
                <a:ea typeface="Papyrus"/>
                <a:cs typeface="Papyrus"/>
                <a:sym typeface="Papyrus"/>
              </a:defRPr>
            </a:lvl5pPr>
          </a:lstStyle>
          <a:p>
            <a:pPr/>
            <a:r>
              <a:t>Body Level One</a:t>
            </a:r>
          </a:p>
          <a:p>
            <a:pPr lvl="1"/>
            <a:r>
              <a:t>Body Level Two</a:t>
            </a:r>
          </a:p>
          <a:p>
            <a:pPr lvl="2"/>
            <a:r>
              <a:t>Body Level Three</a:t>
            </a:r>
          </a:p>
          <a:p>
            <a:pPr lvl="3"/>
            <a:r>
              <a:t>Body Level Four</a:t>
            </a:r>
          </a:p>
          <a:p>
            <a:pPr lvl="4"/>
            <a:r>
              <a:t>Body Level Five</a:t>
            </a:r>
          </a:p>
        </p:txBody>
      </p:sp>
      <p:sp>
        <p:nvSpPr>
          <p:cNvPr id="154" name="Slide Number"/>
          <p:cNvSpPr txBox="1"/>
          <p:nvPr>
            <p:ph type="sldNum" sz="quarter" idx="2"/>
          </p:nvPr>
        </p:nvSpPr>
        <p:spPr>
          <a:xfrm>
            <a:off x="6337300" y="9296400"/>
            <a:ext cx="323478" cy="457200"/>
          </a:xfrm>
          <a:prstGeom prst="rect">
            <a:avLst/>
          </a:prstGeom>
        </p:spPr>
        <p:txBody>
          <a:bodyPr anchor="t">
            <a:normAutofit fontScale="100000" lnSpcReduction="0"/>
          </a:bodyPr>
          <a:lstStyle>
            <a:lvl1pPr>
              <a:defRPr>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61" name="cool-background-textures-at_textures1.png" descr="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162" name="Title Text"/>
          <p:cNvSpPr txBox="1"/>
          <p:nvPr>
            <p:ph type="title"/>
          </p:nvPr>
        </p:nvSpPr>
        <p:spPr>
          <a:xfrm>
            <a:off x="1079500" y="152400"/>
            <a:ext cx="10845800" cy="2095500"/>
          </a:xfrm>
          <a:prstGeom prst="rect">
            <a:avLst/>
          </a:prstGeom>
        </p:spPr>
        <p:txBody>
          <a:bodyPr/>
          <a:lstStyle>
            <a:lvl1pPr>
              <a:defRPr cap="none" sz="7000">
                <a:solidFill>
                  <a:srgbClr val="FFFFFF"/>
                </a:solidFill>
                <a:latin typeface="American Typewriter"/>
                <a:ea typeface="American Typewriter"/>
                <a:cs typeface="American Typewriter"/>
                <a:sym typeface="American Typewriter"/>
              </a:defRPr>
            </a:lvl1pPr>
          </a:lstStyle>
          <a:p>
            <a:pPr/>
            <a:r>
              <a:t>Title Text</a:t>
            </a:r>
          </a:p>
        </p:txBody>
      </p:sp>
      <p:sp>
        <p:nvSpPr>
          <p:cNvPr id="163" name="Body Level One…"/>
          <p:cNvSpPr txBox="1"/>
          <p:nvPr>
            <p:ph type="body" idx="1"/>
          </p:nvPr>
        </p:nvSpPr>
        <p:spPr>
          <a:xfrm>
            <a:off x="1079500" y="2527300"/>
            <a:ext cx="10845800" cy="6108700"/>
          </a:xfrm>
          <a:prstGeom prst="rect">
            <a:avLst/>
          </a:prstGeom>
        </p:spPr>
        <p:txBody>
          <a:bodyPr/>
          <a:lstStyle>
            <a:lvl1pPr marL="904390" indent="-561490">
              <a:spcBef>
                <a:spcPts val="3200"/>
              </a:spcBef>
              <a:buSzPct val="120000"/>
              <a:defRPr sz="4200">
                <a:solidFill>
                  <a:srgbClr val="FFFFFF"/>
                </a:solidFill>
                <a:latin typeface="American Typewriter"/>
                <a:ea typeface="American Typewriter"/>
                <a:cs typeface="American Typewriter"/>
                <a:sym typeface="American Typewriter"/>
              </a:defRPr>
            </a:lvl1pPr>
            <a:lvl2pPr marL="1429323" indent="-561490">
              <a:spcBef>
                <a:spcPts val="3200"/>
              </a:spcBef>
              <a:buSzPct val="120000"/>
              <a:defRPr sz="4200">
                <a:solidFill>
                  <a:srgbClr val="FFFFFF"/>
                </a:solidFill>
                <a:latin typeface="American Typewriter"/>
                <a:ea typeface="American Typewriter"/>
                <a:cs typeface="American Typewriter"/>
                <a:sym typeface="American Typewriter"/>
              </a:defRPr>
            </a:lvl2pPr>
            <a:lvl3pPr marL="1937323" indent="-561490">
              <a:spcBef>
                <a:spcPts val="3200"/>
              </a:spcBef>
              <a:buSzPct val="120000"/>
              <a:defRPr sz="4200">
                <a:solidFill>
                  <a:srgbClr val="FFFFFF"/>
                </a:solidFill>
                <a:latin typeface="American Typewriter"/>
                <a:ea typeface="American Typewriter"/>
                <a:cs typeface="American Typewriter"/>
                <a:sym typeface="American Typewriter"/>
              </a:defRPr>
            </a:lvl3pPr>
            <a:lvl4pPr marL="2462257" indent="-561490">
              <a:spcBef>
                <a:spcPts val="3200"/>
              </a:spcBef>
              <a:buSzPct val="120000"/>
              <a:defRPr sz="4200">
                <a:solidFill>
                  <a:srgbClr val="FFFFFF"/>
                </a:solidFill>
                <a:latin typeface="American Typewriter"/>
                <a:ea typeface="American Typewriter"/>
                <a:cs typeface="American Typewriter"/>
                <a:sym typeface="American Typewriter"/>
              </a:defRPr>
            </a:lvl4pPr>
            <a:lvl5pPr marL="2987190" indent="-561490">
              <a:spcBef>
                <a:spcPts val="3200"/>
              </a:spcBef>
              <a:buSzPct val="120000"/>
              <a:defRPr sz="4200">
                <a:solidFill>
                  <a:srgbClr val="FFFFFF"/>
                </a:solidFill>
                <a:latin typeface="American Typewriter"/>
                <a:ea typeface="American Typewriter"/>
                <a:cs typeface="American Typewriter"/>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164" name="Slide Number"/>
          <p:cNvSpPr txBox="1"/>
          <p:nvPr>
            <p:ph type="sldNum" sz="quarter" idx="2"/>
          </p:nvPr>
        </p:nvSpPr>
        <p:spPr>
          <a:xfrm>
            <a:off x="6311900" y="9080500"/>
            <a:ext cx="384506" cy="368300"/>
          </a:xfrm>
          <a:prstGeom prst="rect">
            <a:avLst/>
          </a:prstGeom>
        </p:spPr>
        <p:txBody>
          <a:bodyPr anchor="t">
            <a:normAutofit fontScale="100000" lnSpcReduction="0"/>
          </a:bodyPr>
          <a:lstStyle>
            <a:lvl1pPr>
              <a:defRPr>
                <a:solidFill>
                  <a:srgbClr val="FFFFFF"/>
                </a:solidFill>
                <a:latin typeface="American Typewriter"/>
                <a:ea typeface="American Typewriter"/>
                <a:cs typeface="American Typewriter"/>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1"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21"/>
          </p:nvPr>
        </p:nvSpPr>
        <p:spPr>
          <a:xfrm>
            <a:off x="1258743" y="-673100"/>
            <a:ext cx="10390144" cy="7777320"/>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908800"/>
            <a:ext cx="10464800" cy="1282700"/>
          </a:xfrm>
          <a:prstGeom prst="rect">
            <a:avLst/>
          </a:prstGeom>
        </p:spPr>
        <p:txBody>
          <a:bodyPr/>
          <a:lstStyle/>
          <a:p>
            <a:pPr/>
            <a:r>
              <a:t>Title Text</a:t>
            </a:r>
          </a:p>
        </p:txBody>
      </p:sp>
      <p:sp>
        <p:nvSpPr>
          <p:cNvPr id="22" name="Body Level One…"/>
          <p:cNvSpPr txBox="1"/>
          <p:nvPr>
            <p:ph type="body" sz="quarter" idx="1"/>
          </p:nvPr>
        </p:nvSpPr>
        <p:spPr>
          <a:xfrm>
            <a:off x="1270000" y="8191500"/>
            <a:ext cx="10464800" cy="11303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8" name="Slide Number"/>
          <p:cNvSpPr txBox="1"/>
          <p:nvPr>
            <p:ph type="sldNum" sz="quarter" idx="2"/>
          </p:nvPr>
        </p:nvSpPr>
        <p:spPr>
          <a:xfrm>
            <a:off x="12536220" y="9309100"/>
            <a:ext cx="312015" cy="312343"/>
          </a:xfrm>
          <a:prstGeom prst="rect">
            <a:avLst/>
          </a:prstGeom>
        </p:spPr>
        <p:txBody>
          <a:bodyPr anchor="t">
            <a:normAutofit fontScale="100000" lnSpcReduction="0"/>
          </a:bodyPr>
          <a:lstStyle>
            <a:lvl1pPr algn="r">
              <a:defRPr b="1" sz="1400">
                <a:solidFill>
                  <a:srgbClr val="FFFFFF">
                    <a:alpha val="70000"/>
                  </a:srgbClr>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5" name="Line"/>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86" name="Title Text"/>
          <p:cNvSpPr txBox="1"/>
          <p:nvPr>
            <p:ph type="title"/>
          </p:nvPr>
        </p:nvSpPr>
        <p:spPr>
          <a:xfrm>
            <a:off x="1270000" y="254000"/>
            <a:ext cx="10464800" cy="1714500"/>
          </a:xfrm>
          <a:prstGeom prst="rect">
            <a:avLst/>
          </a:prstGeom>
        </p:spPr>
        <p:txBody>
          <a:bodyPr anchor="b"/>
          <a:lstStyle>
            <a:lvl1pPr>
              <a:defRPr cap="none" sz="6400">
                <a:solidFill>
                  <a:srgbClr val="000000"/>
                </a:solidFill>
                <a:latin typeface="Copperplate"/>
                <a:ea typeface="Copperplate"/>
                <a:cs typeface="Copperplate"/>
                <a:sym typeface="Copperplate"/>
              </a:defRPr>
            </a:lvl1pPr>
          </a:lstStyle>
          <a:p>
            <a:pPr/>
            <a:r>
              <a:t>Title Text</a:t>
            </a:r>
          </a:p>
        </p:txBody>
      </p:sp>
      <p:sp>
        <p:nvSpPr>
          <p:cNvPr id="187" name="Slide Number"/>
          <p:cNvSpPr txBox="1"/>
          <p:nvPr>
            <p:ph type="sldNum" sz="quarter" idx="2"/>
          </p:nvPr>
        </p:nvSpPr>
        <p:spPr>
          <a:xfrm>
            <a:off x="6324600" y="9220200"/>
            <a:ext cx="342900" cy="406400"/>
          </a:xfrm>
          <a:prstGeom prst="rect">
            <a:avLst/>
          </a:prstGeom>
        </p:spPr>
        <p:txBody>
          <a:bodyPr anchor="t">
            <a:normAutofit fontScale="100000" lnSpcReduction="0"/>
          </a:bodyPr>
          <a:lstStyle>
            <a:lvl1pPr>
              <a:defRPr>
                <a:solidFill>
                  <a:srgbClr val="515151"/>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4" name="Rectangle"/>
          <p:cNvSpPr/>
          <p:nvPr/>
        </p:nvSpPr>
        <p:spPr>
          <a:xfrm>
            <a:off x="283843" y="279400"/>
            <a:ext cx="12446001" cy="9220200"/>
          </a:xfrm>
          <a:prstGeom prst="rect">
            <a:avLst/>
          </a:prstGeom>
          <a:ln w="25400">
            <a:solidFill>
              <a:srgbClr val="A2A1A6"/>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95" name="Slide Number"/>
          <p:cNvSpPr txBox="1"/>
          <p:nvPr>
            <p:ph type="sldNum" sz="quarter" idx="2"/>
          </p:nvPr>
        </p:nvSpPr>
        <p:spPr>
          <a:xfrm>
            <a:off x="6352743" y="9474200"/>
            <a:ext cx="312014" cy="299822"/>
          </a:xfrm>
          <a:prstGeom prst="rect">
            <a:avLst/>
          </a:prstGeom>
        </p:spPr>
        <p:txBody>
          <a:bodyPr anchor="t">
            <a:normAutofit fontScale="100000" lnSpcReduction="0"/>
          </a:bodyPr>
          <a:lstStyle>
            <a:lvl1pPr>
              <a:defRPr sz="1400">
                <a:solidFill>
                  <a:srgbClr val="5C89A5"/>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202" name="Slide Number"/>
          <p:cNvSpPr txBox="1"/>
          <p:nvPr>
            <p:ph type="sldNum" sz="quarter" idx="2"/>
          </p:nvPr>
        </p:nvSpPr>
        <p:spPr>
          <a:xfrm>
            <a:off x="12005834" y="9130186"/>
            <a:ext cx="348727" cy="339202"/>
          </a:xfrm>
          <a:prstGeom prst="rect">
            <a:avLst/>
          </a:prstGeom>
        </p:spPr>
        <p:txBody>
          <a:bodyPr lIns="65023" tIns="65023" rIns="65023" bIns="65023" anchor="ctr"/>
          <a:lstStyle>
            <a:lvl1pPr algn="r" defTabSz="1300480">
              <a:defRPr sz="1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355600" y="3251200"/>
            <a:ext cx="12293600" cy="32385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idx="21"/>
          </p:nvPr>
        </p:nvSpPr>
        <p:spPr>
          <a:xfrm>
            <a:off x="5351574" y="1384300"/>
            <a:ext cx="7872413" cy="6997700"/>
          </a:xfrm>
          <a:prstGeom prst="rect">
            <a:avLst/>
          </a:prstGeom>
        </p:spPr>
        <p:txBody>
          <a:bodyPr lIns="91439" tIns="45719" rIns="91439" bIns="45719" anchor="t">
            <a:noAutofit/>
          </a:bodyPr>
          <a:lstStyle/>
          <a:p>
            <a:pPr/>
          </a:p>
        </p:txBody>
      </p:sp>
      <p:sp>
        <p:nvSpPr>
          <p:cNvPr id="39" name="Title Text"/>
          <p:cNvSpPr txBox="1"/>
          <p:nvPr>
            <p:ph type="title"/>
          </p:nvPr>
        </p:nvSpPr>
        <p:spPr>
          <a:xfrm>
            <a:off x="355600" y="1016000"/>
            <a:ext cx="5892800" cy="3886200"/>
          </a:xfrm>
          <a:prstGeom prst="rect">
            <a:avLst/>
          </a:prstGeom>
        </p:spPr>
        <p:txBody>
          <a:bodyPr anchor="b"/>
          <a:lstStyle/>
          <a:p>
            <a:pPr/>
            <a:r>
              <a:t>Title Text</a:t>
            </a:r>
          </a:p>
        </p:txBody>
      </p:sp>
      <p:sp>
        <p:nvSpPr>
          <p:cNvPr id="40" name="Body Level One…"/>
          <p:cNvSpPr txBox="1"/>
          <p:nvPr>
            <p:ph type="body" sz="quarter" idx="1"/>
          </p:nvPr>
        </p:nvSpPr>
        <p:spPr>
          <a:xfrm>
            <a:off x="355600" y="4889500"/>
            <a:ext cx="5892800" cy="38862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idx="21"/>
          </p:nvPr>
        </p:nvSpPr>
        <p:spPr>
          <a:xfrm>
            <a:off x="5493159" y="2743200"/>
            <a:ext cx="7889605" cy="7012983"/>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355600" y="2730500"/>
            <a:ext cx="5892800" cy="62992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762000" y="762000"/>
            <a:ext cx="11468100" cy="8216900"/>
          </a:xfrm>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2-033_1302x975.jpeg"/>
          <p:cNvSpPr/>
          <p:nvPr>
            <p:ph type="pic" sz="quarter" idx="21"/>
          </p:nvPr>
        </p:nvSpPr>
        <p:spPr>
          <a:xfrm>
            <a:off x="6654800" y="4965700"/>
            <a:ext cx="5803900" cy="4346239"/>
          </a:xfrm>
          <a:prstGeom prst="rect">
            <a:avLst/>
          </a:prstGeom>
        </p:spPr>
        <p:txBody>
          <a:bodyPr lIns="91439" tIns="45719" rIns="91439" bIns="45719" anchor="t">
            <a:noAutofit/>
          </a:bodyPr>
          <a:lstStyle/>
          <a:p>
            <a:pPr/>
          </a:p>
        </p:txBody>
      </p:sp>
      <p:sp>
        <p:nvSpPr>
          <p:cNvPr id="84" name="Image"/>
          <p:cNvSpPr/>
          <p:nvPr>
            <p:ph type="pic" sz="quarter" idx="22"/>
          </p:nvPr>
        </p:nvSpPr>
        <p:spPr>
          <a:xfrm>
            <a:off x="6667500" y="444500"/>
            <a:ext cx="5803900" cy="4346239"/>
          </a:xfrm>
          <a:prstGeom prst="rect">
            <a:avLst/>
          </a:prstGeom>
        </p:spPr>
        <p:txBody>
          <a:bodyPr lIns="91439" tIns="45719" rIns="91439" bIns="45719" anchor="t">
            <a:noAutofit/>
          </a:bodyPr>
          <a:lstStyle/>
          <a:p>
            <a:pPr/>
          </a:p>
        </p:txBody>
      </p:sp>
      <p:sp>
        <p:nvSpPr>
          <p:cNvPr id="85" name="2-10-superquadro_1631x2178.jpeg"/>
          <p:cNvSpPr/>
          <p:nvPr>
            <p:ph type="pic" idx="23"/>
          </p:nvPr>
        </p:nvSpPr>
        <p:spPr>
          <a:xfrm>
            <a:off x="-939561" y="482600"/>
            <a:ext cx="7995295" cy="10681635"/>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355600" y="254000"/>
            <a:ext cx="12293600" cy="243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355600" y="2730500"/>
            <a:ext cx="12293600" cy="6299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24600" y="9271000"/>
            <a:ext cx="342900" cy="355600"/>
          </a:xfrm>
          <a:prstGeom prst="rect">
            <a:avLst/>
          </a:prstGeom>
          <a:ln w="12700">
            <a:miter lim="400000"/>
          </a:ln>
        </p:spPr>
        <p:txBody>
          <a:bodyPr wrap="none" lIns="50800" tIns="50800" rIns="50800" bIns="50800" anchor="b">
            <a:spAutoFit/>
          </a:bodyPr>
          <a:lstStyle>
            <a:lvl1pPr>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1pPr>
      <a:lvl2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2pPr>
      <a:lvl3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3pPr>
      <a:lvl4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4pPr>
      <a:lvl5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5pPr>
      <a:lvl6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6pPr>
      <a:lvl7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7pPr>
      <a:lvl8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8pPr>
      <a:lvl9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9pPr>
    </p:titleStyle>
    <p:bodyStyle>
      <a:lvl1pPr marL="4318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1pPr>
      <a:lvl2pPr marL="8636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2pPr>
      <a:lvl3pPr marL="12954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3pPr>
      <a:lvl4pPr marL="17272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4pPr>
      <a:lvl5pPr marL="21590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5pPr>
      <a:lvl6pPr marL="25908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6pPr>
      <a:lvl7pPr marL="30226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7pPr>
      <a:lvl8pPr marL="34544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8pPr>
      <a:lvl9pPr marL="38862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6.png"/><Relationship Id="rId5" Type="http://schemas.openxmlformats.org/officeDocument/2006/relationships/image" Target="../media/image7.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6.png"/><Relationship Id="rId5" Type="http://schemas.openxmlformats.org/officeDocument/2006/relationships/image" Target="../media/image13.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6.png"/><Relationship Id="rId5" Type="http://schemas.openxmlformats.org/officeDocument/2006/relationships/hyperlink" Target="http://" TargetMode="External"/><Relationship Id="rId6" Type="http://schemas.openxmlformats.org/officeDocument/2006/relationships/hyperlink" Target="http://w65stchurchofchrist.com" TargetMode="External"/></Relationships>

</file>

<file path=ppt/slides/_rels/slide18.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6.png"/><Relationship Id="rId5" Type="http://schemas.openxmlformats.org/officeDocument/2006/relationships/image" Target="../media/image8.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1" name="Image" descr="Image"/>
          <p:cNvPicPr>
            <a:picLocks noChangeAspect="1"/>
          </p:cNvPicPr>
          <p:nvPr>
            <p:ph type="pic" idx="21"/>
          </p:nvPr>
        </p:nvPicPr>
        <p:blipFill>
          <a:blip r:embed="rId2">
            <a:extLst/>
          </a:blip>
          <a:srcRect l="6336" t="0" r="6336" b="0"/>
          <a:stretch>
            <a:fillRect/>
          </a:stretch>
        </p:blipFill>
        <p:spPr>
          <a:xfrm>
            <a:off x="0" y="0"/>
            <a:ext cx="13004800" cy="9753600"/>
          </a:xfrm>
          <a:prstGeom prst="rect">
            <a:avLst/>
          </a:prstGeom>
        </p:spPr>
      </p:pic>
      <p:grpSp>
        <p:nvGrpSpPr>
          <p:cNvPr id="214" name="Image"/>
          <p:cNvGrpSpPr/>
          <p:nvPr/>
        </p:nvGrpSpPr>
        <p:grpSpPr>
          <a:xfrm>
            <a:off x="557130" y="387427"/>
            <a:ext cx="11890540" cy="3360523"/>
            <a:chOff x="0" y="0"/>
            <a:chExt cx="11890539" cy="3360522"/>
          </a:xfrm>
        </p:grpSpPr>
        <p:pic>
          <p:nvPicPr>
            <p:cNvPr id="213" name="Image" descr="Image"/>
            <p:cNvPicPr>
              <a:picLocks noChangeAspect="1"/>
            </p:cNvPicPr>
            <p:nvPr/>
          </p:nvPicPr>
          <p:blipFill>
            <a:blip r:embed="rId3">
              <a:extLst/>
            </a:blip>
            <a:srcRect l="0" t="28802" r="0" b="22296"/>
            <a:stretch>
              <a:fillRect/>
            </a:stretch>
          </p:blipFill>
          <p:spPr>
            <a:xfrm>
              <a:off x="215900" y="139700"/>
              <a:ext cx="11458740" cy="2801723"/>
            </a:xfrm>
            <a:prstGeom prst="rect">
              <a:avLst/>
            </a:prstGeom>
            <a:ln>
              <a:noFill/>
            </a:ln>
            <a:effectLst/>
          </p:spPr>
        </p:pic>
        <p:pic>
          <p:nvPicPr>
            <p:cNvPr id="212" name="Image" descr="Image"/>
            <p:cNvPicPr>
              <a:picLocks noChangeAspect="0"/>
            </p:cNvPicPr>
            <p:nvPr/>
          </p:nvPicPr>
          <p:blipFill>
            <a:blip r:embed="rId4">
              <a:extLst/>
            </a:blip>
            <a:stretch>
              <a:fillRect/>
            </a:stretch>
          </p:blipFill>
          <p:spPr>
            <a:xfrm>
              <a:off x="-1" y="-1"/>
              <a:ext cx="11890541" cy="3360524"/>
            </a:xfrm>
            <a:prstGeom prst="rect">
              <a:avLst/>
            </a:prstGeom>
            <a:effectLst/>
          </p:spPr>
        </p:pic>
      </p:grpSp>
      <p:grpSp>
        <p:nvGrpSpPr>
          <p:cNvPr id="217" name="The Lawful Use of the Law…"/>
          <p:cNvGrpSpPr/>
          <p:nvPr/>
        </p:nvGrpSpPr>
        <p:grpSpPr>
          <a:xfrm>
            <a:off x="557130" y="6224642"/>
            <a:ext cx="11890540" cy="2565401"/>
            <a:chOff x="0" y="0"/>
            <a:chExt cx="11890539" cy="2565400"/>
          </a:xfrm>
        </p:grpSpPr>
        <p:sp>
          <p:nvSpPr>
            <p:cNvPr id="216" name="The Lawful Use of the Law…"/>
            <p:cNvSpPr txBox="1"/>
            <p:nvPr/>
          </p:nvSpPr>
          <p:spPr>
            <a:xfrm>
              <a:off x="215900" y="139700"/>
              <a:ext cx="11458740" cy="20066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b="1" sz="65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pPr>
              <a:r>
                <a:t>The Lawful Use of the Law </a:t>
              </a:r>
            </a:p>
            <a:p>
              <a:pPr>
                <a:defRPr b="1" sz="65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pPr>
              <a:r>
                <a:rPr b="0">
                  <a:latin typeface="+mn-lt"/>
                  <a:ea typeface="+mn-ea"/>
                  <a:cs typeface="+mn-cs"/>
                  <a:sym typeface="Gill Sans Light"/>
                </a:rPr>
                <a:t>(1 Timothy 1:5-11)</a:t>
              </a:r>
            </a:p>
          </p:txBody>
        </p:sp>
        <p:pic>
          <p:nvPicPr>
            <p:cNvPr id="215" name="The Lawful Use of the Law… The Lawful Use of the Law (1 Timothy 1:5-11)" descr="The Lawful Use of the Law… The Lawful Use of the Law (1 Timothy 1:5-11)"/>
            <p:cNvPicPr>
              <a:picLocks noChangeAspect="0"/>
            </p:cNvPicPr>
            <p:nvPr/>
          </p:nvPicPr>
          <p:blipFill>
            <a:blip r:embed="rId5">
              <a:extLst/>
            </a:blip>
            <a:stretch>
              <a:fillRect/>
            </a:stretch>
          </p:blipFill>
          <p:spPr>
            <a:xfrm>
              <a:off x="0" y="0"/>
              <a:ext cx="11890540" cy="2565400"/>
            </a:xfrm>
            <a:prstGeom prst="rect">
              <a:avLst/>
            </a:prstGeom>
            <a:effectLst/>
          </p:spPr>
        </p:pic>
      </p:gr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83" name="Image"/>
          <p:cNvGrpSpPr/>
          <p:nvPr/>
        </p:nvGrpSpPr>
        <p:grpSpPr>
          <a:xfrm>
            <a:off x="125492" y="1600239"/>
            <a:ext cx="4434530" cy="7959603"/>
            <a:chOff x="0" y="0"/>
            <a:chExt cx="4434529" cy="7959602"/>
          </a:xfrm>
        </p:grpSpPr>
        <p:pic>
          <p:nvPicPr>
            <p:cNvPr id="281" name="Image" descr="Image"/>
            <p:cNvPicPr>
              <a:picLocks noChangeAspect="1"/>
            </p:cNvPicPr>
            <p:nvPr/>
          </p:nvPicPr>
          <p:blipFill>
            <a:blip r:embed="rId2">
              <a:extLst/>
            </a:blip>
            <a:srcRect l="23371" t="1720" r="42758" b="0"/>
            <a:stretch>
              <a:fillRect/>
            </a:stretch>
          </p:blipFill>
          <p:spPr>
            <a:xfrm>
              <a:off x="126999" y="88898"/>
              <a:ext cx="4180531" cy="7604005"/>
            </a:xfrm>
            <a:prstGeom prst="rect">
              <a:avLst/>
            </a:prstGeom>
            <a:ln w="12700" cap="flat">
              <a:noFill/>
              <a:miter lim="400000"/>
            </a:ln>
            <a:effectLst/>
          </p:spPr>
        </p:pic>
        <p:pic>
          <p:nvPicPr>
            <p:cNvPr id="282" name="Image" descr="Image"/>
            <p:cNvPicPr>
              <a:picLocks noChangeAspect="1"/>
            </p:cNvPicPr>
            <p:nvPr/>
          </p:nvPicPr>
          <p:blipFill>
            <a:blip r:embed="rId3">
              <a:extLst/>
            </a:blip>
            <a:stretch>
              <a:fillRect/>
            </a:stretch>
          </p:blipFill>
          <p:spPr>
            <a:xfrm>
              <a:off x="0" y="0"/>
              <a:ext cx="4434530" cy="7959603"/>
            </a:xfrm>
            <a:prstGeom prst="rect">
              <a:avLst/>
            </a:prstGeom>
            <a:ln w="12700" cap="flat">
              <a:noFill/>
              <a:miter lim="400000"/>
            </a:ln>
            <a:effectLst/>
          </p:spPr>
        </p:pic>
      </p:grpSp>
      <p:sp>
        <p:nvSpPr>
          <p:cNvPr id="284" name="Paul, an apostle of Jesus Christ : The word apostle (apostolos) “is, lit., one sent forth (from stellō, to send)” (Vine).…"/>
          <p:cNvSpPr txBox="1"/>
          <p:nvPr/>
        </p:nvSpPr>
        <p:spPr>
          <a:xfrm>
            <a:off x="4569476" y="1471590"/>
            <a:ext cx="8358873" cy="812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900"/>
              </a:spcBef>
              <a:buSzPct val="80000"/>
              <a:buBlip>
                <a:blip r:embed="rId4"/>
              </a:buBlip>
              <a:defRPr b="1" sz="4500">
                <a:solidFill>
                  <a:srgbClr val="000000"/>
                </a:solidFill>
                <a:latin typeface="Century Gothic"/>
                <a:ea typeface="Century Gothic"/>
                <a:cs typeface="Century Gothic"/>
                <a:sym typeface="Century Gothic"/>
              </a:defRPr>
            </a:pPr>
            <a:r>
              <a:t>W</a:t>
            </a:r>
            <a:r>
              <a:rPr sz="4000"/>
              <a:t>e know that the law is good if one uses it lawfully:</a:t>
            </a:r>
            <a:r>
              <a:rPr b="0" sz="4000"/>
              <a:t> (8)</a:t>
            </a:r>
            <a:endParaRPr sz="3400"/>
          </a:p>
          <a:p>
            <a:pPr marL="1143000" indent="-685800" algn="l">
              <a:spcBef>
                <a:spcPts val="900"/>
              </a:spcBef>
              <a:buSzPct val="80000"/>
              <a:buBlip>
                <a:blip r:embed="rId5"/>
              </a:buBlip>
              <a:defRPr sz="3400">
                <a:solidFill>
                  <a:srgbClr val="000000"/>
                </a:solidFill>
                <a:latin typeface="Century Gothic"/>
                <a:ea typeface="Century Gothic"/>
                <a:cs typeface="Century Gothic"/>
                <a:sym typeface="Century Gothic"/>
              </a:defRPr>
            </a:pPr>
            <a:r>
              <a:t>The Law can still be used to prove that Jesus is the prophesied Messiah (Deut. 18:18; Ps. 22; Is. 53) </a:t>
            </a:r>
          </a:p>
          <a:p>
            <a:pPr marL="1143000" indent="-685800" algn="l">
              <a:spcBef>
                <a:spcPts val="900"/>
              </a:spcBef>
              <a:buSzPct val="80000"/>
              <a:buBlip>
                <a:blip r:embed="rId5"/>
              </a:buBlip>
              <a:defRPr sz="3400">
                <a:solidFill>
                  <a:srgbClr val="000000"/>
                </a:solidFill>
                <a:latin typeface="Century Gothic"/>
                <a:ea typeface="Century Gothic"/>
                <a:cs typeface="Century Gothic"/>
                <a:sym typeface="Century Gothic"/>
              </a:defRPr>
            </a:pPr>
            <a:r>
              <a:t>The Law teaches valuable lessons about God’s character (Ro.15:4).</a:t>
            </a:r>
          </a:p>
          <a:p>
            <a:pPr marL="1143000" indent="-685800" algn="l">
              <a:spcBef>
                <a:spcPts val="900"/>
              </a:spcBef>
              <a:buSzPct val="80000"/>
              <a:buBlip>
                <a:blip r:embed="rId5"/>
              </a:buBlip>
              <a:defRPr sz="3400">
                <a:solidFill>
                  <a:srgbClr val="000000"/>
                </a:solidFill>
                <a:latin typeface="Century Gothic"/>
                <a:ea typeface="Century Gothic"/>
                <a:cs typeface="Century Gothic"/>
                <a:sym typeface="Century Gothic"/>
              </a:defRPr>
            </a:pPr>
            <a:r>
              <a:t>The Law teaches principles regarding how God deals with sin those who disobey Him (Gen. 19; Nu. 13,14; 1 Cor. 10:1-13; Heb. 3)</a:t>
            </a:r>
          </a:p>
          <a:p>
            <a:pPr marL="1143000" indent="-685800" algn="l">
              <a:spcBef>
                <a:spcPts val="900"/>
              </a:spcBef>
              <a:buSzPct val="80000"/>
              <a:buBlip>
                <a:blip r:embed="rId5"/>
              </a:buBlip>
              <a:defRPr sz="3400">
                <a:solidFill>
                  <a:srgbClr val="000000"/>
                </a:solidFill>
                <a:latin typeface="Century Gothic"/>
                <a:ea typeface="Century Gothic"/>
                <a:cs typeface="Century Gothic"/>
                <a:sym typeface="Century Gothic"/>
              </a:defRPr>
            </a:pPr>
            <a:r>
              <a:t>We can also learn valuable principles regarding faith &amp; salvation (Heb. 11; Gen. 6; Jo 6)</a:t>
            </a:r>
          </a:p>
        </p:txBody>
      </p:sp>
      <p:grpSp>
        <p:nvGrpSpPr>
          <p:cNvPr id="287" name="First Timothy Introduction / Greeting"/>
          <p:cNvGrpSpPr/>
          <p:nvPr/>
        </p:nvGrpSpPr>
        <p:grpSpPr>
          <a:xfrm>
            <a:off x="104931" y="166970"/>
            <a:ext cx="12794939" cy="1422401"/>
            <a:chOff x="0" y="0"/>
            <a:chExt cx="12794937" cy="1422400"/>
          </a:xfrm>
        </p:grpSpPr>
        <p:sp>
          <p:nvSpPr>
            <p:cNvPr id="285" name="First Timothy Introduction / Greeting"/>
            <p:cNvSpPr txBox="1"/>
            <p:nvPr/>
          </p:nvSpPr>
          <p:spPr>
            <a:xfrm>
              <a:off x="215899" y="139700"/>
              <a:ext cx="12363139" cy="863601"/>
            </a:xfrm>
            <a:prstGeom prst="rect">
              <a:avLst/>
            </a:prstGeom>
            <a:solidFill>
              <a:schemeClr val="accent6">
                <a:satOff val="1848"/>
                <a:lumOff val="-15262"/>
              </a:schemeClr>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b="1" sz="52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lvl1pPr>
            </a:lstStyle>
            <a:p>
              <a:pPr/>
              <a:r>
                <a:t>The Lawful Use of the Law (1:5-11)</a:t>
              </a:r>
            </a:p>
          </p:txBody>
        </p:sp>
        <p:pic>
          <p:nvPicPr>
            <p:cNvPr id="286" name="First Timothy Introduction / Greeting First Timothy Introduction / Greeting" descr="First Timothy Introduction / Greeting First Timothy Introduction / Greeting"/>
            <p:cNvPicPr>
              <a:picLocks noChangeAspect="1"/>
            </p:cNvPicPr>
            <p:nvPr/>
          </p:nvPicPr>
          <p:blipFill>
            <a:blip r:embed="rId6">
              <a:extLst/>
            </a:blip>
            <a:stretch>
              <a:fillRect/>
            </a:stretch>
          </p:blipFill>
          <p:spPr>
            <a:xfrm>
              <a:off x="-1" y="0"/>
              <a:ext cx="12794939" cy="1422401"/>
            </a:xfrm>
            <a:prstGeom prst="rect">
              <a:avLst/>
            </a:prstGeom>
            <a:ln w="12700" cap="flat">
              <a:noFill/>
              <a:miter lim="400000"/>
            </a:ln>
            <a:effectLst/>
          </p:spPr>
        </p:pic>
      </p:grpSp>
      <p:sp>
        <p:nvSpPr>
          <p:cNvPr id="288" name="(1 Timothy 1:1-7)"/>
          <p:cNvSpPr txBox="1"/>
          <p:nvPr/>
        </p:nvSpPr>
        <p:spPr>
          <a:xfrm>
            <a:off x="328200" y="1680465"/>
            <a:ext cx="4029113" cy="711201"/>
          </a:xfrm>
          <a:prstGeom prst="rect">
            <a:avLst/>
          </a:prstGeom>
          <a:ln w="12700">
            <a:miter lim="400000"/>
          </a:ln>
          <a:effectLst>
            <a:outerShdw sx="100000" sy="100000" kx="0" ky="0" algn="b" rotWithShape="0" blurRad="241300" dist="138735" dir="1812291">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solidFill>
                  <a:srgbClr val="FFFFFF"/>
                </a:solidFill>
                <a:effectLst>
                  <a:outerShdw sx="100000" sy="100000" kx="0" ky="0" algn="b" rotWithShape="0" blurRad="12700" dist="63500" dir="1560000">
                    <a:srgbClr val="000000"/>
                  </a:outerShdw>
                </a:effectLst>
              </a:defRPr>
            </a:lvl1pPr>
          </a:lstStyle>
          <a:p>
            <a:pPr/>
            <a:r>
              <a:t>(1 Timothy 1:5-11)</a:t>
            </a:r>
          </a:p>
        </p:txBody>
      </p:sp>
      <p:sp>
        <p:nvSpPr>
          <p:cNvPr id="289" name="8 But we know that the law is good if one uses it lawfully,"/>
          <p:cNvSpPr txBox="1"/>
          <p:nvPr/>
        </p:nvSpPr>
        <p:spPr>
          <a:xfrm>
            <a:off x="328200" y="7282537"/>
            <a:ext cx="4029114" cy="1719953"/>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baseline="0" sz="370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r>
              <a:rPr baseline="31999"/>
              <a:t>8</a:t>
            </a:r>
            <a:r>
              <a:t> But we know that the law </a:t>
            </a:r>
            <a:r>
              <a:rPr i="1"/>
              <a:t>is</a:t>
            </a:r>
            <a:r>
              <a:t> good if one uses it lawfully,</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84">
                                            <p:txEl>
                                              <p:pRg st="1" end="1"/>
                                            </p:txEl>
                                          </p:spTgt>
                                        </p:tgtEl>
                                        <p:attrNameLst>
                                          <p:attrName>style.visibility</p:attrName>
                                        </p:attrNameLst>
                                      </p:cBhvr>
                                      <p:to>
                                        <p:strVal val="visible"/>
                                      </p:to>
                                    </p:set>
                                    <p:animEffect filter="fade" transition="in">
                                      <p:cBhvr>
                                        <p:cTn id="7" dur="1500"/>
                                        <p:tgtEl>
                                          <p:spTgt spid="28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84">
                                            <p:txEl>
                                              <p:pRg st="2" end="2"/>
                                            </p:txEl>
                                          </p:spTgt>
                                        </p:tgtEl>
                                        <p:attrNameLst>
                                          <p:attrName>style.visibility</p:attrName>
                                        </p:attrNameLst>
                                      </p:cBhvr>
                                      <p:to>
                                        <p:strVal val="visible"/>
                                      </p:to>
                                    </p:set>
                                    <p:animEffect filter="fade" transition="in">
                                      <p:cBhvr>
                                        <p:cTn id="12" dur="1500"/>
                                        <p:tgtEl>
                                          <p:spTgt spid="28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284">
                                            <p:txEl>
                                              <p:pRg st="3" end="3"/>
                                            </p:txEl>
                                          </p:spTgt>
                                        </p:tgtEl>
                                        <p:attrNameLst>
                                          <p:attrName>style.visibility</p:attrName>
                                        </p:attrNameLst>
                                      </p:cBhvr>
                                      <p:to>
                                        <p:strVal val="visible"/>
                                      </p:to>
                                    </p:set>
                                    <p:animEffect filter="fade" transition="in">
                                      <p:cBhvr>
                                        <p:cTn id="17" dur="1500"/>
                                        <p:tgtEl>
                                          <p:spTgt spid="28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284">
                                            <p:txEl>
                                              <p:pRg st="4" end="4"/>
                                            </p:txEl>
                                          </p:spTgt>
                                        </p:tgtEl>
                                        <p:attrNameLst>
                                          <p:attrName>style.visibility</p:attrName>
                                        </p:attrNameLst>
                                      </p:cBhvr>
                                      <p:to>
                                        <p:strVal val="visible"/>
                                      </p:to>
                                    </p:set>
                                    <p:animEffect filter="fade" transition="in">
                                      <p:cBhvr>
                                        <p:cTn id="22" dur="1500"/>
                                        <p:tgtEl>
                                          <p:spTgt spid="284">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4"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93" name="Image"/>
          <p:cNvGrpSpPr/>
          <p:nvPr/>
        </p:nvGrpSpPr>
        <p:grpSpPr>
          <a:xfrm>
            <a:off x="125492" y="1600239"/>
            <a:ext cx="4434530" cy="7959603"/>
            <a:chOff x="0" y="0"/>
            <a:chExt cx="4434529" cy="7959602"/>
          </a:xfrm>
        </p:grpSpPr>
        <p:pic>
          <p:nvPicPr>
            <p:cNvPr id="291" name="Image" descr="Image"/>
            <p:cNvPicPr>
              <a:picLocks noChangeAspect="1"/>
            </p:cNvPicPr>
            <p:nvPr/>
          </p:nvPicPr>
          <p:blipFill>
            <a:blip r:embed="rId2">
              <a:extLst/>
            </a:blip>
            <a:srcRect l="23371" t="1720" r="42758" b="0"/>
            <a:stretch>
              <a:fillRect/>
            </a:stretch>
          </p:blipFill>
          <p:spPr>
            <a:xfrm>
              <a:off x="126999" y="88898"/>
              <a:ext cx="4180531" cy="7604005"/>
            </a:xfrm>
            <a:prstGeom prst="rect">
              <a:avLst/>
            </a:prstGeom>
            <a:ln w="12700" cap="flat">
              <a:noFill/>
              <a:miter lim="400000"/>
            </a:ln>
            <a:effectLst/>
          </p:spPr>
        </p:pic>
        <p:pic>
          <p:nvPicPr>
            <p:cNvPr id="292" name="Image" descr="Image"/>
            <p:cNvPicPr>
              <a:picLocks noChangeAspect="1"/>
            </p:cNvPicPr>
            <p:nvPr/>
          </p:nvPicPr>
          <p:blipFill>
            <a:blip r:embed="rId3">
              <a:extLst/>
            </a:blip>
            <a:stretch>
              <a:fillRect/>
            </a:stretch>
          </p:blipFill>
          <p:spPr>
            <a:xfrm>
              <a:off x="0" y="0"/>
              <a:ext cx="4434530" cy="7959603"/>
            </a:xfrm>
            <a:prstGeom prst="rect">
              <a:avLst/>
            </a:prstGeom>
            <a:ln w="12700" cap="flat">
              <a:noFill/>
              <a:miter lim="400000"/>
            </a:ln>
            <a:effectLst/>
          </p:spPr>
        </p:pic>
      </p:grpSp>
      <p:sp>
        <p:nvSpPr>
          <p:cNvPr id="294" name="Paul, an apostle of Jesus Christ : The word apostle (apostolos) “is, lit., one sent forth (from stellō, to send)” (Vine).…"/>
          <p:cNvSpPr txBox="1"/>
          <p:nvPr/>
        </p:nvSpPr>
        <p:spPr>
          <a:xfrm>
            <a:off x="4569476" y="1471590"/>
            <a:ext cx="8358873" cy="802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900"/>
              </a:spcBef>
              <a:buSzPct val="80000"/>
              <a:buBlip>
                <a:blip r:embed="rId4"/>
              </a:buBlip>
              <a:defRPr b="1" sz="4500">
                <a:solidFill>
                  <a:srgbClr val="000000"/>
                </a:solidFill>
                <a:latin typeface="Century Gothic"/>
                <a:ea typeface="Century Gothic"/>
                <a:cs typeface="Century Gothic"/>
                <a:sym typeface="Century Gothic"/>
              </a:defRPr>
            </a:pPr>
            <a:r>
              <a:t>Ways The Law Is Misused:</a:t>
            </a:r>
            <a:endParaRPr sz="3400"/>
          </a:p>
          <a:p>
            <a:pPr marL="1143000" indent="-685800" algn="l">
              <a:spcBef>
                <a:spcPts val="900"/>
              </a:spcBef>
              <a:buSzPct val="80000"/>
              <a:buBlip>
                <a:blip r:embed="rId5"/>
              </a:buBlip>
              <a:defRPr sz="3400">
                <a:solidFill>
                  <a:srgbClr val="000000"/>
                </a:solidFill>
                <a:latin typeface="Century Gothic"/>
                <a:ea typeface="Century Gothic"/>
                <a:cs typeface="Century Gothic"/>
                <a:sym typeface="Century Gothic"/>
              </a:defRPr>
            </a:pPr>
            <a:r>
              <a:t>FOR FOOLISH ARGUMENTS - involving genealogy (Titus 3:9)</a:t>
            </a:r>
          </a:p>
          <a:p>
            <a:pPr marL="1143000" indent="-685800" algn="l">
              <a:spcBef>
                <a:spcPts val="900"/>
              </a:spcBef>
              <a:buSzPct val="80000"/>
              <a:buBlip>
                <a:blip r:embed="rId5"/>
              </a:buBlip>
              <a:defRPr sz="3400">
                <a:solidFill>
                  <a:srgbClr val="000000"/>
                </a:solidFill>
                <a:latin typeface="Century Gothic"/>
                <a:ea typeface="Century Gothic"/>
                <a:cs typeface="Century Gothic"/>
                <a:sym typeface="Century Gothic"/>
              </a:defRPr>
            </a:pPr>
            <a:r>
              <a:t>FOR JUSTIFICATION FROM SIN — which renders the death of Christ meaningless (Ga 2:21) </a:t>
            </a:r>
          </a:p>
          <a:p>
            <a:pPr marL="1143000" indent="-685800" algn="l">
              <a:spcBef>
                <a:spcPts val="900"/>
              </a:spcBef>
              <a:buSzPct val="80000"/>
              <a:buBlip>
                <a:blip r:embed="rId5"/>
              </a:buBlip>
              <a:defRPr sz="3400">
                <a:solidFill>
                  <a:srgbClr val="000000"/>
                </a:solidFill>
                <a:latin typeface="Century Gothic"/>
                <a:ea typeface="Century Gothic"/>
                <a:cs typeface="Century Gothic"/>
                <a:sym typeface="Century Gothic"/>
              </a:defRPr>
            </a:pPr>
            <a:r>
              <a:t>FOR BINDING REQUIREMENTS OF THE LAW — eating of meats, feast days, circumcision, etc (Mat. 5:17-19; Rom. 14:1-23; 1 Tim. 4:3,4; Gal. 5:1-4; Col. 2:16)</a:t>
            </a:r>
          </a:p>
          <a:p>
            <a:pPr marL="1143000" indent="-685800" algn="l">
              <a:spcBef>
                <a:spcPts val="900"/>
              </a:spcBef>
              <a:buSzPct val="80000"/>
              <a:buBlip>
                <a:blip r:embed="rId5"/>
              </a:buBlip>
              <a:defRPr sz="3400">
                <a:solidFill>
                  <a:srgbClr val="000000"/>
                </a:solidFill>
                <a:latin typeface="Century Gothic"/>
                <a:ea typeface="Century Gothic"/>
                <a:cs typeface="Century Gothic"/>
                <a:sym typeface="Century Gothic"/>
              </a:defRPr>
            </a:pPr>
            <a:r>
              <a:t>AUTHORITY in WORSHIP — Inst. music, Sabbath, tithing, incense, priesthood (Jn. 4:24; Heb. 9:9,10)</a:t>
            </a:r>
          </a:p>
        </p:txBody>
      </p:sp>
      <p:grpSp>
        <p:nvGrpSpPr>
          <p:cNvPr id="297" name="First Timothy Introduction / Greeting"/>
          <p:cNvGrpSpPr/>
          <p:nvPr/>
        </p:nvGrpSpPr>
        <p:grpSpPr>
          <a:xfrm>
            <a:off x="104931" y="166970"/>
            <a:ext cx="12794939" cy="1422401"/>
            <a:chOff x="0" y="0"/>
            <a:chExt cx="12794937" cy="1422400"/>
          </a:xfrm>
        </p:grpSpPr>
        <p:sp>
          <p:nvSpPr>
            <p:cNvPr id="295" name="First Timothy Introduction / Greeting"/>
            <p:cNvSpPr txBox="1"/>
            <p:nvPr/>
          </p:nvSpPr>
          <p:spPr>
            <a:xfrm>
              <a:off x="215899" y="139700"/>
              <a:ext cx="12363139" cy="863601"/>
            </a:xfrm>
            <a:prstGeom prst="rect">
              <a:avLst/>
            </a:prstGeom>
            <a:solidFill>
              <a:schemeClr val="accent6">
                <a:satOff val="1848"/>
                <a:lumOff val="-15262"/>
              </a:schemeClr>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b="1" sz="52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lvl1pPr>
            </a:lstStyle>
            <a:p>
              <a:pPr/>
              <a:r>
                <a:t>The Lawful Use of the Law (1:5-11)</a:t>
              </a:r>
            </a:p>
          </p:txBody>
        </p:sp>
        <p:pic>
          <p:nvPicPr>
            <p:cNvPr id="296" name="First Timothy Introduction / Greeting First Timothy Introduction / Greeting" descr="First Timothy Introduction / Greeting First Timothy Introduction / Greeting"/>
            <p:cNvPicPr>
              <a:picLocks noChangeAspect="1"/>
            </p:cNvPicPr>
            <p:nvPr/>
          </p:nvPicPr>
          <p:blipFill>
            <a:blip r:embed="rId6">
              <a:extLst/>
            </a:blip>
            <a:stretch>
              <a:fillRect/>
            </a:stretch>
          </p:blipFill>
          <p:spPr>
            <a:xfrm>
              <a:off x="-1" y="0"/>
              <a:ext cx="12794939" cy="1422401"/>
            </a:xfrm>
            <a:prstGeom prst="rect">
              <a:avLst/>
            </a:prstGeom>
            <a:ln w="12700" cap="flat">
              <a:noFill/>
              <a:miter lim="400000"/>
            </a:ln>
            <a:effectLst/>
          </p:spPr>
        </p:pic>
      </p:grpSp>
      <p:sp>
        <p:nvSpPr>
          <p:cNvPr id="298" name="(1 Timothy 1:1-7)"/>
          <p:cNvSpPr txBox="1"/>
          <p:nvPr/>
        </p:nvSpPr>
        <p:spPr>
          <a:xfrm>
            <a:off x="328200" y="1680465"/>
            <a:ext cx="4029113" cy="711201"/>
          </a:xfrm>
          <a:prstGeom prst="rect">
            <a:avLst/>
          </a:prstGeom>
          <a:ln w="12700">
            <a:miter lim="400000"/>
          </a:ln>
          <a:effectLst>
            <a:outerShdw sx="100000" sy="100000" kx="0" ky="0" algn="b" rotWithShape="0" blurRad="241300" dist="138735" dir="1812291">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solidFill>
                  <a:srgbClr val="FFFFFF"/>
                </a:solidFill>
                <a:effectLst>
                  <a:outerShdw sx="100000" sy="100000" kx="0" ky="0" algn="b" rotWithShape="0" blurRad="12700" dist="63500" dir="1560000">
                    <a:srgbClr val="000000"/>
                  </a:outerShdw>
                </a:effectLst>
              </a:defRPr>
            </a:lvl1pPr>
          </a:lstStyle>
          <a:p>
            <a:pPr/>
            <a:r>
              <a:t>(1 Timothy 1:5-11)</a:t>
            </a:r>
          </a:p>
        </p:txBody>
      </p:sp>
      <p:sp>
        <p:nvSpPr>
          <p:cNvPr id="299" name="8 But we know that the law is good if one uses it lawfully,"/>
          <p:cNvSpPr txBox="1"/>
          <p:nvPr/>
        </p:nvSpPr>
        <p:spPr>
          <a:xfrm>
            <a:off x="328200" y="7282537"/>
            <a:ext cx="4029114" cy="1719953"/>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baseline="0" sz="370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r>
              <a:rPr baseline="31999"/>
              <a:t>8</a:t>
            </a:r>
            <a:r>
              <a:t> But we know that the law </a:t>
            </a:r>
            <a:r>
              <a:rPr i="1"/>
              <a:t>is</a:t>
            </a:r>
            <a:r>
              <a:t> good if one uses it lawfully,</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94">
                                            <p:txEl>
                                              <p:pRg st="1" end="1"/>
                                            </p:txEl>
                                          </p:spTgt>
                                        </p:tgtEl>
                                        <p:attrNameLst>
                                          <p:attrName>style.visibility</p:attrName>
                                        </p:attrNameLst>
                                      </p:cBhvr>
                                      <p:to>
                                        <p:strVal val="visible"/>
                                      </p:to>
                                    </p:set>
                                    <p:animEffect filter="fade" transition="in">
                                      <p:cBhvr>
                                        <p:cTn id="7" dur="1500"/>
                                        <p:tgtEl>
                                          <p:spTgt spid="29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94">
                                            <p:txEl>
                                              <p:pRg st="2" end="2"/>
                                            </p:txEl>
                                          </p:spTgt>
                                        </p:tgtEl>
                                        <p:attrNameLst>
                                          <p:attrName>style.visibility</p:attrName>
                                        </p:attrNameLst>
                                      </p:cBhvr>
                                      <p:to>
                                        <p:strVal val="visible"/>
                                      </p:to>
                                    </p:set>
                                    <p:animEffect filter="fade" transition="in">
                                      <p:cBhvr>
                                        <p:cTn id="12" dur="1500"/>
                                        <p:tgtEl>
                                          <p:spTgt spid="29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294">
                                            <p:txEl>
                                              <p:pRg st="3" end="3"/>
                                            </p:txEl>
                                          </p:spTgt>
                                        </p:tgtEl>
                                        <p:attrNameLst>
                                          <p:attrName>style.visibility</p:attrName>
                                        </p:attrNameLst>
                                      </p:cBhvr>
                                      <p:to>
                                        <p:strVal val="visible"/>
                                      </p:to>
                                    </p:set>
                                    <p:animEffect filter="fade" transition="in">
                                      <p:cBhvr>
                                        <p:cTn id="17" dur="1500"/>
                                        <p:tgtEl>
                                          <p:spTgt spid="29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294">
                                            <p:txEl>
                                              <p:pRg st="4" end="4"/>
                                            </p:txEl>
                                          </p:spTgt>
                                        </p:tgtEl>
                                        <p:attrNameLst>
                                          <p:attrName>style.visibility</p:attrName>
                                        </p:attrNameLst>
                                      </p:cBhvr>
                                      <p:to>
                                        <p:strVal val="visible"/>
                                      </p:to>
                                    </p:set>
                                    <p:animEffect filter="fade" transition="in">
                                      <p:cBhvr>
                                        <p:cTn id="22" dur="1500"/>
                                        <p:tgtEl>
                                          <p:spTgt spid="294">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4"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03" name="Image"/>
          <p:cNvGrpSpPr/>
          <p:nvPr/>
        </p:nvGrpSpPr>
        <p:grpSpPr>
          <a:xfrm>
            <a:off x="125492" y="1600239"/>
            <a:ext cx="4434530" cy="7959603"/>
            <a:chOff x="0" y="0"/>
            <a:chExt cx="4434529" cy="7959602"/>
          </a:xfrm>
        </p:grpSpPr>
        <p:pic>
          <p:nvPicPr>
            <p:cNvPr id="301" name="Image" descr="Image"/>
            <p:cNvPicPr>
              <a:picLocks noChangeAspect="1"/>
            </p:cNvPicPr>
            <p:nvPr/>
          </p:nvPicPr>
          <p:blipFill>
            <a:blip r:embed="rId2">
              <a:extLst/>
            </a:blip>
            <a:srcRect l="23371" t="1720" r="42758" b="0"/>
            <a:stretch>
              <a:fillRect/>
            </a:stretch>
          </p:blipFill>
          <p:spPr>
            <a:xfrm>
              <a:off x="126999" y="88898"/>
              <a:ext cx="4180531" cy="7604005"/>
            </a:xfrm>
            <a:prstGeom prst="rect">
              <a:avLst/>
            </a:prstGeom>
            <a:ln w="12700" cap="flat">
              <a:noFill/>
              <a:miter lim="400000"/>
            </a:ln>
            <a:effectLst/>
          </p:spPr>
        </p:pic>
        <p:pic>
          <p:nvPicPr>
            <p:cNvPr id="302" name="Image" descr="Image"/>
            <p:cNvPicPr>
              <a:picLocks noChangeAspect="1"/>
            </p:cNvPicPr>
            <p:nvPr/>
          </p:nvPicPr>
          <p:blipFill>
            <a:blip r:embed="rId3">
              <a:extLst/>
            </a:blip>
            <a:stretch>
              <a:fillRect/>
            </a:stretch>
          </p:blipFill>
          <p:spPr>
            <a:xfrm>
              <a:off x="0" y="0"/>
              <a:ext cx="4434530" cy="7959603"/>
            </a:xfrm>
            <a:prstGeom prst="rect">
              <a:avLst/>
            </a:prstGeom>
            <a:ln w="12700" cap="flat">
              <a:noFill/>
              <a:miter lim="400000"/>
            </a:ln>
            <a:effectLst/>
          </p:spPr>
        </p:pic>
      </p:grpSp>
      <p:sp>
        <p:nvSpPr>
          <p:cNvPr id="304" name="Paul, an apostle of Jesus Christ : The word apostle (apostolos) “is, lit., one sent forth (from stellō, to send)” (Vine).…"/>
          <p:cNvSpPr txBox="1"/>
          <p:nvPr/>
        </p:nvSpPr>
        <p:spPr>
          <a:xfrm>
            <a:off x="4569476" y="1471590"/>
            <a:ext cx="8358873" cy="797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900"/>
              </a:spcBef>
              <a:buSzPct val="80000"/>
              <a:buBlip>
                <a:blip r:embed="rId4"/>
              </a:buBlip>
              <a:defRPr b="1" sz="4500">
                <a:solidFill>
                  <a:srgbClr val="000000"/>
                </a:solidFill>
                <a:latin typeface="Century Gothic"/>
                <a:ea typeface="Century Gothic"/>
                <a:cs typeface="Century Gothic"/>
                <a:sym typeface="Century Gothic"/>
              </a:defRPr>
            </a:pPr>
            <a:r>
              <a:t>the law is not made for a righteous person (9,10)</a:t>
            </a:r>
            <a:endParaRPr sz="3400"/>
          </a:p>
          <a:p>
            <a:pPr marL="1143000" indent="-685800" algn="l">
              <a:spcBef>
                <a:spcPts val="900"/>
              </a:spcBef>
              <a:buSzPct val="80000"/>
              <a:buBlip>
                <a:blip r:embed="rId5"/>
              </a:buBlip>
              <a:defRPr sz="3400">
                <a:solidFill>
                  <a:srgbClr val="000000"/>
                </a:solidFill>
                <a:latin typeface="Century Gothic"/>
                <a:ea typeface="Century Gothic"/>
                <a:cs typeface="Century Gothic"/>
                <a:sym typeface="Century Gothic"/>
              </a:defRPr>
            </a:pPr>
            <a:r>
              <a:t>Laws are not enacted to control good men, and neither are laws enacted because men are good and are behaving themselves (Galatians 3:19 “Why the Law then?  It was added because of transgressions”)</a:t>
            </a:r>
          </a:p>
          <a:p>
            <a:pPr marL="1143000" indent="-685800" algn="l">
              <a:spcBef>
                <a:spcPts val="900"/>
              </a:spcBef>
              <a:buSzPct val="80000"/>
              <a:buBlip>
                <a:blip r:embed="rId5"/>
              </a:buBlip>
              <a:defRPr sz="3400">
                <a:solidFill>
                  <a:srgbClr val="000000"/>
                </a:solidFill>
                <a:latin typeface="Century Gothic"/>
                <a:ea typeface="Century Gothic"/>
                <a:cs typeface="Century Gothic"/>
                <a:sym typeface="Century Gothic"/>
              </a:defRPr>
            </a:pPr>
            <a:r>
              <a:t>The Law was not designed to make a man righteous, rather a man can only become righteous by coming to Jesus Christ (Romans 1:16-17; 10:4-10)</a:t>
            </a:r>
          </a:p>
        </p:txBody>
      </p:sp>
      <p:grpSp>
        <p:nvGrpSpPr>
          <p:cNvPr id="307" name="First Timothy Introduction / Greeting"/>
          <p:cNvGrpSpPr/>
          <p:nvPr/>
        </p:nvGrpSpPr>
        <p:grpSpPr>
          <a:xfrm>
            <a:off x="104931" y="166970"/>
            <a:ext cx="12794939" cy="1422401"/>
            <a:chOff x="0" y="0"/>
            <a:chExt cx="12794937" cy="1422400"/>
          </a:xfrm>
        </p:grpSpPr>
        <p:sp>
          <p:nvSpPr>
            <p:cNvPr id="305" name="First Timothy Introduction / Greeting"/>
            <p:cNvSpPr txBox="1"/>
            <p:nvPr/>
          </p:nvSpPr>
          <p:spPr>
            <a:xfrm>
              <a:off x="215899" y="139700"/>
              <a:ext cx="12363139" cy="863601"/>
            </a:xfrm>
            <a:prstGeom prst="rect">
              <a:avLst/>
            </a:prstGeom>
            <a:solidFill>
              <a:schemeClr val="accent6">
                <a:satOff val="1848"/>
                <a:lumOff val="-15262"/>
              </a:schemeClr>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b="1" sz="52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lvl1pPr>
            </a:lstStyle>
            <a:p>
              <a:pPr/>
              <a:r>
                <a:t>The Lawful Use of the Law (1:5-11)</a:t>
              </a:r>
            </a:p>
          </p:txBody>
        </p:sp>
        <p:pic>
          <p:nvPicPr>
            <p:cNvPr id="306" name="First Timothy Introduction / Greeting First Timothy Introduction / Greeting" descr="First Timothy Introduction / Greeting First Timothy Introduction / Greeting"/>
            <p:cNvPicPr>
              <a:picLocks noChangeAspect="1"/>
            </p:cNvPicPr>
            <p:nvPr/>
          </p:nvPicPr>
          <p:blipFill>
            <a:blip r:embed="rId6">
              <a:extLst/>
            </a:blip>
            <a:stretch>
              <a:fillRect/>
            </a:stretch>
          </p:blipFill>
          <p:spPr>
            <a:xfrm>
              <a:off x="-1" y="0"/>
              <a:ext cx="12794939" cy="1422401"/>
            </a:xfrm>
            <a:prstGeom prst="rect">
              <a:avLst/>
            </a:prstGeom>
            <a:ln w="12700" cap="flat">
              <a:noFill/>
              <a:miter lim="400000"/>
            </a:ln>
            <a:effectLst/>
          </p:spPr>
        </p:pic>
      </p:grpSp>
      <p:sp>
        <p:nvSpPr>
          <p:cNvPr id="308" name="(1 Timothy 1:1-7)"/>
          <p:cNvSpPr txBox="1"/>
          <p:nvPr/>
        </p:nvSpPr>
        <p:spPr>
          <a:xfrm>
            <a:off x="328200" y="1680465"/>
            <a:ext cx="4029113" cy="711201"/>
          </a:xfrm>
          <a:prstGeom prst="rect">
            <a:avLst/>
          </a:prstGeom>
          <a:ln w="12700">
            <a:miter lim="400000"/>
          </a:ln>
          <a:effectLst>
            <a:outerShdw sx="100000" sy="100000" kx="0" ky="0" algn="b" rotWithShape="0" blurRad="241300" dist="138735" dir="1812291">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solidFill>
                  <a:srgbClr val="FFFFFF"/>
                </a:solidFill>
                <a:effectLst>
                  <a:outerShdw sx="100000" sy="100000" kx="0" ky="0" algn="b" rotWithShape="0" blurRad="12700" dist="63500" dir="1560000">
                    <a:srgbClr val="000000"/>
                  </a:outerShdw>
                </a:effectLst>
              </a:defRPr>
            </a:lvl1pPr>
          </a:lstStyle>
          <a:p>
            <a:pPr/>
            <a:r>
              <a:t>(1 Timothy 1:5-11)</a:t>
            </a:r>
          </a:p>
        </p:txBody>
      </p:sp>
      <p:sp>
        <p:nvSpPr>
          <p:cNvPr id="309" name="9 knowing this: that the law is not made for a righteous person, but for the lawless and insubordinate, for the ungodly and for sinners, for the unholy and profane, for murderers of fathers and murderers of mothers, for manslayers, …"/>
          <p:cNvSpPr txBox="1"/>
          <p:nvPr/>
        </p:nvSpPr>
        <p:spPr>
          <a:xfrm>
            <a:off x="328200" y="2482760"/>
            <a:ext cx="4029114" cy="6686777"/>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baseline="-1" sz="350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r>
              <a:rPr baseline="31998"/>
              <a:t>9</a:t>
            </a:r>
            <a:r>
              <a:t> knowing this: that the law is not made for a righteous person, but for </a:t>
            </a:r>
            <a:r>
              <a:rPr i="1"/>
              <a:t>the</a:t>
            </a:r>
            <a:r>
              <a:t> lawless and insubordinate, for </a:t>
            </a:r>
            <a:r>
              <a:rPr i="1"/>
              <a:t>the</a:t>
            </a:r>
            <a:r>
              <a:t> ungodly and for sinners, for </a:t>
            </a:r>
            <a:r>
              <a:rPr i="1"/>
              <a:t>the</a:t>
            </a:r>
            <a:r>
              <a:t> unholy and profane, for murderers of fathers and murderers of mothers, for manslayers, …</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04">
                                            <p:txEl>
                                              <p:pRg st="1" end="1"/>
                                            </p:txEl>
                                          </p:spTgt>
                                        </p:tgtEl>
                                        <p:attrNameLst>
                                          <p:attrName>style.visibility</p:attrName>
                                        </p:attrNameLst>
                                      </p:cBhvr>
                                      <p:to>
                                        <p:strVal val="visible"/>
                                      </p:to>
                                    </p:set>
                                    <p:animEffect filter="fade" transition="in">
                                      <p:cBhvr>
                                        <p:cTn id="7" dur="1500"/>
                                        <p:tgtEl>
                                          <p:spTgt spid="30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04">
                                            <p:txEl>
                                              <p:pRg st="2" end="2"/>
                                            </p:txEl>
                                          </p:spTgt>
                                        </p:tgtEl>
                                        <p:attrNameLst>
                                          <p:attrName>style.visibility</p:attrName>
                                        </p:attrNameLst>
                                      </p:cBhvr>
                                      <p:to>
                                        <p:strVal val="visible"/>
                                      </p:to>
                                    </p:set>
                                    <p:animEffect filter="fade" transition="in">
                                      <p:cBhvr>
                                        <p:cTn id="12" dur="1500"/>
                                        <p:tgtEl>
                                          <p:spTgt spid="304">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4"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13" name="Image"/>
          <p:cNvGrpSpPr/>
          <p:nvPr/>
        </p:nvGrpSpPr>
        <p:grpSpPr>
          <a:xfrm>
            <a:off x="125492" y="1600239"/>
            <a:ext cx="4434530" cy="7959603"/>
            <a:chOff x="0" y="0"/>
            <a:chExt cx="4434529" cy="7959602"/>
          </a:xfrm>
        </p:grpSpPr>
        <p:pic>
          <p:nvPicPr>
            <p:cNvPr id="311" name="Image" descr="Image"/>
            <p:cNvPicPr>
              <a:picLocks noChangeAspect="1"/>
            </p:cNvPicPr>
            <p:nvPr/>
          </p:nvPicPr>
          <p:blipFill>
            <a:blip r:embed="rId2">
              <a:extLst/>
            </a:blip>
            <a:srcRect l="23371" t="1720" r="42758" b="0"/>
            <a:stretch>
              <a:fillRect/>
            </a:stretch>
          </p:blipFill>
          <p:spPr>
            <a:xfrm>
              <a:off x="126999" y="88898"/>
              <a:ext cx="4180531" cy="7604005"/>
            </a:xfrm>
            <a:prstGeom prst="rect">
              <a:avLst/>
            </a:prstGeom>
            <a:ln w="12700" cap="flat">
              <a:noFill/>
              <a:miter lim="400000"/>
            </a:ln>
            <a:effectLst/>
          </p:spPr>
        </p:pic>
        <p:pic>
          <p:nvPicPr>
            <p:cNvPr id="312" name="Image" descr="Image"/>
            <p:cNvPicPr>
              <a:picLocks noChangeAspect="1"/>
            </p:cNvPicPr>
            <p:nvPr/>
          </p:nvPicPr>
          <p:blipFill>
            <a:blip r:embed="rId3">
              <a:extLst/>
            </a:blip>
            <a:stretch>
              <a:fillRect/>
            </a:stretch>
          </p:blipFill>
          <p:spPr>
            <a:xfrm>
              <a:off x="0" y="0"/>
              <a:ext cx="4434530" cy="7959603"/>
            </a:xfrm>
            <a:prstGeom prst="rect">
              <a:avLst/>
            </a:prstGeom>
            <a:ln w="12700" cap="flat">
              <a:noFill/>
              <a:miter lim="400000"/>
            </a:ln>
            <a:effectLst/>
          </p:spPr>
        </p:pic>
      </p:grpSp>
      <p:sp>
        <p:nvSpPr>
          <p:cNvPr id="314" name="Paul, an apostle of Jesus Christ : The word apostle (apostolos) “is, lit., one sent forth (from stellō, to send)” (Vine).…"/>
          <p:cNvSpPr txBox="1"/>
          <p:nvPr/>
        </p:nvSpPr>
        <p:spPr>
          <a:xfrm>
            <a:off x="4569476" y="1471590"/>
            <a:ext cx="8358873" cy="797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900"/>
              </a:spcBef>
              <a:buSzPct val="80000"/>
              <a:buBlip>
                <a:blip r:embed="rId4"/>
              </a:buBlip>
              <a:defRPr b="1" sz="4500">
                <a:solidFill>
                  <a:srgbClr val="000000"/>
                </a:solidFill>
                <a:latin typeface="Century Gothic"/>
                <a:ea typeface="Century Gothic"/>
                <a:cs typeface="Century Gothic"/>
                <a:sym typeface="Century Gothic"/>
              </a:defRPr>
            </a:pPr>
            <a:r>
              <a:t>the law is not made for a righteous person (9,10)</a:t>
            </a:r>
            <a:endParaRPr sz="3400"/>
          </a:p>
          <a:p>
            <a:pPr marL="1143000" indent="-685800" algn="l">
              <a:spcBef>
                <a:spcPts val="900"/>
              </a:spcBef>
              <a:buSzPct val="80000"/>
              <a:buBlip>
                <a:blip r:embed="rId5"/>
              </a:buBlip>
              <a:defRPr sz="3400">
                <a:solidFill>
                  <a:srgbClr val="000000"/>
                </a:solidFill>
                <a:latin typeface="Century Gothic"/>
                <a:ea typeface="Century Gothic"/>
                <a:cs typeface="Century Gothic"/>
                <a:sym typeface="Century Gothic"/>
              </a:defRPr>
            </a:pPr>
            <a:r>
              <a:t>The Christian is not under the Law of Moses (Romans 7:1ff), yet the Law was designed among other things to expose the sins mentioned in this text, which the gospel also teaches are sin.</a:t>
            </a:r>
          </a:p>
          <a:p>
            <a:pPr marL="1143000" indent="-685800" algn="l">
              <a:spcBef>
                <a:spcPts val="900"/>
              </a:spcBef>
              <a:buSzPct val="80000"/>
              <a:buBlip>
                <a:blip r:embed="rId5"/>
              </a:buBlip>
              <a:defRPr sz="3400">
                <a:solidFill>
                  <a:srgbClr val="000000"/>
                </a:solidFill>
                <a:latin typeface="Century Gothic"/>
                <a:ea typeface="Century Gothic"/>
                <a:cs typeface="Century Gothic"/>
                <a:sym typeface="Century Gothic"/>
              </a:defRPr>
            </a:pPr>
            <a:r>
              <a:t>These things were NOT just wrong because the Law of Moses defines them as sin, they were sins before the Law was given at Mt. Sinai. They are still sinful today (1 Co. 6:9-11; Ep. 5:3-7; Gal. 5:19-21)</a:t>
            </a:r>
          </a:p>
        </p:txBody>
      </p:sp>
      <p:grpSp>
        <p:nvGrpSpPr>
          <p:cNvPr id="317" name="First Timothy Introduction / Greeting"/>
          <p:cNvGrpSpPr/>
          <p:nvPr/>
        </p:nvGrpSpPr>
        <p:grpSpPr>
          <a:xfrm>
            <a:off x="104931" y="166970"/>
            <a:ext cx="12794939" cy="1422401"/>
            <a:chOff x="0" y="0"/>
            <a:chExt cx="12794937" cy="1422400"/>
          </a:xfrm>
        </p:grpSpPr>
        <p:sp>
          <p:nvSpPr>
            <p:cNvPr id="315" name="First Timothy Introduction / Greeting"/>
            <p:cNvSpPr txBox="1"/>
            <p:nvPr/>
          </p:nvSpPr>
          <p:spPr>
            <a:xfrm>
              <a:off x="215899" y="139700"/>
              <a:ext cx="12363139" cy="863601"/>
            </a:xfrm>
            <a:prstGeom prst="rect">
              <a:avLst/>
            </a:prstGeom>
            <a:solidFill>
              <a:schemeClr val="accent6">
                <a:satOff val="1848"/>
                <a:lumOff val="-15262"/>
              </a:schemeClr>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b="1" sz="52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lvl1pPr>
            </a:lstStyle>
            <a:p>
              <a:pPr/>
              <a:r>
                <a:t>The Lawful Use of the Law (1:5-11)</a:t>
              </a:r>
            </a:p>
          </p:txBody>
        </p:sp>
        <p:pic>
          <p:nvPicPr>
            <p:cNvPr id="316" name="First Timothy Introduction / Greeting First Timothy Introduction / Greeting" descr="First Timothy Introduction / Greeting First Timothy Introduction / Greeting"/>
            <p:cNvPicPr>
              <a:picLocks noChangeAspect="1"/>
            </p:cNvPicPr>
            <p:nvPr/>
          </p:nvPicPr>
          <p:blipFill>
            <a:blip r:embed="rId6">
              <a:extLst/>
            </a:blip>
            <a:stretch>
              <a:fillRect/>
            </a:stretch>
          </p:blipFill>
          <p:spPr>
            <a:xfrm>
              <a:off x="-1" y="0"/>
              <a:ext cx="12794939" cy="1422401"/>
            </a:xfrm>
            <a:prstGeom prst="rect">
              <a:avLst/>
            </a:prstGeom>
            <a:ln w="12700" cap="flat">
              <a:noFill/>
              <a:miter lim="400000"/>
            </a:ln>
            <a:effectLst/>
          </p:spPr>
        </p:pic>
      </p:grpSp>
      <p:sp>
        <p:nvSpPr>
          <p:cNvPr id="318" name="(1 Timothy 1:1-7)"/>
          <p:cNvSpPr txBox="1"/>
          <p:nvPr/>
        </p:nvSpPr>
        <p:spPr>
          <a:xfrm>
            <a:off x="328200" y="1680465"/>
            <a:ext cx="4029113" cy="711201"/>
          </a:xfrm>
          <a:prstGeom prst="rect">
            <a:avLst/>
          </a:prstGeom>
          <a:ln w="12700">
            <a:miter lim="400000"/>
          </a:ln>
          <a:effectLst>
            <a:outerShdw sx="100000" sy="100000" kx="0" ky="0" algn="b" rotWithShape="0" blurRad="241300" dist="138735" dir="1812291">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solidFill>
                  <a:srgbClr val="FFFFFF"/>
                </a:solidFill>
                <a:effectLst>
                  <a:outerShdw sx="100000" sy="100000" kx="0" ky="0" algn="b" rotWithShape="0" blurRad="12700" dist="63500" dir="1560000">
                    <a:srgbClr val="000000"/>
                  </a:outerShdw>
                </a:effectLst>
              </a:defRPr>
            </a:lvl1pPr>
          </a:lstStyle>
          <a:p>
            <a:pPr/>
            <a:r>
              <a:t>(1 Timothy 1:5-11)</a:t>
            </a:r>
          </a:p>
        </p:txBody>
      </p:sp>
      <p:sp>
        <p:nvSpPr>
          <p:cNvPr id="319" name="10 for fornicators, for sodomites, for kidnappers, for liars, for perjurers, and if there is any other thing that is contrary to sound doctrine, 11 according to the glorious gospel of the blessed God which was committed to my trust."/>
          <p:cNvSpPr txBox="1"/>
          <p:nvPr/>
        </p:nvSpPr>
        <p:spPr>
          <a:xfrm>
            <a:off x="328200" y="2925448"/>
            <a:ext cx="4029114" cy="6178773"/>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baseline="-1" sz="350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r>
              <a:rPr baseline="31998"/>
              <a:t>10</a:t>
            </a:r>
            <a:r>
              <a:t> for fornicators, for sodomites, for kidnappers, for liars, for perjurers, and if there is any other thing that is contrary to sound doctrine, </a:t>
            </a:r>
            <a:r>
              <a:rPr baseline="31998"/>
              <a:t>11</a:t>
            </a:r>
            <a:r>
              <a:t> according to the glorious gospel of the blessed God which was committed to my trust.</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14">
                                            <p:txEl>
                                              <p:pRg st="1" end="1"/>
                                            </p:txEl>
                                          </p:spTgt>
                                        </p:tgtEl>
                                        <p:attrNameLst>
                                          <p:attrName>style.visibility</p:attrName>
                                        </p:attrNameLst>
                                      </p:cBhvr>
                                      <p:to>
                                        <p:strVal val="visible"/>
                                      </p:to>
                                    </p:set>
                                    <p:animEffect filter="fade" transition="in">
                                      <p:cBhvr>
                                        <p:cTn id="7" dur="1500"/>
                                        <p:tgtEl>
                                          <p:spTgt spid="31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14">
                                            <p:txEl>
                                              <p:pRg st="2" end="2"/>
                                            </p:txEl>
                                          </p:spTgt>
                                        </p:tgtEl>
                                        <p:attrNameLst>
                                          <p:attrName>style.visibility</p:attrName>
                                        </p:attrNameLst>
                                      </p:cBhvr>
                                      <p:to>
                                        <p:strVal val="visible"/>
                                      </p:to>
                                    </p:set>
                                    <p:animEffect filter="fade" transition="in">
                                      <p:cBhvr>
                                        <p:cTn id="12" dur="1500"/>
                                        <p:tgtEl>
                                          <p:spTgt spid="314">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4"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23" name="Image"/>
          <p:cNvGrpSpPr/>
          <p:nvPr/>
        </p:nvGrpSpPr>
        <p:grpSpPr>
          <a:xfrm>
            <a:off x="125492" y="1600239"/>
            <a:ext cx="4434530" cy="7959603"/>
            <a:chOff x="0" y="0"/>
            <a:chExt cx="4434529" cy="7959602"/>
          </a:xfrm>
        </p:grpSpPr>
        <p:pic>
          <p:nvPicPr>
            <p:cNvPr id="321" name="Image" descr="Image"/>
            <p:cNvPicPr>
              <a:picLocks noChangeAspect="1"/>
            </p:cNvPicPr>
            <p:nvPr/>
          </p:nvPicPr>
          <p:blipFill>
            <a:blip r:embed="rId2">
              <a:extLst/>
            </a:blip>
            <a:srcRect l="23371" t="1720" r="42758" b="0"/>
            <a:stretch>
              <a:fillRect/>
            </a:stretch>
          </p:blipFill>
          <p:spPr>
            <a:xfrm>
              <a:off x="126999" y="88898"/>
              <a:ext cx="4180531" cy="7604005"/>
            </a:xfrm>
            <a:prstGeom prst="rect">
              <a:avLst/>
            </a:prstGeom>
            <a:ln w="12700" cap="flat">
              <a:noFill/>
              <a:miter lim="400000"/>
            </a:ln>
            <a:effectLst/>
          </p:spPr>
        </p:pic>
        <p:pic>
          <p:nvPicPr>
            <p:cNvPr id="322" name="Image" descr="Image"/>
            <p:cNvPicPr>
              <a:picLocks noChangeAspect="1"/>
            </p:cNvPicPr>
            <p:nvPr/>
          </p:nvPicPr>
          <p:blipFill>
            <a:blip r:embed="rId3">
              <a:extLst/>
            </a:blip>
            <a:stretch>
              <a:fillRect/>
            </a:stretch>
          </p:blipFill>
          <p:spPr>
            <a:xfrm>
              <a:off x="0" y="0"/>
              <a:ext cx="4434530" cy="7959603"/>
            </a:xfrm>
            <a:prstGeom prst="rect">
              <a:avLst/>
            </a:prstGeom>
            <a:ln w="12700" cap="flat">
              <a:noFill/>
              <a:miter lim="400000"/>
            </a:ln>
            <a:effectLst/>
          </p:spPr>
        </p:pic>
      </p:grpSp>
      <p:sp>
        <p:nvSpPr>
          <p:cNvPr id="324" name="Paul, an apostle of Jesus Christ : The word apostle (apostolos) “is, lit., one sent forth (from stellō, to send)” (Vine).…"/>
          <p:cNvSpPr txBox="1"/>
          <p:nvPr/>
        </p:nvSpPr>
        <p:spPr>
          <a:xfrm>
            <a:off x="4569476" y="1471590"/>
            <a:ext cx="8358873" cy="7912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900"/>
              </a:spcBef>
              <a:buSzPct val="80000"/>
              <a:buBlip>
                <a:blip r:embed="rId4"/>
              </a:buBlip>
              <a:defRPr b="1" sz="3900">
                <a:solidFill>
                  <a:srgbClr val="000000"/>
                </a:solidFill>
                <a:latin typeface="Century Gothic"/>
                <a:ea typeface="Century Gothic"/>
                <a:cs typeface="Century Gothic"/>
                <a:sym typeface="Century Gothic"/>
              </a:defRPr>
            </a:pPr>
            <a:r>
              <a:t>If there is any other thing that is contrary to sound doctrine (10)</a:t>
            </a:r>
            <a:endParaRPr sz="2800"/>
          </a:p>
          <a:p>
            <a:pPr marL="1143000" indent="-685800" algn="l">
              <a:spcBef>
                <a:spcPts val="900"/>
              </a:spcBef>
              <a:buSzPct val="80000"/>
              <a:buBlip>
                <a:blip r:embed="rId5"/>
              </a:buBlip>
              <a:defRPr sz="3400">
                <a:solidFill>
                  <a:srgbClr val="000000"/>
                </a:solidFill>
                <a:latin typeface="Century Gothic"/>
                <a:ea typeface="Century Gothic"/>
                <a:cs typeface="Century Gothic"/>
                <a:sym typeface="Century Gothic"/>
              </a:defRPr>
            </a:pPr>
            <a:r>
              <a:t>These things are wrong and anything else that contradicts God’s truth.  In this section Paul has not mentioned drunkenness, envy, jealousy and other sins.  Compare with Galatians 5:21.</a:t>
            </a:r>
          </a:p>
          <a:p>
            <a:pPr marL="1143000" indent="-685800" algn="l">
              <a:spcBef>
                <a:spcPts val="900"/>
              </a:spcBef>
              <a:buSzPct val="80000"/>
              <a:buBlip>
                <a:blip r:embed="rId5"/>
              </a:buBlip>
              <a:defRPr sz="3400">
                <a:solidFill>
                  <a:srgbClr val="000000"/>
                </a:solidFill>
                <a:latin typeface="Century Gothic"/>
                <a:ea typeface="Century Gothic"/>
                <a:cs typeface="Century Gothic"/>
                <a:sym typeface="Century Gothic"/>
              </a:defRPr>
            </a:pPr>
            <a:r>
              <a:t>The gospel contains God’s standard of morality as well as what one must do to be saved.  </a:t>
            </a:r>
          </a:p>
          <a:p>
            <a:pPr marL="1143000" indent="-685800" algn="l">
              <a:spcBef>
                <a:spcPts val="900"/>
              </a:spcBef>
              <a:buSzPct val="80000"/>
              <a:buBlip>
                <a:blip r:embed="rId5"/>
              </a:buBlip>
              <a:defRPr sz="3400">
                <a:solidFill>
                  <a:srgbClr val="000000"/>
                </a:solidFill>
                <a:latin typeface="Century Gothic"/>
                <a:ea typeface="Century Gothic"/>
                <a:cs typeface="Century Gothic"/>
                <a:sym typeface="Century Gothic"/>
              </a:defRPr>
            </a:pPr>
            <a:r>
              <a:t>We cannot make a distinction between “gospel” &amp; “doctrine.” (1:3; 2 Jn 9)</a:t>
            </a:r>
          </a:p>
        </p:txBody>
      </p:sp>
      <p:grpSp>
        <p:nvGrpSpPr>
          <p:cNvPr id="327" name="First Timothy Introduction / Greeting"/>
          <p:cNvGrpSpPr/>
          <p:nvPr/>
        </p:nvGrpSpPr>
        <p:grpSpPr>
          <a:xfrm>
            <a:off x="104931" y="166970"/>
            <a:ext cx="12794939" cy="1422401"/>
            <a:chOff x="0" y="0"/>
            <a:chExt cx="12794937" cy="1422400"/>
          </a:xfrm>
        </p:grpSpPr>
        <p:sp>
          <p:nvSpPr>
            <p:cNvPr id="325" name="First Timothy Introduction / Greeting"/>
            <p:cNvSpPr txBox="1"/>
            <p:nvPr/>
          </p:nvSpPr>
          <p:spPr>
            <a:xfrm>
              <a:off x="215899" y="139700"/>
              <a:ext cx="12363139" cy="863601"/>
            </a:xfrm>
            <a:prstGeom prst="rect">
              <a:avLst/>
            </a:prstGeom>
            <a:solidFill>
              <a:schemeClr val="accent6">
                <a:satOff val="1848"/>
                <a:lumOff val="-15262"/>
              </a:schemeClr>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b="1" sz="52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lvl1pPr>
            </a:lstStyle>
            <a:p>
              <a:pPr/>
              <a:r>
                <a:t>The Lawful Use of the Law (1:5-11)</a:t>
              </a:r>
            </a:p>
          </p:txBody>
        </p:sp>
        <p:pic>
          <p:nvPicPr>
            <p:cNvPr id="326" name="First Timothy Introduction / Greeting First Timothy Introduction / Greeting" descr="First Timothy Introduction / Greeting First Timothy Introduction / Greeting"/>
            <p:cNvPicPr>
              <a:picLocks noChangeAspect="1"/>
            </p:cNvPicPr>
            <p:nvPr/>
          </p:nvPicPr>
          <p:blipFill>
            <a:blip r:embed="rId6">
              <a:extLst/>
            </a:blip>
            <a:stretch>
              <a:fillRect/>
            </a:stretch>
          </p:blipFill>
          <p:spPr>
            <a:xfrm>
              <a:off x="-1" y="0"/>
              <a:ext cx="12794939" cy="1422401"/>
            </a:xfrm>
            <a:prstGeom prst="rect">
              <a:avLst/>
            </a:prstGeom>
            <a:ln w="12700" cap="flat">
              <a:noFill/>
              <a:miter lim="400000"/>
            </a:ln>
            <a:effectLst/>
          </p:spPr>
        </p:pic>
      </p:grpSp>
      <p:sp>
        <p:nvSpPr>
          <p:cNvPr id="328" name="(1 Timothy 1:1-7)"/>
          <p:cNvSpPr txBox="1"/>
          <p:nvPr/>
        </p:nvSpPr>
        <p:spPr>
          <a:xfrm>
            <a:off x="328200" y="1680465"/>
            <a:ext cx="4029113" cy="711201"/>
          </a:xfrm>
          <a:prstGeom prst="rect">
            <a:avLst/>
          </a:prstGeom>
          <a:ln w="12700">
            <a:miter lim="400000"/>
          </a:ln>
          <a:effectLst>
            <a:outerShdw sx="100000" sy="100000" kx="0" ky="0" algn="b" rotWithShape="0" blurRad="241300" dist="138735" dir="1812291">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solidFill>
                  <a:srgbClr val="FFFFFF"/>
                </a:solidFill>
                <a:effectLst>
                  <a:outerShdw sx="100000" sy="100000" kx="0" ky="0" algn="b" rotWithShape="0" blurRad="12700" dist="63500" dir="1560000">
                    <a:srgbClr val="000000"/>
                  </a:outerShdw>
                </a:effectLst>
              </a:defRPr>
            </a:lvl1pPr>
          </a:lstStyle>
          <a:p>
            <a:pPr/>
            <a:r>
              <a:t>(1 Timothy 1:5-11)</a:t>
            </a:r>
          </a:p>
        </p:txBody>
      </p:sp>
      <p:sp>
        <p:nvSpPr>
          <p:cNvPr id="329" name="10 for fornicators, for sodomites, for kidnappers, for liars, for perjurers, and if there is any other thing that is contrary to sound doctrine, 11 according to the glorious gospel of the blessed God which was committed to my trust."/>
          <p:cNvSpPr txBox="1"/>
          <p:nvPr/>
        </p:nvSpPr>
        <p:spPr>
          <a:xfrm>
            <a:off x="328200" y="2925448"/>
            <a:ext cx="4029114" cy="6178773"/>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baseline="-1" sz="350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r>
              <a:rPr baseline="31998"/>
              <a:t>10</a:t>
            </a:r>
            <a:r>
              <a:t> for fornicators, for sodomites, for kidnappers, for liars, for perjurers, and if there is any other thing that is contrary to sound doctrine, </a:t>
            </a:r>
            <a:r>
              <a:rPr baseline="31998"/>
              <a:t>11</a:t>
            </a:r>
            <a:r>
              <a:t> according to the glorious gospel of the blessed God which was committed to my trust.</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24">
                                            <p:txEl>
                                              <p:pRg st="1" end="1"/>
                                            </p:txEl>
                                          </p:spTgt>
                                        </p:tgtEl>
                                        <p:attrNameLst>
                                          <p:attrName>style.visibility</p:attrName>
                                        </p:attrNameLst>
                                      </p:cBhvr>
                                      <p:to>
                                        <p:strVal val="visible"/>
                                      </p:to>
                                    </p:set>
                                    <p:animEffect filter="fade" transition="in">
                                      <p:cBhvr>
                                        <p:cTn id="7" dur="1500"/>
                                        <p:tgtEl>
                                          <p:spTgt spid="32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24">
                                            <p:txEl>
                                              <p:pRg st="2" end="2"/>
                                            </p:txEl>
                                          </p:spTgt>
                                        </p:tgtEl>
                                        <p:attrNameLst>
                                          <p:attrName>style.visibility</p:attrName>
                                        </p:attrNameLst>
                                      </p:cBhvr>
                                      <p:to>
                                        <p:strVal val="visible"/>
                                      </p:to>
                                    </p:set>
                                    <p:animEffect filter="fade" transition="in">
                                      <p:cBhvr>
                                        <p:cTn id="12" dur="1500"/>
                                        <p:tgtEl>
                                          <p:spTgt spid="32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324">
                                            <p:txEl>
                                              <p:pRg st="3" end="3"/>
                                            </p:txEl>
                                          </p:spTgt>
                                        </p:tgtEl>
                                        <p:attrNameLst>
                                          <p:attrName>style.visibility</p:attrName>
                                        </p:attrNameLst>
                                      </p:cBhvr>
                                      <p:to>
                                        <p:strVal val="visible"/>
                                      </p:to>
                                    </p:set>
                                    <p:animEffect filter="fade" transition="in">
                                      <p:cBhvr>
                                        <p:cTn id="17" dur="1500"/>
                                        <p:tgtEl>
                                          <p:spTgt spid="324">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24"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1" name="Image" descr="Image"/>
          <p:cNvPicPr>
            <a:picLocks noChangeAspect="1"/>
          </p:cNvPicPr>
          <p:nvPr>
            <p:ph type="pic" idx="21"/>
          </p:nvPr>
        </p:nvPicPr>
        <p:blipFill>
          <a:blip r:embed="rId2">
            <a:extLst/>
          </a:blip>
          <a:srcRect l="6336" t="0" r="6336" b="0"/>
          <a:stretch>
            <a:fillRect/>
          </a:stretch>
        </p:blipFill>
        <p:spPr>
          <a:xfrm>
            <a:off x="0" y="0"/>
            <a:ext cx="13004800" cy="9753600"/>
          </a:xfrm>
          <a:prstGeom prst="rect">
            <a:avLst/>
          </a:prstGeom>
        </p:spPr>
      </p:pic>
      <p:grpSp>
        <p:nvGrpSpPr>
          <p:cNvPr id="334" name="Image"/>
          <p:cNvGrpSpPr/>
          <p:nvPr/>
        </p:nvGrpSpPr>
        <p:grpSpPr>
          <a:xfrm>
            <a:off x="557130" y="387427"/>
            <a:ext cx="11890540" cy="3360523"/>
            <a:chOff x="0" y="0"/>
            <a:chExt cx="11890539" cy="3360522"/>
          </a:xfrm>
        </p:grpSpPr>
        <p:pic>
          <p:nvPicPr>
            <p:cNvPr id="333" name="Image" descr="Image"/>
            <p:cNvPicPr>
              <a:picLocks noChangeAspect="1"/>
            </p:cNvPicPr>
            <p:nvPr/>
          </p:nvPicPr>
          <p:blipFill>
            <a:blip r:embed="rId3">
              <a:extLst/>
            </a:blip>
            <a:srcRect l="0" t="28802" r="0" b="22296"/>
            <a:stretch>
              <a:fillRect/>
            </a:stretch>
          </p:blipFill>
          <p:spPr>
            <a:xfrm>
              <a:off x="215900" y="139700"/>
              <a:ext cx="11458740" cy="2801723"/>
            </a:xfrm>
            <a:prstGeom prst="rect">
              <a:avLst/>
            </a:prstGeom>
            <a:ln>
              <a:noFill/>
            </a:ln>
            <a:effectLst/>
          </p:spPr>
        </p:pic>
        <p:pic>
          <p:nvPicPr>
            <p:cNvPr id="332" name="Image" descr="Image"/>
            <p:cNvPicPr>
              <a:picLocks noChangeAspect="0"/>
            </p:cNvPicPr>
            <p:nvPr/>
          </p:nvPicPr>
          <p:blipFill>
            <a:blip r:embed="rId4">
              <a:extLst/>
            </a:blip>
            <a:stretch>
              <a:fillRect/>
            </a:stretch>
          </p:blipFill>
          <p:spPr>
            <a:xfrm>
              <a:off x="-1" y="-1"/>
              <a:ext cx="11890541" cy="3360524"/>
            </a:xfrm>
            <a:prstGeom prst="rect">
              <a:avLst/>
            </a:prstGeom>
            <a:effectLst/>
          </p:spPr>
        </p:pic>
      </p:grpSp>
      <p:grpSp>
        <p:nvGrpSpPr>
          <p:cNvPr id="337" name="The Lawful Use of the Law…"/>
          <p:cNvGrpSpPr/>
          <p:nvPr/>
        </p:nvGrpSpPr>
        <p:grpSpPr>
          <a:xfrm>
            <a:off x="557130" y="3812721"/>
            <a:ext cx="11890540" cy="5765801"/>
            <a:chOff x="0" y="0"/>
            <a:chExt cx="11890539" cy="5765800"/>
          </a:xfrm>
        </p:grpSpPr>
        <p:sp>
          <p:nvSpPr>
            <p:cNvPr id="336" name="The Lawful Use of the Law…"/>
            <p:cNvSpPr txBox="1"/>
            <p:nvPr/>
          </p:nvSpPr>
          <p:spPr>
            <a:xfrm>
              <a:off x="215900" y="139700"/>
              <a:ext cx="11458740" cy="52070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a:defRPr b="1" sz="65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pPr>
              <a:r>
                <a:t>The Lawful Use of the Law </a:t>
              </a:r>
            </a:p>
            <a:p>
              <a:pPr>
                <a:defRPr b="1" sz="65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pPr>
              <a:r>
                <a:rPr b="0">
                  <a:latin typeface="+mn-lt"/>
                  <a:ea typeface="+mn-ea"/>
                  <a:cs typeface="+mn-cs"/>
                  <a:sym typeface="Gill Sans Light"/>
                </a:rPr>
                <a:t>(1 Timothy 1:5-11)</a:t>
              </a:r>
              <a:endParaRPr b="0">
                <a:latin typeface="+mn-lt"/>
                <a:ea typeface="+mn-ea"/>
                <a:cs typeface="+mn-cs"/>
                <a:sym typeface="Gill Sans Light"/>
              </a:endParaRPr>
            </a:p>
            <a:p>
              <a:pPr>
                <a:defRPr b="1" sz="37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pPr>
              <a:r>
                <a:rPr b="0">
                  <a:latin typeface="+mn-lt"/>
                  <a:ea typeface="+mn-ea"/>
                  <a:cs typeface="+mn-cs"/>
                  <a:sym typeface="Gill Sans Light"/>
                </a:rPr>
                <a:t>God’s Law produces love, a good conscience, sincere faith (5)</a:t>
              </a:r>
              <a:endParaRPr b="0">
                <a:latin typeface="+mn-lt"/>
                <a:ea typeface="+mn-ea"/>
                <a:cs typeface="+mn-cs"/>
                <a:sym typeface="Gill Sans Light"/>
              </a:endParaRPr>
            </a:p>
            <a:p>
              <a:pPr>
                <a:defRPr b="1" sz="37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pPr>
              <a:r>
                <a:rPr b="0">
                  <a:latin typeface="+mn-lt"/>
                  <a:ea typeface="+mn-ea"/>
                  <a:cs typeface="+mn-cs"/>
                  <a:sym typeface="Gill Sans Light"/>
                </a:rPr>
                <a:t>Those who stray from the truth cause division &amp; strife (6,7)</a:t>
              </a:r>
              <a:endParaRPr b="0">
                <a:latin typeface="+mn-lt"/>
                <a:ea typeface="+mn-ea"/>
                <a:cs typeface="+mn-cs"/>
                <a:sym typeface="Gill Sans Light"/>
              </a:endParaRPr>
            </a:p>
            <a:p>
              <a:pPr>
                <a:defRPr b="1" sz="37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pPr>
              <a:r>
                <a:rPr b="0">
                  <a:latin typeface="+mn-lt"/>
                  <a:ea typeface="+mn-ea"/>
                  <a:cs typeface="+mn-cs"/>
                  <a:sym typeface="Gill Sans Light"/>
                </a:rPr>
                <a:t>Many today fail to understand the purpose of Law of Moses and still attempt to bind it today (7)</a:t>
              </a:r>
              <a:endParaRPr b="0">
                <a:latin typeface="+mn-lt"/>
                <a:ea typeface="+mn-ea"/>
                <a:cs typeface="+mn-cs"/>
                <a:sym typeface="Gill Sans Light"/>
              </a:endParaRPr>
            </a:p>
            <a:p>
              <a:pPr>
                <a:defRPr b="1" sz="37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pPr>
              <a:r>
                <a:rPr b="0">
                  <a:latin typeface="+mn-lt"/>
                  <a:ea typeface="+mn-ea"/>
                  <a:cs typeface="+mn-cs"/>
                  <a:sym typeface="Gill Sans Light"/>
                </a:rPr>
                <a:t>The Law is good, but it must be used correctly, i.e., not as our authority, but pointing to &amp; in harmony w/ the gospel (8-11)</a:t>
              </a:r>
            </a:p>
          </p:txBody>
        </p:sp>
        <p:pic>
          <p:nvPicPr>
            <p:cNvPr id="335" name="The Lawful Use of the Law… The Lawful Use of the Law (1 Timothy 1:5-11)God’s Law produces love, a good conscience, sincere faith (5)Those who stray from the truth cause division &amp; strife (6,7)Many today fail to understand the purpose of Law of Moses and " descr="The Lawful Use of the Law… The Lawful Use of the Law (1 Timothy 1:5-11)God’s Law produces love, a good conscience, sincere faith (5)Those who stray from the truth cause division &amp; strife (6,7)Many today fail to understand the purpose of Law of Moses and still attempt to bind it today (7)The Law is good, but it must be used correctly, i.e., not as our authority, but pointing to &amp; in harmony w/ the gospel (8-11)"/>
            <p:cNvPicPr>
              <a:picLocks noChangeAspect="0"/>
            </p:cNvPicPr>
            <p:nvPr/>
          </p:nvPicPr>
          <p:blipFill>
            <a:blip r:embed="rId5">
              <a:extLst/>
            </a:blip>
            <a:stretch>
              <a:fillRect/>
            </a:stretch>
          </p:blipFill>
          <p:spPr>
            <a:xfrm>
              <a:off x="0" y="0"/>
              <a:ext cx="11890540" cy="576580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9" name="Double-click to edit"/>
          <p:cNvSpPr txBox="1"/>
          <p:nvPr>
            <p:ph type="title"/>
          </p:nvPr>
        </p:nvSpPr>
        <p:spPr>
          <a:prstGeom prst="rect">
            <a:avLst/>
          </a:prstGeom>
        </p:spPr>
        <p:txBody>
          <a:bodyPr/>
          <a:lstStyle/>
          <a:p>
            <a:pPr/>
          </a:p>
        </p:txBody>
      </p:sp>
      <p:sp>
        <p:nvSpPr>
          <p:cNvPr id="340" name="Double-click to edit"/>
          <p:cNvSpPr txBox="1"/>
          <p:nvPr>
            <p:ph type="body" idx="1"/>
          </p:nvPr>
        </p:nvSpPr>
        <p:spPr>
          <a:xfrm>
            <a:off x="650239" y="2275840"/>
            <a:ext cx="11704322" cy="6697472"/>
          </a:xfrm>
          <a:prstGeom prst="rect">
            <a:avLst/>
          </a:prstGeom>
        </p:spPr>
        <p:txBody>
          <a:bodyPr/>
          <a:lstStyle/>
          <a:p>
            <a:pPr/>
          </a:p>
        </p:txBody>
      </p:sp>
      <p:sp>
        <p:nvSpPr>
          <p:cNvPr id="341" name="Rectangle"/>
          <p:cNvSpPr/>
          <p:nvPr/>
        </p:nvSpPr>
        <p:spPr>
          <a:xfrm>
            <a:off x="-1" y="-1"/>
            <a:ext cx="13004801" cy="9753601"/>
          </a:xfrm>
          <a:prstGeom prst="rect">
            <a:avLst/>
          </a:prstGeom>
          <a:solidFill>
            <a:srgbClr val="000000"/>
          </a:solidFill>
          <a:ln w="25400">
            <a:solidFill>
              <a:srgbClr val="000000"/>
            </a:solidFill>
          </a:ln>
        </p:spPr>
        <p:txBody>
          <a:bodyPr lIns="65023" tIns="65023" rIns="65023" bIns="65023" anchor="ctr"/>
          <a:lstStyle/>
          <a:p>
            <a:pPr defTabSz="1300480">
              <a:defRPr sz="2400">
                <a:solidFill>
                  <a:srgbClr val="FFFFFF"/>
                </a:solidFill>
                <a:latin typeface="Book Antiqua"/>
                <a:ea typeface="Book Antiqua"/>
                <a:cs typeface="Book Antiqua"/>
                <a:sym typeface="Book Antiqua"/>
              </a:defRPr>
            </a:pP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3" name="Image" descr="Image"/>
          <p:cNvPicPr>
            <a:picLocks noChangeAspect="1"/>
          </p:cNvPicPr>
          <p:nvPr>
            <p:ph type="pic" idx="21"/>
          </p:nvPr>
        </p:nvPicPr>
        <p:blipFill>
          <a:blip r:embed="rId2">
            <a:extLst/>
          </a:blip>
          <a:srcRect l="6336" t="0" r="6336" b="0"/>
          <a:stretch>
            <a:fillRect/>
          </a:stretch>
        </p:blipFill>
        <p:spPr>
          <a:xfrm>
            <a:off x="0" y="0"/>
            <a:ext cx="13004800" cy="9753600"/>
          </a:xfrm>
          <a:prstGeom prst="rect">
            <a:avLst/>
          </a:prstGeom>
        </p:spPr>
      </p:pic>
      <p:grpSp>
        <p:nvGrpSpPr>
          <p:cNvPr id="346" name="Image"/>
          <p:cNvGrpSpPr/>
          <p:nvPr/>
        </p:nvGrpSpPr>
        <p:grpSpPr>
          <a:xfrm>
            <a:off x="557130" y="387427"/>
            <a:ext cx="11890540" cy="3360523"/>
            <a:chOff x="0" y="0"/>
            <a:chExt cx="11890539" cy="3360522"/>
          </a:xfrm>
        </p:grpSpPr>
        <p:pic>
          <p:nvPicPr>
            <p:cNvPr id="345" name="Image" descr="Image"/>
            <p:cNvPicPr>
              <a:picLocks noChangeAspect="1"/>
            </p:cNvPicPr>
            <p:nvPr/>
          </p:nvPicPr>
          <p:blipFill>
            <a:blip r:embed="rId3">
              <a:extLst/>
            </a:blip>
            <a:srcRect l="0" t="28802" r="0" b="22296"/>
            <a:stretch>
              <a:fillRect/>
            </a:stretch>
          </p:blipFill>
          <p:spPr>
            <a:xfrm>
              <a:off x="215900" y="139700"/>
              <a:ext cx="11458740" cy="2801723"/>
            </a:xfrm>
            <a:prstGeom prst="rect">
              <a:avLst/>
            </a:prstGeom>
            <a:ln>
              <a:noFill/>
            </a:ln>
            <a:effectLst/>
          </p:spPr>
        </p:pic>
        <p:pic>
          <p:nvPicPr>
            <p:cNvPr id="344" name="Image" descr="Image"/>
            <p:cNvPicPr>
              <a:picLocks noChangeAspect="0"/>
            </p:cNvPicPr>
            <p:nvPr/>
          </p:nvPicPr>
          <p:blipFill>
            <a:blip r:embed="rId4">
              <a:extLst/>
            </a:blip>
            <a:stretch>
              <a:fillRect/>
            </a:stretch>
          </p:blipFill>
          <p:spPr>
            <a:xfrm>
              <a:off x="-1" y="-1"/>
              <a:ext cx="11890541" cy="3360524"/>
            </a:xfrm>
            <a:prstGeom prst="rect">
              <a:avLst/>
            </a:prstGeom>
            <a:effectLst/>
          </p:spPr>
        </p:pic>
      </p:grpSp>
      <p:sp>
        <p:nvSpPr>
          <p:cNvPr id="347" name="Charts by Don McClain…"/>
          <p:cNvSpPr txBox="1"/>
          <p:nvPr/>
        </p:nvSpPr>
        <p:spPr>
          <a:xfrm>
            <a:off x="82853" y="6586803"/>
            <a:ext cx="12839095" cy="3106617"/>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200">
                <a:solidFill>
                  <a:srgbClr val="FFD9A8"/>
                </a:solidFill>
                <a:effectLst>
                  <a:outerShdw sx="100000" sy="100000" kx="0" ky="0" algn="b" rotWithShape="0" blurRad="152400" dist="76200" dir="2460000">
                    <a:srgbClr val="000000"/>
                  </a:outerShdw>
                </a:effectLst>
                <a:latin typeface="Charcoal CY"/>
                <a:ea typeface="Charcoal CY"/>
                <a:cs typeface="Charcoal CY"/>
                <a:sym typeface="Charcoal CY"/>
              </a:defRPr>
            </a:pPr>
            <a:r>
              <a:t>Charts by Don McClain</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Preached January 31, 2021 / West 65th Street church of Christ P.O. Box 190062 / Little Rock AR 72219 / Phone: 501-568-1062</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Email – </a:t>
            </a:r>
            <a:r>
              <a:rPr>
                <a:hlinkClick r:id="rId5" invalidUrl="" action="" tgtFrame="" tooltip="" history="1" highlightClick="0" endSnd="0"/>
              </a:rPr>
              <a:t>donmcclain@sbcglobal.net</a:t>
            </a:r>
            <a:r>
              <a:t>  </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More Keynote, PPT &amp; Audio Sermons</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rPr u="sng">
                <a:hlinkClick r:id="rId6" invalidUrl="" action="" tgtFrame="" tooltip="" history="1" highlightClick="0" endSnd="0"/>
              </a:rPr>
              <a:t>w65stchurchofchrist.com</a:t>
            </a:r>
            <a:r>
              <a:t>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9" name="Acts 16:1–5 (NKJV)…"/>
          <p:cNvSpPr txBox="1"/>
          <p:nvPr/>
        </p:nvSpPr>
        <p:spPr>
          <a:xfrm>
            <a:off x="296004" y="356117"/>
            <a:ext cx="12412791" cy="854930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6800">
                <a:solidFill>
                  <a:srgbClr val="000000"/>
                </a:solidFill>
                <a:latin typeface="Times New Roman"/>
                <a:ea typeface="Times New Roman"/>
                <a:cs typeface="Times New Roman"/>
                <a:sym typeface="Times New Roman"/>
              </a:defRPr>
            </a:pPr>
            <a:r>
              <a:t>Acts 16:1–5 (NKJV) </a:t>
            </a:r>
          </a:p>
          <a:p>
            <a:pPr defTabSz="457200">
              <a:defRPr sz="4300">
                <a:solidFill>
                  <a:srgbClr val="000000"/>
                </a:solidFill>
                <a:latin typeface="Times New Roman"/>
                <a:ea typeface="Times New Roman"/>
                <a:cs typeface="Times New Roman"/>
                <a:sym typeface="Times New Roman"/>
              </a:defRPr>
            </a:pPr>
            <a:r>
              <a:rPr baseline="31999"/>
              <a:t>1</a:t>
            </a:r>
            <a:r>
              <a:t> Then he came to Derbe and Lystra. And behold, a certain disciple was there, named Timothy, </a:t>
            </a:r>
            <a:r>
              <a:rPr i="1"/>
              <a:t>the</a:t>
            </a:r>
            <a:r>
              <a:t> son of a certain Jewish woman who believed, but his father </a:t>
            </a:r>
            <a:r>
              <a:rPr i="1"/>
              <a:t>was</a:t>
            </a:r>
            <a:r>
              <a:t> Greek. </a:t>
            </a:r>
            <a:r>
              <a:rPr baseline="31999"/>
              <a:t>2</a:t>
            </a:r>
            <a:r>
              <a:t> He was well spoken of by the brethren who were at Lystra and Iconium. </a:t>
            </a:r>
            <a:r>
              <a:rPr baseline="31999"/>
              <a:t>3</a:t>
            </a:r>
            <a:r>
              <a:t> Paul wanted to have him go on with him. And he took </a:t>
            </a:r>
            <a:r>
              <a:rPr i="1"/>
              <a:t>him</a:t>
            </a:r>
            <a:r>
              <a:t> and circumcised him because of the Jews who were in that region, for they all knew that his father was Greek.  </a:t>
            </a:r>
            <a:r>
              <a:rPr baseline="31999"/>
              <a:t>4</a:t>
            </a:r>
            <a:r>
              <a:t> And as they went through the cities, they delivered to them the decrees to keep, which were determined by the apostles and elders at Jerusalem. </a:t>
            </a:r>
            <a:r>
              <a:rPr baseline="31999"/>
              <a:t>5</a:t>
            </a:r>
            <a:r>
              <a:t> So the churches were strengthened in the faith, and increased in number daily.</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9" name="Image" descr="Image"/>
          <p:cNvPicPr>
            <a:picLocks noChangeAspect="1"/>
          </p:cNvPicPr>
          <p:nvPr>
            <p:ph type="pic" idx="21"/>
          </p:nvPr>
        </p:nvPicPr>
        <p:blipFill>
          <a:blip r:embed="rId2">
            <a:extLst/>
          </a:blip>
          <a:srcRect l="6336" t="0" r="6336" b="0"/>
          <a:stretch>
            <a:fillRect/>
          </a:stretch>
        </p:blipFill>
        <p:spPr>
          <a:xfrm>
            <a:off x="0" y="0"/>
            <a:ext cx="13004800" cy="9753600"/>
          </a:xfrm>
          <a:prstGeom prst="rect">
            <a:avLst/>
          </a:prstGeom>
        </p:spPr>
      </p:pic>
      <p:grpSp>
        <p:nvGrpSpPr>
          <p:cNvPr id="222" name="Image"/>
          <p:cNvGrpSpPr/>
          <p:nvPr/>
        </p:nvGrpSpPr>
        <p:grpSpPr>
          <a:xfrm>
            <a:off x="557130" y="387427"/>
            <a:ext cx="11890540" cy="3360523"/>
            <a:chOff x="0" y="0"/>
            <a:chExt cx="11890539" cy="3360522"/>
          </a:xfrm>
        </p:grpSpPr>
        <p:pic>
          <p:nvPicPr>
            <p:cNvPr id="221" name="Image" descr="Image"/>
            <p:cNvPicPr>
              <a:picLocks noChangeAspect="1"/>
            </p:cNvPicPr>
            <p:nvPr/>
          </p:nvPicPr>
          <p:blipFill>
            <a:blip r:embed="rId3">
              <a:extLst/>
            </a:blip>
            <a:srcRect l="0" t="28802" r="0" b="22296"/>
            <a:stretch>
              <a:fillRect/>
            </a:stretch>
          </p:blipFill>
          <p:spPr>
            <a:xfrm>
              <a:off x="215900" y="139700"/>
              <a:ext cx="11458740" cy="2801723"/>
            </a:xfrm>
            <a:prstGeom prst="rect">
              <a:avLst/>
            </a:prstGeom>
            <a:ln>
              <a:noFill/>
            </a:ln>
            <a:effectLst/>
          </p:spPr>
        </p:pic>
        <p:pic>
          <p:nvPicPr>
            <p:cNvPr id="220" name="Image" descr="Image"/>
            <p:cNvPicPr>
              <a:picLocks noChangeAspect="0"/>
            </p:cNvPicPr>
            <p:nvPr/>
          </p:nvPicPr>
          <p:blipFill>
            <a:blip r:embed="rId4">
              <a:extLst/>
            </a:blip>
            <a:stretch>
              <a:fillRect/>
            </a:stretch>
          </p:blipFill>
          <p:spPr>
            <a:xfrm>
              <a:off x="-1" y="-1"/>
              <a:ext cx="11890541" cy="3360524"/>
            </a:xfrm>
            <a:prstGeom prst="rect">
              <a:avLst/>
            </a:prstGeom>
            <a:effectLst/>
          </p:spPr>
        </p:pic>
      </p:grpSp>
      <p:grpSp>
        <p:nvGrpSpPr>
          <p:cNvPr id="225" name="Introduction / Greeting (1 Timothy 1:1-7)…"/>
          <p:cNvGrpSpPr/>
          <p:nvPr/>
        </p:nvGrpSpPr>
        <p:grpSpPr>
          <a:xfrm>
            <a:off x="241153" y="5561676"/>
            <a:ext cx="12522493" cy="4129585"/>
            <a:chOff x="0" y="0"/>
            <a:chExt cx="12522492" cy="4129583"/>
          </a:xfrm>
        </p:grpSpPr>
        <p:sp>
          <p:nvSpPr>
            <p:cNvPr id="224" name="Introduction / Greeting (1 Timothy 1:1-7)…"/>
            <p:cNvSpPr txBox="1"/>
            <p:nvPr/>
          </p:nvSpPr>
          <p:spPr>
            <a:xfrm>
              <a:off x="215900" y="139700"/>
              <a:ext cx="12090693" cy="3570784"/>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b="1" sz="48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pPr>
              <a:r>
                <a:t>Introduction / Greeting </a:t>
              </a:r>
              <a:r>
                <a:rPr b="0">
                  <a:latin typeface="+mn-lt"/>
                  <a:ea typeface="+mn-ea"/>
                  <a:cs typeface="+mn-cs"/>
                  <a:sym typeface="Gill Sans Light"/>
                </a:rPr>
                <a:t>(1 Timothy 1:1-7)</a:t>
              </a:r>
            </a:p>
            <a:p>
              <a:pPr>
                <a:defRPr sz="4800">
                  <a:solidFill>
                    <a:srgbClr val="FFFFFF"/>
                  </a:solidFill>
                  <a:effectLst>
                    <a:outerShdw sx="100000" sy="100000" kx="0" ky="0" algn="b" rotWithShape="0" blurRad="12700" dist="63500" dir="1020000">
                      <a:srgbClr val="000000"/>
                    </a:outerShdw>
                  </a:effectLst>
                </a:defRPr>
              </a:pPr>
              <a:r>
                <a:t>The Lord Jesus Christ OUR Hope (1:1,2)</a:t>
              </a:r>
            </a:p>
            <a:p>
              <a:pPr>
                <a:defRPr sz="4800">
                  <a:solidFill>
                    <a:srgbClr val="FFFFFF"/>
                  </a:solidFill>
                  <a:effectLst>
                    <a:outerShdw sx="100000" sy="100000" kx="0" ky="0" algn="b" rotWithShape="0" blurRad="12700" dist="63500" dir="1020000">
                      <a:srgbClr val="000000"/>
                    </a:outerShdw>
                  </a:effectLst>
                </a:defRPr>
              </a:pPr>
              <a:r>
                <a:t>We need to understand the importance &amp; value of the  doctrine of Christ &amp; be committed to teach believe and practice nothing else!  (1:3-7)</a:t>
              </a:r>
            </a:p>
          </p:txBody>
        </p:sp>
        <p:pic>
          <p:nvPicPr>
            <p:cNvPr id="223" name="Introduction / Greeting (1 Timothy 1:1-7)… Introduction / Greeting (1 Timothy 1:1-7)The Lord Jesus Christ OUR Hope (1:1,2)We need to understand the importance &amp; value of the  doctrine of Christ &amp; be committed to teach believe and practice nothing else!  " descr="Introduction / Greeting (1 Timothy 1:1-7)… Introduction / Greeting (1 Timothy 1:1-7)The Lord Jesus Christ OUR Hope (1:1,2)We need to understand the importance &amp; value of the  doctrine of Christ &amp; be committed to teach believe and practice nothing else!  (1:3-7)"/>
            <p:cNvPicPr>
              <a:picLocks noChangeAspect="0"/>
            </p:cNvPicPr>
            <p:nvPr/>
          </p:nvPicPr>
          <p:blipFill>
            <a:blip r:embed="rId5">
              <a:extLst/>
            </a:blip>
            <a:stretch>
              <a:fillRect/>
            </a:stretch>
          </p:blipFill>
          <p:spPr>
            <a:xfrm>
              <a:off x="0" y="0"/>
              <a:ext cx="12522493" cy="4129584"/>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7" name="1 Timothy 1:5–11 (NKJV)…"/>
          <p:cNvSpPr txBox="1"/>
          <p:nvPr/>
        </p:nvSpPr>
        <p:spPr>
          <a:xfrm>
            <a:off x="168638" y="170542"/>
            <a:ext cx="12667524" cy="902273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7300">
                <a:solidFill>
                  <a:srgbClr val="000000"/>
                </a:solidFill>
                <a:latin typeface="Times New Roman"/>
                <a:ea typeface="Times New Roman"/>
                <a:cs typeface="Times New Roman"/>
                <a:sym typeface="Times New Roman"/>
              </a:defRPr>
            </a:pPr>
            <a:r>
              <a:t>1 Timothy 1:5–11 (NKJV)</a:t>
            </a:r>
          </a:p>
          <a:p>
            <a:pPr defTabSz="457200">
              <a:defRPr sz="6000">
                <a:solidFill>
                  <a:srgbClr val="000000"/>
                </a:solidFill>
                <a:latin typeface="Times New Roman"/>
                <a:ea typeface="Times New Roman"/>
                <a:cs typeface="Times New Roman"/>
                <a:sym typeface="Times New Roman"/>
              </a:defRPr>
            </a:pPr>
            <a:r>
              <a:rPr baseline="31999"/>
              <a:t>5</a:t>
            </a:r>
            <a:r>
              <a:t> Now the purpose of the commandment is love from a pure heart, </a:t>
            </a:r>
            <a:r>
              <a:rPr i="1"/>
              <a:t>from</a:t>
            </a:r>
            <a:r>
              <a:t> a good conscience, and </a:t>
            </a:r>
            <a:r>
              <a:rPr i="1"/>
              <a:t>from</a:t>
            </a:r>
            <a:r>
              <a:t> sincere faith, </a:t>
            </a:r>
            <a:r>
              <a:rPr baseline="31999"/>
              <a:t>6</a:t>
            </a:r>
            <a:r>
              <a:t> from which some, having strayed, have turned aside to idle talk, </a:t>
            </a:r>
            <a:r>
              <a:rPr baseline="31999"/>
              <a:t>7</a:t>
            </a:r>
            <a:r>
              <a:t> desiring to be teachers of the law, understanding neither what they say nor the things which they affirm. </a:t>
            </a:r>
            <a:r>
              <a:rPr baseline="31999"/>
              <a:t>8</a:t>
            </a:r>
            <a:r>
              <a:t> But we know that the law </a:t>
            </a:r>
            <a:r>
              <a:rPr i="1"/>
              <a:t>is</a:t>
            </a:r>
            <a:r>
              <a:t> good if one uses it lawfully,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9" name="1 Timothy 1:5–11 (NKJV)…"/>
          <p:cNvSpPr txBox="1"/>
          <p:nvPr/>
        </p:nvSpPr>
        <p:spPr>
          <a:xfrm>
            <a:off x="168638" y="170542"/>
            <a:ext cx="12667524" cy="93826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7300">
                <a:solidFill>
                  <a:srgbClr val="000000"/>
                </a:solidFill>
                <a:latin typeface="Times New Roman"/>
                <a:ea typeface="Times New Roman"/>
                <a:cs typeface="Times New Roman"/>
                <a:sym typeface="Times New Roman"/>
              </a:defRPr>
            </a:pPr>
            <a:r>
              <a:t>1 Timothy 1:5–11 (NKJV)</a:t>
            </a:r>
          </a:p>
          <a:p>
            <a:pPr defTabSz="457200">
              <a:defRPr sz="5200">
                <a:solidFill>
                  <a:srgbClr val="000000"/>
                </a:solidFill>
                <a:latin typeface="Times New Roman"/>
                <a:ea typeface="Times New Roman"/>
                <a:cs typeface="Times New Roman"/>
                <a:sym typeface="Times New Roman"/>
              </a:defRPr>
            </a:pPr>
            <a:r>
              <a:rPr baseline="31999"/>
              <a:t>9</a:t>
            </a:r>
            <a:r>
              <a:t> knowing this: that the law is not made for a righteous person, but for </a:t>
            </a:r>
            <a:r>
              <a:rPr i="1"/>
              <a:t>the</a:t>
            </a:r>
            <a:r>
              <a:t> lawless and insubordinate, for </a:t>
            </a:r>
            <a:r>
              <a:rPr i="1"/>
              <a:t>the</a:t>
            </a:r>
            <a:r>
              <a:t> ungodly and for sinners, for </a:t>
            </a:r>
            <a:r>
              <a:rPr i="1"/>
              <a:t>the</a:t>
            </a:r>
            <a:r>
              <a:t> unholy and profane, for murderers of fathers and murderers of mothers, for manslayers, </a:t>
            </a:r>
            <a:r>
              <a:rPr baseline="31999"/>
              <a:t>10</a:t>
            </a:r>
            <a:r>
              <a:t> for fornicators, for sodomites, for kidnappers, for liars, for perjurers, and if there is any other thing that is contrary to sound doctrine, </a:t>
            </a:r>
            <a:r>
              <a:rPr baseline="31999"/>
              <a:t>11</a:t>
            </a:r>
            <a:r>
              <a:t> according to the glorious gospel of the blessed God which was committed to my trust.</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33" name="Image"/>
          <p:cNvGrpSpPr/>
          <p:nvPr/>
        </p:nvGrpSpPr>
        <p:grpSpPr>
          <a:xfrm>
            <a:off x="125492" y="1600239"/>
            <a:ext cx="4434530" cy="7959603"/>
            <a:chOff x="0" y="0"/>
            <a:chExt cx="4434529" cy="7959602"/>
          </a:xfrm>
        </p:grpSpPr>
        <p:pic>
          <p:nvPicPr>
            <p:cNvPr id="231" name="Image" descr="Image"/>
            <p:cNvPicPr>
              <a:picLocks noChangeAspect="1"/>
            </p:cNvPicPr>
            <p:nvPr/>
          </p:nvPicPr>
          <p:blipFill>
            <a:blip r:embed="rId2">
              <a:extLst/>
            </a:blip>
            <a:srcRect l="23371" t="1720" r="42758" b="0"/>
            <a:stretch>
              <a:fillRect/>
            </a:stretch>
          </p:blipFill>
          <p:spPr>
            <a:xfrm>
              <a:off x="126999" y="88898"/>
              <a:ext cx="4180531" cy="7604005"/>
            </a:xfrm>
            <a:prstGeom prst="rect">
              <a:avLst/>
            </a:prstGeom>
            <a:ln w="12700" cap="flat">
              <a:noFill/>
              <a:miter lim="400000"/>
            </a:ln>
            <a:effectLst/>
          </p:spPr>
        </p:pic>
        <p:pic>
          <p:nvPicPr>
            <p:cNvPr id="232" name="Image" descr="Image"/>
            <p:cNvPicPr>
              <a:picLocks noChangeAspect="1"/>
            </p:cNvPicPr>
            <p:nvPr/>
          </p:nvPicPr>
          <p:blipFill>
            <a:blip r:embed="rId3">
              <a:extLst/>
            </a:blip>
            <a:stretch>
              <a:fillRect/>
            </a:stretch>
          </p:blipFill>
          <p:spPr>
            <a:xfrm>
              <a:off x="0" y="0"/>
              <a:ext cx="4434530" cy="7959603"/>
            </a:xfrm>
            <a:prstGeom prst="rect">
              <a:avLst/>
            </a:prstGeom>
            <a:ln w="12700" cap="flat">
              <a:noFill/>
              <a:miter lim="400000"/>
            </a:ln>
            <a:effectLst/>
          </p:spPr>
        </p:pic>
      </p:grpSp>
      <p:sp>
        <p:nvSpPr>
          <p:cNvPr id="234" name="Paul, an apostle of Jesus Christ : The word apostle (apostolos) “is, lit., one sent forth (from stellō, to send)” (Vine).…"/>
          <p:cNvSpPr txBox="1"/>
          <p:nvPr/>
        </p:nvSpPr>
        <p:spPr>
          <a:xfrm>
            <a:off x="4554962" y="1592240"/>
            <a:ext cx="8358873" cy="797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900"/>
              </a:spcBef>
              <a:buSzPct val="80000"/>
              <a:buBlip>
                <a:blip r:embed="rId4"/>
              </a:buBlip>
              <a:defRPr b="1" sz="3400">
                <a:solidFill>
                  <a:srgbClr val="000000"/>
                </a:solidFill>
                <a:latin typeface="Century Gothic"/>
                <a:ea typeface="Century Gothic"/>
                <a:cs typeface="Century Gothic"/>
                <a:sym typeface="Century Gothic"/>
              </a:defRPr>
            </a:pPr>
            <a:r>
              <a:t>The purpose</a:t>
            </a:r>
            <a:r>
              <a:rPr b="0"/>
              <a:t> o</a:t>
            </a:r>
            <a:r>
              <a:t>f the commandment:</a:t>
            </a:r>
            <a:r>
              <a:rPr b="0"/>
              <a:t> The aim, purpose, and outcome of the charge given in 1:3-4 (same as the word “instruct” in verse 3)</a:t>
            </a:r>
          </a:p>
          <a:p>
            <a:pPr marL="1143000" indent="-685800" algn="l">
              <a:spcBef>
                <a:spcPts val="900"/>
              </a:spcBef>
              <a:buSzPct val="80000"/>
              <a:buBlip>
                <a:blip r:embed="rId5"/>
              </a:buBlip>
              <a:defRPr sz="3200">
                <a:solidFill>
                  <a:srgbClr val="000000"/>
                </a:solidFill>
                <a:latin typeface="Century Gothic"/>
                <a:ea typeface="Century Gothic"/>
                <a:cs typeface="Century Gothic"/>
                <a:sym typeface="Century Gothic"/>
              </a:defRPr>
            </a:pPr>
            <a:r>
              <a:t>“</a:t>
            </a:r>
            <a:r>
              <a:rPr b="1"/>
              <a:t>Love from a pure heart</a:t>
            </a:r>
            <a:r>
              <a:t>”:  coming from a heart that is genuine and sincere (Rom. 13:9,10)</a:t>
            </a:r>
          </a:p>
          <a:p>
            <a:pPr marL="1143000" indent="-685800" algn="l">
              <a:spcBef>
                <a:spcPts val="900"/>
              </a:spcBef>
              <a:buSzPct val="80000"/>
              <a:buBlip>
                <a:blip r:embed="rId5"/>
              </a:buBlip>
              <a:defRPr sz="3200">
                <a:solidFill>
                  <a:srgbClr val="000000"/>
                </a:solidFill>
                <a:latin typeface="Century Gothic"/>
                <a:ea typeface="Century Gothic"/>
                <a:cs typeface="Century Gothic"/>
                <a:sym typeface="Century Gothic"/>
              </a:defRPr>
            </a:pPr>
            <a:r>
              <a:t>“</a:t>
            </a:r>
            <a:r>
              <a:rPr b="1"/>
              <a:t>And a good conscience</a:t>
            </a:r>
            <a:r>
              <a:t>”: result of doing what a person knows is right (3:9; Ac. 23:1; 24:16; Ro. 9:1; 2 Co. 1:121; Pet. 3:16; 21)</a:t>
            </a:r>
          </a:p>
          <a:p>
            <a:pPr marL="1143000" indent="-685800" algn="l">
              <a:spcBef>
                <a:spcPts val="900"/>
              </a:spcBef>
              <a:buSzPct val="80000"/>
              <a:buBlip>
                <a:blip r:embed="rId5"/>
              </a:buBlip>
              <a:defRPr sz="3200">
                <a:solidFill>
                  <a:srgbClr val="000000"/>
                </a:solidFill>
                <a:latin typeface="Century Gothic"/>
                <a:ea typeface="Century Gothic"/>
                <a:cs typeface="Century Gothic"/>
                <a:sym typeface="Century Gothic"/>
              </a:defRPr>
            </a:pPr>
            <a:r>
              <a:t>“</a:t>
            </a:r>
            <a:r>
              <a:rPr b="1"/>
              <a:t>And a sincere faith</a:t>
            </a:r>
            <a:r>
              <a:t>”:  A genuine faith that is developed by following the sound doctrine (Ro. 10:17; 1 Cor 13:1ff; Ac 15:9; Heb 4:12; 1 Pt 3:21)</a:t>
            </a:r>
          </a:p>
        </p:txBody>
      </p:sp>
      <p:grpSp>
        <p:nvGrpSpPr>
          <p:cNvPr id="237" name="First Timothy Introduction / Greeting"/>
          <p:cNvGrpSpPr/>
          <p:nvPr/>
        </p:nvGrpSpPr>
        <p:grpSpPr>
          <a:xfrm>
            <a:off x="104931" y="166970"/>
            <a:ext cx="12794939" cy="1422401"/>
            <a:chOff x="0" y="0"/>
            <a:chExt cx="12794937" cy="1422400"/>
          </a:xfrm>
        </p:grpSpPr>
        <p:sp>
          <p:nvSpPr>
            <p:cNvPr id="235" name="First Timothy Introduction / Greeting"/>
            <p:cNvSpPr txBox="1"/>
            <p:nvPr/>
          </p:nvSpPr>
          <p:spPr>
            <a:xfrm>
              <a:off x="215899" y="139700"/>
              <a:ext cx="12363139" cy="863601"/>
            </a:xfrm>
            <a:prstGeom prst="rect">
              <a:avLst/>
            </a:prstGeom>
            <a:solidFill>
              <a:schemeClr val="accent6">
                <a:satOff val="1848"/>
                <a:lumOff val="-15262"/>
              </a:schemeClr>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b="1" sz="52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lvl1pPr>
            </a:lstStyle>
            <a:p>
              <a:pPr/>
              <a:r>
                <a:t>The Lawful Use of the Law (1:5-11)</a:t>
              </a:r>
            </a:p>
          </p:txBody>
        </p:sp>
        <p:pic>
          <p:nvPicPr>
            <p:cNvPr id="236" name="First Timothy Introduction / Greeting First Timothy Introduction / Greeting" descr="First Timothy Introduction / Greeting First Timothy Introduction / Greeting"/>
            <p:cNvPicPr>
              <a:picLocks noChangeAspect="1"/>
            </p:cNvPicPr>
            <p:nvPr/>
          </p:nvPicPr>
          <p:blipFill>
            <a:blip r:embed="rId6">
              <a:extLst/>
            </a:blip>
            <a:stretch>
              <a:fillRect/>
            </a:stretch>
          </p:blipFill>
          <p:spPr>
            <a:xfrm>
              <a:off x="-1" y="0"/>
              <a:ext cx="12794939" cy="1422401"/>
            </a:xfrm>
            <a:prstGeom prst="rect">
              <a:avLst/>
            </a:prstGeom>
            <a:ln w="12700" cap="flat">
              <a:noFill/>
              <a:miter lim="400000"/>
            </a:ln>
            <a:effectLst/>
          </p:spPr>
        </p:pic>
      </p:grpSp>
      <p:sp>
        <p:nvSpPr>
          <p:cNvPr id="238" name="(1 Timothy 1:1-7)"/>
          <p:cNvSpPr txBox="1"/>
          <p:nvPr/>
        </p:nvSpPr>
        <p:spPr>
          <a:xfrm>
            <a:off x="328200" y="1680465"/>
            <a:ext cx="4029113" cy="711201"/>
          </a:xfrm>
          <a:prstGeom prst="rect">
            <a:avLst/>
          </a:prstGeom>
          <a:ln w="12700">
            <a:miter lim="400000"/>
          </a:ln>
          <a:effectLst>
            <a:outerShdw sx="100000" sy="100000" kx="0" ky="0" algn="b" rotWithShape="0" blurRad="241300" dist="138735" dir="1812291">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solidFill>
                  <a:srgbClr val="FFFFFF"/>
                </a:solidFill>
                <a:effectLst>
                  <a:outerShdw sx="100000" sy="100000" kx="0" ky="0" algn="b" rotWithShape="0" blurRad="12700" dist="63500" dir="1560000">
                    <a:srgbClr val="000000"/>
                  </a:outerShdw>
                </a:effectLst>
              </a:defRPr>
            </a:lvl1pPr>
          </a:lstStyle>
          <a:p>
            <a:pPr/>
            <a:r>
              <a:t>(1 Timothy 1:5-11)</a:t>
            </a:r>
          </a:p>
        </p:txBody>
      </p:sp>
      <p:sp>
        <p:nvSpPr>
          <p:cNvPr id="239" name="5 Now the purpose of the commandment is love from a pure heart, from a good conscience, and from sincere faith,"/>
          <p:cNvSpPr txBox="1"/>
          <p:nvPr/>
        </p:nvSpPr>
        <p:spPr>
          <a:xfrm>
            <a:off x="222511" y="5720429"/>
            <a:ext cx="4240492" cy="3479828"/>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r>
              <a:rPr baseline="31999"/>
              <a:t>5</a:t>
            </a:r>
            <a:r>
              <a:t> Now the purpose of the commandment is love from a pure heart, </a:t>
            </a:r>
            <a:r>
              <a:rPr i="1"/>
              <a:t>from</a:t>
            </a:r>
            <a:r>
              <a:t> a good conscience, and </a:t>
            </a:r>
            <a:r>
              <a:rPr i="1"/>
              <a:t>from</a:t>
            </a:r>
            <a:r>
              <a:t> sincere faith,</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34">
                                            <p:bg/>
                                          </p:spTgt>
                                        </p:tgtEl>
                                        <p:attrNameLst>
                                          <p:attrName>style.visibility</p:attrName>
                                        </p:attrNameLst>
                                      </p:cBhvr>
                                      <p:to>
                                        <p:strVal val="visible"/>
                                      </p:to>
                                    </p:set>
                                    <p:animEffect filter="fade" transition="in">
                                      <p:cBhvr>
                                        <p:cTn id="7" dur="1500"/>
                                        <p:tgtEl>
                                          <p:spTgt spid="234">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34">
                                            <p:txEl>
                                              <p:pRg st="0" end="0"/>
                                            </p:txEl>
                                          </p:spTgt>
                                        </p:tgtEl>
                                        <p:attrNameLst>
                                          <p:attrName>style.visibility</p:attrName>
                                        </p:attrNameLst>
                                      </p:cBhvr>
                                      <p:to>
                                        <p:strVal val="visible"/>
                                      </p:to>
                                    </p:set>
                                    <p:animEffect filter="fade" transition="in">
                                      <p:cBhvr>
                                        <p:cTn id="10" dur="1500"/>
                                        <p:tgtEl>
                                          <p:spTgt spid="234">
                                            <p:txEl>
                                              <p:pRg st="0" end="0"/>
                                            </p:txEl>
                                          </p:spTgt>
                                        </p:tgtEl>
                                      </p:cBhvr>
                                    </p:animEffect>
                                  </p:childTnLst>
                                </p:cTn>
                              </p:par>
                            </p:childTnLst>
                          </p:cTn>
                        </p:par>
                        <p:par>
                          <p:cTn id="11" fill="hold">
                            <p:stCondLst>
                              <p:cond delay="1500"/>
                            </p:stCondLst>
                            <p:childTnLst>
                              <p:par>
                                <p:cTn id="12" presetClass="entr" nodeType="afterEffect" presetID="10" grpId="1" fill="hold">
                                  <p:stCondLst>
                                    <p:cond delay="0"/>
                                  </p:stCondLst>
                                  <p:iterate type="el" backwards="0">
                                    <p:tmAbs val="0"/>
                                  </p:iterate>
                                  <p:childTnLst>
                                    <p:set>
                                      <p:cBhvr>
                                        <p:cTn id="13" fill="hold"/>
                                        <p:tgtEl>
                                          <p:spTgt spid="234">
                                            <p:txEl>
                                              <p:pRg st="1" end="1"/>
                                            </p:txEl>
                                          </p:spTgt>
                                        </p:tgtEl>
                                        <p:attrNameLst>
                                          <p:attrName>style.visibility</p:attrName>
                                        </p:attrNameLst>
                                      </p:cBhvr>
                                      <p:to>
                                        <p:strVal val="visible"/>
                                      </p:to>
                                    </p:set>
                                    <p:animEffect filter="fade" transition="in">
                                      <p:cBhvr>
                                        <p:cTn id="14" dur="1500"/>
                                        <p:tgtEl>
                                          <p:spTgt spid="234">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Class="entr" nodeType="clickEffect" presetID="10" grpId="1" fill="hold">
                                  <p:stCondLst>
                                    <p:cond delay="0"/>
                                  </p:stCondLst>
                                  <p:iterate type="el" backwards="0">
                                    <p:tmAbs val="0"/>
                                  </p:iterate>
                                  <p:childTnLst>
                                    <p:set>
                                      <p:cBhvr>
                                        <p:cTn id="18" fill="hold"/>
                                        <p:tgtEl>
                                          <p:spTgt spid="234">
                                            <p:txEl>
                                              <p:pRg st="2" end="2"/>
                                            </p:txEl>
                                          </p:spTgt>
                                        </p:tgtEl>
                                        <p:attrNameLst>
                                          <p:attrName>style.visibility</p:attrName>
                                        </p:attrNameLst>
                                      </p:cBhvr>
                                      <p:to>
                                        <p:strVal val="visible"/>
                                      </p:to>
                                    </p:set>
                                    <p:animEffect filter="fade" transition="in">
                                      <p:cBhvr>
                                        <p:cTn id="19" dur="1500"/>
                                        <p:tgtEl>
                                          <p:spTgt spid="234">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Class="entr" nodeType="clickEffect" presetID="10" grpId="1" fill="hold">
                                  <p:stCondLst>
                                    <p:cond delay="0"/>
                                  </p:stCondLst>
                                  <p:iterate type="el" backwards="0">
                                    <p:tmAbs val="0"/>
                                  </p:iterate>
                                  <p:childTnLst>
                                    <p:set>
                                      <p:cBhvr>
                                        <p:cTn id="23" fill="hold"/>
                                        <p:tgtEl>
                                          <p:spTgt spid="234">
                                            <p:txEl>
                                              <p:pRg st="3" end="3"/>
                                            </p:txEl>
                                          </p:spTgt>
                                        </p:tgtEl>
                                        <p:attrNameLst>
                                          <p:attrName>style.visibility</p:attrName>
                                        </p:attrNameLst>
                                      </p:cBhvr>
                                      <p:to>
                                        <p:strVal val="visible"/>
                                      </p:to>
                                    </p:set>
                                    <p:animEffect filter="fade" transition="in">
                                      <p:cBhvr>
                                        <p:cTn id="24" dur="1500"/>
                                        <p:tgtEl>
                                          <p:spTgt spid="234">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4" grpId="1"/>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43" name="Image"/>
          <p:cNvGrpSpPr/>
          <p:nvPr/>
        </p:nvGrpSpPr>
        <p:grpSpPr>
          <a:xfrm>
            <a:off x="125492" y="1600239"/>
            <a:ext cx="4434530" cy="7959603"/>
            <a:chOff x="0" y="0"/>
            <a:chExt cx="4434529" cy="7959602"/>
          </a:xfrm>
        </p:grpSpPr>
        <p:pic>
          <p:nvPicPr>
            <p:cNvPr id="241" name="Image" descr="Image"/>
            <p:cNvPicPr>
              <a:picLocks noChangeAspect="1"/>
            </p:cNvPicPr>
            <p:nvPr/>
          </p:nvPicPr>
          <p:blipFill>
            <a:blip r:embed="rId2">
              <a:extLst/>
            </a:blip>
            <a:srcRect l="23371" t="1720" r="42758" b="0"/>
            <a:stretch>
              <a:fillRect/>
            </a:stretch>
          </p:blipFill>
          <p:spPr>
            <a:xfrm>
              <a:off x="126999" y="88898"/>
              <a:ext cx="4180531" cy="7604005"/>
            </a:xfrm>
            <a:prstGeom prst="rect">
              <a:avLst/>
            </a:prstGeom>
            <a:ln w="12700" cap="flat">
              <a:noFill/>
              <a:miter lim="400000"/>
            </a:ln>
            <a:effectLst/>
          </p:spPr>
        </p:pic>
        <p:pic>
          <p:nvPicPr>
            <p:cNvPr id="242" name="Image" descr="Image"/>
            <p:cNvPicPr>
              <a:picLocks noChangeAspect="1"/>
            </p:cNvPicPr>
            <p:nvPr/>
          </p:nvPicPr>
          <p:blipFill>
            <a:blip r:embed="rId3">
              <a:extLst/>
            </a:blip>
            <a:stretch>
              <a:fillRect/>
            </a:stretch>
          </p:blipFill>
          <p:spPr>
            <a:xfrm>
              <a:off x="0" y="0"/>
              <a:ext cx="4434530" cy="7959603"/>
            </a:xfrm>
            <a:prstGeom prst="rect">
              <a:avLst/>
            </a:prstGeom>
            <a:ln w="12700" cap="flat">
              <a:noFill/>
              <a:miter lim="400000"/>
            </a:ln>
            <a:effectLst/>
          </p:spPr>
        </p:pic>
      </p:grpSp>
      <p:sp>
        <p:nvSpPr>
          <p:cNvPr id="244" name="Paul, an apostle of Jesus Christ : The word apostle (apostolos) “is, lit., one sent forth (from stellō, to send)” (Vine).…"/>
          <p:cNvSpPr txBox="1"/>
          <p:nvPr/>
        </p:nvSpPr>
        <p:spPr>
          <a:xfrm>
            <a:off x="4554962" y="1592240"/>
            <a:ext cx="8358873" cy="8013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300"/>
              </a:spcBef>
              <a:buSzPct val="80000"/>
              <a:buBlip>
                <a:blip r:embed="rId4"/>
              </a:buBlip>
              <a:defRPr b="1" sz="4500">
                <a:solidFill>
                  <a:srgbClr val="000000"/>
                </a:solidFill>
                <a:latin typeface="Century Gothic"/>
                <a:ea typeface="Century Gothic"/>
                <a:cs typeface="Century Gothic"/>
                <a:sym typeface="Century Gothic"/>
              </a:defRPr>
            </a:pPr>
            <a:r>
              <a:t>From which some, having strayed:</a:t>
            </a:r>
            <a:r>
              <a:rPr b="0"/>
              <a:t> (6)</a:t>
            </a:r>
          </a:p>
          <a:p>
            <a:pPr marL="1143000" indent="-685800" algn="l">
              <a:spcBef>
                <a:spcPts val="300"/>
              </a:spcBef>
              <a:buSzPct val="80000"/>
              <a:buBlip>
                <a:blip r:embed="rId5"/>
              </a:buBlip>
              <a:defRPr sz="3200">
                <a:solidFill>
                  <a:srgbClr val="000000"/>
                </a:solidFill>
                <a:latin typeface="Century Gothic"/>
                <a:ea typeface="Century Gothic"/>
                <a:cs typeface="Century Gothic"/>
                <a:sym typeface="Century Gothic"/>
              </a:defRPr>
            </a:pPr>
            <a:r>
              <a:t>The context indicates that Paul is speaking of Judaizers, who sought to bind ordinances of the law of Moses as part of the gospel of Christ (cf. Acts 15:1, 2; Gal. 1:6; 2:1-5, 11-14; 3:1-5; 5:1-4, 7, 8; 2 Cor. 11:1-5, 13-15; Phil. 3:1, 2).</a:t>
            </a:r>
          </a:p>
          <a:p>
            <a:pPr marL="1143000" indent="-685800" algn="l">
              <a:spcBef>
                <a:spcPts val="300"/>
              </a:spcBef>
              <a:buSzPct val="80000"/>
              <a:buBlip>
                <a:blip r:embed="rId5"/>
              </a:buBlip>
              <a:defRPr sz="3200">
                <a:solidFill>
                  <a:srgbClr val="000000"/>
                </a:solidFill>
                <a:latin typeface="Century Gothic"/>
                <a:ea typeface="Century Gothic"/>
                <a:cs typeface="Century Gothic"/>
                <a:sym typeface="Century Gothic"/>
              </a:defRPr>
            </a:pPr>
            <a:r>
              <a:t>There are still those who seek to bind the Law of Moses today or attempt to use the Law of Moses to condemn others or justify their practices which are contrary to the gospel of Christ.</a:t>
            </a:r>
          </a:p>
        </p:txBody>
      </p:sp>
      <p:grpSp>
        <p:nvGrpSpPr>
          <p:cNvPr id="247" name="First Timothy Introduction / Greeting"/>
          <p:cNvGrpSpPr/>
          <p:nvPr/>
        </p:nvGrpSpPr>
        <p:grpSpPr>
          <a:xfrm>
            <a:off x="104931" y="166970"/>
            <a:ext cx="12794939" cy="1422401"/>
            <a:chOff x="0" y="0"/>
            <a:chExt cx="12794937" cy="1422400"/>
          </a:xfrm>
        </p:grpSpPr>
        <p:sp>
          <p:nvSpPr>
            <p:cNvPr id="245" name="First Timothy Introduction / Greeting"/>
            <p:cNvSpPr txBox="1"/>
            <p:nvPr/>
          </p:nvSpPr>
          <p:spPr>
            <a:xfrm>
              <a:off x="215899" y="139700"/>
              <a:ext cx="12363139" cy="863601"/>
            </a:xfrm>
            <a:prstGeom prst="rect">
              <a:avLst/>
            </a:prstGeom>
            <a:solidFill>
              <a:schemeClr val="accent6">
                <a:satOff val="1848"/>
                <a:lumOff val="-15262"/>
              </a:schemeClr>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b="1" sz="52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lvl1pPr>
            </a:lstStyle>
            <a:p>
              <a:pPr/>
              <a:r>
                <a:t>The Lawful Use of the Law (1:5-11)</a:t>
              </a:r>
            </a:p>
          </p:txBody>
        </p:sp>
        <p:pic>
          <p:nvPicPr>
            <p:cNvPr id="246" name="First Timothy Introduction / Greeting First Timothy Introduction / Greeting" descr="First Timothy Introduction / Greeting First Timothy Introduction / Greeting"/>
            <p:cNvPicPr>
              <a:picLocks noChangeAspect="1"/>
            </p:cNvPicPr>
            <p:nvPr/>
          </p:nvPicPr>
          <p:blipFill>
            <a:blip r:embed="rId6">
              <a:extLst/>
            </a:blip>
            <a:stretch>
              <a:fillRect/>
            </a:stretch>
          </p:blipFill>
          <p:spPr>
            <a:xfrm>
              <a:off x="-1" y="0"/>
              <a:ext cx="12794939" cy="1422401"/>
            </a:xfrm>
            <a:prstGeom prst="rect">
              <a:avLst/>
            </a:prstGeom>
            <a:ln w="12700" cap="flat">
              <a:noFill/>
              <a:miter lim="400000"/>
            </a:ln>
            <a:effectLst/>
          </p:spPr>
        </p:pic>
      </p:grpSp>
      <p:sp>
        <p:nvSpPr>
          <p:cNvPr id="248" name="(1 Timothy 1:1-7)"/>
          <p:cNvSpPr txBox="1"/>
          <p:nvPr/>
        </p:nvSpPr>
        <p:spPr>
          <a:xfrm>
            <a:off x="328200" y="1680465"/>
            <a:ext cx="4029113" cy="711201"/>
          </a:xfrm>
          <a:prstGeom prst="rect">
            <a:avLst/>
          </a:prstGeom>
          <a:ln w="12700">
            <a:miter lim="400000"/>
          </a:ln>
          <a:effectLst>
            <a:outerShdw sx="100000" sy="100000" kx="0" ky="0" algn="b" rotWithShape="0" blurRad="241300" dist="138735" dir="1812291">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solidFill>
                  <a:srgbClr val="FFFFFF"/>
                </a:solidFill>
                <a:effectLst>
                  <a:outerShdw sx="100000" sy="100000" kx="0" ky="0" algn="b" rotWithShape="0" blurRad="12700" dist="63500" dir="1560000">
                    <a:srgbClr val="000000"/>
                  </a:outerShdw>
                </a:effectLst>
              </a:defRPr>
            </a:lvl1pPr>
          </a:lstStyle>
          <a:p>
            <a:pPr/>
            <a:r>
              <a:t>(1 Timothy 1:5-11)</a:t>
            </a:r>
          </a:p>
        </p:txBody>
      </p:sp>
      <p:sp>
        <p:nvSpPr>
          <p:cNvPr id="249" name="6 from which some, having strayed, have turned aside to idle talk, 7 desiring to be teachers of the law, understanding neither what they say nor the things which they affirm."/>
          <p:cNvSpPr txBox="1"/>
          <p:nvPr/>
        </p:nvSpPr>
        <p:spPr>
          <a:xfrm>
            <a:off x="222511" y="4666422"/>
            <a:ext cx="4240492" cy="4426699"/>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baseline="-1" sz="340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r>
              <a:rPr baseline="31998"/>
              <a:t>6 </a:t>
            </a:r>
            <a:r>
              <a:t>from which some, having strayed, have turned aside to idle talk, </a:t>
            </a:r>
            <a:r>
              <a:rPr baseline="31998"/>
              <a:t>7 </a:t>
            </a:r>
            <a:r>
              <a:t>desiring to be teachers of the law, understanding neither what they say nor the things which they affirm.</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44">
                                            <p:txEl>
                                              <p:pRg st="1" end="1"/>
                                            </p:txEl>
                                          </p:spTgt>
                                        </p:tgtEl>
                                        <p:attrNameLst>
                                          <p:attrName>style.visibility</p:attrName>
                                        </p:attrNameLst>
                                      </p:cBhvr>
                                      <p:to>
                                        <p:strVal val="visible"/>
                                      </p:to>
                                    </p:set>
                                    <p:animEffect filter="fade" transition="in">
                                      <p:cBhvr>
                                        <p:cTn id="7" dur="1500"/>
                                        <p:tgtEl>
                                          <p:spTgt spid="24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44">
                                            <p:txEl>
                                              <p:pRg st="2" end="2"/>
                                            </p:txEl>
                                          </p:spTgt>
                                        </p:tgtEl>
                                        <p:attrNameLst>
                                          <p:attrName>style.visibility</p:attrName>
                                        </p:attrNameLst>
                                      </p:cBhvr>
                                      <p:to>
                                        <p:strVal val="visible"/>
                                      </p:to>
                                    </p:set>
                                    <p:animEffect filter="fade" transition="in">
                                      <p:cBhvr>
                                        <p:cTn id="12" dur="1500"/>
                                        <p:tgtEl>
                                          <p:spTgt spid="244">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4" grpId="1"/>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53" name="Image"/>
          <p:cNvGrpSpPr/>
          <p:nvPr/>
        </p:nvGrpSpPr>
        <p:grpSpPr>
          <a:xfrm>
            <a:off x="125492" y="1600239"/>
            <a:ext cx="4434530" cy="7959603"/>
            <a:chOff x="0" y="0"/>
            <a:chExt cx="4434529" cy="7959602"/>
          </a:xfrm>
        </p:grpSpPr>
        <p:pic>
          <p:nvPicPr>
            <p:cNvPr id="251" name="Image" descr="Image"/>
            <p:cNvPicPr>
              <a:picLocks noChangeAspect="1"/>
            </p:cNvPicPr>
            <p:nvPr/>
          </p:nvPicPr>
          <p:blipFill>
            <a:blip r:embed="rId2">
              <a:extLst/>
            </a:blip>
            <a:srcRect l="23371" t="1720" r="42758" b="0"/>
            <a:stretch>
              <a:fillRect/>
            </a:stretch>
          </p:blipFill>
          <p:spPr>
            <a:xfrm>
              <a:off x="126999" y="88898"/>
              <a:ext cx="4180531" cy="7604005"/>
            </a:xfrm>
            <a:prstGeom prst="rect">
              <a:avLst/>
            </a:prstGeom>
            <a:ln w="12700" cap="flat">
              <a:noFill/>
              <a:miter lim="400000"/>
            </a:ln>
            <a:effectLst/>
          </p:spPr>
        </p:pic>
        <p:pic>
          <p:nvPicPr>
            <p:cNvPr id="252" name="Image" descr="Image"/>
            <p:cNvPicPr>
              <a:picLocks noChangeAspect="1"/>
            </p:cNvPicPr>
            <p:nvPr/>
          </p:nvPicPr>
          <p:blipFill>
            <a:blip r:embed="rId3">
              <a:extLst/>
            </a:blip>
            <a:stretch>
              <a:fillRect/>
            </a:stretch>
          </p:blipFill>
          <p:spPr>
            <a:xfrm>
              <a:off x="0" y="0"/>
              <a:ext cx="4434530" cy="7959603"/>
            </a:xfrm>
            <a:prstGeom prst="rect">
              <a:avLst/>
            </a:prstGeom>
            <a:ln w="12700" cap="flat">
              <a:noFill/>
              <a:miter lim="400000"/>
            </a:ln>
            <a:effectLst/>
          </p:spPr>
        </p:pic>
      </p:grpSp>
      <p:sp>
        <p:nvSpPr>
          <p:cNvPr id="254" name="Paul, an apostle of Jesus Christ : The word apostle (apostolos) “is, lit., one sent forth (from stellō, to send)” (Vine).…"/>
          <p:cNvSpPr txBox="1"/>
          <p:nvPr/>
        </p:nvSpPr>
        <p:spPr>
          <a:xfrm>
            <a:off x="4554962" y="1592240"/>
            <a:ext cx="8358873" cy="7785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900"/>
              </a:spcBef>
              <a:buSzPct val="80000"/>
              <a:buBlip>
                <a:blip r:embed="rId4"/>
              </a:buBlip>
              <a:defRPr b="1" sz="4500">
                <a:solidFill>
                  <a:srgbClr val="000000"/>
                </a:solidFill>
                <a:latin typeface="Century Gothic"/>
                <a:ea typeface="Century Gothic"/>
                <a:cs typeface="Century Gothic"/>
                <a:sym typeface="Century Gothic"/>
              </a:defRPr>
            </a:pPr>
            <a:r>
              <a:t>From which some, having strayed:</a:t>
            </a:r>
            <a:r>
              <a:rPr b="0"/>
              <a:t> (6)</a:t>
            </a:r>
          </a:p>
          <a:p>
            <a:pPr marL="1143000" indent="-685800" algn="l">
              <a:spcBef>
                <a:spcPts val="900"/>
              </a:spcBef>
              <a:buSzPct val="80000"/>
              <a:buBlip>
                <a:blip r:embed="rId5"/>
              </a:buBlip>
              <a:defRPr sz="3200">
                <a:solidFill>
                  <a:srgbClr val="000000"/>
                </a:solidFill>
                <a:latin typeface="Century Gothic"/>
                <a:ea typeface="Century Gothic"/>
                <a:cs typeface="Century Gothic"/>
                <a:sym typeface="Century Gothic"/>
              </a:defRPr>
            </a:pPr>
            <a:r>
              <a:t>“</a:t>
            </a:r>
            <a:r>
              <a:rPr b="1"/>
              <a:t>From which</a:t>
            </a:r>
            <a:r>
              <a:t>” is the goal mentioned in 1:5.  Every false doctrine will miss the previous goals.</a:t>
            </a:r>
          </a:p>
          <a:p>
            <a:pPr marL="1143000" indent="-685800" algn="l">
              <a:spcBef>
                <a:spcPts val="900"/>
              </a:spcBef>
              <a:buSzPct val="80000"/>
              <a:buBlip>
                <a:blip r:embed="rId5"/>
              </a:buBlip>
              <a:defRPr sz="3200">
                <a:solidFill>
                  <a:srgbClr val="000000"/>
                </a:solidFill>
                <a:latin typeface="Century Gothic"/>
                <a:ea typeface="Century Gothic"/>
                <a:cs typeface="Century Gothic"/>
                <a:sym typeface="Century Gothic"/>
              </a:defRPr>
            </a:pPr>
            <a:r>
              <a:t>“</a:t>
            </a:r>
            <a:r>
              <a:rPr b="1"/>
              <a:t>Have turned aside</a:t>
            </a:r>
            <a:r>
              <a:t>”: Indicates these persons had once been on the right path. (cf. 1 Ti 6:21; 2 Ti 2:18)</a:t>
            </a:r>
          </a:p>
          <a:p>
            <a:pPr marL="1143000" indent="-685800" algn="l">
              <a:spcBef>
                <a:spcPts val="900"/>
              </a:spcBef>
              <a:buSzPct val="80000"/>
              <a:buBlip>
                <a:blip r:embed="rId5"/>
              </a:buBlip>
              <a:defRPr sz="3200">
                <a:solidFill>
                  <a:srgbClr val="000000"/>
                </a:solidFill>
                <a:latin typeface="Century Gothic"/>
                <a:ea typeface="Century Gothic"/>
                <a:cs typeface="Century Gothic"/>
                <a:sym typeface="Century Gothic"/>
              </a:defRPr>
            </a:pPr>
            <a:r>
              <a:t>“</a:t>
            </a:r>
            <a:r>
              <a:rPr b="1"/>
              <a:t>To idle talk</a:t>
            </a:r>
            <a:r>
              <a:t>” : When people depart from God’s truth the result will be discussion that leads nowhere, does not edify the listeners, and does not result in their salvation (1 Tim. 6:4, 20; Mat. 15:9,13,14; 23:16, 24; Is. 9:16)</a:t>
            </a:r>
          </a:p>
        </p:txBody>
      </p:sp>
      <p:grpSp>
        <p:nvGrpSpPr>
          <p:cNvPr id="257" name="First Timothy Introduction / Greeting"/>
          <p:cNvGrpSpPr/>
          <p:nvPr/>
        </p:nvGrpSpPr>
        <p:grpSpPr>
          <a:xfrm>
            <a:off x="104931" y="166970"/>
            <a:ext cx="12794939" cy="1422401"/>
            <a:chOff x="0" y="0"/>
            <a:chExt cx="12794937" cy="1422400"/>
          </a:xfrm>
        </p:grpSpPr>
        <p:sp>
          <p:nvSpPr>
            <p:cNvPr id="255" name="First Timothy Introduction / Greeting"/>
            <p:cNvSpPr txBox="1"/>
            <p:nvPr/>
          </p:nvSpPr>
          <p:spPr>
            <a:xfrm>
              <a:off x="215899" y="139700"/>
              <a:ext cx="12363139" cy="863601"/>
            </a:xfrm>
            <a:prstGeom prst="rect">
              <a:avLst/>
            </a:prstGeom>
            <a:solidFill>
              <a:schemeClr val="accent6">
                <a:satOff val="1848"/>
                <a:lumOff val="-15262"/>
              </a:schemeClr>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b="1" sz="52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lvl1pPr>
            </a:lstStyle>
            <a:p>
              <a:pPr/>
              <a:r>
                <a:t>The Lawful Use of the Law (1:5-11)</a:t>
              </a:r>
            </a:p>
          </p:txBody>
        </p:sp>
        <p:pic>
          <p:nvPicPr>
            <p:cNvPr id="256" name="First Timothy Introduction / Greeting First Timothy Introduction / Greeting" descr="First Timothy Introduction / Greeting First Timothy Introduction / Greeting"/>
            <p:cNvPicPr>
              <a:picLocks noChangeAspect="1"/>
            </p:cNvPicPr>
            <p:nvPr/>
          </p:nvPicPr>
          <p:blipFill>
            <a:blip r:embed="rId6">
              <a:extLst/>
            </a:blip>
            <a:stretch>
              <a:fillRect/>
            </a:stretch>
          </p:blipFill>
          <p:spPr>
            <a:xfrm>
              <a:off x="-1" y="0"/>
              <a:ext cx="12794939" cy="1422401"/>
            </a:xfrm>
            <a:prstGeom prst="rect">
              <a:avLst/>
            </a:prstGeom>
            <a:ln w="12700" cap="flat">
              <a:noFill/>
              <a:miter lim="400000"/>
            </a:ln>
            <a:effectLst/>
          </p:spPr>
        </p:pic>
      </p:grpSp>
      <p:sp>
        <p:nvSpPr>
          <p:cNvPr id="258" name="(1 Timothy 1:1-7)"/>
          <p:cNvSpPr txBox="1"/>
          <p:nvPr/>
        </p:nvSpPr>
        <p:spPr>
          <a:xfrm>
            <a:off x="328200" y="1680465"/>
            <a:ext cx="4029113" cy="711201"/>
          </a:xfrm>
          <a:prstGeom prst="rect">
            <a:avLst/>
          </a:prstGeom>
          <a:ln w="12700">
            <a:miter lim="400000"/>
          </a:ln>
          <a:effectLst>
            <a:outerShdw sx="100000" sy="100000" kx="0" ky="0" algn="b" rotWithShape="0" blurRad="241300" dist="138735" dir="1812291">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solidFill>
                  <a:srgbClr val="FFFFFF"/>
                </a:solidFill>
                <a:effectLst>
                  <a:outerShdw sx="100000" sy="100000" kx="0" ky="0" algn="b" rotWithShape="0" blurRad="12700" dist="63500" dir="1560000">
                    <a:srgbClr val="000000"/>
                  </a:outerShdw>
                </a:effectLst>
              </a:defRPr>
            </a:lvl1pPr>
          </a:lstStyle>
          <a:p>
            <a:pPr/>
            <a:r>
              <a:t>(1 Timothy 1:5-11)</a:t>
            </a:r>
          </a:p>
        </p:txBody>
      </p:sp>
      <p:sp>
        <p:nvSpPr>
          <p:cNvPr id="259" name="6 from which some, having strayed, have turned aside to idle talk, 7 desiring to be teachers of the law, understanding neither what they say nor the things which they affirm."/>
          <p:cNvSpPr txBox="1"/>
          <p:nvPr/>
        </p:nvSpPr>
        <p:spPr>
          <a:xfrm>
            <a:off x="222511" y="4666422"/>
            <a:ext cx="4240492" cy="4426699"/>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baseline="-1" sz="340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r>
              <a:rPr baseline="31998"/>
              <a:t>6 </a:t>
            </a:r>
            <a:r>
              <a:t>from which some, having strayed, have turned aside to idle talk, </a:t>
            </a:r>
            <a:r>
              <a:rPr baseline="31998"/>
              <a:t>7 </a:t>
            </a:r>
            <a:r>
              <a:t>desiring to be teachers of the law, understanding neither what they say nor the things which they affirm.</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54">
                                            <p:txEl>
                                              <p:pRg st="1" end="1"/>
                                            </p:txEl>
                                          </p:spTgt>
                                        </p:tgtEl>
                                        <p:attrNameLst>
                                          <p:attrName>style.visibility</p:attrName>
                                        </p:attrNameLst>
                                      </p:cBhvr>
                                      <p:to>
                                        <p:strVal val="visible"/>
                                      </p:to>
                                    </p:set>
                                    <p:animEffect filter="fade" transition="in">
                                      <p:cBhvr>
                                        <p:cTn id="7" dur="1500"/>
                                        <p:tgtEl>
                                          <p:spTgt spid="25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54">
                                            <p:txEl>
                                              <p:pRg st="2" end="2"/>
                                            </p:txEl>
                                          </p:spTgt>
                                        </p:tgtEl>
                                        <p:attrNameLst>
                                          <p:attrName>style.visibility</p:attrName>
                                        </p:attrNameLst>
                                      </p:cBhvr>
                                      <p:to>
                                        <p:strVal val="visible"/>
                                      </p:to>
                                    </p:set>
                                    <p:animEffect filter="fade" transition="in">
                                      <p:cBhvr>
                                        <p:cTn id="12" dur="1500"/>
                                        <p:tgtEl>
                                          <p:spTgt spid="25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254">
                                            <p:txEl>
                                              <p:pRg st="3" end="3"/>
                                            </p:txEl>
                                          </p:spTgt>
                                        </p:tgtEl>
                                        <p:attrNameLst>
                                          <p:attrName>style.visibility</p:attrName>
                                        </p:attrNameLst>
                                      </p:cBhvr>
                                      <p:to>
                                        <p:strVal val="visible"/>
                                      </p:to>
                                    </p:set>
                                    <p:animEffect filter="fade" transition="in">
                                      <p:cBhvr>
                                        <p:cTn id="17" dur="1500"/>
                                        <p:tgtEl>
                                          <p:spTgt spid="254">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4"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63" name="Image"/>
          <p:cNvGrpSpPr/>
          <p:nvPr/>
        </p:nvGrpSpPr>
        <p:grpSpPr>
          <a:xfrm>
            <a:off x="125492" y="1600239"/>
            <a:ext cx="4434530" cy="7959603"/>
            <a:chOff x="0" y="0"/>
            <a:chExt cx="4434529" cy="7959602"/>
          </a:xfrm>
        </p:grpSpPr>
        <p:pic>
          <p:nvPicPr>
            <p:cNvPr id="261" name="Image" descr="Image"/>
            <p:cNvPicPr>
              <a:picLocks noChangeAspect="1"/>
            </p:cNvPicPr>
            <p:nvPr/>
          </p:nvPicPr>
          <p:blipFill>
            <a:blip r:embed="rId2">
              <a:extLst/>
            </a:blip>
            <a:srcRect l="23371" t="1720" r="42758" b="0"/>
            <a:stretch>
              <a:fillRect/>
            </a:stretch>
          </p:blipFill>
          <p:spPr>
            <a:xfrm>
              <a:off x="126999" y="88898"/>
              <a:ext cx="4180531" cy="7604005"/>
            </a:xfrm>
            <a:prstGeom prst="rect">
              <a:avLst/>
            </a:prstGeom>
            <a:ln w="12700" cap="flat">
              <a:noFill/>
              <a:miter lim="400000"/>
            </a:ln>
            <a:effectLst/>
          </p:spPr>
        </p:pic>
        <p:pic>
          <p:nvPicPr>
            <p:cNvPr id="262" name="Image" descr="Image"/>
            <p:cNvPicPr>
              <a:picLocks noChangeAspect="1"/>
            </p:cNvPicPr>
            <p:nvPr/>
          </p:nvPicPr>
          <p:blipFill>
            <a:blip r:embed="rId3">
              <a:extLst/>
            </a:blip>
            <a:stretch>
              <a:fillRect/>
            </a:stretch>
          </p:blipFill>
          <p:spPr>
            <a:xfrm>
              <a:off x="0" y="0"/>
              <a:ext cx="4434530" cy="7959603"/>
            </a:xfrm>
            <a:prstGeom prst="rect">
              <a:avLst/>
            </a:prstGeom>
            <a:ln w="12700" cap="flat">
              <a:noFill/>
              <a:miter lim="400000"/>
            </a:ln>
            <a:effectLst/>
          </p:spPr>
        </p:pic>
      </p:grpSp>
      <p:sp>
        <p:nvSpPr>
          <p:cNvPr id="264" name="Paul, an apostle of Jesus Christ : The word apostle (apostolos) “is, lit., one sent forth (from stellō, to send)” (Vine).…"/>
          <p:cNvSpPr txBox="1"/>
          <p:nvPr/>
        </p:nvSpPr>
        <p:spPr>
          <a:xfrm>
            <a:off x="4569476" y="1471590"/>
            <a:ext cx="8358873" cy="8064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09599" indent="-609599" algn="l">
              <a:spcBef>
                <a:spcPts val="900"/>
              </a:spcBef>
              <a:buSzPct val="80000"/>
              <a:buBlip>
                <a:blip r:embed="rId4"/>
              </a:buBlip>
              <a:defRPr b="1" sz="4500">
                <a:solidFill>
                  <a:srgbClr val="000000"/>
                </a:solidFill>
                <a:latin typeface="Century Gothic"/>
                <a:ea typeface="Century Gothic"/>
                <a:cs typeface="Century Gothic"/>
                <a:sym typeface="Century Gothic"/>
              </a:defRPr>
            </a:pPr>
            <a:r>
              <a:rPr sz="4000"/>
              <a:t>Desiring to be teachers of the law:</a:t>
            </a:r>
            <a:r>
              <a:rPr b="0" sz="4000"/>
              <a:t> (7)</a:t>
            </a:r>
            <a:r>
              <a:rPr sz="4000"/>
              <a:t> </a:t>
            </a:r>
            <a:r>
              <a:rPr b="0" sz="3400"/>
              <a:t>They wanted to be viewed as experts of the Law of Moses (Lu 5:17; Ac 5:34; Ja. 3:1)</a:t>
            </a:r>
            <a:endParaRPr sz="3400"/>
          </a:p>
          <a:p>
            <a:pPr marL="1143000" indent="-685800" algn="l">
              <a:spcBef>
                <a:spcPts val="900"/>
              </a:spcBef>
              <a:buSzPct val="80000"/>
              <a:buBlip>
                <a:blip r:embed="rId5"/>
              </a:buBlip>
              <a:defRPr sz="3200">
                <a:solidFill>
                  <a:srgbClr val="000000"/>
                </a:solidFill>
                <a:latin typeface="Century Gothic"/>
                <a:ea typeface="Century Gothic"/>
                <a:cs typeface="Century Gothic"/>
                <a:sym typeface="Century Gothic"/>
              </a:defRPr>
            </a:pPr>
            <a:r>
              <a:t>“</a:t>
            </a:r>
            <a:r>
              <a:rPr b="1"/>
              <a:t>Understanding neither what they say</a:t>
            </a:r>
            <a:r>
              <a:t>” Thought they were right &amp; didn’t know they were wrong - they were “ignorant” (Jn. 3:9,10; 9:40,41)</a:t>
            </a:r>
          </a:p>
          <a:p>
            <a:pPr marL="1143000" indent="-685800" algn="l">
              <a:spcBef>
                <a:spcPts val="900"/>
              </a:spcBef>
              <a:buSzPct val="80000"/>
              <a:buBlip>
                <a:blip r:embed="rId5"/>
              </a:buBlip>
              <a:defRPr sz="3200">
                <a:solidFill>
                  <a:srgbClr val="000000"/>
                </a:solidFill>
                <a:latin typeface="Century Gothic"/>
                <a:ea typeface="Century Gothic"/>
                <a:cs typeface="Century Gothic"/>
                <a:sym typeface="Century Gothic"/>
              </a:defRPr>
            </a:pPr>
            <a:r>
              <a:t>“</a:t>
            </a:r>
            <a:r>
              <a:rPr b="1"/>
              <a:t>Nor the things which they affirm</a:t>
            </a:r>
            <a:r>
              <a:t>”: They were confident, forceful, and presented their position strongly - yet they were wrong. Confidence does not make it true nor is it a substitute for truth. (Mt. 22:29; 12:7; Acts 26:9-11; Rom. 3:4).</a:t>
            </a:r>
          </a:p>
        </p:txBody>
      </p:sp>
      <p:grpSp>
        <p:nvGrpSpPr>
          <p:cNvPr id="267" name="First Timothy Introduction / Greeting"/>
          <p:cNvGrpSpPr/>
          <p:nvPr/>
        </p:nvGrpSpPr>
        <p:grpSpPr>
          <a:xfrm>
            <a:off x="104931" y="166970"/>
            <a:ext cx="12794939" cy="1422401"/>
            <a:chOff x="0" y="0"/>
            <a:chExt cx="12794937" cy="1422400"/>
          </a:xfrm>
        </p:grpSpPr>
        <p:sp>
          <p:nvSpPr>
            <p:cNvPr id="265" name="First Timothy Introduction / Greeting"/>
            <p:cNvSpPr txBox="1"/>
            <p:nvPr/>
          </p:nvSpPr>
          <p:spPr>
            <a:xfrm>
              <a:off x="215899" y="139700"/>
              <a:ext cx="12363139" cy="863601"/>
            </a:xfrm>
            <a:prstGeom prst="rect">
              <a:avLst/>
            </a:prstGeom>
            <a:solidFill>
              <a:schemeClr val="accent6">
                <a:satOff val="1848"/>
                <a:lumOff val="-15262"/>
              </a:schemeClr>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b="1" sz="52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lvl1pPr>
            </a:lstStyle>
            <a:p>
              <a:pPr/>
              <a:r>
                <a:t>The Lawful Use of the Law (1:5-11)</a:t>
              </a:r>
            </a:p>
          </p:txBody>
        </p:sp>
        <p:pic>
          <p:nvPicPr>
            <p:cNvPr id="266" name="First Timothy Introduction / Greeting First Timothy Introduction / Greeting" descr="First Timothy Introduction / Greeting First Timothy Introduction / Greeting"/>
            <p:cNvPicPr>
              <a:picLocks noChangeAspect="1"/>
            </p:cNvPicPr>
            <p:nvPr/>
          </p:nvPicPr>
          <p:blipFill>
            <a:blip r:embed="rId6">
              <a:extLst/>
            </a:blip>
            <a:stretch>
              <a:fillRect/>
            </a:stretch>
          </p:blipFill>
          <p:spPr>
            <a:xfrm>
              <a:off x="-1" y="0"/>
              <a:ext cx="12794939" cy="1422401"/>
            </a:xfrm>
            <a:prstGeom prst="rect">
              <a:avLst/>
            </a:prstGeom>
            <a:ln w="12700" cap="flat">
              <a:noFill/>
              <a:miter lim="400000"/>
            </a:ln>
            <a:effectLst/>
          </p:spPr>
        </p:pic>
      </p:grpSp>
      <p:sp>
        <p:nvSpPr>
          <p:cNvPr id="268" name="(1 Timothy 1:1-7)"/>
          <p:cNvSpPr txBox="1"/>
          <p:nvPr/>
        </p:nvSpPr>
        <p:spPr>
          <a:xfrm>
            <a:off x="328200" y="1680465"/>
            <a:ext cx="4029113" cy="711201"/>
          </a:xfrm>
          <a:prstGeom prst="rect">
            <a:avLst/>
          </a:prstGeom>
          <a:ln w="12700">
            <a:miter lim="400000"/>
          </a:ln>
          <a:effectLst>
            <a:outerShdw sx="100000" sy="100000" kx="0" ky="0" algn="b" rotWithShape="0" blurRad="241300" dist="138735" dir="1812291">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solidFill>
                  <a:srgbClr val="FFFFFF"/>
                </a:solidFill>
                <a:effectLst>
                  <a:outerShdw sx="100000" sy="100000" kx="0" ky="0" algn="b" rotWithShape="0" blurRad="12700" dist="63500" dir="1560000">
                    <a:srgbClr val="000000"/>
                  </a:outerShdw>
                </a:effectLst>
              </a:defRPr>
            </a:lvl1pPr>
          </a:lstStyle>
          <a:p>
            <a:pPr/>
            <a:r>
              <a:t>(1 Timothy 1:5-11)</a:t>
            </a:r>
          </a:p>
        </p:txBody>
      </p:sp>
      <p:sp>
        <p:nvSpPr>
          <p:cNvPr id="269" name="7 desiring to be teachers of the law, understanding neither what they say nor the things which they affirm."/>
          <p:cNvSpPr txBox="1"/>
          <p:nvPr/>
        </p:nvSpPr>
        <p:spPr>
          <a:xfrm>
            <a:off x="328200" y="5592524"/>
            <a:ext cx="4029114" cy="3358266"/>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baseline="0" sz="370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r>
              <a:rPr baseline="31999"/>
              <a:t>7</a:t>
            </a:r>
            <a:r>
              <a:t> desiring to be teachers of the law, understanding neither what they say nor the things which they affirm.</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64">
                                            <p:txEl>
                                              <p:pRg st="1" end="1"/>
                                            </p:txEl>
                                          </p:spTgt>
                                        </p:tgtEl>
                                        <p:attrNameLst>
                                          <p:attrName>style.visibility</p:attrName>
                                        </p:attrNameLst>
                                      </p:cBhvr>
                                      <p:to>
                                        <p:strVal val="visible"/>
                                      </p:to>
                                    </p:set>
                                    <p:animEffect filter="fade" transition="in">
                                      <p:cBhvr>
                                        <p:cTn id="7" dur="1500"/>
                                        <p:tgtEl>
                                          <p:spTgt spid="26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64">
                                            <p:txEl>
                                              <p:pRg st="2" end="2"/>
                                            </p:txEl>
                                          </p:spTgt>
                                        </p:tgtEl>
                                        <p:attrNameLst>
                                          <p:attrName>style.visibility</p:attrName>
                                        </p:attrNameLst>
                                      </p:cBhvr>
                                      <p:to>
                                        <p:strVal val="visible"/>
                                      </p:to>
                                    </p:set>
                                    <p:animEffect filter="fade" transition="in">
                                      <p:cBhvr>
                                        <p:cTn id="12" dur="1500"/>
                                        <p:tgtEl>
                                          <p:spTgt spid="264">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4"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73" name="Image"/>
          <p:cNvGrpSpPr/>
          <p:nvPr/>
        </p:nvGrpSpPr>
        <p:grpSpPr>
          <a:xfrm>
            <a:off x="125492" y="1600239"/>
            <a:ext cx="4434530" cy="7959603"/>
            <a:chOff x="0" y="0"/>
            <a:chExt cx="4434529" cy="7959602"/>
          </a:xfrm>
        </p:grpSpPr>
        <p:pic>
          <p:nvPicPr>
            <p:cNvPr id="271" name="Image" descr="Image"/>
            <p:cNvPicPr>
              <a:picLocks noChangeAspect="1"/>
            </p:cNvPicPr>
            <p:nvPr/>
          </p:nvPicPr>
          <p:blipFill>
            <a:blip r:embed="rId2">
              <a:extLst/>
            </a:blip>
            <a:srcRect l="23371" t="1720" r="42758" b="0"/>
            <a:stretch>
              <a:fillRect/>
            </a:stretch>
          </p:blipFill>
          <p:spPr>
            <a:xfrm>
              <a:off x="126999" y="88898"/>
              <a:ext cx="4180531" cy="7604005"/>
            </a:xfrm>
            <a:prstGeom prst="rect">
              <a:avLst/>
            </a:prstGeom>
            <a:ln w="12700" cap="flat">
              <a:noFill/>
              <a:miter lim="400000"/>
            </a:ln>
            <a:effectLst/>
          </p:spPr>
        </p:pic>
        <p:pic>
          <p:nvPicPr>
            <p:cNvPr id="272" name="Image" descr="Image"/>
            <p:cNvPicPr>
              <a:picLocks noChangeAspect="1"/>
            </p:cNvPicPr>
            <p:nvPr/>
          </p:nvPicPr>
          <p:blipFill>
            <a:blip r:embed="rId3">
              <a:extLst/>
            </a:blip>
            <a:stretch>
              <a:fillRect/>
            </a:stretch>
          </p:blipFill>
          <p:spPr>
            <a:xfrm>
              <a:off x="0" y="0"/>
              <a:ext cx="4434530" cy="7959603"/>
            </a:xfrm>
            <a:prstGeom prst="rect">
              <a:avLst/>
            </a:prstGeom>
            <a:ln w="12700" cap="flat">
              <a:noFill/>
              <a:miter lim="400000"/>
            </a:ln>
            <a:effectLst/>
          </p:spPr>
        </p:pic>
      </p:grpSp>
      <p:sp>
        <p:nvSpPr>
          <p:cNvPr id="274" name="Paul, an apostle of Jesus Christ : The word apostle (apostolos) “is, lit., one sent forth (from stellō, to send)” (Vine).…"/>
          <p:cNvSpPr txBox="1"/>
          <p:nvPr/>
        </p:nvSpPr>
        <p:spPr>
          <a:xfrm>
            <a:off x="4569476" y="1471590"/>
            <a:ext cx="8358873" cy="7772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900"/>
              </a:spcBef>
              <a:buSzPct val="80000"/>
              <a:buBlip>
                <a:blip r:embed="rId4"/>
              </a:buBlip>
              <a:defRPr b="1" sz="4500">
                <a:solidFill>
                  <a:srgbClr val="000000"/>
                </a:solidFill>
                <a:latin typeface="Century Gothic"/>
                <a:ea typeface="Century Gothic"/>
                <a:cs typeface="Century Gothic"/>
                <a:sym typeface="Century Gothic"/>
              </a:defRPr>
            </a:pPr>
            <a:r>
              <a:t>W</a:t>
            </a:r>
            <a:r>
              <a:rPr sz="4000"/>
              <a:t>e know that the law is good if one uses it lawfully:</a:t>
            </a:r>
            <a:r>
              <a:rPr b="0" sz="4000"/>
              <a:t> (8)</a:t>
            </a:r>
            <a:endParaRPr sz="3400"/>
          </a:p>
          <a:p>
            <a:pPr marL="1143000" indent="-685800" algn="l">
              <a:spcBef>
                <a:spcPts val="900"/>
              </a:spcBef>
              <a:buSzPct val="80000"/>
              <a:buBlip>
                <a:blip r:embed="rId5"/>
              </a:buBlip>
              <a:defRPr sz="3500">
                <a:solidFill>
                  <a:srgbClr val="000000"/>
                </a:solidFill>
                <a:latin typeface="Century Gothic"/>
                <a:ea typeface="Century Gothic"/>
                <a:cs typeface="Century Gothic"/>
                <a:sym typeface="Century Gothic"/>
              </a:defRPr>
            </a:pPr>
            <a:r>
              <a:t>The origin of the errors taught by the false teachers were not found in the Law itself, but in the wrong use of the Law. (Rom 7:7,12; 2 Pet. 3:15-17)</a:t>
            </a:r>
          </a:p>
          <a:p>
            <a:pPr marL="1143000" indent="-685800" algn="l">
              <a:spcBef>
                <a:spcPts val="900"/>
              </a:spcBef>
              <a:buSzPct val="80000"/>
              <a:buBlip>
                <a:blip r:embed="rId5"/>
              </a:buBlip>
              <a:defRPr sz="3500">
                <a:solidFill>
                  <a:srgbClr val="000000"/>
                </a:solidFill>
                <a:latin typeface="Century Gothic"/>
                <a:ea typeface="Century Gothic"/>
                <a:cs typeface="Century Gothic"/>
                <a:sym typeface="Century Gothic"/>
              </a:defRPr>
            </a:pPr>
            <a:r>
              <a:t>The Law of Moses ended at the cross (Mat. 5:17-19; Co. 2:14-17; Ep. 2:15ff; Heb. 8)</a:t>
            </a:r>
          </a:p>
          <a:p>
            <a:pPr marL="1143000" indent="-685800" algn="l">
              <a:spcBef>
                <a:spcPts val="900"/>
              </a:spcBef>
              <a:buSzPct val="80000"/>
              <a:buBlip>
                <a:blip r:embed="rId5"/>
              </a:buBlip>
              <a:defRPr sz="3500">
                <a:solidFill>
                  <a:srgbClr val="000000"/>
                </a:solidFill>
                <a:latin typeface="Century Gothic"/>
                <a:ea typeface="Century Gothic"/>
                <a:cs typeface="Century Gothic"/>
                <a:sym typeface="Century Gothic"/>
              </a:defRPr>
            </a:pPr>
            <a:r>
              <a:t>The purpose of the Law was good, that is, to point men to Jesus Christ (Rom. 10:4; Gal. 3:24)</a:t>
            </a:r>
          </a:p>
        </p:txBody>
      </p:sp>
      <p:grpSp>
        <p:nvGrpSpPr>
          <p:cNvPr id="277" name="First Timothy Introduction / Greeting"/>
          <p:cNvGrpSpPr/>
          <p:nvPr/>
        </p:nvGrpSpPr>
        <p:grpSpPr>
          <a:xfrm>
            <a:off x="104931" y="166970"/>
            <a:ext cx="12794939" cy="1422401"/>
            <a:chOff x="0" y="0"/>
            <a:chExt cx="12794937" cy="1422400"/>
          </a:xfrm>
        </p:grpSpPr>
        <p:sp>
          <p:nvSpPr>
            <p:cNvPr id="275" name="First Timothy Introduction / Greeting"/>
            <p:cNvSpPr txBox="1"/>
            <p:nvPr/>
          </p:nvSpPr>
          <p:spPr>
            <a:xfrm>
              <a:off x="215899" y="139700"/>
              <a:ext cx="12363139" cy="863601"/>
            </a:xfrm>
            <a:prstGeom prst="rect">
              <a:avLst/>
            </a:prstGeom>
            <a:solidFill>
              <a:schemeClr val="accent6">
                <a:satOff val="1848"/>
                <a:lumOff val="-15262"/>
              </a:schemeClr>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b="1" sz="52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lvl1pPr>
            </a:lstStyle>
            <a:p>
              <a:pPr/>
              <a:r>
                <a:t>The Lawful Use of the Law (1:5-11)</a:t>
              </a:r>
            </a:p>
          </p:txBody>
        </p:sp>
        <p:pic>
          <p:nvPicPr>
            <p:cNvPr id="276" name="First Timothy Introduction / Greeting First Timothy Introduction / Greeting" descr="First Timothy Introduction / Greeting First Timothy Introduction / Greeting"/>
            <p:cNvPicPr>
              <a:picLocks noChangeAspect="1"/>
            </p:cNvPicPr>
            <p:nvPr/>
          </p:nvPicPr>
          <p:blipFill>
            <a:blip r:embed="rId6">
              <a:extLst/>
            </a:blip>
            <a:stretch>
              <a:fillRect/>
            </a:stretch>
          </p:blipFill>
          <p:spPr>
            <a:xfrm>
              <a:off x="-1" y="0"/>
              <a:ext cx="12794939" cy="1422401"/>
            </a:xfrm>
            <a:prstGeom prst="rect">
              <a:avLst/>
            </a:prstGeom>
            <a:ln w="12700" cap="flat">
              <a:noFill/>
              <a:miter lim="400000"/>
            </a:ln>
            <a:effectLst/>
          </p:spPr>
        </p:pic>
      </p:grpSp>
      <p:sp>
        <p:nvSpPr>
          <p:cNvPr id="278" name="(1 Timothy 1:1-7)"/>
          <p:cNvSpPr txBox="1"/>
          <p:nvPr/>
        </p:nvSpPr>
        <p:spPr>
          <a:xfrm>
            <a:off x="328200" y="1680465"/>
            <a:ext cx="4029113" cy="711201"/>
          </a:xfrm>
          <a:prstGeom prst="rect">
            <a:avLst/>
          </a:prstGeom>
          <a:ln w="12700">
            <a:miter lim="400000"/>
          </a:ln>
          <a:effectLst>
            <a:outerShdw sx="100000" sy="100000" kx="0" ky="0" algn="b" rotWithShape="0" blurRad="241300" dist="138735" dir="1812291">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solidFill>
                  <a:srgbClr val="FFFFFF"/>
                </a:solidFill>
                <a:effectLst>
                  <a:outerShdw sx="100000" sy="100000" kx="0" ky="0" algn="b" rotWithShape="0" blurRad="12700" dist="63500" dir="1560000">
                    <a:srgbClr val="000000"/>
                  </a:outerShdw>
                </a:effectLst>
              </a:defRPr>
            </a:lvl1pPr>
          </a:lstStyle>
          <a:p>
            <a:pPr/>
            <a:r>
              <a:t>(1 Timothy 1:5-11)</a:t>
            </a:r>
          </a:p>
        </p:txBody>
      </p:sp>
      <p:sp>
        <p:nvSpPr>
          <p:cNvPr id="279" name="8 But we know that the law is good if one uses it lawfully,"/>
          <p:cNvSpPr txBox="1"/>
          <p:nvPr/>
        </p:nvSpPr>
        <p:spPr>
          <a:xfrm>
            <a:off x="328200" y="7282537"/>
            <a:ext cx="4029114" cy="1719953"/>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baseline="0" sz="370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r>
              <a:rPr baseline="31999"/>
              <a:t>8</a:t>
            </a:r>
            <a:r>
              <a:t> But we know that the law </a:t>
            </a:r>
            <a:r>
              <a:rPr i="1"/>
              <a:t>is</a:t>
            </a:r>
            <a:r>
              <a:t> good if one uses it lawfully,</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74">
                                            <p:txEl>
                                              <p:pRg st="1" end="1"/>
                                            </p:txEl>
                                          </p:spTgt>
                                        </p:tgtEl>
                                        <p:attrNameLst>
                                          <p:attrName>style.visibility</p:attrName>
                                        </p:attrNameLst>
                                      </p:cBhvr>
                                      <p:to>
                                        <p:strVal val="visible"/>
                                      </p:to>
                                    </p:set>
                                    <p:animEffect filter="fade" transition="in">
                                      <p:cBhvr>
                                        <p:cTn id="7" dur="1500"/>
                                        <p:tgtEl>
                                          <p:spTgt spid="27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74">
                                            <p:txEl>
                                              <p:pRg st="2" end="2"/>
                                            </p:txEl>
                                          </p:spTgt>
                                        </p:tgtEl>
                                        <p:attrNameLst>
                                          <p:attrName>style.visibility</p:attrName>
                                        </p:attrNameLst>
                                      </p:cBhvr>
                                      <p:to>
                                        <p:strVal val="visible"/>
                                      </p:to>
                                    </p:set>
                                    <p:animEffect filter="fade" transition="in">
                                      <p:cBhvr>
                                        <p:cTn id="12" dur="1500"/>
                                        <p:tgtEl>
                                          <p:spTgt spid="27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274">
                                            <p:txEl>
                                              <p:pRg st="3" end="3"/>
                                            </p:txEl>
                                          </p:spTgt>
                                        </p:tgtEl>
                                        <p:attrNameLst>
                                          <p:attrName>style.visibility</p:attrName>
                                        </p:attrNameLst>
                                      </p:cBhvr>
                                      <p:to>
                                        <p:strVal val="visible"/>
                                      </p:to>
                                    </p:set>
                                    <p:animEffect filter="fade" transition="in">
                                      <p:cBhvr>
                                        <p:cTn id="17" dur="1500"/>
                                        <p:tgtEl>
                                          <p:spTgt spid="274">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4" grpId="1"/>
    </p:bldLst>
  </p:timing>
</p:sld>
</file>

<file path=ppt/theme/theme1.xml><?xml version="1.0" encoding="utf-8"?>
<a:theme xmlns:a="http://schemas.openxmlformats.org/drawingml/2006/main" xmlns:r="http://schemas.openxmlformats.org/officeDocument/2006/relationships"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