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media/image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Relationships xmlns="http://schemas.openxmlformats.org/package/2006/relationships"><Relationship Id="rId1" Type="http://schemas.openxmlformats.org/officeDocument/2006/relationships/package" Target="../embeddings/Microsoft_Excel_Sheet2.xlsx"/><Relationship Id="rId2" Type="http://schemas.openxmlformats.org/officeDocument/2006/relationships/image" Target="../media/image24.png"/><Relationship Id="rId3" Type="http://schemas.openxmlformats.org/officeDocument/2006/relationships/image" Target="../media/image25.png"/></Relationships>

</file>

<file path=ppt/charts/_rels/chart3.xml.rels><?xml version="1.0" encoding="UTF-8"?>
<Relationships xmlns="http://schemas.openxmlformats.org/package/2006/relationships"><Relationship Id="rId1"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view3D>
      <c:rotX val="3"/>
      <c:hPercent val="175"/>
      <c:rotY val="19"/>
      <c:depthPercent val="68"/>
      <c:rAngAx val="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005"/>
          <c:y val="0.170198"/>
          <c:w val="0.99"/>
          <c:h val="0.817302"/>
        </c:manualLayout>
      </c:layout>
      <c:bar3DChart>
        <c:barDir val="bar"/>
        <c:grouping val="clustered"/>
        <c:varyColors val="0"/>
        <c:ser>
          <c:idx val="0"/>
          <c:order val="0"/>
          <c:tx>
            <c:strRef>
              <c:f>Sheet1!$A$2</c:f>
              <c:strCache>
                <c:ptCount val="1"/>
                <c:pt idx="0">
                  <c:v>The Value of The Bible In Everyday Life</c:v>
                </c:pt>
              </c:strCache>
            </c:strRef>
          </c:tx>
          <c:spPr>
            <a:solidFill>
              <a:srgbClr val="496063"/>
            </a:solidFill>
            <a:ln w="12700" cap="flat">
              <a:noFill/>
              <a:miter lim="400000"/>
            </a:ln>
            <a:effectLst>
              <a:outerShdw sx="100000" sy="100000" kx="0" ky="0" algn="tl" rotWithShape="1" blurRad="127000" dist="0" dir="7800000">
                <a:srgbClr val="000000">
                  <a:alpha val="50000"/>
                </a:srgbClr>
              </a:outerShdw>
            </a:effectLst>
            <a:sp3d prstMaterial="matte"/>
          </c:spPr>
          <c:invertIfNegative val="0"/>
          <c:dLbls>
            <c:numFmt formatCode="General" sourceLinked="0"/>
            <c:txPr>
              <a:bodyPr/>
              <a:lstStyle/>
              <a:p>
                <a:pPr>
                  <a:defRPr b="0" i="0" strike="noStrike" sz="3600" u="none">
                    <a:solidFill>
                      <a:srgbClr val="FFFFFF"/>
                    </a:solidFill>
                    <a:effectLst>
                      <a:outerShdw sx="100000" sy="100000" kx="0" ky="0" algn="tl" rotWithShape="1" blurRad="190500" dist="35216" dir="5400000">
                        <a:srgbClr val="000000">
                          <a:alpha val="60000"/>
                        </a:srgbClr>
                      </a:outerShdw>
                    </a:effectLst>
                    <a:latin typeface="Gill Sans"/>
                  </a:defRPr>
                </a:pPr>
              </a:p>
            </c:txPr>
            <c:showLegendKey val="0"/>
            <c:showVal val="1"/>
            <c:showCatName val="0"/>
            <c:showSerName val="0"/>
            <c:showPercent val="0"/>
            <c:showBubbleSize val="0"/>
            <c:showLeaderLines val="0"/>
          </c:dLbls>
          <c:cat>
            <c:strRef>
              <c:f>Sheet1!$B$1:$E$1</c:f>
              <c:strCache>
                <c:ptCount val="4"/>
                <c:pt idx="0">
                  <c:v>66+</c:v>
                </c:pt>
                <c:pt idx="1">
                  <c:v>47-66</c:v>
                </c:pt>
                <c:pt idx="2">
                  <c:v>28-46</c:v>
                </c:pt>
                <c:pt idx="3">
                  <c:v>18-27</c:v>
                </c:pt>
              </c:strCache>
            </c:strRef>
          </c:cat>
          <c:val>
            <c:numRef>
              <c:f>Sheet1!$B$2:$E$2</c:f>
              <c:numCache>
                <c:ptCount val="4"/>
                <c:pt idx="0">
                  <c:v>62.000000</c:v>
                </c:pt>
                <c:pt idx="1">
                  <c:v>54.000000</c:v>
                </c:pt>
                <c:pt idx="2">
                  <c:v>44.000000</c:v>
                </c:pt>
                <c:pt idx="3">
                  <c:v>34.000000</c:v>
                </c:pt>
              </c:numCache>
            </c:numRef>
          </c:val>
          <c:shape val="box"/>
        </c:ser>
        <c:gapWidth val="40"/>
        <c:gapDepth val="150"/>
        <c:shape val="box"/>
        <c:axId val="2094734552"/>
        <c:axId val="2094734553"/>
        <c:axId val="2094734554"/>
      </c:bar3DChart>
      <c:catAx>
        <c:axId val="2094734552"/>
        <c:scaling>
          <c:orientation val="maxMin"/>
        </c:scaling>
        <c:delete val="0"/>
        <c:axPos val="l"/>
        <c:numFmt formatCode="General" sourceLinked="0"/>
        <c:majorTickMark val="none"/>
        <c:minorTickMark val="none"/>
        <c:tickLblPos val="nextTo"/>
        <c:spPr>
          <a:ln w="12700" cap="flat">
            <a:noFill/>
            <a:prstDash val="solid"/>
            <a:miter lim="400000"/>
          </a:ln>
        </c:spPr>
        <c:txPr>
          <a:bodyPr rot="0"/>
          <a:lstStyle/>
          <a:p>
            <a:pPr>
              <a:defRPr b="0" i="0" strike="noStrike" sz="3200" u="none">
                <a:solidFill>
                  <a:srgbClr val="000000"/>
                </a:solidFill>
                <a:latin typeface="Gill Sans Light"/>
              </a:defRPr>
            </a:pPr>
          </a:p>
        </c:txPr>
        <c:crossAx val="2094734553"/>
        <c:crosses val="autoZero"/>
        <c:auto val="1"/>
        <c:lblAlgn val="ctr"/>
        <c:noMultiLvlLbl val="1"/>
      </c:catAx>
      <c:valAx>
        <c:axId val="2094734553"/>
        <c:scaling>
          <c:orientation val="minMax"/>
        </c:scaling>
        <c:delete val="0"/>
        <c:axPos val="b"/>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12700" cap="flat">
            <a:noFill/>
            <a:prstDash val="solid"/>
            <a:miter lim="400000"/>
          </a:ln>
        </c:spPr>
        <c:txPr>
          <a:bodyPr rot="0"/>
          <a:lstStyle/>
          <a:p>
            <a:pPr>
              <a:defRPr b="0" i="0" strike="noStrike" sz="3400" u="none">
                <a:solidFill>
                  <a:srgbClr val="000000"/>
                </a:solidFill>
                <a:latin typeface="Gill Sans Light"/>
              </a:defRPr>
            </a:pPr>
          </a:p>
        </c:txPr>
        <c:crossAx val="2094734552"/>
        <c:crosses val="autoZero"/>
        <c:crossBetween val="between"/>
        <c:majorUnit val="17.5"/>
        <c:minorUnit val="8.75"/>
      </c:valAx>
      <c:serAx>
        <c:axId val="2094734554"/>
        <c:scaling>
          <c:orientation val="minMax"/>
        </c:scaling>
        <c:delete val="0"/>
        <c:axPos val="b"/>
        <c:majorTickMark val="out"/>
        <c:minorTickMark val="none"/>
        <c:tickLblPos val="none"/>
        <c:spPr>
          <a:ln w="12700" cap="flat">
            <a:noFill/>
            <a:prstDash val="solid"/>
            <a:miter lim="400000"/>
          </a:ln>
        </c:spPr>
        <c:crossAx val="2094734553"/>
        <c:crosses val="autoZero"/>
        <c:tickLblSkip val="1"/>
      </c:serAx>
      <c:spPr>
        <a:noFill/>
        <a:ln w="12700" cap="flat">
          <a:noFill/>
          <a:miter lim="400000"/>
        </a:ln>
        <a:effectLst/>
      </c:spPr>
    </c:plotArea>
    <c:legend>
      <c:legendPos val="t"/>
      <c:layout>
        <c:manualLayout>
          <c:xMode val="edge"/>
          <c:yMode val="edge"/>
          <c:x val="0.0676379"/>
          <c:y val="0"/>
          <c:w val="0.932362"/>
          <c:h val="0.098937"/>
        </c:manualLayout>
      </c:layout>
      <c:overlay val="1"/>
      <c:spPr>
        <a:noFill/>
        <a:ln w="12700" cap="flat">
          <a:noFill/>
          <a:miter lim="400000"/>
        </a:ln>
        <a:effectLst/>
      </c:spPr>
      <c:txPr>
        <a:bodyPr rot="0"/>
        <a:lstStyle/>
        <a:p>
          <a:pPr>
            <a:defRPr b="0" i="0" strike="noStrike" sz="4500" u="none">
              <a:solidFill>
                <a:srgbClr val="737373"/>
              </a:solidFill>
              <a:latin typeface="Gill Sans"/>
            </a:defRPr>
          </a:pPr>
        </a:p>
      </c:txPr>
    </c:legend>
    <c:plotVisOnly val="1"/>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a:defRPr b="0" i="0" strike="noStrike" sz="4600" u="none">
                <a:solidFill>
                  <a:srgbClr val="737373"/>
                </a:solidFill>
                <a:latin typeface="Gill Sans"/>
              </a:defRPr>
            </a:pPr>
            <a:r>
              <a:rPr b="0" i="0" strike="noStrike" sz="4600" u="none">
                <a:solidFill>
                  <a:srgbClr val="737373"/>
                </a:solidFill>
                <a:latin typeface="Gill Sans"/>
              </a:rPr>
              <a:t>Role of Bible In U.S. Society</a:t>
            </a:r>
          </a:p>
        </c:rich>
      </c:tx>
      <c:layout>
        <c:manualLayout>
          <c:xMode val="edge"/>
          <c:yMode val="edge"/>
          <c:x val="0.243182"/>
          <c:y val="0"/>
          <c:w val="0.513635"/>
          <c:h val="0.240026"/>
        </c:manualLayout>
      </c:layout>
      <c:overlay val="1"/>
      <c:spPr>
        <a:noFill/>
        <a:effectLst/>
      </c:spPr>
    </c:title>
    <c:autoTitleDeleted val="1"/>
    <c:view3D>
      <c:rotX val="0"/>
      <c:hPercent val="41"/>
      <c:rotY val="345"/>
      <c:depthPercent val="47"/>
      <c:rAngAx val="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005"/>
          <c:y val="0.300554"/>
          <c:w val="0.99"/>
          <c:h val="0.686946"/>
        </c:manualLayout>
      </c:layout>
      <c:bar3DChart>
        <c:barDir val="col"/>
        <c:grouping val="clustered"/>
        <c:varyColors val="0"/>
        <c:ser>
          <c:idx val="0"/>
          <c:order val="0"/>
          <c:tx>
            <c:strRef>
              <c:f>Sheet1!$A$2</c:f>
              <c:strCache>
                <c:ptCount val="1"/>
                <c:pt idx="0">
                  <c:v>Too Little Influence</c:v>
                </c:pt>
              </c:strCache>
            </c:strRef>
          </c:tx>
          <c:spPr>
            <a:blipFill rotWithShape="1">
              <a:blip r:embed="rId2"/>
              <a:srcRect l="0" t="0" r="0" b="0"/>
              <a:stretch>
                <a:fillRect/>
              </a:stretch>
            </a:blipFill>
            <a:ln w="12700" cap="flat">
              <a:noFill/>
              <a:miter lim="400000"/>
            </a:ln>
            <a:effectLst>
              <a:outerShdw sx="100000" sy="100000" kx="0" ky="0" algn="tl" rotWithShape="1" blurRad="127000" dist="0" dir="7800000">
                <a:srgbClr val="000000">
                  <a:alpha val="50000"/>
                </a:srgbClr>
              </a:outerShdw>
            </a:effectLst>
            <a:sp3d prstMaterial="matte"/>
          </c:spPr>
          <c:invertIfNegative val="0"/>
          <c:pictureOptions>
            <c:pictureFormat val="stretch"/>
          </c:pictureOptions>
          <c:dLbls>
            <c:numFmt formatCode="#,##0" sourceLinked="0"/>
            <c:txPr>
              <a:bodyPr/>
              <a:lstStyle/>
              <a:p>
                <a:pPr>
                  <a:defRPr b="0" i="0" strike="noStrike" sz="3600" u="none">
                    <a:solidFill>
                      <a:srgbClr val="FFFFFF"/>
                    </a:solidFill>
                    <a:effectLst>
                      <a:outerShdw sx="100000" sy="100000" kx="0" ky="0" algn="tl" rotWithShape="1" blurRad="190500" dist="35216" dir="5400000">
                        <a:srgbClr val="000000">
                          <a:alpha val="60000"/>
                        </a:srgbClr>
                      </a:outerShdw>
                    </a:effectLst>
                    <a:latin typeface="Gill Sans"/>
                  </a:defRPr>
                </a:pPr>
              </a:p>
            </c:txPr>
            <c:showLegendKey val="0"/>
            <c:showVal val="1"/>
            <c:showCatName val="0"/>
            <c:showSerName val="0"/>
            <c:showPercent val="0"/>
            <c:showBubbleSize val="0"/>
            <c:showLeaderLines val="0"/>
          </c:dLbls>
          <c:cat>
            <c:strRef>
              <c:f>Sheet1!$B$1:$F$1</c:f>
              <c:strCache>
                <c:ptCount val="5"/>
                <c:pt idx="0">
                  <c:v>All Adults</c:v>
                </c:pt>
                <c:pt idx="1">
                  <c:v>18-20</c:v>
                </c:pt>
                <c:pt idx="2">
                  <c:v>29-47</c:v>
                </c:pt>
                <c:pt idx="3">
                  <c:v>48-66</c:v>
                </c:pt>
                <c:pt idx="4">
                  <c:v>67 +</c:v>
                </c:pt>
              </c:strCache>
            </c:strRef>
          </c:cat>
          <c:val>
            <c:numRef>
              <c:f>Sheet1!$B$2:$F$2</c:f>
              <c:numCache>
                <c:ptCount val="5"/>
                <c:pt idx="0">
                  <c:v>56.000000</c:v>
                </c:pt>
                <c:pt idx="1">
                  <c:v>40.000000</c:v>
                </c:pt>
                <c:pt idx="2">
                  <c:v>56.000000</c:v>
                </c:pt>
                <c:pt idx="3">
                  <c:v>63.000000</c:v>
                </c:pt>
                <c:pt idx="4">
                  <c:v>63.000000</c:v>
                </c:pt>
              </c:numCache>
            </c:numRef>
          </c:val>
          <c:shape val="box"/>
        </c:ser>
        <c:ser>
          <c:idx val="1"/>
          <c:order val="1"/>
          <c:tx>
            <c:strRef>
              <c:f>Sheet1!$A$3</c:f>
              <c:strCache>
                <c:ptCount val="1"/>
                <c:pt idx="0">
                  <c:v>Too Much Influence</c:v>
                </c:pt>
              </c:strCache>
            </c:strRef>
          </c:tx>
          <c:spPr>
            <a:blipFill rotWithShape="1">
              <a:blip r:embed="rId3"/>
              <a:srcRect l="0" t="0" r="0" b="0"/>
              <a:stretch>
                <a:fillRect/>
              </a:stretch>
            </a:blipFill>
            <a:ln w="12700" cap="flat">
              <a:noFill/>
              <a:miter lim="400000"/>
            </a:ln>
            <a:effectLst>
              <a:outerShdw sx="100000" sy="100000" kx="0" ky="0" algn="tl" rotWithShape="1" blurRad="127000" dist="0" dir="7800000">
                <a:srgbClr val="000000">
                  <a:alpha val="50000"/>
                </a:srgbClr>
              </a:outerShdw>
            </a:effectLst>
            <a:sp3d prstMaterial="matte"/>
          </c:spPr>
          <c:invertIfNegative val="0"/>
          <c:pictureOptions>
            <c:pictureFormat val="stretch"/>
          </c:pictureOptions>
          <c:dLbls>
            <c:numFmt formatCode="General" sourceLinked="0"/>
            <c:txPr>
              <a:bodyPr/>
              <a:lstStyle/>
              <a:p>
                <a:pPr>
                  <a:defRPr b="0" i="0" strike="noStrike" sz="3600" u="none">
                    <a:solidFill>
                      <a:srgbClr val="FFFFFF"/>
                    </a:solidFill>
                    <a:effectLst>
                      <a:outerShdw sx="100000" sy="100000" kx="0" ky="0" algn="tl" rotWithShape="1" blurRad="190500" dist="35216" dir="5400000">
                        <a:srgbClr val="000000">
                          <a:alpha val="60000"/>
                        </a:srgbClr>
                      </a:outerShdw>
                    </a:effectLst>
                    <a:latin typeface="Gill Sans"/>
                  </a:defRPr>
                </a:pPr>
              </a:p>
            </c:txPr>
            <c:showLegendKey val="0"/>
            <c:showVal val="1"/>
            <c:showCatName val="0"/>
            <c:showSerName val="0"/>
            <c:showPercent val="0"/>
            <c:showBubbleSize val="0"/>
            <c:showLeaderLines val="0"/>
          </c:dLbls>
          <c:cat>
            <c:strRef>
              <c:f>Sheet1!$B$1:$F$1</c:f>
              <c:strCache>
                <c:ptCount val="5"/>
                <c:pt idx="0">
                  <c:v>All Adults</c:v>
                </c:pt>
                <c:pt idx="1">
                  <c:v>18-20</c:v>
                </c:pt>
                <c:pt idx="2">
                  <c:v>29-47</c:v>
                </c:pt>
                <c:pt idx="3">
                  <c:v>48-66</c:v>
                </c:pt>
                <c:pt idx="4">
                  <c:v>67 +</c:v>
                </c:pt>
              </c:strCache>
            </c:strRef>
          </c:cat>
          <c:val>
            <c:numRef>
              <c:f>Sheet1!$B$3:$F$3</c:f>
              <c:numCache>
                <c:ptCount val="5"/>
                <c:pt idx="0">
                  <c:v>13.000000</c:v>
                </c:pt>
                <c:pt idx="1">
                  <c:v>20.000000</c:v>
                </c:pt>
                <c:pt idx="2">
                  <c:v>16.000000</c:v>
                </c:pt>
                <c:pt idx="3">
                  <c:v>9.000000</c:v>
                </c:pt>
                <c:pt idx="4">
                  <c:v>6.000000</c:v>
                </c:pt>
              </c:numCache>
            </c:numRef>
          </c:val>
          <c:shape val="box"/>
        </c:ser>
        <c:gapWidth val="40"/>
        <c:gapDepth val="150"/>
        <c:shape val="box"/>
        <c:axId val="2094734552"/>
        <c:axId val="2094734553"/>
        <c:axId val="2094734554"/>
      </c:bar3DChart>
      <c:catAx>
        <c:axId val="2094734552"/>
        <c:scaling>
          <c:orientation val="minMax"/>
        </c:scaling>
        <c:delete val="0"/>
        <c:axPos val="b"/>
        <c:numFmt formatCode="General" sourceLinked="0"/>
        <c:majorTickMark val="none"/>
        <c:minorTickMark val="none"/>
        <c:tickLblPos val="low"/>
        <c:spPr>
          <a:ln w="12700" cap="flat">
            <a:noFill/>
            <a:prstDash val="solid"/>
            <a:miter lim="400000"/>
          </a:ln>
        </c:spPr>
        <c:txPr>
          <a:bodyPr rot="0"/>
          <a:lstStyle/>
          <a:p>
            <a:pPr>
              <a:defRPr b="0" i="0" strike="noStrike" sz="2600" u="none">
                <a:solidFill>
                  <a:srgbClr val="000000"/>
                </a:solidFill>
                <a:latin typeface="Gill Sans Light"/>
              </a:defRPr>
            </a:pPr>
          </a:p>
        </c:txPr>
        <c:crossAx val="2094734553"/>
        <c:crosses val="autoZero"/>
        <c:auto val="1"/>
        <c:lblAlgn val="ctr"/>
        <c:noMultiLvlLbl val="1"/>
      </c:catAx>
      <c:valAx>
        <c:axId val="2094734553"/>
        <c:scaling>
          <c:orientation val="minMax"/>
        </c:scaling>
        <c:delete val="0"/>
        <c:axPos val="l"/>
        <c:majorGridlines>
          <c:spPr>
            <a:ln w="12700" cap="flat">
              <a:solidFill>
                <a:srgbClr val="929292"/>
              </a:solidFill>
              <a:custDash>
                <a:ds d="200000" sp="200000"/>
              </a:custDash>
              <a:miter lim="400000"/>
            </a:ln>
          </c:spPr>
        </c:majorGridlines>
        <c:title>
          <c:tx>
            <c:rich>
              <a:bodyPr rot="-5400000"/>
              <a:lstStyle/>
              <a:p>
                <a:pPr>
                  <a:defRPr b="0" i="0" strike="noStrike" sz="2400" u="none">
                    <a:solidFill>
                      <a:srgbClr val="737373"/>
                    </a:solidFill>
                    <a:latin typeface="Gill Sans Light"/>
                  </a:defRPr>
                </a:pPr>
                <a:r>
                  <a:rPr b="0" i="0" strike="noStrike" sz="2400" u="none">
                    <a:solidFill>
                      <a:srgbClr val="737373"/>
                    </a:solidFill>
                    <a:latin typeface="Gill Sans Light"/>
                  </a:rPr>
                  <a:t>Value Title</a:t>
                </a:r>
              </a:p>
            </c:rich>
          </c:tx>
          <c:layout/>
          <c:overlay val="1"/>
        </c:title>
        <c:numFmt formatCode="General" sourceLinked="0"/>
        <c:majorTickMark val="none"/>
        <c:minorTickMark val="none"/>
        <c:tickLblPos val="nextTo"/>
        <c:spPr>
          <a:ln w="12700" cap="flat">
            <a:noFill/>
            <a:prstDash val="solid"/>
            <a:miter lim="400000"/>
          </a:ln>
        </c:spPr>
        <c:txPr>
          <a:bodyPr rot="0"/>
          <a:lstStyle/>
          <a:p>
            <a:pPr>
              <a:defRPr b="0" i="0" strike="noStrike" sz="2800" u="none">
                <a:solidFill>
                  <a:srgbClr val="000000"/>
                </a:solidFill>
                <a:latin typeface="Gill Sans Light"/>
              </a:defRPr>
            </a:pPr>
          </a:p>
        </c:txPr>
        <c:crossAx val="2094734552"/>
        <c:crosses val="autoZero"/>
        <c:crossBetween val="between"/>
        <c:majorUnit val="17.5"/>
        <c:minorUnit val="8.75"/>
      </c:valAx>
      <c:serAx>
        <c:axId val="2094734554"/>
        <c:scaling>
          <c:orientation val="minMax"/>
        </c:scaling>
        <c:delete val="0"/>
        <c:axPos val="b"/>
        <c:majorTickMark val="out"/>
        <c:minorTickMark val="none"/>
        <c:tickLblPos val="none"/>
        <c:spPr>
          <a:ln w="12700" cap="flat">
            <a:noFill/>
            <a:prstDash val="solid"/>
            <a:miter lim="400000"/>
          </a:ln>
        </c:spPr>
        <c:crossAx val="2094734553"/>
        <c:crosses val="autoZero"/>
        <c:tickLblSkip val="1"/>
      </c:serAx>
      <c:spPr>
        <a:noFill/>
        <a:ln w="12700" cap="flat">
          <a:noFill/>
          <a:miter lim="400000"/>
        </a:ln>
        <a:effectLst/>
      </c:spPr>
    </c:plotArea>
    <c:legend>
      <c:legendPos val="t"/>
      <c:layout>
        <c:manualLayout>
          <c:xMode val="edge"/>
          <c:yMode val="edge"/>
          <c:x val="0.0881306"/>
          <c:y val="0.107664"/>
          <c:w val="0.878743"/>
          <c:h val="0.0730274"/>
        </c:manualLayout>
      </c:layout>
      <c:overlay val="1"/>
      <c:spPr>
        <a:noFill/>
        <a:ln w="12700" cap="flat">
          <a:noFill/>
          <a:miter lim="400000"/>
        </a:ln>
        <a:effectLst/>
      </c:spPr>
      <c:txPr>
        <a:bodyPr rot="0"/>
        <a:lstStyle/>
        <a:p>
          <a:pPr>
            <a:defRPr b="0" i="0" strike="noStrike" sz="2400" u="none">
              <a:solidFill>
                <a:srgbClr val="737373"/>
              </a:solidFill>
              <a:latin typeface="Gill Sans"/>
            </a:defRPr>
          </a:pPr>
        </a:p>
      </c:txPr>
    </c:legend>
    <c:plotVisOnly val="1"/>
    <c:dispBlanksAs val="gap"/>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view3D>
      <c:rotX val="1"/>
      <c:hPercent val="87"/>
      <c:rotY val="23"/>
      <c:depthPercent val="56"/>
      <c:rAngAx val="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0326132"/>
          <c:y val="0.157564"/>
          <c:w val="0.962387"/>
          <c:h val="0.829936"/>
        </c:manualLayout>
      </c:layout>
      <c:bar3DChart>
        <c:barDir val="bar"/>
        <c:grouping val="clustered"/>
        <c:varyColors val="0"/>
        <c:ser>
          <c:idx val="0"/>
          <c:order val="0"/>
          <c:tx>
            <c:strRef>
              <c:f>Sheet1!$A$2</c:f>
              <c:strCache>
                <c:ptCount val="1"/>
                <c:pt idx="0">
                  <c:v>Biblical Influence In US</c:v>
                </c:pt>
              </c:strCache>
            </c:strRef>
          </c:tx>
          <c:spPr>
            <a:solidFill>
              <a:srgbClr val="496063"/>
            </a:solidFill>
            <a:ln w="12700" cap="flat">
              <a:noFill/>
              <a:miter lim="400000"/>
            </a:ln>
            <a:effectLst>
              <a:outerShdw sx="100000" sy="100000" kx="0" ky="0" algn="tl" rotWithShape="1" blurRad="127000" dist="0" dir="7800000">
                <a:srgbClr val="000000">
                  <a:alpha val="50000"/>
                </a:srgbClr>
              </a:outerShdw>
            </a:effectLst>
            <a:sp3d prstMaterial="matte"/>
          </c:spPr>
          <c:invertIfNegative val="0"/>
          <c:dLbls>
            <c:numFmt formatCode="#,##0" sourceLinked="0"/>
            <c:txPr>
              <a:bodyPr/>
              <a:lstStyle/>
              <a:p>
                <a:pPr>
                  <a:defRPr b="0" i="0" strike="noStrike" sz="3600" u="none">
                    <a:solidFill>
                      <a:srgbClr val="FFFFFF"/>
                    </a:solidFill>
                    <a:effectLst>
                      <a:outerShdw sx="100000" sy="100000" kx="0" ky="0" algn="tl" rotWithShape="1" blurRad="190500" dist="35216" dir="5400000">
                        <a:srgbClr val="000000">
                          <a:alpha val="60000"/>
                        </a:srgbClr>
                      </a:outerShdw>
                    </a:effectLst>
                    <a:latin typeface="Gill Sans"/>
                  </a:defRPr>
                </a:pPr>
              </a:p>
            </c:txPr>
            <c:showLegendKey val="0"/>
            <c:showVal val="1"/>
            <c:showCatName val="0"/>
            <c:showSerName val="0"/>
            <c:showPercent val="0"/>
            <c:showBubbleSize val="0"/>
            <c:showLeaderLines val="0"/>
          </c:dLbls>
          <c:cat>
            <c:strRef>
              <c:f>Sheet1!$B$1:$G$1</c:f>
              <c:strCache>
                <c:ptCount val="6"/>
                <c:pt idx="0">
                  <c:v>Satan Doesn’t Exist</c:v>
                </c:pt>
                <c:pt idx="1">
                  <c:v>Jesus committed Sin</c:v>
                </c:pt>
                <c:pt idx="2">
                  <c:v>Bible, Book of Mormon, Koran all Holy</c:v>
                </c:pt>
                <c:pt idx="3">
                  <c:v>Professed Christians Deny Moral Absolutes </c:v>
                </c:pt>
                <c:pt idx="4">
                  <c:v>Moral Decisions Based On Bible</c:v>
                </c:pt>
                <c:pt idx="5">
                  <c:v>Truth Discovered by Reason, Logic, experience</c:v>
                </c:pt>
              </c:strCache>
            </c:strRef>
          </c:cat>
          <c:val>
            <c:numRef>
              <c:f>Sheet1!$B$2:$G$2</c:f>
              <c:numCache>
                <c:ptCount val="6"/>
                <c:pt idx="0">
                  <c:v>60.000000</c:v>
                </c:pt>
                <c:pt idx="1">
                  <c:v>40.000000</c:v>
                </c:pt>
                <c:pt idx="2">
                  <c:v>40.000000</c:v>
                </c:pt>
                <c:pt idx="3">
                  <c:v>70.000000</c:v>
                </c:pt>
                <c:pt idx="4">
                  <c:v>10.000000</c:v>
                </c:pt>
                <c:pt idx="5">
                  <c:v>54.000000</c:v>
                </c:pt>
              </c:numCache>
            </c:numRef>
          </c:val>
          <c:shape val="box"/>
        </c:ser>
        <c:gapWidth val="40"/>
        <c:gapDepth val="150"/>
        <c:shape val="box"/>
        <c:axId val="2094734552"/>
        <c:axId val="2094734553"/>
        <c:axId val="2094734554"/>
      </c:bar3DChart>
      <c:catAx>
        <c:axId val="2094734552"/>
        <c:scaling>
          <c:orientation val="maxMin"/>
        </c:scaling>
        <c:delete val="0"/>
        <c:axPos val="l"/>
        <c:numFmt formatCode="General" sourceLinked="0"/>
        <c:majorTickMark val="none"/>
        <c:minorTickMark val="none"/>
        <c:tickLblPos val="nextTo"/>
        <c:spPr>
          <a:ln w="12700" cap="flat">
            <a:noFill/>
            <a:prstDash val="solid"/>
            <a:miter lim="400000"/>
          </a:ln>
        </c:spPr>
        <c:txPr>
          <a:bodyPr rot="0"/>
          <a:lstStyle/>
          <a:p>
            <a:pPr>
              <a:defRPr b="0" i="0" strike="noStrike" sz="3100" u="none">
                <a:solidFill>
                  <a:srgbClr val="000000"/>
                </a:solidFill>
                <a:latin typeface="Gill Sans Light"/>
              </a:defRPr>
            </a:pPr>
          </a:p>
        </c:txPr>
        <c:crossAx val="2094734553"/>
        <c:crosses val="autoZero"/>
        <c:auto val="1"/>
        <c:lblAlgn val="ctr"/>
        <c:noMultiLvlLbl val="1"/>
      </c:catAx>
      <c:valAx>
        <c:axId val="2094734553"/>
        <c:scaling>
          <c:orientation val="minMax"/>
        </c:scaling>
        <c:delete val="0"/>
        <c:axPos val="b"/>
        <c:majorGridlines>
          <c:spPr>
            <a:ln w="12700" cap="flat">
              <a:solidFill>
                <a:srgbClr val="929292"/>
              </a:solidFill>
              <a:custDash>
                <a:ds d="200000" sp="200000"/>
              </a:custDash>
              <a:miter lim="400000"/>
            </a:ln>
          </c:spPr>
        </c:majorGridlines>
        <c:numFmt formatCode="General" sourceLinked="0"/>
        <c:majorTickMark val="none"/>
        <c:minorTickMark val="none"/>
        <c:tickLblPos val="nextTo"/>
        <c:spPr>
          <a:ln w="12700" cap="flat">
            <a:noFill/>
            <a:prstDash val="solid"/>
            <a:miter lim="400000"/>
          </a:ln>
        </c:spPr>
        <c:txPr>
          <a:bodyPr rot="0"/>
          <a:lstStyle/>
          <a:p>
            <a:pPr>
              <a:defRPr b="0" i="0" strike="noStrike" sz="2400" u="none">
                <a:solidFill>
                  <a:srgbClr val="737373"/>
                </a:solidFill>
                <a:latin typeface="Gill Sans Light"/>
              </a:defRPr>
            </a:pPr>
          </a:p>
        </c:txPr>
        <c:crossAx val="2094734552"/>
        <c:crosses val="autoZero"/>
        <c:crossBetween val="between"/>
        <c:majorUnit val="17.5"/>
        <c:minorUnit val="8.75"/>
      </c:valAx>
      <c:serAx>
        <c:axId val="2094734554"/>
        <c:scaling>
          <c:orientation val="minMax"/>
        </c:scaling>
        <c:delete val="0"/>
        <c:axPos val="b"/>
        <c:majorTickMark val="out"/>
        <c:minorTickMark val="none"/>
        <c:tickLblPos val="none"/>
        <c:spPr>
          <a:ln w="12700" cap="flat">
            <a:noFill/>
            <a:prstDash val="solid"/>
            <a:miter lim="400000"/>
          </a:ln>
        </c:spPr>
        <c:crossAx val="2094734553"/>
        <c:crosses val="autoZero"/>
        <c:tickLblSkip val="1"/>
      </c:serAx>
      <c:spPr>
        <a:noFill/>
        <a:ln w="12700" cap="flat">
          <a:noFill/>
          <a:miter lim="400000"/>
        </a:ln>
        <a:effectLst/>
      </c:spPr>
    </c:plotArea>
    <c:legend>
      <c:legendPos val="t"/>
      <c:layout>
        <c:manualLayout>
          <c:xMode val="edge"/>
          <c:yMode val="edge"/>
          <c:x val="0"/>
          <c:y val="0"/>
          <c:w val="0.788663"/>
          <c:h val="0.111638"/>
        </c:manualLayout>
      </c:layout>
      <c:overlay val="1"/>
      <c:spPr>
        <a:noFill/>
        <a:ln w="12700" cap="flat">
          <a:noFill/>
          <a:miter lim="400000"/>
        </a:ln>
        <a:effectLst/>
      </c:spPr>
      <c:txPr>
        <a:bodyPr rot="0"/>
        <a:lstStyle/>
        <a:p>
          <a:pPr>
            <a:defRPr b="0" i="0" strike="noStrike" sz="4800" u="none">
              <a:solidFill>
                <a:srgbClr val="737373"/>
              </a:solidFill>
              <a:latin typeface="Gill Sans"/>
            </a:defRPr>
          </a:pPr>
        </a:p>
      </c:txPr>
    </c:legend>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434" name="Shape 434"/>
          <p:cNvSpPr/>
          <p:nvPr>
            <p:ph type="sldImg"/>
          </p:nvPr>
        </p:nvSpPr>
        <p:spPr>
          <a:xfrm>
            <a:off x="1143000" y="685800"/>
            <a:ext cx="4572000" cy="3429000"/>
          </a:xfrm>
          <a:prstGeom prst="rect">
            <a:avLst/>
          </a:prstGeom>
        </p:spPr>
        <p:txBody>
          <a:bodyPr/>
          <a:lstStyle/>
          <a:p>
            <a:pPr/>
          </a:p>
        </p:txBody>
      </p:sp>
      <p:sp>
        <p:nvSpPr>
          <p:cNvPr id="435" name="Shape 43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FF66FF"/>
            </a:gs>
            <a:gs pos="100000">
              <a:srgbClr val="FFCCFF"/>
            </a:gs>
          </a:gsLst>
          <a:path path="circle">
            <a:fillToRect l="50000" t="50000" r="50000" b="50000"/>
          </a:path>
        </a:grad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11957539" y="8882098"/>
            <a:ext cx="397021" cy="389270"/>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
        <p:nvSpPr>
          <p:cNvPr id="118" name="Title Text"/>
          <p:cNvSpPr txBox="1"/>
          <p:nvPr>
            <p:ph type="title"/>
          </p:nvPr>
        </p:nvSpPr>
        <p:spPr>
          <a:xfrm>
            <a:off x="650239" y="390595"/>
            <a:ext cx="11704322" cy="1625601"/>
          </a:xfrm>
          <a:prstGeom prst="rect">
            <a:avLst/>
          </a:prstGeom>
        </p:spPr>
        <p:txBody>
          <a:bodyPr lIns="65023" tIns="65023" rIns="65023" bIns="65023"/>
          <a:lstStyle>
            <a:lvl1pPr defTabSz="1300480">
              <a:defRPr cap="none" sz="6200">
                <a:solidFill>
                  <a:srgbClr val="000000"/>
                </a:solidFill>
                <a:latin typeface="Arial"/>
                <a:ea typeface="Arial"/>
                <a:cs typeface="Arial"/>
                <a:sym typeface="Arial"/>
              </a:defRPr>
            </a:lvl1pPr>
          </a:lstStyle>
          <a:p>
            <a:pPr/>
            <a:r>
              <a:t>Title Text</a:t>
            </a:r>
          </a:p>
        </p:txBody>
      </p:sp>
      <p:sp>
        <p:nvSpPr>
          <p:cNvPr id="119" name="Body Level One…"/>
          <p:cNvSpPr txBox="1"/>
          <p:nvPr>
            <p:ph type="body" idx="1"/>
          </p:nvPr>
        </p:nvSpPr>
        <p:spPr>
          <a:xfrm>
            <a:off x="650239" y="2275839"/>
            <a:ext cx="11704322" cy="6436926"/>
          </a:xfrm>
          <a:prstGeom prst="rect">
            <a:avLst/>
          </a:prstGeom>
        </p:spPr>
        <p:txBody>
          <a:bodyPr lIns="65023" tIns="65023" rIns="65023" bIns="65023" anchor="t"/>
          <a:lstStyle>
            <a:lvl1pPr marL="471487" indent="-471487" defTabSz="1300480">
              <a:spcBef>
                <a:spcPts val="1000"/>
              </a:spcBef>
              <a:buSzPct val="100000"/>
              <a:buChar char="»"/>
              <a:defRPr sz="4400">
                <a:solidFill>
                  <a:srgbClr val="000000"/>
                </a:solidFill>
                <a:latin typeface="Arial"/>
                <a:ea typeface="Arial"/>
                <a:cs typeface="Arial"/>
                <a:sym typeface="Arial"/>
              </a:defRPr>
            </a:lvl1pPr>
            <a:lvl2pPr marL="906235" indent="-449035" defTabSz="1300480">
              <a:spcBef>
                <a:spcPts val="1000"/>
              </a:spcBef>
              <a:buSzPct val="100000"/>
              <a:buChar char="–"/>
              <a:defRPr sz="4400">
                <a:solidFill>
                  <a:srgbClr val="000000"/>
                </a:solidFill>
                <a:latin typeface="Arial"/>
                <a:ea typeface="Arial"/>
                <a:cs typeface="Arial"/>
                <a:sym typeface="Arial"/>
              </a:defRPr>
            </a:lvl2pPr>
            <a:lvl3pPr marL="1333500" indent="-419100" defTabSz="1300480">
              <a:spcBef>
                <a:spcPts val="1000"/>
              </a:spcBef>
              <a:buSzPct val="100000"/>
              <a:defRPr sz="4400">
                <a:solidFill>
                  <a:srgbClr val="000000"/>
                </a:solidFill>
                <a:latin typeface="Arial"/>
                <a:ea typeface="Arial"/>
                <a:cs typeface="Arial"/>
                <a:sym typeface="Arial"/>
              </a:defRPr>
            </a:lvl3pPr>
            <a:lvl4pPr marL="1874520" indent="-502920" defTabSz="1300480">
              <a:spcBef>
                <a:spcPts val="1000"/>
              </a:spcBef>
              <a:buSzPct val="100000"/>
              <a:buChar char="–"/>
              <a:defRPr sz="4400">
                <a:solidFill>
                  <a:srgbClr val="000000"/>
                </a:solidFill>
                <a:latin typeface="Arial"/>
                <a:ea typeface="Arial"/>
                <a:cs typeface="Arial"/>
                <a:sym typeface="Arial"/>
              </a:defRPr>
            </a:lvl4pPr>
            <a:lvl5pPr marL="2387600" indent="-558800" defTabSz="1300480">
              <a:spcBef>
                <a:spcPts val="1000"/>
              </a:spcBef>
              <a:buSzPct val="100000"/>
              <a:buChar char="»"/>
              <a:defRPr sz="4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FF66FF"/>
            </a:gs>
            <a:gs pos="100000">
              <a:srgbClr val="FFCCFF"/>
            </a:gs>
          </a:gsLst>
          <a:path path="circle">
            <a:fillToRect l="50000" t="50000" r="50000" b="50000"/>
          </a:path>
        </a:gradFill>
      </p:bgPr>
    </p:bg>
    <p:spTree>
      <p:nvGrpSpPr>
        <p:cNvPr id="1" name=""/>
        <p:cNvGrpSpPr/>
        <p:nvPr/>
      </p:nvGrpSpPr>
      <p:grpSpPr>
        <a:xfrm>
          <a:off x="0" y="0"/>
          <a:ext cx="0" cy="0"/>
          <a:chOff x="0" y="0"/>
          <a:chExt cx="0" cy="0"/>
        </a:xfrm>
      </p:grpSpPr>
      <p:sp>
        <p:nvSpPr>
          <p:cNvPr id="126" name="Slide Number"/>
          <p:cNvSpPr txBox="1"/>
          <p:nvPr>
            <p:ph type="sldNum" sz="quarter" idx="2"/>
          </p:nvPr>
        </p:nvSpPr>
        <p:spPr>
          <a:xfrm>
            <a:off x="11957539" y="8882098"/>
            <a:ext cx="397021" cy="389270"/>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
        <p:nvSpPr>
          <p:cNvPr id="127" name="Title Text"/>
          <p:cNvSpPr txBox="1"/>
          <p:nvPr>
            <p:ph type="title"/>
          </p:nvPr>
        </p:nvSpPr>
        <p:spPr>
          <a:xfrm>
            <a:off x="975359" y="3029937"/>
            <a:ext cx="11054082" cy="2090703"/>
          </a:xfrm>
          <a:prstGeom prst="rect">
            <a:avLst/>
          </a:prstGeom>
        </p:spPr>
        <p:txBody>
          <a:bodyPr lIns="65023" tIns="65023" rIns="65023" bIns="65023"/>
          <a:lstStyle>
            <a:lvl1pPr defTabSz="1300480">
              <a:defRPr cap="none" sz="6200">
                <a:solidFill>
                  <a:srgbClr val="000000"/>
                </a:solidFill>
                <a:latin typeface="Arial"/>
                <a:ea typeface="Arial"/>
                <a:cs typeface="Arial"/>
                <a:sym typeface="Arial"/>
              </a:defRPr>
            </a:lvl1pPr>
          </a:lstStyle>
          <a:p>
            <a:pPr/>
            <a:r>
              <a:t>Title Text</a:t>
            </a:r>
          </a:p>
        </p:txBody>
      </p:sp>
      <p:sp>
        <p:nvSpPr>
          <p:cNvPr id="128" name="Body Level One…"/>
          <p:cNvSpPr txBox="1"/>
          <p:nvPr>
            <p:ph type="body" sz="quarter" idx="1"/>
          </p:nvPr>
        </p:nvSpPr>
        <p:spPr>
          <a:xfrm>
            <a:off x="1950719" y="5527040"/>
            <a:ext cx="9103361" cy="2492587"/>
          </a:xfrm>
          <a:prstGeom prst="rect">
            <a:avLst/>
          </a:prstGeom>
        </p:spPr>
        <p:txBody>
          <a:bodyPr lIns="65023" tIns="65023" rIns="65023" bIns="65023" anchor="t"/>
          <a:lstStyle>
            <a:lvl1pPr marL="0" indent="0" algn="ctr" defTabSz="1300480">
              <a:spcBef>
                <a:spcPts val="1000"/>
              </a:spcBef>
              <a:buSzTx/>
              <a:buNone/>
              <a:defRPr sz="4400">
                <a:solidFill>
                  <a:srgbClr val="000000"/>
                </a:solidFill>
                <a:latin typeface="Arial"/>
                <a:ea typeface="Arial"/>
                <a:cs typeface="Arial"/>
                <a:sym typeface="Arial"/>
              </a:defRPr>
            </a:lvl1pPr>
            <a:lvl2pPr marL="0" indent="457200" algn="ctr" defTabSz="1300480">
              <a:spcBef>
                <a:spcPts val="1000"/>
              </a:spcBef>
              <a:buSzTx/>
              <a:buNone/>
              <a:defRPr sz="4400">
                <a:solidFill>
                  <a:srgbClr val="000000"/>
                </a:solidFill>
                <a:latin typeface="Arial"/>
                <a:ea typeface="Arial"/>
                <a:cs typeface="Arial"/>
                <a:sym typeface="Arial"/>
              </a:defRPr>
            </a:lvl2pPr>
            <a:lvl3pPr marL="0" indent="914400" algn="ctr" defTabSz="1300480">
              <a:spcBef>
                <a:spcPts val="1000"/>
              </a:spcBef>
              <a:buSzTx/>
              <a:buNone/>
              <a:defRPr sz="4400">
                <a:solidFill>
                  <a:srgbClr val="000000"/>
                </a:solidFill>
                <a:latin typeface="Arial"/>
                <a:ea typeface="Arial"/>
                <a:cs typeface="Arial"/>
                <a:sym typeface="Arial"/>
              </a:defRPr>
            </a:lvl3pPr>
            <a:lvl4pPr marL="0" indent="1371600" algn="ctr" defTabSz="1300480">
              <a:spcBef>
                <a:spcPts val="1000"/>
              </a:spcBef>
              <a:buSzTx/>
              <a:buNone/>
              <a:defRPr sz="4400">
                <a:solidFill>
                  <a:srgbClr val="000000"/>
                </a:solidFill>
                <a:latin typeface="Arial"/>
                <a:ea typeface="Arial"/>
                <a:cs typeface="Arial"/>
                <a:sym typeface="Arial"/>
              </a:defRPr>
            </a:lvl4pPr>
            <a:lvl5pPr marL="0" indent="1828800" algn="ctr" defTabSz="1300480">
              <a:spcBef>
                <a:spcPts val="1000"/>
              </a:spcBef>
              <a:buSzTx/>
              <a:buNone/>
              <a:defRPr sz="4400">
                <a:solidFill>
                  <a:srgbClr val="000000"/>
                </a:solid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Slide Number"/>
          <p:cNvSpPr txBox="1"/>
          <p:nvPr>
            <p:ph type="sldNum" sz="quarter" idx="2"/>
          </p:nvPr>
        </p:nvSpPr>
        <p:spPr>
          <a:xfrm>
            <a:off x="11957539" y="8882098"/>
            <a:ext cx="397021" cy="389270"/>
          </a:xfrm>
          <a:prstGeom prst="rect">
            <a:avLst/>
          </a:prstGeom>
        </p:spPr>
        <p:txBody>
          <a:bodyPr lIns="65023" tIns="65023" rIns="65023" bIns="65023" anchor="t"/>
          <a:lstStyle>
            <a:lvl1pPr algn="r" defTabSz="1300480">
              <a:defRPr>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Slide Number"/>
          <p:cNvSpPr txBox="1"/>
          <p:nvPr>
            <p:ph type="sldNum" sz="quarter" idx="2"/>
          </p:nvPr>
        </p:nvSpPr>
        <p:spPr>
          <a:xfrm>
            <a:off x="11415672" y="8886613"/>
            <a:ext cx="397022" cy="389270"/>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gradFill flip="none" rotWithShape="1">
          <a:gsLst>
            <a:gs pos="0">
              <a:srgbClr val="336699"/>
            </a:gs>
            <a:gs pos="100000">
              <a:srgbClr val="001428"/>
            </a:gs>
          </a:gsLst>
          <a:path path="circle">
            <a:fillToRect l="50000" t="50000" r="50000" b="50000"/>
          </a:path>
        </a:gradFill>
      </p:bgPr>
    </p:bg>
    <p:spTree>
      <p:nvGrpSpPr>
        <p:cNvPr id="1" name=""/>
        <p:cNvGrpSpPr/>
        <p:nvPr/>
      </p:nvGrpSpPr>
      <p:grpSpPr>
        <a:xfrm>
          <a:off x="0" y="0"/>
          <a:ext cx="0" cy="0"/>
          <a:chOff x="0" y="0"/>
          <a:chExt cx="0" cy="0"/>
        </a:xfrm>
      </p:grpSpPr>
      <p:sp>
        <p:nvSpPr>
          <p:cNvPr id="149" name="Rectangle 2"/>
          <p:cNvSpPr/>
          <p:nvPr/>
        </p:nvSpPr>
        <p:spPr>
          <a:xfrm>
            <a:off x="-1" y="0"/>
            <a:ext cx="2492588" cy="9751344"/>
          </a:xfrm>
          <a:prstGeom prst="rect">
            <a:avLst/>
          </a:prstGeom>
          <a:gradFill>
            <a:gsLst>
              <a:gs pos="0">
                <a:srgbClr val="001428"/>
              </a:gs>
              <a:gs pos="50000">
                <a:srgbClr val="336699"/>
              </a:gs>
              <a:gs pos="100000">
                <a:srgbClr val="001428"/>
              </a:gs>
            </a:gsLst>
            <a:lin ang="5400000"/>
          </a:gradFill>
          <a:ln w="12700">
            <a:miter lim="400000"/>
          </a:ln>
        </p:spPr>
        <p:txBody>
          <a:bodyPr lIns="65023" tIns="65023" rIns="65023" bIns="65023"/>
          <a:lstStyle/>
          <a:p>
            <a:pPr algn="l" defTabSz="1300480">
              <a:defRPr sz="3400">
                <a:solidFill>
                  <a:srgbClr val="DDDDDD"/>
                </a:solidFill>
                <a:latin typeface="Times New Roman"/>
                <a:ea typeface="Times New Roman"/>
                <a:cs typeface="Times New Roman"/>
                <a:sym typeface="Times New Roman"/>
              </a:defRPr>
            </a:pPr>
          </a:p>
        </p:txBody>
      </p:sp>
      <p:grpSp>
        <p:nvGrpSpPr>
          <p:cNvPr id="158" name="Group 3"/>
          <p:cNvGrpSpPr/>
          <p:nvPr/>
        </p:nvGrpSpPr>
        <p:grpSpPr>
          <a:xfrm>
            <a:off x="216746" y="532835"/>
            <a:ext cx="2167468" cy="1743006"/>
            <a:chOff x="0" y="0"/>
            <a:chExt cx="2167467" cy="1743005"/>
          </a:xfrm>
        </p:grpSpPr>
        <p:sp>
          <p:nvSpPr>
            <p:cNvPr id="150" name="Freeform 4"/>
            <p:cNvSpPr/>
            <p:nvPr/>
          </p:nvSpPr>
          <p:spPr>
            <a:xfrm>
              <a:off x="1449493" y="584764"/>
              <a:ext cx="717975" cy="7179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449"/>
                  </a:moveTo>
                  <a:lnTo>
                    <a:pt x="21600" y="21600"/>
                  </a:lnTo>
                  <a:lnTo>
                    <a:pt x="68" y="6725"/>
                  </a:lnTo>
                  <a:lnTo>
                    <a:pt x="0" y="7336"/>
                  </a:lnTo>
                  <a:lnTo>
                    <a:pt x="3125" y="0"/>
                  </a:lnTo>
                  <a:lnTo>
                    <a:pt x="21600" y="13449"/>
                  </a:lnTo>
                </a:path>
              </a:pathLst>
            </a:custGeom>
            <a:gradFill flip="none" rotWithShape="1">
              <a:gsLst>
                <a:gs pos="0">
                  <a:srgbClr val="001428"/>
                </a:gs>
                <a:gs pos="100000">
                  <a:srgbClr val="336699"/>
                </a:gs>
              </a:gsLst>
              <a:lin ang="0" scaled="0"/>
            </a:gradFill>
            <a:ln w="12700" cap="flat">
              <a:noFill/>
              <a:miter lim="400000"/>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sp>
          <p:nvSpPr>
            <p:cNvPr id="151" name="Freeform 5"/>
            <p:cNvSpPr/>
            <p:nvPr/>
          </p:nvSpPr>
          <p:spPr>
            <a:xfrm>
              <a:off x="0" y="584764"/>
              <a:ext cx="717974" cy="7179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449"/>
                  </a:moveTo>
                  <a:lnTo>
                    <a:pt x="0" y="21600"/>
                  </a:lnTo>
                  <a:lnTo>
                    <a:pt x="21464" y="6725"/>
                  </a:lnTo>
                  <a:lnTo>
                    <a:pt x="21600" y="7336"/>
                  </a:lnTo>
                  <a:lnTo>
                    <a:pt x="18408" y="0"/>
                  </a:lnTo>
                  <a:lnTo>
                    <a:pt x="0" y="13449"/>
                  </a:lnTo>
                </a:path>
              </a:pathLst>
            </a:custGeom>
            <a:gradFill flip="none" rotWithShape="1">
              <a:gsLst>
                <a:gs pos="0">
                  <a:srgbClr val="336699"/>
                </a:gs>
                <a:gs pos="100000">
                  <a:srgbClr val="001428"/>
                </a:gs>
              </a:gsLst>
              <a:lin ang="0" scaled="0"/>
            </a:gradFill>
            <a:ln w="12700" cap="flat">
              <a:noFill/>
              <a:miter lim="400000"/>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grpSp>
          <p:nvGrpSpPr>
            <p:cNvPr id="156" name="Group 6"/>
            <p:cNvGrpSpPr/>
            <p:nvPr/>
          </p:nvGrpSpPr>
          <p:grpSpPr>
            <a:xfrm>
              <a:off x="126435" y="-1"/>
              <a:ext cx="1855895" cy="1743007"/>
              <a:chOff x="0" y="0"/>
              <a:chExt cx="1855894" cy="1743005"/>
            </a:xfrm>
          </p:grpSpPr>
          <p:sp>
            <p:nvSpPr>
              <p:cNvPr id="152" name="AutoShape 7"/>
              <p:cNvSpPr/>
              <p:nvPr/>
            </p:nvSpPr>
            <p:spPr>
              <a:xfrm>
                <a:off x="0" y="0"/>
                <a:ext cx="1855894" cy="17430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799" y="21600"/>
                    </a:lnTo>
                    <a:lnTo>
                      <a:pt x="21600" y="0"/>
                    </a:lnTo>
                    <a:close/>
                  </a:path>
                </a:pathLst>
              </a:custGeom>
              <a:blipFill rotWithShape="1">
                <a:blip r:embed="rId2"/>
                <a:srcRect l="0" t="0" r="0" b="0"/>
                <a:tile tx="0" ty="0" sx="100000" sy="100000" flip="none" algn="tl"/>
              </a:blipFill>
              <a:ln w="12700" cap="sq">
                <a:solidFill>
                  <a:srgbClr val="006633"/>
                </a:solidFill>
                <a:prstDash val="solid"/>
                <a:miter lim="800000"/>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sp>
            <p:nvSpPr>
              <p:cNvPr id="153" name="Freeform 8"/>
              <p:cNvSpPr/>
              <p:nvPr/>
            </p:nvSpPr>
            <p:spPr>
              <a:xfrm>
                <a:off x="0" y="0"/>
                <a:ext cx="927948" cy="17430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sp>
            <p:nvSpPr>
              <p:cNvPr id="154" name="Freeform 9"/>
              <p:cNvSpPr/>
              <p:nvPr/>
            </p:nvSpPr>
            <p:spPr>
              <a:xfrm>
                <a:off x="0" y="0"/>
                <a:ext cx="1855895" cy="1715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sp>
            <p:nvSpPr>
              <p:cNvPr id="155" name="Freeform 10"/>
              <p:cNvSpPr/>
              <p:nvPr/>
            </p:nvSpPr>
            <p:spPr>
              <a:xfrm>
                <a:off x="927947" y="0"/>
                <a:ext cx="927948" cy="17430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grpSp>
        <p:sp>
          <p:nvSpPr>
            <p:cNvPr id="157" name="Rectangle 11"/>
            <p:cNvSpPr/>
            <p:nvPr/>
          </p:nvSpPr>
          <p:spPr>
            <a:xfrm>
              <a:off x="0" y="1056640"/>
              <a:ext cx="2165210" cy="246098"/>
            </a:xfrm>
            <a:prstGeom prst="rect">
              <a:avLst/>
            </a:prstGeom>
            <a:gradFill flip="none" rotWithShape="1">
              <a:gsLst>
                <a:gs pos="0">
                  <a:srgbClr val="001428"/>
                </a:gs>
                <a:gs pos="50000">
                  <a:srgbClr val="699BCD"/>
                </a:gs>
                <a:gs pos="100000">
                  <a:srgbClr val="001428"/>
                </a:gs>
              </a:gsLst>
              <a:lin ang="0" scaled="0"/>
            </a:gradFill>
            <a:ln w="12700" cap="flat">
              <a:noFill/>
              <a:miter lim="400000"/>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grpSp>
      <p:sp>
        <p:nvSpPr>
          <p:cNvPr id="159" name="Slide Number"/>
          <p:cNvSpPr txBox="1"/>
          <p:nvPr>
            <p:ph type="sldNum" sz="quarter" idx="2"/>
          </p:nvPr>
        </p:nvSpPr>
        <p:spPr>
          <a:xfrm>
            <a:off x="12632547" y="9234509"/>
            <a:ext cx="372254" cy="387943"/>
          </a:xfrm>
          <a:prstGeom prst="rect">
            <a:avLst/>
          </a:prstGeom>
        </p:spPr>
        <p:txBody>
          <a:bodyPr lIns="65476" tIns="65476" rIns="65476" bIns="65476" anchor="ctr"/>
          <a:lstStyle>
            <a:lvl1pPr algn="r" defTabSz="1300480">
              <a:defRPr>
                <a:solidFill>
                  <a:srgbClr val="699BCD"/>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bg>
      <p:bgPr>
        <a:gradFill flip="none" rotWithShape="1">
          <a:gsLst>
            <a:gs pos="0">
              <a:srgbClr val="336699"/>
            </a:gs>
            <a:gs pos="100000">
              <a:srgbClr val="001428"/>
            </a:gs>
          </a:gsLst>
          <a:path path="circle">
            <a:fillToRect l="50000" t="50000" r="50000" b="50000"/>
          </a:path>
        </a:gradFill>
      </p:bgPr>
    </p:bg>
    <p:spTree>
      <p:nvGrpSpPr>
        <p:cNvPr id="1" name=""/>
        <p:cNvGrpSpPr/>
        <p:nvPr/>
      </p:nvGrpSpPr>
      <p:grpSpPr>
        <a:xfrm>
          <a:off x="0" y="0"/>
          <a:ext cx="0" cy="0"/>
          <a:chOff x="0" y="0"/>
          <a:chExt cx="0" cy="0"/>
        </a:xfrm>
      </p:grpSpPr>
      <p:sp>
        <p:nvSpPr>
          <p:cNvPr id="166" name="Rectangle 2"/>
          <p:cNvSpPr/>
          <p:nvPr/>
        </p:nvSpPr>
        <p:spPr>
          <a:xfrm>
            <a:off x="-1" y="0"/>
            <a:ext cx="2492588" cy="9751344"/>
          </a:xfrm>
          <a:prstGeom prst="rect">
            <a:avLst/>
          </a:prstGeom>
          <a:gradFill>
            <a:gsLst>
              <a:gs pos="0">
                <a:srgbClr val="001428"/>
              </a:gs>
              <a:gs pos="50000">
                <a:srgbClr val="336699"/>
              </a:gs>
              <a:gs pos="100000">
                <a:srgbClr val="001428"/>
              </a:gs>
            </a:gsLst>
            <a:lin ang="5400000"/>
          </a:gradFill>
          <a:ln w="12700">
            <a:miter lim="400000"/>
          </a:ln>
        </p:spPr>
        <p:txBody>
          <a:bodyPr lIns="65023" tIns="65023" rIns="65023" bIns="65023"/>
          <a:lstStyle/>
          <a:p>
            <a:pPr algn="l" defTabSz="1300480">
              <a:defRPr sz="3400">
                <a:solidFill>
                  <a:srgbClr val="DDDDDD"/>
                </a:solidFill>
                <a:latin typeface="Times New Roman"/>
                <a:ea typeface="Times New Roman"/>
                <a:cs typeface="Times New Roman"/>
                <a:sym typeface="Times New Roman"/>
              </a:defRPr>
            </a:pPr>
          </a:p>
        </p:txBody>
      </p:sp>
      <p:grpSp>
        <p:nvGrpSpPr>
          <p:cNvPr id="175" name="Group 3"/>
          <p:cNvGrpSpPr/>
          <p:nvPr/>
        </p:nvGrpSpPr>
        <p:grpSpPr>
          <a:xfrm>
            <a:off x="216746" y="532835"/>
            <a:ext cx="2167468" cy="1743006"/>
            <a:chOff x="0" y="0"/>
            <a:chExt cx="2167467" cy="1743005"/>
          </a:xfrm>
        </p:grpSpPr>
        <p:sp>
          <p:nvSpPr>
            <p:cNvPr id="167" name="Freeform 4"/>
            <p:cNvSpPr/>
            <p:nvPr/>
          </p:nvSpPr>
          <p:spPr>
            <a:xfrm>
              <a:off x="1449493" y="584764"/>
              <a:ext cx="717975" cy="7179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449"/>
                  </a:moveTo>
                  <a:lnTo>
                    <a:pt x="21600" y="21600"/>
                  </a:lnTo>
                  <a:lnTo>
                    <a:pt x="68" y="6725"/>
                  </a:lnTo>
                  <a:lnTo>
                    <a:pt x="0" y="7336"/>
                  </a:lnTo>
                  <a:lnTo>
                    <a:pt x="3125" y="0"/>
                  </a:lnTo>
                  <a:lnTo>
                    <a:pt x="21600" y="13449"/>
                  </a:lnTo>
                </a:path>
              </a:pathLst>
            </a:custGeom>
            <a:gradFill flip="none" rotWithShape="1">
              <a:gsLst>
                <a:gs pos="0">
                  <a:srgbClr val="001428"/>
                </a:gs>
                <a:gs pos="100000">
                  <a:srgbClr val="336699"/>
                </a:gs>
              </a:gsLst>
              <a:lin ang="0" scaled="0"/>
            </a:gradFill>
            <a:ln w="12700" cap="flat">
              <a:noFill/>
              <a:miter lim="400000"/>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sp>
          <p:nvSpPr>
            <p:cNvPr id="168" name="Freeform 5"/>
            <p:cNvSpPr/>
            <p:nvPr/>
          </p:nvSpPr>
          <p:spPr>
            <a:xfrm>
              <a:off x="0" y="584764"/>
              <a:ext cx="717974" cy="7179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449"/>
                  </a:moveTo>
                  <a:lnTo>
                    <a:pt x="0" y="21600"/>
                  </a:lnTo>
                  <a:lnTo>
                    <a:pt x="21464" y="6725"/>
                  </a:lnTo>
                  <a:lnTo>
                    <a:pt x="21600" y="7336"/>
                  </a:lnTo>
                  <a:lnTo>
                    <a:pt x="18408" y="0"/>
                  </a:lnTo>
                  <a:lnTo>
                    <a:pt x="0" y="13449"/>
                  </a:lnTo>
                </a:path>
              </a:pathLst>
            </a:custGeom>
            <a:gradFill flip="none" rotWithShape="1">
              <a:gsLst>
                <a:gs pos="0">
                  <a:srgbClr val="336699"/>
                </a:gs>
                <a:gs pos="100000">
                  <a:srgbClr val="001428"/>
                </a:gs>
              </a:gsLst>
              <a:lin ang="0" scaled="0"/>
            </a:gradFill>
            <a:ln w="12700" cap="flat">
              <a:noFill/>
              <a:miter lim="400000"/>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grpSp>
          <p:nvGrpSpPr>
            <p:cNvPr id="173" name="Group 6"/>
            <p:cNvGrpSpPr/>
            <p:nvPr/>
          </p:nvGrpSpPr>
          <p:grpSpPr>
            <a:xfrm>
              <a:off x="126435" y="-1"/>
              <a:ext cx="1855895" cy="1743007"/>
              <a:chOff x="0" y="0"/>
              <a:chExt cx="1855894" cy="1743005"/>
            </a:xfrm>
          </p:grpSpPr>
          <p:sp>
            <p:nvSpPr>
              <p:cNvPr id="169" name="AutoShape 7"/>
              <p:cNvSpPr/>
              <p:nvPr/>
            </p:nvSpPr>
            <p:spPr>
              <a:xfrm>
                <a:off x="0" y="0"/>
                <a:ext cx="1855894" cy="17430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799" y="21600"/>
                    </a:lnTo>
                    <a:lnTo>
                      <a:pt x="21600" y="0"/>
                    </a:lnTo>
                    <a:close/>
                  </a:path>
                </a:pathLst>
              </a:custGeom>
              <a:blipFill rotWithShape="1">
                <a:blip r:embed="rId2"/>
                <a:srcRect l="0" t="0" r="0" b="0"/>
                <a:tile tx="0" ty="0" sx="100000" sy="100000" flip="none" algn="tl"/>
              </a:blipFill>
              <a:ln w="12700" cap="sq">
                <a:solidFill>
                  <a:srgbClr val="006633"/>
                </a:solidFill>
                <a:prstDash val="solid"/>
                <a:miter lim="800000"/>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sp>
            <p:nvSpPr>
              <p:cNvPr id="170" name="Freeform 8"/>
              <p:cNvSpPr/>
              <p:nvPr/>
            </p:nvSpPr>
            <p:spPr>
              <a:xfrm>
                <a:off x="0" y="0"/>
                <a:ext cx="927948" cy="17430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sp>
            <p:nvSpPr>
              <p:cNvPr id="171" name="Freeform 9"/>
              <p:cNvSpPr/>
              <p:nvPr/>
            </p:nvSpPr>
            <p:spPr>
              <a:xfrm>
                <a:off x="0" y="0"/>
                <a:ext cx="1855895" cy="1715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sp>
            <p:nvSpPr>
              <p:cNvPr id="172" name="Freeform 10"/>
              <p:cNvSpPr/>
              <p:nvPr/>
            </p:nvSpPr>
            <p:spPr>
              <a:xfrm>
                <a:off x="927947" y="0"/>
                <a:ext cx="927948" cy="17430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grpSp>
        <p:sp>
          <p:nvSpPr>
            <p:cNvPr id="174" name="Rectangle 11"/>
            <p:cNvSpPr/>
            <p:nvPr/>
          </p:nvSpPr>
          <p:spPr>
            <a:xfrm>
              <a:off x="0" y="1056640"/>
              <a:ext cx="2165210" cy="246098"/>
            </a:xfrm>
            <a:prstGeom prst="rect">
              <a:avLst/>
            </a:prstGeom>
            <a:gradFill flip="none" rotWithShape="1">
              <a:gsLst>
                <a:gs pos="0">
                  <a:srgbClr val="001428"/>
                </a:gs>
                <a:gs pos="50000">
                  <a:srgbClr val="699BCD"/>
                </a:gs>
                <a:gs pos="100000">
                  <a:srgbClr val="001428"/>
                </a:gs>
              </a:gsLst>
              <a:lin ang="0" scaled="0"/>
            </a:gradFill>
            <a:ln w="12700" cap="flat">
              <a:noFill/>
              <a:miter lim="400000"/>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grpSp>
      <p:sp>
        <p:nvSpPr>
          <p:cNvPr id="176" name="Title Text"/>
          <p:cNvSpPr txBox="1"/>
          <p:nvPr>
            <p:ph type="title"/>
          </p:nvPr>
        </p:nvSpPr>
        <p:spPr>
          <a:xfrm>
            <a:off x="2600959" y="-1"/>
            <a:ext cx="10403841" cy="1300481"/>
          </a:xfrm>
          <a:prstGeom prst="rect">
            <a:avLst/>
          </a:prstGeom>
        </p:spPr>
        <p:txBody>
          <a:bodyPr lIns="65476" tIns="65476" rIns="65476" bIns="65476"/>
          <a:lstStyle>
            <a:lvl1pPr algn="l" defTabSz="1300480">
              <a:defRPr cap="none" sz="6200">
                <a:solidFill>
                  <a:srgbClr val="CCFFCC"/>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Title Text</a:t>
            </a:r>
          </a:p>
        </p:txBody>
      </p:sp>
      <p:sp>
        <p:nvSpPr>
          <p:cNvPr id="177" name="Body Level One…"/>
          <p:cNvSpPr txBox="1"/>
          <p:nvPr>
            <p:ph type="body" sz="half" idx="1"/>
          </p:nvPr>
        </p:nvSpPr>
        <p:spPr>
          <a:xfrm>
            <a:off x="941493" y="2709333"/>
            <a:ext cx="5418668" cy="5852161"/>
          </a:xfrm>
          <a:prstGeom prst="rect">
            <a:avLst/>
          </a:prstGeom>
        </p:spPr>
        <p:txBody>
          <a:bodyPr lIns="65476" tIns="65476" rIns="65476" bIns="65476" anchor="t"/>
          <a:lstStyle>
            <a:lvl1pPr marL="465364" indent="-465364" defTabSz="1300480">
              <a:spcBef>
                <a:spcPts val="900"/>
              </a:spcBef>
              <a:buClr>
                <a:srgbClr val="CCFFCC"/>
              </a:buClr>
              <a:buSzPct val="90000"/>
              <a:buChar char="Ú"/>
              <a:defRPr>
                <a:solidFill>
                  <a:srgbClr val="DDDDDD"/>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vl2pPr marL="909637" indent="-452437" defTabSz="1300480">
              <a:spcBef>
                <a:spcPts val="900"/>
              </a:spcBef>
              <a:buClr>
                <a:srgbClr val="CCFFCC"/>
              </a:buClr>
              <a:buSzPct val="100000"/>
              <a:buChar char="–"/>
              <a:defRPr>
                <a:solidFill>
                  <a:srgbClr val="DDDDDD"/>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2pPr>
            <a:lvl3pPr marL="1348739" indent="-434339" defTabSz="1300480">
              <a:spcBef>
                <a:spcPts val="900"/>
              </a:spcBef>
              <a:buClr>
                <a:srgbClr val="CCFFCC"/>
              </a:buClr>
              <a:buSzPct val="100000"/>
              <a:defRPr>
                <a:solidFill>
                  <a:srgbClr val="DDDDDD"/>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3pPr>
            <a:lvl4pPr marL="1854200" indent="-482600" defTabSz="1300480">
              <a:spcBef>
                <a:spcPts val="900"/>
              </a:spcBef>
              <a:buClr>
                <a:srgbClr val="CCFFCC"/>
              </a:buClr>
              <a:buSzPct val="100000"/>
              <a:buChar char="–"/>
              <a:defRPr>
                <a:solidFill>
                  <a:srgbClr val="DDDDDD"/>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4pPr>
            <a:lvl5pPr marL="2311400" indent="-482600" defTabSz="1300480">
              <a:spcBef>
                <a:spcPts val="900"/>
              </a:spcBef>
              <a:buClr>
                <a:srgbClr val="CCFFCC"/>
              </a:buClr>
              <a:buSzPct val="100000"/>
              <a:defRPr>
                <a:solidFill>
                  <a:srgbClr val="DDDDDD"/>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178" name="Slide Number"/>
          <p:cNvSpPr txBox="1"/>
          <p:nvPr>
            <p:ph type="sldNum" sz="quarter" idx="2"/>
          </p:nvPr>
        </p:nvSpPr>
        <p:spPr>
          <a:xfrm>
            <a:off x="12632547" y="9234509"/>
            <a:ext cx="372254" cy="387943"/>
          </a:xfrm>
          <a:prstGeom prst="rect">
            <a:avLst/>
          </a:prstGeom>
        </p:spPr>
        <p:txBody>
          <a:bodyPr lIns="65476" tIns="65476" rIns="65476" bIns="65476" anchor="ctr"/>
          <a:lstStyle>
            <a:lvl1pPr algn="r" defTabSz="1300480">
              <a:defRPr>
                <a:solidFill>
                  <a:srgbClr val="699BCD"/>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gradFill flip="none" rotWithShape="1">
          <a:gsLst>
            <a:gs pos="0">
              <a:srgbClr val="336699"/>
            </a:gs>
            <a:gs pos="100000">
              <a:srgbClr val="001428"/>
            </a:gs>
          </a:gsLst>
          <a:path path="circle">
            <a:fillToRect l="50000" t="50000" r="50000" b="50000"/>
          </a:path>
        </a:gradFill>
      </p:bgPr>
    </p:bg>
    <p:spTree>
      <p:nvGrpSpPr>
        <p:cNvPr id="1" name=""/>
        <p:cNvGrpSpPr/>
        <p:nvPr/>
      </p:nvGrpSpPr>
      <p:grpSpPr>
        <a:xfrm>
          <a:off x="0" y="0"/>
          <a:ext cx="0" cy="0"/>
          <a:chOff x="0" y="0"/>
          <a:chExt cx="0" cy="0"/>
        </a:xfrm>
      </p:grpSpPr>
      <p:sp>
        <p:nvSpPr>
          <p:cNvPr id="185" name="Rectangle 2"/>
          <p:cNvSpPr/>
          <p:nvPr/>
        </p:nvSpPr>
        <p:spPr>
          <a:xfrm>
            <a:off x="-1" y="0"/>
            <a:ext cx="2492588" cy="9751344"/>
          </a:xfrm>
          <a:prstGeom prst="rect">
            <a:avLst/>
          </a:prstGeom>
          <a:gradFill>
            <a:gsLst>
              <a:gs pos="0">
                <a:srgbClr val="001428"/>
              </a:gs>
              <a:gs pos="50000">
                <a:srgbClr val="336699"/>
              </a:gs>
              <a:gs pos="100000">
                <a:srgbClr val="001428"/>
              </a:gs>
            </a:gsLst>
            <a:lin ang="5400000"/>
          </a:gradFill>
          <a:ln w="12700">
            <a:miter lim="400000"/>
          </a:ln>
        </p:spPr>
        <p:txBody>
          <a:bodyPr lIns="65023" tIns="65023" rIns="65023" bIns="65023"/>
          <a:lstStyle/>
          <a:p>
            <a:pPr algn="l" defTabSz="1300480">
              <a:defRPr sz="3400">
                <a:solidFill>
                  <a:srgbClr val="DDDDDD"/>
                </a:solidFill>
                <a:latin typeface="Times New Roman"/>
                <a:ea typeface="Times New Roman"/>
                <a:cs typeface="Times New Roman"/>
                <a:sym typeface="Times New Roman"/>
              </a:defRPr>
            </a:pPr>
          </a:p>
        </p:txBody>
      </p:sp>
      <p:grpSp>
        <p:nvGrpSpPr>
          <p:cNvPr id="194" name="Group 3"/>
          <p:cNvGrpSpPr/>
          <p:nvPr/>
        </p:nvGrpSpPr>
        <p:grpSpPr>
          <a:xfrm>
            <a:off x="216746" y="532835"/>
            <a:ext cx="2167468" cy="1743006"/>
            <a:chOff x="0" y="0"/>
            <a:chExt cx="2167467" cy="1743005"/>
          </a:xfrm>
        </p:grpSpPr>
        <p:sp>
          <p:nvSpPr>
            <p:cNvPr id="186" name="Freeform 4"/>
            <p:cNvSpPr/>
            <p:nvPr/>
          </p:nvSpPr>
          <p:spPr>
            <a:xfrm>
              <a:off x="1449493" y="584764"/>
              <a:ext cx="717975" cy="7179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449"/>
                  </a:moveTo>
                  <a:lnTo>
                    <a:pt x="21600" y="21600"/>
                  </a:lnTo>
                  <a:lnTo>
                    <a:pt x="68" y="6725"/>
                  </a:lnTo>
                  <a:lnTo>
                    <a:pt x="0" y="7336"/>
                  </a:lnTo>
                  <a:lnTo>
                    <a:pt x="3125" y="0"/>
                  </a:lnTo>
                  <a:lnTo>
                    <a:pt x="21600" y="13449"/>
                  </a:lnTo>
                </a:path>
              </a:pathLst>
            </a:custGeom>
            <a:gradFill flip="none" rotWithShape="1">
              <a:gsLst>
                <a:gs pos="0">
                  <a:srgbClr val="001428"/>
                </a:gs>
                <a:gs pos="100000">
                  <a:srgbClr val="336699"/>
                </a:gs>
              </a:gsLst>
              <a:lin ang="0" scaled="0"/>
            </a:gradFill>
            <a:ln w="12700" cap="flat">
              <a:noFill/>
              <a:miter lim="400000"/>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sp>
          <p:nvSpPr>
            <p:cNvPr id="187" name="Freeform 5"/>
            <p:cNvSpPr/>
            <p:nvPr/>
          </p:nvSpPr>
          <p:spPr>
            <a:xfrm>
              <a:off x="0" y="584764"/>
              <a:ext cx="717974" cy="7179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449"/>
                  </a:moveTo>
                  <a:lnTo>
                    <a:pt x="0" y="21600"/>
                  </a:lnTo>
                  <a:lnTo>
                    <a:pt x="21464" y="6725"/>
                  </a:lnTo>
                  <a:lnTo>
                    <a:pt x="21600" y="7336"/>
                  </a:lnTo>
                  <a:lnTo>
                    <a:pt x="18408" y="0"/>
                  </a:lnTo>
                  <a:lnTo>
                    <a:pt x="0" y="13449"/>
                  </a:lnTo>
                </a:path>
              </a:pathLst>
            </a:custGeom>
            <a:gradFill flip="none" rotWithShape="1">
              <a:gsLst>
                <a:gs pos="0">
                  <a:srgbClr val="336699"/>
                </a:gs>
                <a:gs pos="100000">
                  <a:srgbClr val="001428"/>
                </a:gs>
              </a:gsLst>
              <a:lin ang="0" scaled="0"/>
            </a:gradFill>
            <a:ln w="12700" cap="flat">
              <a:noFill/>
              <a:miter lim="400000"/>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grpSp>
          <p:nvGrpSpPr>
            <p:cNvPr id="192" name="Group 6"/>
            <p:cNvGrpSpPr/>
            <p:nvPr/>
          </p:nvGrpSpPr>
          <p:grpSpPr>
            <a:xfrm>
              <a:off x="126435" y="-1"/>
              <a:ext cx="1855895" cy="1743007"/>
              <a:chOff x="0" y="0"/>
              <a:chExt cx="1855894" cy="1743005"/>
            </a:xfrm>
          </p:grpSpPr>
          <p:sp>
            <p:nvSpPr>
              <p:cNvPr id="188" name="AutoShape 7"/>
              <p:cNvSpPr/>
              <p:nvPr/>
            </p:nvSpPr>
            <p:spPr>
              <a:xfrm>
                <a:off x="0" y="0"/>
                <a:ext cx="1855894" cy="17430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799" y="21600"/>
                    </a:lnTo>
                    <a:lnTo>
                      <a:pt x="21600" y="0"/>
                    </a:lnTo>
                    <a:close/>
                  </a:path>
                </a:pathLst>
              </a:custGeom>
              <a:blipFill rotWithShape="1">
                <a:blip r:embed="rId2"/>
                <a:srcRect l="0" t="0" r="0" b="0"/>
                <a:tile tx="0" ty="0" sx="100000" sy="100000" flip="none" algn="tl"/>
              </a:blipFill>
              <a:ln w="12700" cap="sq">
                <a:solidFill>
                  <a:srgbClr val="006633"/>
                </a:solidFill>
                <a:prstDash val="solid"/>
                <a:miter lim="800000"/>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sp>
            <p:nvSpPr>
              <p:cNvPr id="189" name="Freeform 8"/>
              <p:cNvSpPr/>
              <p:nvPr/>
            </p:nvSpPr>
            <p:spPr>
              <a:xfrm>
                <a:off x="0" y="0"/>
                <a:ext cx="927948" cy="17430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sp>
            <p:nvSpPr>
              <p:cNvPr id="190" name="Freeform 9"/>
              <p:cNvSpPr/>
              <p:nvPr/>
            </p:nvSpPr>
            <p:spPr>
              <a:xfrm>
                <a:off x="0" y="0"/>
                <a:ext cx="1855895" cy="1715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sp>
            <p:nvSpPr>
              <p:cNvPr id="191" name="Freeform 10"/>
              <p:cNvSpPr/>
              <p:nvPr/>
            </p:nvSpPr>
            <p:spPr>
              <a:xfrm>
                <a:off x="927947" y="0"/>
                <a:ext cx="927948" cy="17430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grpSp>
        <p:sp>
          <p:nvSpPr>
            <p:cNvPr id="193" name="Rectangle 11"/>
            <p:cNvSpPr/>
            <p:nvPr/>
          </p:nvSpPr>
          <p:spPr>
            <a:xfrm>
              <a:off x="0" y="1056640"/>
              <a:ext cx="2165210" cy="246098"/>
            </a:xfrm>
            <a:prstGeom prst="rect">
              <a:avLst/>
            </a:prstGeom>
            <a:gradFill flip="none" rotWithShape="1">
              <a:gsLst>
                <a:gs pos="0">
                  <a:srgbClr val="001428"/>
                </a:gs>
                <a:gs pos="50000">
                  <a:srgbClr val="699BCD"/>
                </a:gs>
                <a:gs pos="100000">
                  <a:srgbClr val="001428"/>
                </a:gs>
              </a:gsLst>
              <a:lin ang="0" scaled="0"/>
            </a:gradFill>
            <a:ln w="12700" cap="flat">
              <a:noFill/>
              <a:miter lim="400000"/>
            </a:ln>
            <a:effectLst/>
          </p:spPr>
          <p:txBody>
            <a:bodyPr wrap="square" lIns="65023" tIns="65023" rIns="65023" bIns="65023" numCol="1" anchor="t">
              <a:noAutofit/>
            </a:bodyPr>
            <a:lstStyle/>
            <a:p>
              <a:pPr algn="l" defTabSz="1300480">
                <a:defRPr sz="2800">
                  <a:solidFill>
                    <a:srgbClr val="DDDDDD"/>
                  </a:solidFill>
                  <a:latin typeface="Arial"/>
                  <a:ea typeface="Arial"/>
                  <a:cs typeface="Arial"/>
                  <a:sym typeface="Arial"/>
                </a:defRPr>
              </a:pPr>
            </a:p>
          </p:txBody>
        </p:sp>
      </p:grpSp>
      <p:sp>
        <p:nvSpPr>
          <p:cNvPr id="195" name="Title Text"/>
          <p:cNvSpPr txBox="1"/>
          <p:nvPr>
            <p:ph type="title"/>
          </p:nvPr>
        </p:nvSpPr>
        <p:spPr>
          <a:xfrm>
            <a:off x="2600959" y="-1"/>
            <a:ext cx="10403841" cy="1300481"/>
          </a:xfrm>
          <a:prstGeom prst="rect">
            <a:avLst/>
          </a:prstGeom>
        </p:spPr>
        <p:txBody>
          <a:bodyPr lIns="65476" tIns="65476" rIns="65476" bIns="65476"/>
          <a:lstStyle>
            <a:lvl1pPr algn="l" defTabSz="1300480">
              <a:defRPr cap="none" sz="6200">
                <a:solidFill>
                  <a:srgbClr val="CCFFCC"/>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r>
              <a:t>Title Text</a:t>
            </a:r>
          </a:p>
        </p:txBody>
      </p:sp>
      <p:sp>
        <p:nvSpPr>
          <p:cNvPr id="196" name="Body Level One…"/>
          <p:cNvSpPr txBox="1"/>
          <p:nvPr>
            <p:ph type="body" idx="1"/>
          </p:nvPr>
        </p:nvSpPr>
        <p:spPr>
          <a:xfrm>
            <a:off x="941493" y="2709333"/>
            <a:ext cx="11054082" cy="5852161"/>
          </a:xfrm>
          <a:prstGeom prst="rect">
            <a:avLst/>
          </a:prstGeom>
        </p:spPr>
        <p:txBody>
          <a:bodyPr lIns="65476" tIns="65476" rIns="65476" bIns="65476" anchor="t"/>
          <a:lstStyle>
            <a:lvl1pPr marL="476250" indent="-476250" defTabSz="1300480">
              <a:spcBef>
                <a:spcPts val="1200"/>
              </a:spcBef>
              <a:buClr>
                <a:srgbClr val="CCFFCC"/>
              </a:buClr>
              <a:buSzPct val="90000"/>
              <a:buChar char="Ú"/>
              <a:defRPr sz="5000">
                <a:solidFill>
                  <a:srgbClr val="DDDDDD"/>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vl2pPr marL="903684" indent="-446484" defTabSz="1300480">
              <a:spcBef>
                <a:spcPts val="1200"/>
              </a:spcBef>
              <a:buClr>
                <a:srgbClr val="CCFFCC"/>
              </a:buClr>
              <a:buSzPct val="100000"/>
              <a:buChar char="–"/>
              <a:defRPr sz="5000">
                <a:solidFill>
                  <a:srgbClr val="DDDDDD"/>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2pPr>
            <a:lvl3pPr marL="1322614" indent="-408214" defTabSz="1300480">
              <a:spcBef>
                <a:spcPts val="1200"/>
              </a:spcBef>
              <a:buClr>
                <a:srgbClr val="CCFFCC"/>
              </a:buClr>
              <a:buSzPct val="100000"/>
              <a:defRPr sz="5000">
                <a:solidFill>
                  <a:srgbClr val="DDDDDD"/>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3pPr>
            <a:lvl4pPr marL="1847850" indent="-476250" defTabSz="1300480">
              <a:spcBef>
                <a:spcPts val="1200"/>
              </a:spcBef>
              <a:buClr>
                <a:srgbClr val="CCFFCC"/>
              </a:buClr>
              <a:buSzPct val="100000"/>
              <a:buChar char="–"/>
              <a:defRPr sz="5000">
                <a:solidFill>
                  <a:srgbClr val="DDDDDD"/>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4pPr>
            <a:lvl5pPr marL="2305050" indent="-476250" defTabSz="1300480">
              <a:spcBef>
                <a:spcPts val="1200"/>
              </a:spcBef>
              <a:buClr>
                <a:srgbClr val="CCFFCC"/>
              </a:buClr>
              <a:buSzPct val="100000"/>
              <a:defRPr sz="5000">
                <a:solidFill>
                  <a:srgbClr val="DDDDDD"/>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197" name="Slide Number"/>
          <p:cNvSpPr txBox="1"/>
          <p:nvPr>
            <p:ph type="sldNum" sz="quarter" idx="2"/>
          </p:nvPr>
        </p:nvSpPr>
        <p:spPr>
          <a:xfrm>
            <a:off x="12632547" y="9234509"/>
            <a:ext cx="372254" cy="387943"/>
          </a:xfrm>
          <a:prstGeom prst="rect">
            <a:avLst/>
          </a:prstGeom>
        </p:spPr>
        <p:txBody>
          <a:bodyPr lIns="65476" tIns="65476" rIns="65476" bIns="65476" anchor="ctr"/>
          <a:lstStyle>
            <a:lvl1pPr algn="r" defTabSz="1300480">
              <a:defRPr>
                <a:solidFill>
                  <a:srgbClr val="699BCD"/>
                </a:solidFill>
                <a:effectLst>
                  <a:outerShdw sx="100000" sy="100000" kx="0" ky="0" algn="b" rotWithShape="0" blurRad="38100" dist="38100" dir="2700000">
                    <a:srgbClr val="000000"/>
                  </a:outerShdw>
                </a:effectLst>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336699"/>
            </a:gs>
            <a:gs pos="100000">
              <a:srgbClr val="001428"/>
            </a:gs>
          </a:gsLst>
          <a:path path="circle">
            <a:fillToRect l="50000" t="50000" r="50000" b="50000"/>
          </a:path>
        </a:gradFill>
      </p:bgPr>
    </p:bg>
    <p:spTree>
      <p:nvGrpSpPr>
        <p:cNvPr id="1" name=""/>
        <p:cNvGrpSpPr/>
        <p:nvPr/>
      </p:nvGrpSpPr>
      <p:grpSpPr>
        <a:xfrm>
          <a:off x="0" y="0"/>
          <a:ext cx="0" cy="0"/>
          <a:chOff x="0" y="0"/>
          <a:chExt cx="0" cy="0"/>
        </a:xfrm>
      </p:grpSpPr>
      <p:sp>
        <p:nvSpPr>
          <p:cNvPr id="204" name="Rectangle"/>
          <p:cNvSpPr/>
          <p:nvPr/>
        </p:nvSpPr>
        <p:spPr>
          <a:xfrm>
            <a:off x="-1" y="-1"/>
            <a:ext cx="2492588" cy="9751344"/>
          </a:xfrm>
          <a:prstGeom prst="rect">
            <a:avLst/>
          </a:prstGeom>
          <a:gradFill>
            <a:gsLst>
              <a:gs pos="0">
                <a:srgbClr val="001428"/>
              </a:gs>
              <a:gs pos="50000">
                <a:srgbClr val="336699"/>
              </a:gs>
              <a:gs pos="100000">
                <a:srgbClr val="001428"/>
              </a:gs>
            </a:gsLst>
            <a:lin ang="16200000"/>
          </a:gradFill>
          <a:ln w="12700">
            <a:miter lim="400000"/>
          </a:ln>
        </p:spPr>
        <p:txBody>
          <a:bodyPr lIns="65023" tIns="65023" rIns="65023" bIns="65023"/>
          <a:lstStyle/>
          <a:p>
            <a:pPr algn="l" defTabSz="1300480">
              <a:defRPr sz="3400">
                <a:solidFill>
                  <a:srgbClr val="DDDDDD"/>
                </a:solidFill>
                <a:latin typeface="Times New Roman"/>
                <a:ea typeface="Times New Roman"/>
                <a:cs typeface="Times New Roman"/>
                <a:sym typeface="Times New Roman"/>
              </a:defRPr>
            </a:pPr>
          </a:p>
        </p:txBody>
      </p:sp>
      <p:grpSp>
        <p:nvGrpSpPr>
          <p:cNvPr id="213" name="Group"/>
          <p:cNvGrpSpPr/>
          <p:nvPr/>
        </p:nvGrpSpPr>
        <p:grpSpPr>
          <a:xfrm>
            <a:off x="216746" y="532835"/>
            <a:ext cx="2167468" cy="1743005"/>
            <a:chOff x="0" y="0"/>
            <a:chExt cx="2167466" cy="1743004"/>
          </a:xfrm>
        </p:grpSpPr>
        <p:sp>
          <p:nvSpPr>
            <p:cNvPr id="205" name="Shape"/>
            <p:cNvSpPr/>
            <p:nvPr/>
          </p:nvSpPr>
          <p:spPr>
            <a:xfrm>
              <a:off x="1449493" y="584764"/>
              <a:ext cx="717974" cy="717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449"/>
                  </a:moveTo>
                  <a:lnTo>
                    <a:pt x="21600" y="21600"/>
                  </a:lnTo>
                  <a:lnTo>
                    <a:pt x="68" y="6725"/>
                  </a:lnTo>
                  <a:lnTo>
                    <a:pt x="0" y="7336"/>
                  </a:lnTo>
                  <a:lnTo>
                    <a:pt x="3125" y="0"/>
                  </a:lnTo>
                  <a:lnTo>
                    <a:pt x="21600" y="13449"/>
                  </a:lnTo>
                </a:path>
              </a:pathLst>
            </a:custGeom>
            <a:gradFill flip="none" rotWithShape="1">
              <a:gsLst>
                <a:gs pos="0">
                  <a:srgbClr val="001428"/>
                </a:gs>
                <a:gs pos="100000">
                  <a:srgbClr val="336699"/>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sp>
          <p:nvSpPr>
            <p:cNvPr id="206" name="Shape"/>
            <p:cNvSpPr/>
            <p:nvPr/>
          </p:nvSpPr>
          <p:spPr>
            <a:xfrm>
              <a:off x="0" y="584764"/>
              <a:ext cx="717974" cy="717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449"/>
                  </a:moveTo>
                  <a:lnTo>
                    <a:pt x="0" y="21600"/>
                  </a:lnTo>
                  <a:lnTo>
                    <a:pt x="21464" y="6725"/>
                  </a:lnTo>
                  <a:lnTo>
                    <a:pt x="21600" y="7336"/>
                  </a:lnTo>
                  <a:lnTo>
                    <a:pt x="18408" y="0"/>
                  </a:lnTo>
                  <a:lnTo>
                    <a:pt x="0" y="13449"/>
                  </a:lnTo>
                </a:path>
              </a:pathLst>
            </a:custGeom>
            <a:gradFill flip="none" rotWithShape="1">
              <a:gsLst>
                <a:gs pos="0">
                  <a:srgbClr val="336699"/>
                </a:gs>
                <a:gs pos="100000">
                  <a:srgbClr val="001428"/>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grpSp>
          <p:nvGrpSpPr>
            <p:cNvPr id="211" name="Group"/>
            <p:cNvGrpSpPr/>
            <p:nvPr/>
          </p:nvGrpSpPr>
          <p:grpSpPr>
            <a:xfrm>
              <a:off x="126435" y="-1"/>
              <a:ext cx="1855894" cy="1743006"/>
              <a:chOff x="0" y="0"/>
              <a:chExt cx="1855893" cy="1743004"/>
            </a:xfrm>
          </p:grpSpPr>
          <p:sp>
            <p:nvSpPr>
              <p:cNvPr id="207" name="Triangle"/>
              <p:cNvSpPr/>
              <p:nvPr/>
            </p:nvSpPr>
            <p:spPr>
              <a:xfrm flipH="1" rot="10800000">
                <a:off x="0" y="-1"/>
                <a:ext cx="1855894" cy="17430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0"/>
                    </a:moveTo>
                    <a:lnTo>
                      <a:pt x="0" y="21600"/>
                    </a:lnTo>
                    <a:lnTo>
                      <a:pt x="21600" y="21600"/>
                    </a:lnTo>
                    <a:close/>
                  </a:path>
                </a:pathLst>
              </a:custGeom>
              <a:blipFill rotWithShape="1">
                <a:blip r:embed="rId2"/>
                <a:srcRect l="0" t="0" r="0" b="0"/>
                <a:tile tx="0" ty="0" sx="100000" sy="100000" flip="none" algn="tl"/>
              </a:blipFill>
              <a:ln w="12700" cap="sq">
                <a:solidFill>
                  <a:srgbClr val="006633"/>
                </a:solidFill>
                <a:prstDash val="solid"/>
                <a:round/>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sp>
            <p:nvSpPr>
              <p:cNvPr id="208" name="Shape"/>
              <p:cNvSpPr/>
              <p:nvPr/>
            </p:nvSpPr>
            <p:spPr>
              <a:xfrm>
                <a:off x="0" y="0"/>
                <a:ext cx="927947" cy="17430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sp>
            <p:nvSpPr>
              <p:cNvPr id="209" name="Shape"/>
              <p:cNvSpPr/>
              <p:nvPr/>
            </p:nvSpPr>
            <p:spPr>
              <a:xfrm>
                <a:off x="0" y="0"/>
                <a:ext cx="1855894" cy="1715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sp>
            <p:nvSpPr>
              <p:cNvPr id="210" name="Shape"/>
              <p:cNvSpPr/>
              <p:nvPr/>
            </p:nvSpPr>
            <p:spPr>
              <a:xfrm>
                <a:off x="927946" y="0"/>
                <a:ext cx="927948" cy="17430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grpSp>
        <p:sp>
          <p:nvSpPr>
            <p:cNvPr id="212" name="Rectangle"/>
            <p:cNvSpPr/>
            <p:nvPr/>
          </p:nvSpPr>
          <p:spPr>
            <a:xfrm>
              <a:off x="0" y="1056640"/>
              <a:ext cx="2165209" cy="246098"/>
            </a:xfrm>
            <a:prstGeom prst="rect">
              <a:avLst/>
            </a:prstGeom>
            <a:gradFill flip="none" rotWithShape="1">
              <a:gsLst>
                <a:gs pos="0">
                  <a:srgbClr val="001428"/>
                </a:gs>
                <a:gs pos="50000">
                  <a:srgbClr val="699BCD"/>
                </a:gs>
                <a:gs pos="100000">
                  <a:srgbClr val="001428"/>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grpSp>
      <p:sp>
        <p:nvSpPr>
          <p:cNvPr id="214" name="Slide Number"/>
          <p:cNvSpPr txBox="1"/>
          <p:nvPr>
            <p:ph type="sldNum" sz="quarter" idx="2"/>
          </p:nvPr>
        </p:nvSpPr>
        <p:spPr>
          <a:xfrm>
            <a:off x="12632547" y="9234509"/>
            <a:ext cx="372254" cy="387943"/>
          </a:xfrm>
          <a:prstGeom prst="rect">
            <a:avLst/>
          </a:prstGeom>
        </p:spPr>
        <p:txBody>
          <a:bodyPr lIns="65476" tIns="65476" rIns="65476" bIns="65476" anchor="ctr"/>
          <a:lstStyle>
            <a:lvl1pPr algn="r" defTabSz="1300480">
              <a:defRPr>
                <a:solidFill>
                  <a:srgbClr val="699BCD"/>
                </a:solidFill>
                <a:effectLst>
                  <a:outerShdw sx="100000" sy="100000" kx="0" ky="0" algn="b" rotWithShape="0" blurRad="12700" dist="25400" dir="2700000">
                    <a:srgbClr val="000000"/>
                  </a:outerShdw>
                </a:effectLst>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336699"/>
            </a:gs>
            <a:gs pos="100000">
              <a:srgbClr val="001428"/>
            </a:gs>
          </a:gsLst>
          <a:path path="circle">
            <a:fillToRect l="50000" t="50000" r="50000" b="50000"/>
          </a:path>
        </a:gradFill>
      </p:bgPr>
    </p:bg>
    <p:spTree>
      <p:nvGrpSpPr>
        <p:cNvPr id="1" name=""/>
        <p:cNvGrpSpPr/>
        <p:nvPr/>
      </p:nvGrpSpPr>
      <p:grpSpPr>
        <a:xfrm>
          <a:off x="0" y="0"/>
          <a:ext cx="0" cy="0"/>
          <a:chOff x="0" y="0"/>
          <a:chExt cx="0" cy="0"/>
        </a:xfrm>
      </p:grpSpPr>
      <p:sp>
        <p:nvSpPr>
          <p:cNvPr id="221" name="Rectangle"/>
          <p:cNvSpPr/>
          <p:nvPr/>
        </p:nvSpPr>
        <p:spPr>
          <a:xfrm>
            <a:off x="-1" y="-1"/>
            <a:ext cx="2492588" cy="9751344"/>
          </a:xfrm>
          <a:prstGeom prst="rect">
            <a:avLst/>
          </a:prstGeom>
          <a:gradFill>
            <a:gsLst>
              <a:gs pos="0">
                <a:srgbClr val="001428"/>
              </a:gs>
              <a:gs pos="50000">
                <a:srgbClr val="336699"/>
              </a:gs>
              <a:gs pos="100000">
                <a:srgbClr val="001428"/>
              </a:gs>
            </a:gsLst>
            <a:lin ang="16200000"/>
          </a:gradFill>
          <a:ln w="12700">
            <a:miter lim="400000"/>
          </a:ln>
        </p:spPr>
        <p:txBody>
          <a:bodyPr lIns="65023" tIns="65023" rIns="65023" bIns="65023"/>
          <a:lstStyle/>
          <a:p>
            <a:pPr algn="l" defTabSz="1300480">
              <a:defRPr sz="3400">
                <a:solidFill>
                  <a:srgbClr val="DDDDDD"/>
                </a:solidFill>
                <a:latin typeface="Times New Roman"/>
                <a:ea typeface="Times New Roman"/>
                <a:cs typeface="Times New Roman"/>
                <a:sym typeface="Times New Roman"/>
              </a:defRPr>
            </a:pPr>
          </a:p>
        </p:txBody>
      </p:sp>
      <p:grpSp>
        <p:nvGrpSpPr>
          <p:cNvPr id="230" name="Group"/>
          <p:cNvGrpSpPr/>
          <p:nvPr/>
        </p:nvGrpSpPr>
        <p:grpSpPr>
          <a:xfrm>
            <a:off x="216746" y="532835"/>
            <a:ext cx="2167468" cy="1743005"/>
            <a:chOff x="0" y="0"/>
            <a:chExt cx="2167466" cy="1743004"/>
          </a:xfrm>
        </p:grpSpPr>
        <p:sp>
          <p:nvSpPr>
            <p:cNvPr id="222" name="Shape"/>
            <p:cNvSpPr/>
            <p:nvPr/>
          </p:nvSpPr>
          <p:spPr>
            <a:xfrm>
              <a:off x="1449493" y="584764"/>
              <a:ext cx="717974" cy="717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449"/>
                  </a:moveTo>
                  <a:lnTo>
                    <a:pt x="21600" y="21600"/>
                  </a:lnTo>
                  <a:lnTo>
                    <a:pt x="68" y="6725"/>
                  </a:lnTo>
                  <a:lnTo>
                    <a:pt x="0" y="7336"/>
                  </a:lnTo>
                  <a:lnTo>
                    <a:pt x="3125" y="0"/>
                  </a:lnTo>
                  <a:lnTo>
                    <a:pt x="21600" y="13449"/>
                  </a:lnTo>
                </a:path>
              </a:pathLst>
            </a:custGeom>
            <a:gradFill flip="none" rotWithShape="1">
              <a:gsLst>
                <a:gs pos="0">
                  <a:srgbClr val="001428"/>
                </a:gs>
                <a:gs pos="100000">
                  <a:srgbClr val="336699"/>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sp>
          <p:nvSpPr>
            <p:cNvPr id="223" name="Shape"/>
            <p:cNvSpPr/>
            <p:nvPr/>
          </p:nvSpPr>
          <p:spPr>
            <a:xfrm>
              <a:off x="0" y="584764"/>
              <a:ext cx="717974" cy="717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449"/>
                  </a:moveTo>
                  <a:lnTo>
                    <a:pt x="0" y="21600"/>
                  </a:lnTo>
                  <a:lnTo>
                    <a:pt x="21464" y="6725"/>
                  </a:lnTo>
                  <a:lnTo>
                    <a:pt x="21600" y="7336"/>
                  </a:lnTo>
                  <a:lnTo>
                    <a:pt x="18408" y="0"/>
                  </a:lnTo>
                  <a:lnTo>
                    <a:pt x="0" y="13449"/>
                  </a:lnTo>
                </a:path>
              </a:pathLst>
            </a:custGeom>
            <a:gradFill flip="none" rotWithShape="1">
              <a:gsLst>
                <a:gs pos="0">
                  <a:srgbClr val="336699"/>
                </a:gs>
                <a:gs pos="100000">
                  <a:srgbClr val="001428"/>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grpSp>
          <p:nvGrpSpPr>
            <p:cNvPr id="228" name="Group"/>
            <p:cNvGrpSpPr/>
            <p:nvPr/>
          </p:nvGrpSpPr>
          <p:grpSpPr>
            <a:xfrm>
              <a:off x="126435" y="-1"/>
              <a:ext cx="1855894" cy="1743006"/>
              <a:chOff x="0" y="0"/>
              <a:chExt cx="1855893" cy="1743004"/>
            </a:xfrm>
          </p:grpSpPr>
          <p:sp>
            <p:nvSpPr>
              <p:cNvPr id="224" name="Triangle"/>
              <p:cNvSpPr/>
              <p:nvPr/>
            </p:nvSpPr>
            <p:spPr>
              <a:xfrm flipH="1" rot="10800000">
                <a:off x="0" y="-1"/>
                <a:ext cx="1855894" cy="17430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0"/>
                    </a:moveTo>
                    <a:lnTo>
                      <a:pt x="0" y="21600"/>
                    </a:lnTo>
                    <a:lnTo>
                      <a:pt x="21600" y="21600"/>
                    </a:lnTo>
                    <a:close/>
                  </a:path>
                </a:pathLst>
              </a:custGeom>
              <a:blipFill rotWithShape="1">
                <a:blip r:embed="rId2"/>
                <a:srcRect l="0" t="0" r="0" b="0"/>
                <a:tile tx="0" ty="0" sx="100000" sy="100000" flip="none" algn="tl"/>
              </a:blipFill>
              <a:ln w="12700" cap="sq">
                <a:solidFill>
                  <a:srgbClr val="006633"/>
                </a:solidFill>
                <a:prstDash val="solid"/>
                <a:round/>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sp>
            <p:nvSpPr>
              <p:cNvPr id="225" name="Shape"/>
              <p:cNvSpPr/>
              <p:nvPr/>
            </p:nvSpPr>
            <p:spPr>
              <a:xfrm>
                <a:off x="0" y="0"/>
                <a:ext cx="927947" cy="17430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sp>
            <p:nvSpPr>
              <p:cNvPr id="226" name="Shape"/>
              <p:cNvSpPr/>
              <p:nvPr/>
            </p:nvSpPr>
            <p:spPr>
              <a:xfrm>
                <a:off x="0" y="0"/>
                <a:ext cx="1855894" cy="1715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sp>
            <p:nvSpPr>
              <p:cNvPr id="227" name="Shape"/>
              <p:cNvSpPr/>
              <p:nvPr/>
            </p:nvSpPr>
            <p:spPr>
              <a:xfrm>
                <a:off x="927946" y="0"/>
                <a:ext cx="927948" cy="17430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grpSp>
        <p:sp>
          <p:nvSpPr>
            <p:cNvPr id="229" name="Rectangle"/>
            <p:cNvSpPr/>
            <p:nvPr/>
          </p:nvSpPr>
          <p:spPr>
            <a:xfrm>
              <a:off x="0" y="1056640"/>
              <a:ext cx="2165209" cy="246098"/>
            </a:xfrm>
            <a:prstGeom prst="rect">
              <a:avLst/>
            </a:prstGeom>
            <a:gradFill flip="none" rotWithShape="1">
              <a:gsLst>
                <a:gs pos="0">
                  <a:srgbClr val="001428"/>
                </a:gs>
                <a:gs pos="50000">
                  <a:srgbClr val="699BCD"/>
                </a:gs>
                <a:gs pos="100000">
                  <a:srgbClr val="001428"/>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grpSp>
      <p:sp>
        <p:nvSpPr>
          <p:cNvPr id="231" name="Title Text"/>
          <p:cNvSpPr txBox="1"/>
          <p:nvPr>
            <p:ph type="title"/>
          </p:nvPr>
        </p:nvSpPr>
        <p:spPr>
          <a:xfrm>
            <a:off x="2600959" y="-1"/>
            <a:ext cx="10403841" cy="1300481"/>
          </a:xfrm>
          <a:prstGeom prst="rect">
            <a:avLst/>
          </a:prstGeom>
        </p:spPr>
        <p:txBody>
          <a:bodyPr lIns="65476" tIns="65476" rIns="65476" bIns="65476"/>
          <a:lstStyle>
            <a:lvl1pPr algn="l" defTabSz="1300480">
              <a:defRPr cap="none" sz="6200">
                <a:solidFill>
                  <a:srgbClr val="CCFFCC"/>
                </a:solidFill>
                <a:effectLst>
                  <a:outerShdw sx="100000" sy="100000" kx="0" ky="0" algn="b" rotWithShape="0" blurRad="12700" dist="25400" dir="2700000">
                    <a:srgbClr val="000000"/>
                  </a:outerShdw>
                </a:effectLst>
                <a:latin typeface="Times New Roman"/>
                <a:ea typeface="Times New Roman"/>
                <a:cs typeface="Times New Roman"/>
                <a:sym typeface="Times New Roman"/>
              </a:defRPr>
            </a:lvl1pPr>
          </a:lstStyle>
          <a:p>
            <a:pPr/>
            <a:r>
              <a:t>Title Text</a:t>
            </a:r>
          </a:p>
        </p:txBody>
      </p:sp>
      <p:sp>
        <p:nvSpPr>
          <p:cNvPr id="232" name="Body Level One…"/>
          <p:cNvSpPr txBox="1"/>
          <p:nvPr>
            <p:ph type="body" idx="1"/>
          </p:nvPr>
        </p:nvSpPr>
        <p:spPr>
          <a:xfrm>
            <a:off x="941493" y="2709333"/>
            <a:ext cx="11054081" cy="5852161"/>
          </a:xfrm>
          <a:prstGeom prst="rect">
            <a:avLst/>
          </a:prstGeom>
        </p:spPr>
        <p:txBody>
          <a:bodyPr lIns="65476" tIns="65476" rIns="65476" bIns="65476" anchor="t"/>
          <a:lstStyle>
            <a:lvl1pPr marL="476250" indent="-476250" defTabSz="1300480">
              <a:spcBef>
                <a:spcPts val="1200"/>
              </a:spcBef>
              <a:buClr>
                <a:srgbClr val="CCFFCC"/>
              </a:buClr>
              <a:buSzPct val="90000"/>
              <a:defRPr sz="5000">
                <a:solidFill>
                  <a:srgbClr val="DDDDDD"/>
                </a:solidFill>
                <a:effectLst>
                  <a:outerShdw sx="100000" sy="100000" kx="0" ky="0" algn="b" rotWithShape="0" blurRad="12700" dist="25400" dir="2700000">
                    <a:srgbClr val="000000"/>
                  </a:outerShdw>
                </a:effectLst>
                <a:latin typeface="Times New Roman"/>
                <a:ea typeface="Times New Roman"/>
                <a:cs typeface="Times New Roman"/>
                <a:sym typeface="Times New Roman"/>
              </a:defRPr>
            </a:lvl1pPr>
            <a:lvl2pPr marL="903684" indent="-446484" defTabSz="1300480">
              <a:spcBef>
                <a:spcPts val="1200"/>
              </a:spcBef>
              <a:buClr>
                <a:srgbClr val="CCFFCC"/>
              </a:buClr>
              <a:buSzPct val="100000"/>
              <a:buChar char="–"/>
              <a:defRPr sz="5000">
                <a:solidFill>
                  <a:srgbClr val="DDDDDD"/>
                </a:solidFill>
                <a:effectLst>
                  <a:outerShdw sx="100000" sy="100000" kx="0" ky="0" algn="b" rotWithShape="0" blurRad="12700" dist="25400" dir="2700000">
                    <a:srgbClr val="000000"/>
                  </a:outerShdw>
                </a:effectLst>
                <a:latin typeface="Times New Roman"/>
                <a:ea typeface="Times New Roman"/>
                <a:cs typeface="Times New Roman"/>
                <a:sym typeface="Times New Roman"/>
              </a:defRPr>
            </a:lvl2pPr>
            <a:lvl3pPr marL="1322614" indent="-408214" defTabSz="1300480">
              <a:spcBef>
                <a:spcPts val="1200"/>
              </a:spcBef>
              <a:buClr>
                <a:srgbClr val="CCFFCC"/>
              </a:buClr>
              <a:buSzPct val="100000"/>
              <a:defRPr sz="5000">
                <a:solidFill>
                  <a:srgbClr val="DDDDDD"/>
                </a:solidFill>
                <a:effectLst>
                  <a:outerShdw sx="100000" sy="100000" kx="0" ky="0" algn="b" rotWithShape="0" blurRad="12700" dist="25400" dir="2700000">
                    <a:srgbClr val="000000"/>
                  </a:outerShdw>
                </a:effectLst>
                <a:latin typeface="Times New Roman"/>
                <a:ea typeface="Times New Roman"/>
                <a:cs typeface="Times New Roman"/>
                <a:sym typeface="Times New Roman"/>
              </a:defRPr>
            </a:lvl3pPr>
            <a:lvl4pPr marL="1847850" indent="-476250" defTabSz="1300480">
              <a:spcBef>
                <a:spcPts val="1200"/>
              </a:spcBef>
              <a:buClr>
                <a:srgbClr val="CCFFCC"/>
              </a:buClr>
              <a:buSzPct val="100000"/>
              <a:buChar char="–"/>
              <a:defRPr sz="5000">
                <a:solidFill>
                  <a:srgbClr val="DDDDDD"/>
                </a:solidFill>
                <a:effectLst>
                  <a:outerShdw sx="100000" sy="100000" kx="0" ky="0" algn="b" rotWithShape="0" blurRad="12700" dist="25400" dir="2700000">
                    <a:srgbClr val="000000"/>
                  </a:outerShdw>
                </a:effectLst>
                <a:latin typeface="Times New Roman"/>
                <a:ea typeface="Times New Roman"/>
                <a:cs typeface="Times New Roman"/>
                <a:sym typeface="Times New Roman"/>
              </a:defRPr>
            </a:lvl4pPr>
            <a:lvl5pPr marL="2463800" indent="-635000" defTabSz="1300480">
              <a:spcBef>
                <a:spcPts val="1200"/>
              </a:spcBef>
              <a:buClr>
                <a:srgbClr val="CCFFCC"/>
              </a:buClr>
              <a:buSzPct val="100000"/>
              <a:defRPr sz="5000">
                <a:solidFill>
                  <a:srgbClr val="DDDDDD"/>
                </a:solidFill>
                <a:effectLst>
                  <a:outerShdw sx="100000" sy="100000" kx="0" ky="0" algn="b" rotWithShape="0" blurRad="12700" dist="25400" dir="2700000">
                    <a:srgbClr val="000000"/>
                  </a:outerShdw>
                </a:effectLst>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233" name="Slide Number"/>
          <p:cNvSpPr txBox="1"/>
          <p:nvPr>
            <p:ph type="sldNum" sz="quarter" idx="2"/>
          </p:nvPr>
        </p:nvSpPr>
        <p:spPr>
          <a:xfrm>
            <a:off x="12632547" y="9234509"/>
            <a:ext cx="372254" cy="387943"/>
          </a:xfrm>
          <a:prstGeom prst="rect">
            <a:avLst/>
          </a:prstGeom>
        </p:spPr>
        <p:txBody>
          <a:bodyPr lIns="65476" tIns="65476" rIns="65476" bIns="65476" anchor="ctr"/>
          <a:lstStyle>
            <a:lvl1pPr algn="r" defTabSz="1300480">
              <a:defRPr>
                <a:solidFill>
                  <a:srgbClr val="699BCD"/>
                </a:solidFill>
                <a:effectLst>
                  <a:outerShdw sx="100000" sy="100000" kx="0" ky="0" algn="b" rotWithShape="0" blurRad="12700" dist="25400" dir="2700000">
                    <a:srgbClr val="000000"/>
                  </a:outerShdw>
                </a:effectLst>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000000"/>
        </a:solidFill>
      </p:bgPr>
    </p:bg>
    <p:spTree>
      <p:nvGrpSpPr>
        <p:cNvPr id="1" name=""/>
        <p:cNvGrpSpPr/>
        <p:nvPr/>
      </p:nvGrpSpPr>
      <p:grpSpPr>
        <a:xfrm>
          <a:off x="0" y="0"/>
          <a:ext cx="0" cy="0"/>
          <a:chOff x="0" y="0"/>
          <a:chExt cx="0" cy="0"/>
        </a:xfrm>
      </p:grpSpPr>
      <p:grpSp>
        <p:nvGrpSpPr>
          <p:cNvPr id="245" name="Group 7"/>
          <p:cNvGrpSpPr/>
          <p:nvPr/>
        </p:nvGrpSpPr>
        <p:grpSpPr>
          <a:xfrm>
            <a:off x="-1" y="0"/>
            <a:ext cx="13011576" cy="9751344"/>
            <a:chOff x="0" y="0"/>
            <a:chExt cx="13011574" cy="9751342"/>
          </a:xfrm>
        </p:grpSpPr>
        <p:sp>
          <p:nvSpPr>
            <p:cNvPr id="240" name="Rectangle 2"/>
            <p:cNvSpPr/>
            <p:nvPr/>
          </p:nvSpPr>
          <p:spPr>
            <a:xfrm>
              <a:off x="-1" y="0"/>
              <a:ext cx="1192108" cy="9751344"/>
            </a:xfrm>
            <a:prstGeom prst="rect">
              <a:avLst/>
            </a:prstGeom>
            <a:gradFill flip="none" rotWithShape="1">
              <a:gsLst>
                <a:gs pos="0">
                  <a:srgbClr val="000000"/>
                </a:gs>
                <a:gs pos="50000">
                  <a:srgbClr val="FFFFFF"/>
                </a:gs>
                <a:gs pos="100000">
                  <a:srgbClr val="000000"/>
                </a:gs>
              </a:gsLst>
              <a:lin ang="5400000" scaled="0"/>
            </a:gra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Times New Roman"/>
                  <a:ea typeface="Times New Roman"/>
                  <a:cs typeface="Times New Roman"/>
                  <a:sym typeface="Times New Roman"/>
                </a:defRPr>
              </a:pPr>
            </a:p>
          </p:txBody>
        </p:sp>
        <p:sp>
          <p:nvSpPr>
            <p:cNvPr id="241" name="Line 3"/>
            <p:cNvSpPr/>
            <p:nvPr/>
          </p:nvSpPr>
          <p:spPr>
            <a:xfrm>
              <a:off x="-1" y="521546"/>
              <a:ext cx="13011576" cy="1"/>
            </a:xfrm>
            <a:prstGeom prst="line">
              <a:avLst/>
            </a:prstGeom>
            <a:noFill/>
            <a:ln w="12700" cap="flat">
              <a:solidFill>
                <a:srgbClr val="008080"/>
              </a:solidFill>
              <a:prstDash val="solid"/>
              <a:round/>
            </a:ln>
            <a:effectLst/>
          </p:spPr>
          <p:txBody>
            <a:bodyPr wrap="square" lIns="65023" tIns="65023" rIns="65023" bIns="65023" numCol="1" anchor="t">
              <a:noAutofit/>
            </a:bodyPr>
            <a:lstStyle/>
            <a:p>
              <a:pPr algn="l" defTabSz="1300480">
                <a:defRPr sz="2400">
                  <a:solidFill>
                    <a:srgbClr val="FFFFFF"/>
                  </a:solidFill>
                  <a:latin typeface="Times New Roman"/>
                  <a:ea typeface="Times New Roman"/>
                  <a:cs typeface="Times New Roman"/>
                  <a:sym typeface="Times New Roman"/>
                </a:defRPr>
              </a:pPr>
            </a:p>
          </p:txBody>
        </p:sp>
        <p:sp>
          <p:nvSpPr>
            <p:cNvPr id="242" name="Line 4"/>
            <p:cNvSpPr/>
            <p:nvPr/>
          </p:nvSpPr>
          <p:spPr>
            <a:xfrm>
              <a:off x="0" y="643466"/>
              <a:ext cx="13004802" cy="1"/>
            </a:xfrm>
            <a:prstGeom prst="line">
              <a:avLst/>
            </a:prstGeom>
            <a:noFill/>
            <a:ln w="12700" cap="flat">
              <a:solidFill>
                <a:srgbClr val="FFFFFF"/>
              </a:solidFill>
              <a:prstDash val="solid"/>
              <a:round/>
            </a:ln>
            <a:effectLst/>
          </p:spPr>
          <p:txBody>
            <a:bodyPr wrap="square" lIns="65023" tIns="65023" rIns="65023" bIns="65023" numCol="1" anchor="t">
              <a:noAutofit/>
            </a:bodyPr>
            <a:lstStyle/>
            <a:p>
              <a:pPr algn="l" defTabSz="1300480">
                <a:defRPr sz="2400">
                  <a:solidFill>
                    <a:srgbClr val="FFFFFF"/>
                  </a:solidFill>
                  <a:latin typeface="Times New Roman"/>
                  <a:ea typeface="Times New Roman"/>
                  <a:cs typeface="Times New Roman"/>
                  <a:sym typeface="Times New Roman"/>
                </a:defRPr>
              </a:pPr>
            </a:p>
          </p:txBody>
        </p:sp>
        <p:sp>
          <p:nvSpPr>
            <p:cNvPr id="243" name="Line 5"/>
            <p:cNvSpPr/>
            <p:nvPr/>
          </p:nvSpPr>
          <p:spPr>
            <a:xfrm>
              <a:off x="-1" y="8967894"/>
              <a:ext cx="13011576" cy="1"/>
            </a:xfrm>
            <a:prstGeom prst="line">
              <a:avLst/>
            </a:prstGeom>
            <a:noFill/>
            <a:ln w="12700" cap="flat">
              <a:solidFill>
                <a:srgbClr val="FFFFFF"/>
              </a:solidFill>
              <a:prstDash val="solid"/>
              <a:round/>
            </a:ln>
            <a:effectLst/>
          </p:spPr>
          <p:txBody>
            <a:bodyPr wrap="square" lIns="65023" tIns="65023" rIns="65023" bIns="65023" numCol="1" anchor="t">
              <a:noAutofit/>
            </a:bodyPr>
            <a:lstStyle/>
            <a:p>
              <a:pPr algn="l" defTabSz="1300480">
                <a:defRPr sz="2400">
                  <a:solidFill>
                    <a:srgbClr val="FFFFFF"/>
                  </a:solidFill>
                  <a:latin typeface="Times New Roman"/>
                  <a:ea typeface="Times New Roman"/>
                  <a:cs typeface="Times New Roman"/>
                  <a:sym typeface="Times New Roman"/>
                </a:defRPr>
              </a:pPr>
            </a:p>
          </p:txBody>
        </p:sp>
        <p:sp>
          <p:nvSpPr>
            <p:cNvPr id="244" name="Line 6"/>
            <p:cNvSpPr/>
            <p:nvPr/>
          </p:nvSpPr>
          <p:spPr>
            <a:xfrm>
              <a:off x="-1" y="9130454"/>
              <a:ext cx="13011576" cy="1"/>
            </a:xfrm>
            <a:prstGeom prst="line">
              <a:avLst/>
            </a:prstGeom>
            <a:noFill/>
            <a:ln w="12700" cap="flat">
              <a:solidFill>
                <a:srgbClr val="008080"/>
              </a:solidFill>
              <a:prstDash val="solid"/>
              <a:round/>
            </a:ln>
            <a:effectLst/>
          </p:spPr>
          <p:txBody>
            <a:bodyPr wrap="square" lIns="65023" tIns="65023" rIns="65023" bIns="65023" numCol="1" anchor="t">
              <a:noAutofit/>
            </a:bodyPr>
            <a:lstStyle/>
            <a:p>
              <a:pPr algn="l" defTabSz="1300480">
                <a:defRPr sz="2400">
                  <a:solidFill>
                    <a:srgbClr val="FFFFFF"/>
                  </a:solidFill>
                  <a:latin typeface="Times New Roman"/>
                  <a:ea typeface="Times New Roman"/>
                  <a:cs typeface="Times New Roman"/>
                  <a:sym typeface="Times New Roman"/>
                </a:defRPr>
              </a:pPr>
            </a:p>
          </p:txBody>
        </p:sp>
      </p:grpSp>
      <p:sp>
        <p:nvSpPr>
          <p:cNvPr id="246" name="Title Text"/>
          <p:cNvSpPr txBox="1"/>
          <p:nvPr>
            <p:ph type="title"/>
          </p:nvPr>
        </p:nvSpPr>
        <p:spPr>
          <a:xfrm>
            <a:off x="1517226" y="866986"/>
            <a:ext cx="11054081" cy="1625601"/>
          </a:xfrm>
          <a:prstGeom prst="rect">
            <a:avLst/>
          </a:prstGeom>
        </p:spPr>
        <p:txBody>
          <a:bodyPr lIns="65476" tIns="65476" rIns="65476" bIns="65476"/>
          <a:lstStyle>
            <a:lvl1pPr algn="l" defTabSz="1300480">
              <a:defRPr cap="none" i="1" sz="6200">
                <a:solidFill>
                  <a:srgbClr val="FFFF00"/>
                </a:solidFill>
                <a:latin typeface="Arial"/>
                <a:ea typeface="Arial"/>
                <a:cs typeface="Arial"/>
                <a:sym typeface="Arial"/>
              </a:defRPr>
            </a:lvl1pPr>
          </a:lstStyle>
          <a:p>
            <a:pPr/>
            <a:r>
              <a:t>Title Text</a:t>
            </a:r>
          </a:p>
        </p:txBody>
      </p:sp>
      <p:sp>
        <p:nvSpPr>
          <p:cNvPr id="247" name="Body Level One…"/>
          <p:cNvSpPr txBox="1"/>
          <p:nvPr>
            <p:ph type="body" idx="1"/>
          </p:nvPr>
        </p:nvSpPr>
        <p:spPr>
          <a:xfrm>
            <a:off x="1517226" y="2817706"/>
            <a:ext cx="11054081" cy="5852161"/>
          </a:xfrm>
          <a:prstGeom prst="rect">
            <a:avLst/>
          </a:prstGeom>
        </p:spPr>
        <p:txBody>
          <a:bodyPr lIns="65476" tIns="65476" rIns="65476" bIns="65476" anchor="t"/>
          <a:lstStyle>
            <a:lvl1pPr marL="471487" indent="-471487" defTabSz="1300480">
              <a:spcBef>
                <a:spcPts val="1000"/>
              </a:spcBef>
              <a:buClr>
                <a:srgbClr val="0000FF"/>
              </a:buClr>
              <a:buSzPct val="100000"/>
              <a:defRPr sz="4400">
                <a:solidFill>
                  <a:srgbClr val="FFFFFF"/>
                </a:solidFill>
                <a:latin typeface="Times New Roman"/>
                <a:ea typeface="Times New Roman"/>
                <a:cs typeface="Times New Roman"/>
                <a:sym typeface="Times New Roman"/>
              </a:defRPr>
            </a:lvl1pPr>
            <a:lvl2pPr marL="906235" indent="-449035" defTabSz="1300480">
              <a:spcBef>
                <a:spcPts val="1000"/>
              </a:spcBef>
              <a:buClr>
                <a:srgbClr val="0000FF"/>
              </a:buClr>
              <a:buSzPct val="100000"/>
              <a:defRPr sz="4400">
                <a:solidFill>
                  <a:srgbClr val="FFFFFF"/>
                </a:solidFill>
                <a:latin typeface="Times New Roman"/>
                <a:ea typeface="Times New Roman"/>
                <a:cs typeface="Times New Roman"/>
                <a:sym typeface="Times New Roman"/>
              </a:defRPr>
            </a:lvl2pPr>
            <a:lvl3pPr marL="1333500" indent="-419100" defTabSz="1300480">
              <a:spcBef>
                <a:spcPts val="1000"/>
              </a:spcBef>
              <a:buClr>
                <a:srgbClr val="0000FF"/>
              </a:buClr>
              <a:buSzPct val="100000"/>
              <a:defRPr sz="4400">
                <a:solidFill>
                  <a:srgbClr val="FFFFFF"/>
                </a:solidFill>
                <a:latin typeface="Times New Roman"/>
                <a:ea typeface="Times New Roman"/>
                <a:cs typeface="Times New Roman"/>
                <a:sym typeface="Times New Roman"/>
              </a:defRPr>
            </a:lvl3pPr>
            <a:lvl4pPr marL="1874520" indent="-502920" defTabSz="1300480">
              <a:spcBef>
                <a:spcPts val="1000"/>
              </a:spcBef>
              <a:buClr>
                <a:srgbClr val="0000FF"/>
              </a:buClr>
              <a:buSzPct val="100000"/>
              <a:defRPr sz="4400">
                <a:solidFill>
                  <a:srgbClr val="FFFFFF"/>
                </a:solidFill>
                <a:latin typeface="Times New Roman"/>
                <a:ea typeface="Times New Roman"/>
                <a:cs typeface="Times New Roman"/>
                <a:sym typeface="Times New Roman"/>
              </a:defRPr>
            </a:lvl4pPr>
            <a:lvl5pPr marL="2331720" indent="-502920" defTabSz="1300480">
              <a:spcBef>
                <a:spcPts val="1000"/>
              </a:spcBef>
              <a:buClr>
                <a:srgbClr val="0000FF"/>
              </a:buClr>
              <a:buSzPct val="100000"/>
              <a:defRPr sz="4400">
                <a:solidFill>
                  <a:srgbClr val="FFFFFF"/>
                </a:solidFill>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248" name="Slide Number"/>
          <p:cNvSpPr txBox="1"/>
          <p:nvPr>
            <p:ph type="sldNum" sz="quarter" idx="2"/>
          </p:nvPr>
        </p:nvSpPr>
        <p:spPr>
          <a:xfrm>
            <a:off x="12199054" y="9232251"/>
            <a:ext cx="372254" cy="387943"/>
          </a:xfrm>
          <a:prstGeom prst="rect">
            <a:avLst/>
          </a:prstGeom>
        </p:spPr>
        <p:txBody>
          <a:bodyPr lIns="65476" tIns="65476" rIns="65476" bIns="65476" anchor="ctr"/>
          <a:lstStyle>
            <a:lvl1pPr algn="r" defTabSz="1300480">
              <a:defRPr>
                <a:solidFill>
                  <a:srgbClr val="FFFFFF"/>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bg>
      <p:bgPr>
        <a:solidFill>
          <a:srgbClr val="000000"/>
        </a:solidFill>
      </p:bgPr>
    </p:bg>
    <p:spTree>
      <p:nvGrpSpPr>
        <p:cNvPr id="1" name=""/>
        <p:cNvGrpSpPr/>
        <p:nvPr/>
      </p:nvGrpSpPr>
      <p:grpSpPr>
        <a:xfrm>
          <a:off x="0" y="0"/>
          <a:ext cx="0" cy="0"/>
          <a:chOff x="0" y="0"/>
          <a:chExt cx="0" cy="0"/>
        </a:xfrm>
      </p:grpSpPr>
      <p:grpSp>
        <p:nvGrpSpPr>
          <p:cNvPr id="260" name="Group 7"/>
          <p:cNvGrpSpPr/>
          <p:nvPr/>
        </p:nvGrpSpPr>
        <p:grpSpPr>
          <a:xfrm>
            <a:off x="-1" y="0"/>
            <a:ext cx="13011576" cy="9751344"/>
            <a:chOff x="0" y="0"/>
            <a:chExt cx="13011574" cy="9751342"/>
          </a:xfrm>
        </p:grpSpPr>
        <p:sp>
          <p:nvSpPr>
            <p:cNvPr id="255" name="Rectangle 2"/>
            <p:cNvSpPr/>
            <p:nvPr/>
          </p:nvSpPr>
          <p:spPr>
            <a:xfrm>
              <a:off x="-1" y="0"/>
              <a:ext cx="1192108" cy="9751344"/>
            </a:xfrm>
            <a:prstGeom prst="rect">
              <a:avLst/>
            </a:prstGeom>
            <a:gradFill flip="none" rotWithShape="1">
              <a:gsLst>
                <a:gs pos="0">
                  <a:srgbClr val="000000"/>
                </a:gs>
                <a:gs pos="50000">
                  <a:srgbClr val="FFFFFF"/>
                </a:gs>
                <a:gs pos="100000">
                  <a:srgbClr val="000000"/>
                </a:gs>
              </a:gsLst>
              <a:lin ang="5400000" scaled="0"/>
            </a:gra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Times New Roman"/>
                  <a:ea typeface="Times New Roman"/>
                  <a:cs typeface="Times New Roman"/>
                  <a:sym typeface="Times New Roman"/>
                </a:defRPr>
              </a:pPr>
            </a:p>
          </p:txBody>
        </p:sp>
        <p:sp>
          <p:nvSpPr>
            <p:cNvPr id="256" name="Line 3"/>
            <p:cNvSpPr/>
            <p:nvPr/>
          </p:nvSpPr>
          <p:spPr>
            <a:xfrm>
              <a:off x="0" y="521546"/>
              <a:ext cx="13004802" cy="1"/>
            </a:xfrm>
            <a:prstGeom prst="line">
              <a:avLst/>
            </a:prstGeom>
            <a:noFill/>
            <a:ln w="12700" cap="flat">
              <a:solidFill>
                <a:srgbClr val="008080"/>
              </a:solidFill>
              <a:prstDash val="solid"/>
              <a:round/>
            </a:ln>
            <a:effectLst/>
          </p:spPr>
          <p:txBody>
            <a:bodyPr wrap="square" lIns="65023" tIns="65023" rIns="65023" bIns="65023" numCol="1" anchor="t">
              <a:noAutofit/>
            </a:bodyPr>
            <a:lstStyle/>
            <a:p>
              <a:pPr algn="l" defTabSz="1300480">
                <a:defRPr sz="2400">
                  <a:solidFill>
                    <a:srgbClr val="FFFFFF"/>
                  </a:solidFill>
                  <a:latin typeface="Times New Roman"/>
                  <a:ea typeface="Times New Roman"/>
                  <a:cs typeface="Times New Roman"/>
                  <a:sym typeface="Times New Roman"/>
                </a:defRPr>
              </a:pPr>
            </a:p>
          </p:txBody>
        </p:sp>
        <p:sp>
          <p:nvSpPr>
            <p:cNvPr id="257" name="Line 4"/>
            <p:cNvSpPr/>
            <p:nvPr/>
          </p:nvSpPr>
          <p:spPr>
            <a:xfrm>
              <a:off x="-1" y="643466"/>
              <a:ext cx="13011576" cy="1"/>
            </a:xfrm>
            <a:prstGeom prst="line">
              <a:avLst/>
            </a:prstGeom>
            <a:noFill/>
            <a:ln w="12700" cap="flat">
              <a:solidFill>
                <a:srgbClr val="FFFFFF"/>
              </a:solidFill>
              <a:prstDash val="solid"/>
              <a:round/>
            </a:ln>
            <a:effectLst/>
          </p:spPr>
          <p:txBody>
            <a:bodyPr wrap="square" lIns="65023" tIns="65023" rIns="65023" bIns="65023" numCol="1" anchor="t">
              <a:noAutofit/>
            </a:bodyPr>
            <a:lstStyle/>
            <a:p>
              <a:pPr algn="l" defTabSz="1300480">
                <a:defRPr sz="2400">
                  <a:solidFill>
                    <a:srgbClr val="FFFFFF"/>
                  </a:solidFill>
                  <a:latin typeface="Times New Roman"/>
                  <a:ea typeface="Times New Roman"/>
                  <a:cs typeface="Times New Roman"/>
                  <a:sym typeface="Times New Roman"/>
                </a:defRPr>
              </a:pPr>
            </a:p>
          </p:txBody>
        </p:sp>
        <p:sp>
          <p:nvSpPr>
            <p:cNvPr id="258" name="Line 5"/>
            <p:cNvSpPr/>
            <p:nvPr/>
          </p:nvSpPr>
          <p:spPr>
            <a:xfrm>
              <a:off x="0" y="8967894"/>
              <a:ext cx="13004802" cy="1"/>
            </a:xfrm>
            <a:prstGeom prst="line">
              <a:avLst/>
            </a:prstGeom>
            <a:noFill/>
            <a:ln w="12700" cap="flat">
              <a:solidFill>
                <a:srgbClr val="FFFFFF"/>
              </a:solidFill>
              <a:prstDash val="solid"/>
              <a:round/>
            </a:ln>
            <a:effectLst/>
          </p:spPr>
          <p:txBody>
            <a:bodyPr wrap="square" lIns="65023" tIns="65023" rIns="65023" bIns="65023" numCol="1" anchor="t">
              <a:noAutofit/>
            </a:bodyPr>
            <a:lstStyle/>
            <a:p>
              <a:pPr algn="l" defTabSz="1300480">
                <a:defRPr sz="2400">
                  <a:solidFill>
                    <a:srgbClr val="FFFFFF"/>
                  </a:solidFill>
                  <a:latin typeface="Times New Roman"/>
                  <a:ea typeface="Times New Roman"/>
                  <a:cs typeface="Times New Roman"/>
                  <a:sym typeface="Times New Roman"/>
                </a:defRPr>
              </a:pPr>
            </a:p>
          </p:txBody>
        </p:sp>
        <p:sp>
          <p:nvSpPr>
            <p:cNvPr id="259" name="Line 6"/>
            <p:cNvSpPr/>
            <p:nvPr/>
          </p:nvSpPr>
          <p:spPr>
            <a:xfrm>
              <a:off x="-1" y="9130454"/>
              <a:ext cx="13011576" cy="1"/>
            </a:xfrm>
            <a:prstGeom prst="line">
              <a:avLst/>
            </a:prstGeom>
            <a:noFill/>
            <a:ln w="12700" cap="flat">
              <a:solidFill>
                <a:srgbClr val="008080"/>
              </a:solidFill>
              <a:prstDash val="solid"/>
              <a:round/>
            </a:ln>
            <a:effectLst/>
          </p:spPr>
          <p:txBody>
            <a:bodyPr wrap="square" lIns="65023" tIns="65023" rIns="65023" bIns="65023" numCol="1" anchor="t">
              <a:noAutofit/>
            </a:bodyPr>
            <a:lstStyle/>
            <a:p>
              <a:pPr algn="l" defTabSz="1300480">
                <a:defRPr sz="2400">
                  <a:solidFill>
                    <a:srgbClr val="FFFFFF"/>
                  </a:solidFill>
                  <a:latin typeface="Times New Roman"/>
                  <a:ea typeface="Times New Roman"/>
                  <a:cs typeface="Times New Roman"/>
                  <a:sym typeface="Times New Roman"/>
                </a:defRPr>
              </a:pPr>
            </a:p>
          </p:txBody>
        </p:sp>
      </p:grpSp>
      <p:sp>
        <p:nvSpPr>
          <p:cNvPr id="261" name="Title Text"/>
          <p:cNvSpPr txBox="1"/>
          <p:nvPr>
            <p:ph type="title"/>
          </p:nvPr>
        </p:nvSpPr>
        <p:spPr>
          <a:xfrm>
            <a:off x="1517226" y="3251200"/>
            <a:ext cx="11054081" cy="1625600"/>
          </a:xfrm>
          <a:prstGeom prst="rect">
            <a:avLst/>
          </a:prstGeom>
        </p:spPr>
        <p:txBody>
          <a:bodyPr lIns="65476" tIns="65476" rIns="65476" bIns="65476"/>
          <a:lstStyle>
            <a:lvl1pPr algn="l" defTabSz="1300480">
              <a:defRPr cap="none" i="1" sz="6200">
                <a:solidFill>
                  <a:srgbClr val="FFFF00"/>
                </a:solidFill>
                <a:latin typeface="Arial"/>
                <a:ea typeface="Arial"/>
                <a:cs typeface="Arial"/>
                <a:sym typeface="Arial"/>
              </a:defRPr>
            </a:lvl1pPr>
          </a:lstStyle>
          <a:p>
            <a:pPr/>
            <a:r>
              <a:t>Title Text</a:t>
            </a:r>
          </a:p>
        </p:txBody>
      </p:sp>
      <p:sp>
        <p:nvSpPr>
          <p:cNvPr id="262" name="Body Level One…"/>
          <p:cNvSpPr txBox="1"/>
          <p:nvPr>
            <p:ph type="body" sz="quarter" idx="1"/>
          </p:nvPr>
        </p:nvSpPr>
        <p:spPr>
          <a:xfrm>
            <a:off x="2492586" y="5527040"/>
            <a:ext cx="9103361" cy="2492587"/>
          </a:xfrm>
          <a:prstGeom prst="rect">
            <a:avLst/>
          </a:prstGeom>
        </p:spPr>
        <p:txBody>
          <a:bodyPr lIns="65476" tIns="65476" rIns="65476" bIns="65476" anchor="t"/>
          <a:lstStyle>
            <a:lvl1pPr marL="0" indent="0" algn="ctr" defTabSz="1300480">
              <a:spcBef>
                <a:spcPts val="1000"/>
              </a:spcBef>
              <a:buSzTx/>
              <a:buNone/>
              <a:defRPr sz="4400">
                <a:solidFill>
                  <a:srgbClr val="FFFFFF"/>
                </a:solidFill>
                <a:latin typeface="Times New Roman"/>
                <a:ea typeface="Times New Roman"/>
                <a:cs typeface="Times New Roman"/>
                <a:sym typeface="Times New Roman"/>
              </a:defRPr>
            </a:lvl1pPr>
            <a:lvl2pPr marL="906235" indent="-449035" algn="ctr" defTabSz="1300480">
              <a:spcBef>
                <a:spcPts val="1000"/>
              </a:spcBef>
              <a:buSzPct val="100000"/>
              <a:defRPr sz="4400">
                <a:solidFill>
                  <a:srgbClr val="FFFFFF"/>
                </a:solidFill>
                <a:latin typeface="Times New Roman"/>
                <a:ea typeface="Times New Roman"/>
                <a:cs typeface="Times New Roman"/>
                <a:sym typeface="Times New Roman"/>
              </a:defRPr>
            </a:lvl2pPr>
            <a:lvl3pPr marL="1333500" indent="-419100" algn="ctr" defTabSz="1300480">
              <a:spcBef>
                <a:spcPts val="1000"/>
              </a:spcBef>
              <a:buSzPct val="100000"/>
              <a:defRPr sz="4400">
                <a:solidFill>
                  <a:srgbClr val="FFFFFF"/>
                </a:solidFill>
                <a:latin typeface="Times New Roman"/>
                <a:ea typeface="Times New Roman"/>
                <a:cs typeface="Times New Roman"/>
                <a:sym typeface="Times New Roman"/>
              </a:defRPr>
            </a:lvl3pPr>
            <a:lvl4pPr marL="1874520" indent="-502920" algn="ctr" defTabSz="1300480">
              <a:spcBef>
                <a:spcPts val="1000"/>
              </a:spcBef>
              <a:buSzPct val="100000"/>
              <a:defRPr sz="4400">
                <a:solidFill>
                  <a:srgbClr val="FFFFFF"/>
                </a:solidFill>
                <a:latin typeface="Times New Roman"/>
                <a:ea typeface="Times New Roman"/>
                <a:cs typeface="Times New Roman"/>
                <a:sym typeface="Times New Roman"/>
              </a:defRPr>
            </a:lvl4pPr>
            <a:lvl5pPr marL="2331720" indent="-502920" algn="ctr" defTabSz="1300480">
              <a:spcBef>
                <a:spcPts val="1000"/>
              </a:spcBef>
              <a:buSzPct val="100000"/>
              <a:defRPr sz="4400">
                <a:solidFill>
                  <a:srgbClr val="FFFFFF"/>
                </a:solidFill>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263" name="Slide Number"/>
          <p:cNvSpPr txBox="1"/>
          <p:nvPr>
            <p:ph type="sldNum" sz="quarter" idx="2"/>
          </p:nvPr>
        </p:nvSpPr>
        <p:spPr>
          <a:xfrm>
            <a:off x="12199054" y="9232251"/>
            <a:ext cx="372254" cy="387943"/>
          </a:xfrm>
          <a:prstGeom prst="rect">
            <a:avLst/>
          </a:prstGeom>
        </p:spPr>
        <p:txBody>
          <a:bodyPr lIns="65476" tIns="65476" rIns="65476" bIns="65476" anchor="ctr"/>
          <a:lstStyle>
            <a:lvl1pPr algn="r" defTabSz="1300480">
              <a:defRPr>
                <a:solidFill>
                  <a:srgbClr val="FFFFFF"/>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336699"/>
            </a:gs>
            <a:gs pos="100000">
              <a:srgbClr val="001428"/>
            </a:gs>
          </a:gsLst>
          <a:path path="circle">
            <a:fillToRect l="50000" t="50000" r="50000" b="50000"/>
          </a:path>
        </a:gradFill>
      </p:bgPr>
    </p:bg>
    <p:spTree>
      <p:nvGrpSpPr>
        <p:cNvPr id="1" name=""/>
        <p:cNvGrpSpPr/>
        <p:nvPr/>
      </p:nvGrpSpPr>
      <p:grpSpPr>
        <a:xfrm>
          <a:off x="0" y="0"/>
          <a:ext cx="0" cy="0"/>
          <a:chOff x="0" y="0"/>
          <a:chExt cx="0" cy="0"/>
        </a:xfrm>
      </p:grpSpPr>
      <p:sp>
        <p:nvSpPr>
          <p:cNvPr id="270" name="Rectangle"/>
          <p:cNvSpPr/>
          <p:nvPr/>
        </p:nvSpPr>
        <p:spPr>
          <a:xfrm>
            <a:off x="-1" y="-1"/>
            <a:ext cx="2492588" cy="9751344"/>
          </a:xfrm>
          <a:prstGeom prst="rect">
            <a:avLst/>
          </a:prstGeom>
          <a:gradFill>
            <a:gsLst>
              <a:gs pos="0">
                <a:srgbClr val="001428"/>
              </a:gs>
              <a:gs pos="50000">
                <a:srgbClr val="336699"/>
              </a:gs>
              <a:gs pos="100000">
                <a:srgbClr val="001428"/>
              </a:gs>
            </a:gsLst>
            <a:lin ang="16200000"/>
          </a:gradFill>
          <a:ln w="12700">
            <a:miter lim="400000"/>
          </a:ln>
        </p:spPr>
        <p:txBody>
          <a:bodyPr lIns="65023" tIns="65023" rIns="65023" bIns="65023"/>
          <a:lstStyle/>
          <a:p>
            <a:pPr algn="l" defTabSz="1300480">
              <a:defRPr sz="3400">
                <a:solidFill>
                  <a:srgbClr val="DDDDDD"/>
                </a:solidFill>
                <a:latin typeface="Times New Roman"/>
                <a:ea typeface="Times New Roman"/>
                <a:cs typeface="Times New Roman"/>
                <a:sym typeface="Times New Roman"/>
              </a:defRPr>
            </a:pPr>
          </a:p>
        </p:txBody>
      </p:sp>
      <p:grpSp>
        <p:nvGrpSpPr>
          <p:cNvPr id="279" name="Group"/>
          <p:cNvGrpSpPr/>
          <p:nvPr/>
        </p:nvGrpSpPr>
        <p:grpSpPr>
          <a:xfrm>
            <a:off x="216746" y="532835"/>
            <a:ext cx="2167468" cy="1743005"/>
            <a:chOff x="0" y="0"/>
            <a:chExt cx="2167466" cy="1743004"/>
          </a:xfrm>
        </p:grpSpPr>
        <p:sp>
          <p:nvSpPr>
            <p:cNvPr id="271" name="Shape"/>
            <p:cNvSpPr/>
            <p:nvPr/>
          </p:nvSpPr>
          <p:spPr>
            <a:xfrm>
              <a:off x="1449493" y="584764"/>
              <a:ext cx="717974" cy="717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449"/>
                  </a:moveTo>
                  <a:lnTo>
                    <a:pt x="21600" y="21600"/>
                  </a:lnTo>
                  <a:lnTo>
                    <a:pt x="68" y="6725"/>
                  </a:lnTo>
                  <a:lnTo>
                    <a:pt x="0" y="7336"/>
                  </a:lnTo>
                  <a:lnTo>
                    <a:pt x="3125" y="0"/>
                  </a:lnTo>
                  <a:lnTo>
                    <a:pt x="21600" y="13449"/>
                  </a:lnTo>
                </a:path>
              </a:pathLst>
            </a:custGeom>
            <a:gradFill flip="none" rotWithShape="1">
              <a:gsLst>
                <a:gs pos="0">
                  <a:srgbClr val="001428"/>
                </a:gs>
                <a:gs pos="100000">
                  <a:srgbClr val="336699"/>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sp>
          <p:nvSpPr>
            <p:cNvPr id="272" name="Shape"/>
            <p:cNvSpPr/>
            <p:nvPr/>
          </p:nvSpPr>
          <p:spPr>
            <a:xfrm>
              <a:off x="0" y="584764"/>
              <a:ext cx="717974" cy="717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449"/>
                  </a:moveTo>
                  <a:lnTo>
                    <a:pt x="0" y="21600"/>
                  </a:lnTo>
                  <a:lnTo>
                    <a:pt x="21464" y="6725"/>
                  </a:lnTo>
                  <a:lnTo>
                    <a:pt x="21600" y="7336"/>
                  </a:lnTo>
                  <a:lnTo>
                    <a:pt x="18408" y="0"/>
                  </a:lnTo>
                  <a:lnTo>
                    <a:pt x="0" y="13449"/>
                  </a:lnTo>
                </a:path>
              </a:pathLst>
            </a:custGeom>
            <a:gradFill flip="none" rotWithShape="1">
              <a:gsLst>
                <a:gs pos="0">
                  <a:srgbClr val="336699"/>
                </a:gs>
                <a:gs pos="100000">
                  <a:srgbClr val="001428"/>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grpSp>
          <p:nvGrpSpPr>
            <p:cNvPr id="277" name="Group"/>
            <p:cNvGrpSpPr/>
            <p:nvPr/>
          </p:nvGrpSpPr>
          <p:grpSpPr>
            <a:xfrm>
              <a:off x="126435" y="-1"/>
              <a:ext cx="1855894" cy="1743006"/>
              <a:chOff x="0" y="0"/>
              <a:chExt cx="1855893" cy="1743004"/>
            </a:xfrm>
          </p:grpSpPr>
          <p:sp>
            <p:nvSpPr>
              <p:cNvPr id="273" name="Triangle"/>
              <p:cNvSpPr/>
              <p:nvPr/>
            </p:nvSpPr>
            <p:spPr>
              <a:xfrm flipH="1" rot="10800000">
                <a:off x="0" y="-1"/>
                <a:ext cx="1855894" cy="17430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0"/>
                    </a:moveTo>
                    <a:lnTo>
                      <a:pt x="0" y="21600"/>
                    </a:lnTo>
                    <a:lnTo>
                      <a:pt x="21600" y="21600"/>
                    </a:lnTo>
                    <a:close/>
                  </a:path>
                </a:pathLst>
              </a:custGeom>
              <a:blipFill rotWithShape="1">
                <a:blip r:embed="rId2"/>
                <a:srcRect l="0" t="0" r="0" b="0"/>
                <a:tile tx="0" ty="0" sx="100000" sy="100000" flip="none" algn="tl"/>
              </a:blipFill>
              <a:ln w="12700" cap="sq">
                <a:solidFill>
                  <a:srgbClr val="006633"/>
                </a:solidFill>
                <a:prstDash val="solid"/>
                <a:round/>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sp>
            <p:nvSpPr>
              <p:cNvPr id="274" name="Shape"/>
              <p:cNvSpPr/>
              <p:nvPr/>
            </p:nvSpPr>
            <p:spPr>
              <a:xfrm>
                <a:off x="0" y="0"/>
                <a:ext cx="927947" cy="17430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7823"/>
                    </a:lnTo>
                    <a:lnTo>
                      <a:pt x="6674" y="2098"/>
                    </a:lnTo>
                    <a:lnTo>
                      <a:pt x="0" y="0"/>
                    </a:lnTo>
                    <a:lnTo>
                      <a:pt x="21600" y="21600"/>
                    </a:lnTo>
                  </a:path>
                </a:pathLst>
              </a:custGeom>
              <a:solidFill>
                <a:srgbClr val="002010">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sp>
            <p:nvSpPr>
              <p:cNvPr id="275" name="Shape"/>
              <p:cNvSpPr/>
              <p:nvPr/>
            </p:nvSpPr>
            <p:spPr>
              <a:xfrm>
                <a:off x="0" y="0"/>
                <a:ext cx="1855894" cy="1715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337" y="21600"/>
                    </a:lnTo>
                    <a:lnTo>
                      <a:pt x="18709" y="21600"/>
                    </a:lnTo>
                    <a:lnTo>
                      <a:pt x="21600" y="0"/>
                    </a:lnTo>
                    <a:lnTo>
                      <a:pt x="0" y="0"/>
                    </a:lnTo>
                  </a:path>
                </a:pathLst>
              </a:custGeom>
              <a:solidFill>
                <a:srgbClr val="71BB96">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sp>
            <p:nvSpPr>
              <p:cNvPr id="276" name="Shape"/>
              <p:cNvSpPr/>
              <p:nvPr/>
            </p:nvSpPr>
            <p:spPr>
              <a:xfrm>
                <a:off x="927946" y="0"/>
                <a:ext cx="927948" cy="17430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7823"/>
                    </a:lnTo>
                    <a:lnTo>
                      <a:pt x="14873" y="2098"/>
                    </a:lnTo>
                    <a:lnTo>
                      <a:pt x="21600" y="0"/>
                    </a:lnTo>
                    <a:lnTo>
                      <a:pt x="0" y="21600"/>
                    </a:lnTo>
                  </a:path>
                </a:pathLst>
              </a:custGeom>
              <a:solidFill>
                <a:srgbClr val="006633">
                  <a:alpha val="50000"/>
                </a:srgbClr>
              </a:solidFill>
              <a:ln w="12700" cap="sq">
                <a:solidFill>
                  <a:srgbClr val="006633"/>
                </a:solidFill>
                <a:prstDash val="solid"/>
                <a:round/>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grpSp>
        <p:sp>
          <p:nvSpPr>
            <p:cNvPr id="278" name="Rectangle"/>
            <p:cNvSpPr/>
            <p:nvPr/>
          </p:nvSpPr>
          <p:spPr>
            <a:xfrm>
              <a:off x="0" y="1056640"/>
              <a:ext cx="2165209" cy="246098"/>
            </a:xfrm>
            <a:prstGeom prst="rect">
              <a:avLst/>
            </a:prstGeom>
            <a:gradFill flip="none" rotWithShape="1">
              <a:gsLst>
                <a:gs pos="0">
                  <a:srgbClr val="001428"/>
                </a:gs>
                <a:gs pos="50000">
                  <a:srgbClr val="699BCD"/>
                </a:gs>
                <a:gs pos="100000">
                  <a:srgbClr val="001428"/>
                </a:gs>
              </a:gsLst>
              <a:lin ang="0" scaled="0"/>
            </a:gradFill>
            <a:ln w="12700" cap="flat">
              <a:noFill/>
              <a:miter lim="400000"/>
            </a:ln>
            <a:effectLst/>
          </p:spPr>
          <p:txBody>
            <a:bodyPr wrap="square" lIns="65023" tIns="65023" rIns="65023" bIns="65023" numCol="1" anchor="t">
              <a:noAutofit/>
            </a:bodyPr>
            <a:lstStyle/>
            <a:p>
              <a:pPr algn="l" defTabSz="1300480">
                <a:defRPr sz="2400">
                  <a:solidFill>
                    <a:srgbClr val="DDDDDD"/>
                  </a:solidFill>
                  <a:latin typeface="Arial"/>
                  <a:ea typeface="Arial"/>
                  <a:cs typeface="Arial"/>
                  <a:sym typeface="Arial"/>
                </a:defRPr>
              </a:pPr>
            </a:p>
          </p:txBody>
        </p:sp>
      </p:grpSp>
      <p:sp>
        <p:nvSpPr>
          <p:cNvPr id="280" name="Title Text"/>
          <p:cNvSpPr txBox="1"/>
          <p:nvPr>
            <p:ph type="title"/>
          </p:nvPr>
        </p:nvSpPr>
        <p:spPr>
          <a:xfrm>
            <a:off x="2600959" y="-1"/>
            <a:ext cx="10403841" cy="1300481"/>
          </a:xfrm>
          <a:prstGeom prst="rect">
            <a:avLst/>
          </a:prstGeom>
        </p:spPr>
        <p:txBody>
          <a:bodyPr lIns="65476" tIns="65476" rIns="65476" bIns="65476"/>
          <a:lstStyle>
            <a:lvl1pPr algn="l" defTabSz="1300480">
              <a:defRPr cap="none" sz="6200">
                <a:solidFill>
                  <a:srgbClr val="CCFFCC"/>
                </a:solidFill>
                <a:effectLst>
                  <a:outerShdw sx="100000" sy="100000" kx="0" ky="0" algn="b" rotWithShape="0" blurRad="12700" dist="25400" dir="2700000">
                    <a:srgbClr val="000000"/>
                  </a:outerShdw>
                </a:effectLst>
                <a:latin typeface="Times New Roman"/>
                <a:ea typeface="Times New Roman"/>
                <a:cs typeface="Times New Roman"/>
                <a:sym typeface="Times New Roman"/>
              </a:defRPr>
            </a:lvl1pPr>
          </a:lstStyle>
          <a:p>
            <a:pPr/>
            <a:r>
              <a:t>Title Text</a:t>
            </a:r>
          </a:p>
        </p:txBody>
      </p:sp>
      <p:sp>
        <p:nvSpPr>
          <p:cNvPr id="281" name="Body Level One…"/>
          <p:cNvSpPr txBox="1"/>
          <p:nvPr>
            <p:ph type="body" sz="half" idx="1"/>
          </p:nvPr>
        </p:nvSpPr>
        <p:spPr>
          <a:xfrm>
            <a:off x="941493" y="2709333"/>
            <a:ext cx="5424688" cy="5852161"/>
          </a:xfrm>
          <a:prstGeom prst="rect">
            <a:avLst/>
          </a:prstGeom>
        </p:spPr>
        <p:txBody>
          <a:bodyPr lIns="65476" tIns="65476" rIns="65476" bIns="65476" anchor="t"/>
          <a:lstStyle>
            <a:lvl1pPr marL="476250" indent="-476250" defTabSz="1300480">
              <a:spcBef>
                <a:spcPts val="1200"/>
              </a:spcBef>
              <a:buClr>
                <a:srgbClr val="CCFFCC"/>
              </a:buClr>
              <a:buSzPct val="90000"/>
              <a:defRPr sz="5000">
                <a:solidFill>
                  <a:srgbClr val="DDDDDD"/>
                </a:solidFill>
                <a:effectLst>
                  <a:outerShdw sx="100000" sy="100000" kx="0" ky="0" algn="b" rotWithShape="0" blurRad="12700" dist="25400" dir="2700000">
                    <a:srgbClr val="000000"/>
                  </a:outerShdw>
                </a:effectLst>
                <a:latin typeface="Times New Roman"/>
                <a:ea typeface="Times New Roman"/>
                <a:cs typeface="Times New Roman"/>
                <a:sym typeface="Times New Roman"/>
              </a:defRPr>
            </a:lvl1pPr>
            <a:lvl2pPr marL="903684" indent="-446484" defTabSz="1300480">
              <a:spcBef>
                <a:spcPts val="1200"/>
              </a:spcBef>
              <a:buClr>
                <a:srgbClr val="CCFFCC"/>
              </a:buClr>
              <a:buSzPct val="100000"/>
              <a:buChar char="–"/>
              <a:defRPr sz="5000">
                <a:solidFill>
                  <a:srgbClr val="DDDDDD"/>
                </a:solidFill>
                <a:effectLst>
                  <a:outerShdw sx="100000" sy="100000" kx="0" ky="0" algn="b" rotWithShape="0" blurRad="12700" dist="25400" dir="2700000">
                    <a:srgbClr val="000000"/>
                  </a:outerShdw>
                </a:effectLst>
                <a:latin typeface="Times New Roman"/>
                <a:ea typeface="Times New Roman"/>
                <a:cs typeface="Times New Roman"/>
                <a:sym typeface="Times New Roman"/>
              </a:defRPr>
            </a:lvl2pPr>
            <a:lvl3pPr marL="1322614" indent="-408214" defTabSz="1300480">
              <a:spcBef>
                <a:spcPts val="1200"/>
              </a:spcBef>
              <a:buClr>
                <a:srgbClr val="CCFFCC"/>
              </a:buClr>
              <a:buSzPct val="100000"/>
              <a:defRPr sz="5000">
                <a:solidFill>
                  <a:srgbClr val="DDDDDD"/>
                </a:solidFill>
                <a:effectLst>
                  <a:outerShdw sx="100000" sy="100000" kx="0" ky="0" algn="b" rotWithShape="0" blurRad="12700" dist="25400" dir="2700000">
                    <a:srgbClr val="000000"/>
                  </a:outerShdw>
                </a:effectLst>
                <a:latin typeface="Times New Roman"/>
                <a:ea typeface="Times New Roman"/>
                <a:cs typeface="Times New Roman"/>
                <a:sym typeface="Times New Roman"/>
              </a:defRPr>
            </a:lvl3pPr>
            <a:lvl4pPr marL="1847850" indent="-476250" defTabSz="1300480">
              <a:spcBef>
                <a:spcPts val="1200"/>
              </a:spcBef>
              <a:buClr>
                <a:srgbClr val="CCFFCC"/>
              </a:buClr>
              <a:buSzPct val="100000"/>
              <a:buChar char="–"/>
              <a:defRPr sz="5000">
                <a:solidFill>
                  <a:srgbClr val="DDDDDD"/>
                </a:solidFill>
                <a:effectLst>
                  <a:outerShdw sx="100000" sy="100000" kx="0" ky="0" algn="b" rotWithShape="0" blurRad="12700" dist="25400" dir="2700000">
                    <a:srgbClr val="000000"/>
                  </a:outerShdw>
                </a:effectLst>
                <a:latin typeface="Times New Roman"/>
                <a:ea typeface="Times New Roman"/>
                <a:cs typeface="Times New Roman"/>
                <a:sym typeface="Times New Roman"/>
              </a:defRPr>
            </a:lvl4pPr>
            <a:lvl5pPr marL="2463800" indent="-635000" defTabSz="1300480">
              <a:spcBef>
                <a:spcPts val="1200"/>
              </a:spcBef>
              <a:buClr>
                <a:srgbClr val="CCFFCC"/>
              </a:buClr>
              <a:buSzPct val="100000"/>
              <a:defRPr sz="5000">
                <a:solidFill>
                  <a:srgbClr val="DDDDDD"/>
                </a:solidFill>
                <a:effectLst>
                  <a:outerShdw sx="100000" sy="100000" kx="0" ky="0" algn="b" rotWithShape="0" blurRad="12700" dist="25400" dir="2700000">
                    <a:srgbClr val="000000"/>
                  </a:outerShdw>
                </a:effectLst>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282" name="Rectangle"/>
          <p:cNvSpPr/>
          <p:nvPr>
            <p:ph type="body" sz="half" idx="21"/>
          </p:nvPr>
        </p:nvSpPr>
        <p:spPr>
          <a:xfrm>
            <a:off x="6570885" y="2709333"/>
            <a:ext cx="5424689" cy="5852161"/>
          </a:xfrm>
          <a:prstGeom prst="rect">
            <a:avLst/>
          </a:prstGeom>
        </p:spPr>
        <p:txBody>
          <a:bodyPr lIns="65476" tIns="65476" rIns="65476" bIns="65476" anchor="t"/>
          <a:lstStyle/>
          <a:p>
            <a:pPr marL="476250" indent="-476250" defTabSz="1300480">
              <a:spcBef>
                <a:spcPts val="1200"/>
              </a:spcBef>
              <a:buClr>
                <a:srgbClr val="CCFFCC"/>
              </a:buClr>
              <a:buSzPct val="90000"/>
              <a:buChar char="Ú"/>
              <a:defRPr sz="5000">
                <a:solidFill>
                  <a:srgbClr val="DDDDDD"/>
                </a:solidFill>
                <a:effectLst>
                  <a:outerShdw sx="100000" sy="100000" kx="0" ky="0" algn="b" rotWithShape="0" blurRad="12700" dist="25400" dir="2700000">
                    <a:srgbClr val="000000"/>
                  </a:outerShdw>
                </a:effectLst>
                <a:latin typeface="Times New Roman"/>
                <a:ea typeface="Times New Roman"/>
                <a:cs typeface="Times New Roman"/>
                <a:sym typeface="Times New Roman"/>
              </a:defRPr>
            </a:pPr>
          </a:p>
        </p:txBody>
      </p:sp>
      <p:sp>
        <p:nvSpPr>
          <p:cNvPr id="283" name="Slide Number"/>
          <p:cNvSpPr txBox="1"/>
          <p:nvPr>
            <p:ph type="sldNum" sz="quarter" idx="2"/>
          </p:nvPr>
        </p:nvSpPr>
        <p:spPr>
          <a:xfrm>
            <a:off x="12632547" y="9234509"/>
            <a:ext cx="372254" cy="387943"/>
          </a:xfrm>
          <a:prstGeom prst="rect">
            <a:avLst/>
          </a:prstGeom>
        </p:spPr>
        <p:txBody>
          <a:bodyPr lIns="65476" tIns="65476" rIns="65476" bIns="65476" anchor="ctr"/>
          <a:lstStyle>
            <a:lvl1pPr algn="r" defTabSz="1300480">
              <a:defRPr>
                <a:solidFill>
                  <a:srgbClr val="699BCD"/>
                </a:solidFill>
                <a:effectLst>
                  <a:outerShdw sx="100000" sy="100000" kx="0" ky="0" algn="b" rotWithShape="0" blurRad="12700" dist="25400" dir="2700000">
                    <a:srgbClr val="000000"/>
                  </a:outerShdw>
                </a:effectLst>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2181B7"/>
        </a:solidFill>
      </p:bgPr>
    </p:bg>
    <p:spTree>
      <p:nvGrpSpPr>
        <p:cNvPr id="1" name=""/>
        <p:cNvGrpSpPr/>
        <p:nvPr/>
      </p:nvGrpSpPr>
      <p:grpSpPr>
        <a:xfrm>
          <a:off x="0" y="0"/>
          <a:ext cx="0" cy="0"/>
          <a:chOff x="0" y="0"/>
          <a:chExt cx="0" cy="0"/>
        </a:xfrm>
      </p:grpSpPr>
      <p:grpSp>
        <p:nvGrpSpPr>
          <p:cNvPr id="292" name="Group"/>
          <p:cNvGrpSpPr/>
          <p:nvPr/>
        </p:nvGrpSpPr>
        <p:grpSpPr>
          <a:xfrm>
            <a:off x="-1" y="-1"/>
            <a:ext cx="13004802" cy="9753601"/>
            <a:chOff x="0" y="0"/>
            <a:chExt cx="13004801" cy="9753600"/>
          </a:xfrm>
        </p:grpSpPr>
        <p:sp>
          <p:nvSpPr>
            <p:cNvPr id="290" name="Rectangle"/>
            <p:cNvSpPr/>
            <p:nvPr/>
          </p:nvSpPr>
          <p:spPr>
            <a:xfrm>
              <a:off x="-1" y="0"/>
              <a:ext cx="13004802" cy="1207912"/>
            </a:xfrm>
            <a:prstGeom prst="rect">
              <a:avLst/>
            </a:prstGeom>
            <a:gradFill flip="none" rotWithShape="1">
              <a:gsLst>
                <a:gs pos="0">
                  <a:srgbClr val="2181B7"/>
                </a:gs>
                <a:gs pos="100000">
                  <a:srgbClr val="1C6D9A"/>
                </a:gs>
              </a:gsLst>
              <a:lin ang="1620000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291" name="Rectangle"/>
            <p:cNvSpPr/>
            <p:nvPr/>
          </p:nvSpPr>
          <p:spPr>
            <a:xfrm>
              <a:off x="-1" y="7105226"/>
              <a:ext cx="13004802" cy="2648375"/>
            </a:xfrm>
            <a:prstGeom prst="rect">
              <a:avLst/>
            </a:prstGeom>
            <a:gradFill flip="none" rotWithShape="1">
              <a:gsLst>
                <a:gs pos="0">
                  <a:srgbClr val="1C6D9A"/>
                </a:gs>
                <a:gs pos="100000">
                  <a:srgbClr val="2181B7"/>
                </a:gs>
              </a:gsLst>
              <a:lin ang="1620000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grpSp>
      <p:grpSp>
        <p:nvGrpSpPr>
          <p:cNvPr id="300" name="Group"/>
          <p:cNvGrpSpPr/>
          <p:nvPr/>
        </p:nvGrpSpPr>
        <p:grpSpPr>
          <a:xfrm>
            <a:off x="216746" y="447039"/>
            <a:ext cx="1205654" cy="9306562"/>
            <a:chOff x="0" y="0"/>
            <a:chExt cx="1205653" cy="9306560"/>
          </a:xfrm>
        </p:grpSpPr>
        <p:sp>
          <p:nvSpPr>
            <p:cNvPr id="293" name="Shape"/>
            <p:cNvSpPr/>
            <p:nvPr/>
          </p:nvSpPr>
          <p:spPr>
            <a:xfrm flipH="1" rot="5400000">
              <a:off x="-32738" y="4056097"/>
              <a:ext cx="1273387"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99FFCC"/>
                </a:gs>
                <a:gs pos="100000">
                  <a:srgbClr val="01B0FF"/>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294" name="Shape"/>
            <p:cNvSpPr/>
            <p:nvPr/>
          </p:nvSpPr>
          <p:spPr>
            <a:xfrm flipH="1" rot="5400000">
              <a:off x="-32738" y="5397217"/>
              <a:ext cx="1273387"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99FFCC"/>
                </a:gs>
                <a:gs pos="100000">
                  <a:srgbClr val="01B0FF"/>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295" name="Shape"/>
            <p:cNvSpPr/>
            <p:nvPr/>
          </p:nvSpPr>
          <p:spPr>
            <a:xfrm flipH="1" rot="5400000">
              <a:off x="-34996" y="6736080"/>
              <a:ext cx="1273388" cy="12033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99FFCC"/>
                </a:gs>
                <a:gs pos="100000">
                  <a:srgbClr val="01B0FF"/>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296" name="Shape"/>
            <p:cNvSpPr/>
            <p:nvPr/>
          </p:nvSpPr>
          <p:spPr>
            <a:xfrm flipH="1" rot="5400000">
              <a:off x="-28223" y="8074942"/>
              <a:ext cx="1259841"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99FFCC"/>
                </a:gs>
                <a:gs pos="100000">
                  <a:srgbClr val="01B0FF"/>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297" name="Shape"/>
            <p:cNvSpPr/>
            <p:nvPr/>
          </p:nvSpPr>
          <p:spPr>
            <a:xfrm flipH="1" rot="5400000">
              <a:off x="-32738" y="34995"/>
              <a:ext cx="1273387"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99FFCC"/>
                </a:gs>
                <a:gs pos="100000">
                  <a:srgbClr val="01B0FF"/>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298" name="Shape"/>
            <p:cNvSpPr/>
            <p:nvPr/>
          </p:nvSpPr>
          <p:spPr>
            <a:xfrm flipH="1" rot="5400000">
              <a:off x="-34996" y="1367084"/>
              <a:ext cx="1273388"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99FFCC"/>
                </a:gs>
                <a:gs pos="100000">
                  <a:srgbClr val="01B0FF"/>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299" name="Shape"/>
            <p:cNvSpPr/>
            <p:nvPr/>
          </p:nvSpPr>
          <p:spPr>
            <a:xfrm flipH="1" rot="5400000">
              <a:off x="-34996" y="2712720"/>
              <a:ext cx="1273388" cy="12033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99FFCC"/>
                </a:gs>
                <a:gs pos="100000">
                  <a:srgbClr val="01B0FF"/>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grpSp>
      <p:sp>
        <p:nvSpPr>
          <p:cNvPr id="301" name="Rectangle"/>
          <p:cNvSpPr/>
          <p:nvPr/>
        </p:nvSpPr>
        <p:spPr>
          <a:xfrm>
            <a:off x="627662" y="-1"/>
            <a:ext cx="392854" cy="9753601"/>
          </a:xfrm>
          <a:prstGeom prst="rect">
            <a:avLst/>
          </a:prstGeom>
          <a:gradFill>
            <a:gsLst>
              <a:gs pos="0">
                <a:srgbClr val="001932"/>
              </a:gs>
              <a:gs pos="50000">
                <a:srgbClr val="1C6D9A"/>
              </a:gs>
              <a:gs pos="100000">
                <a:srgbClr val="001932"/>
              </a:gs>
            </a:gsLst>
          </a:gradFill>
          <a:ln w="12700">
            <a:miter lim="400000"/>
          </a:ln>
        </p:spPr>
        <p:txBody>
          <a:bodyPr lIns="65023" tIns="65023" rIns="65023" bIns="65023" anchor="ctr"/>
          <a:lstStyle/>
          <a:p>
            <a:pPr defTabSz="1300480">
              <a:defRPr sz="5000">
                <a:solidFill>
                  <a:srgbClr val="FFFFFF"/>
                </a:solidFill>
                <a:latin typeface="Times New Roman"/>
                <a:ea typeface="Times New Roman"/>
                <a:cs typeface="Times New Roman"/>
                <a:sym typeface="Times New Roman"/>
              </a:defRPr>
            </a:pPr>
          </a:p>
        </p:txBody>
      </p:sp>
      <p:sp>
        <p:nvSpPr>
          <p:cNvPr id="302" name="Shape"/>
          <p:cNvSpPr/>
          <p:nvPr/>
        </p:nvSpPr>
        <p:spPr>
          <a:xfrm flipH="1">
            <a:off x="778933" y="3865315"/>
            <a:ext cx="12225868" cy="3612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24" y="0"/>
                </a:moveTo>
                <a:lnTo>
                  <a:pt x="0" y="0"/>
                </a:lnTo>
                <a:lnTo>
                  <a:pt x="0" y="21600"/>
                </a:lnTo>
                <a:lnTo>
                  <a:pt x="21224" y="21600"/>
                </a:lnTo>
                <a:lnTo>
                  <a:pt x="21600" y="10800"/>
                </a:lnTo>
                <a:close/>
              </a:path>
            </a:pathLst>
          </a:custGeom>
          <a:gradFill>
            <a:gsLst>
              <a:gs pos="0">
                <a:srgbClr val="001932"/>
              </a:gs>
              <a:gs pos="50000">
                <a:srgbClr val="1C6D9A"/>
              </a:gs>
              <a:gs pos="100000">
                <a:srgbClr val="001932"/>
              </a:gs>
            </a:gsLst>
            <a:lin ang="16200000"/>
          </a:gradFill>
          <a:ln w="12700">
            <a:miter lim="400000"/>
          </a:ln>
        </p:spPr>
        <p:txBody>
          <a:bodyPr lIns="65023" tIns="65023" rIns="65023" bIns="65023" anchor="ctr"/>
          <a:lstStyle/>
          <a:p>
            <a:pPr defTabSz="1300480">
              <a:defRPr sz="5000">
                <a:solidFill>
                  <a:srgbClr val="FFFFFF"/>
                </a:solidFill>
                <a:latin typeface="Times New Roman"/>
                <a:ea typeface="Times New Roman"/>
                <a:cs typeface="Times New Roman"/>
                <a:sym typeface="Times New Roman"/>
              </a:defRPr>
            </a:pPr>
          </a:p>
        </p:txBody>
      </p:sp>
      <p:sp>
        <p:nvSpPr>
          <p:cNvPr id="303" name="Oval"/>
          <p:cNvSpPr/>
          <p:nvPr/>
        </p:nvSpPr>
        <p:spPr>
          <a:xfrm>
            <a:off x="616373" y="3835964"/>
            <a:ext cx="419947" cy="390596"/>
          </a:xfrm>
          <a:prstGeom prst="ellipse">
            <a:avLst/>
          </a:prstGeom>
          <a:gradFill>
            <a:gsLst>
              <a:gs pos="0">
                <a:srgbClr val="FEFFFF"/>
              </a:gs>
              <a:gs pos="100000">
                <a:srgbClr val="1C6D9A"/>
              </a:gs>
            </a:gsLst>
            <a:path path="circle">
              <a:fillToRect l="37721" t="-19636" r="62278" b="119636"/>
            </a:path>
          </a:gradFill>
          <a:ln w="12700">
            <a:miter lim="400000"/>
          </a:ln>
        </p:spPr>
        <p:txBody>
          <a:bodyPr lIns="65023" tIns="65023" rIns="65023" bIns="65023" anchor="ctr"/>
          <a:lstStyle/>
          <a:p>
            <a:pPr defTabSz="1300480">
              <a:defRPr sz="5000">
                <a:solidFill>
                  <a:srgbClr val="FFFFFF"/>
                </a:solidFill>
                <a:latin typeface="Times New Roman"/>
                <a:ea typeface="Times New Roman"/>
                <a:cs typeface="Times New Roman"/>
                <a:sym typeface="Times New Roman"/>
              </a:defRPr>
            </a:pPr>
          </a:p>
        </p:txBody>
      </p:sp>
      <p:sp>
        <p:nvSpPr>
          <p:cNvPr id="304" name="Oval"/>
          <p:cNvSpPr/>
          <p:nvPr/>
        </p:nvSpPr>
        <p:spPr>
          <a:xfrm>
            <a:off x="13135751" y="3835964"/>
            <a:ext cx="433495" cy="390596"/>
          </a:xfrm>
          <a:prstGeom prst="ellipse">
            <a:avLst/>
          </a:prstGeom>
          <a:gradFill>
            <a:gsLst>
              <a:gs pos="0">
                <a:srgbClr val="FEFFFF"/>
              </a:gs>
              <a:gs pos="100000">
                <a:srgbClr val="1C6D9A"/>
              </a:gs>
            </a:gsLst>
            <a:path path="circle">
              <a:fillToRect l="37721" t="-19636" r="62278" b="119636"/>
            </a:path>
          </a:gradFill>
          <a:ln w="12700">
            <a:miter lim="400000"/>
          </a:ln>
        </p:spPr>
        <p:txBody>
          <a:bodyPr lIns="65023" tIns="65023" rIns="65023" bIns="65023" anchor="ctr"/>
          <a:lstStyle/>
          <a:p>
            <a:pPr defTabSz="1300480">
              <a:defRPr sz="5000">
                <a:solidFill>
                  <a:srgbClr val="FFFFFF"/>
                </a:solidFill>
                <a:latin typeface="Times New Roman"/>
                <a:ea typeface="Times New Roman"/>
                <a:cs typeface="Times New Roman"/>
                <a:sym typeface="Times New Roman"/>
              </a:defRPr>
            </a:pPr>
          </a:p>
        </p:txBody>
      </p:sp>
      <p:grpSp>
        <p:nvGrpSpPr>
          <p:cNvPr id="313" name="Group"/>
          <p:cNvGrpSpPr/>
          <p:nvPr/>
        </p:nvGrpSpPr>
        <p:grpSpPr>
          <a:xfrm>
            <a:off x="214488" y="-1"/>
            <a:ext cx="1207912" cy="9753601"/>
            <a:chOff x="0" y="0"/>
            <a:chExt cx="1207911" cy="9753599"/>
          </a:xfrm>
        </p:grpSpPr>
        <p:sp>
          <p:nvSpPr>
            <p:cNvPr id="305" name="Shape"/>
            <p:cNvSpPr/>
            <p:nvPr/>
          </p:nvSpPr>
          <p:spPr>
            <a:xfrm rot="16200000">
              <a:off x="-30480" y="5173697"/>
              <a:ext cx="1273387"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01B0FF"/>
                </a:gs>
                <a:gs pos="100000">
                  <a:srgbClr val="99FFCC"/>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06" name="Shape"/>
            <p:cNvSpPr/>
            <p:nvPr/>
          </p:nvSpPr>
          <p:spPr>
            <a:xfrm rot="16200000">
              <a:off x="-31609" y="6515946"/>
              <a:ext cx="1275645"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01B0FF"/>
                </a:gs>
                <a:gs pos="100000">
                  <a:srgbClr val="99FFCC"/>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07" name="Shape"/>
            <p:cNvSpPr/>
            <p:nvPr/>
          </p:nvSpPr>
          <p:spPr>
            <a:xfrm rot="16200000">
              <a:off x="-32738" y="7855938"/>
              <a:ext cx="1273387" cy="12033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01B0FF"/>
                </a:gs>
                <a:gs pos="100000">
                  <a:srgbClr val="99FFCC"/>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08" name="Shape"/>
            <p:cNvSpPr/>
            <p:nvPr/>
          </p:nvSpPr>
          <p:spPr>
            <a:xfrm rot="16200000">
              <a:off x="-31609" y="1146951"/>
              <a:ext cx="1275645" cy="12033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01B0FF"/>
                </a:gs>
                <a:gs pos="100000">
                  <a:srgbClr val="99FFCC"/>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09" name="Shape"/>
            <p:cNvSpPr/>
            <p:nvPr/>
          </p:nvSpPr>
          <p:spPr>
            <a:xfrm rot="16200000">
              <a:off x="-32738" y="2486942"/>
              <a:ext cx="1273387" cy="12033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01B0FF"/>
                </a:gs>
                <a:gs pos="100000">
                  <a:srgbClr val="99FFCC"/>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10" name="Shape"/>
            <p:cNvSpPr/>
            <p:nvPr/>
          </p:nvSpPr>
          <p:spPr>
            <a:xfrm rot="16200000">
              <a:off x="-32738" y="3832577"/>
              <a:ext cx="1273387"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01B0FF"/>
                </a:gs>
                <a:gs pos="100000">
                  <a:srgbClr val="99FFCC"/>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11" name="Shape"/>
            <p:cNvSpPr/>
            <p:nvPr/>
          </p:nvSpPr>
          <p:spPr>
            <a:xfrm>
              <a:off x="6773" y="0"/>
              <a:ext cx="1201139" cy="10498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 y="0"/>
                  </a:moveTo>
                  <a:lnTo>
                    <a:pt x="0" y="7711"/>
                  </a:lnTo>
                  <a:lnTo>
                    <a:pt x="21600" y="21600"/>
                  </a:lnTo>
                  <a:lnTo>
                    <a:pt x="21600" y="9337"/>
                  </a:lnTo>
                  <a:lnTo>
                    <a:pt x="6983" y="0"/>
                  </a:lnTo>
                  <a:lnTo>
                    <a:pt x="41" y="0"/>
                  </a:lnTo>
                  <a:close/>
                </a:path>
              </a:pathLst>
            </a:custGeom>
            <a:gradFill flip="none" rotWithShape="1">
              <a:gsLst>
                <a:gs pos="0">
                  <a:srgbClr val="01B0FF"/>
                </a:gs>
                <a:gs pos="100000">
                  <a:srgbClr val="99FFCC"/>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12" name="Triangle"/>
            <p:cNvSpPr/>
            <p:nvPr/>
          </p:nvSpPr>
          <p:spPr>
            <a:xfrm>
              <a:off x="0" y="9166577"/>
              <a:ext cx="1031805" cy="5870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273"/>
                  </a:moveTo>
                  <a:lnTo>
                    <a:pt x="47" y="0"/>
                  </a:lnTo>
                  <a:lnTo>
                    <a:pt x="0" y="21600"/>
                  </a:lnTo>
                  <a:lnTo>
                    <a:pt x="21600" y="21273"/>
                  </a:lnTo>
                  <a:close/>
                </a:path>
              </a:pathLst>
            </a:custGeom>
            <a:gradFill flip="none" rotWithShape="1">
              <a:gsLst>
                <a:gs pos="0">
                  <a:srgbClr val="01B0FF"/>
                </a:gs>
                <a:gs pos="100000">
                  <a:srgbClr val="99FFCC"/>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grpSp>
      <p:sp>
        <p:nvSpPr>
          <p:cNvPr id="314" name="Title Text"/>
          <p:cNvSpPr txBox="1"/>
          <p:nvPr>
            <p:ph type="title"/>
          </p:nvPr>
        </p:nvSpPr>
        <p:spPr>
          <a:xfrm>
            <a:off x="1641404" y="1722684"/>
            <a:ext cx="11054081" cy="2036516"/>
          </a:xfrm>
          <a:prstGeom prst="rect">
            <a:avLst/>
          </a:prstGeom>
        </p:spPr>
        <p:txBody>
          <a:bodyPr lIns="65023" tIns="65023" rIns="65023" bIns="65023" anchor="b"/>
          <a:lstStyle>
            <a:lvl1pPr algn="l" defTabSz="1300480">
              <a:defRPr cap="none" sz="6200">
                <a:solidFill>
                  <a:srgbClr val="CCFFFF"/>
                </a:solidFill>
                <a:effectLst>
                  <a:outerShdw sx="100000" sy="100000" kx="0" ky="0" algn="b" rotWithShape="0" blurRad="12700" dist="25400" dir="2700000">
                    <a:srgbClr val="000000"/>
                  </a:outerShdw>
                </a:effectLst>
                <a:latin typeface="Arial Black"/>
                <a:ea typeface="Arial Black"/>
                <a:cs typeface="Arial Black"/>
                <a:sym typeface="Arial Black"/>
              </a:defRPr>
            </a:lvl1pPr>
          </a:lstStyle>
          <a:p>
            <a:pPr/>
            <a:r>
              <a:t>Title Text</a:t>
            </a:r>
          </a:p>
        </p:txBody>
      </p:sp>
      <p:sp>
        <p:nvSpPr>
          <p:cNvPr id="315" name="Body Level One…"/>
          <p:cNvSpPr txBox="1"/>
          <p:nvPr>
            <p:ph type="body" sz="quarter" idx="1"/>
          </p:nvPr>
        </p:nvSpPr>
        <p:spPr>
          <a:xfrm>
            <a:off x="1666239" y="4443306"/>
            <a:ext cx="9103361" cy="2492588"/>
          </a:xfrm>
          <a:prstGeom prst="rect">
            <a:avLst/>
          </a:prstGeom>
        </p:spPr>
        <p:txBody>
          <a:bodyPr lIns="65023" tIns="65023" rIns="65023" bIns="65023" anchor="t"/>
          <a:lstStyle>
            <a:lvl1pPr marL="0" indent="0" defTabSz="1300480">
              <a:spcBef>
                <a:spcPts val="1000"/>
              </a:spcBef>
              <a:buSzTx/>
              <a:buNone/>
              <a:defRPr sz="4400">
                <a:solidFill>
                  <a:srgbClr val="FFFFFF"/>
                </a:solidFill>
                <a:effectLst>
                  <a:outerShdw sx="100000" sy="100000" kx="0" ky="0" algn="b" rotWithShape="0" blurRad="12700" dist="25400" dir="2700000">
                    <a:srgbClr val="000000"/>
                  </a:outerShdw>
                </a:effectLst>
                <a:latin typeface="Arial Black"/>
                <a:ea typeface="Arial Black"/>
                <a:cs typeface="Arial Black"/>
                <a:sym typeface="Arial Black"/>
              </a:defRPr>
            </a:lvl1pPr>
            <a:lvl2pPr marL="0" indent="457200" defTabSz="1300480">
              <a:spcBef>
                <a:spcPts val="1000"/>
              </a:spcBef>
              <a:buSzTx/>
              <a:buNone/>
              <a:defRPr sz="4400">
                <a:solidFill>
                  <a:srgbClr val="FFFFFF"/>
                </a:solidFill>
                <a:effectLst>
                  <a:outerShdw sx="100000" sy="100000" kx="0" ky="0" algn="b" rotWithShape="0" blurRad="12700" dist="25400" dir="2700000">
                    <a:srgbClr val="000000"/>
                  </a:outerShdw>
                </a:effectLst>
                <a:latin typeface="Arial Black"/>
                <a:ea typeface="Arial Black"/>
                <a:cs typeface="Arial Black"/>
                <a:sym typeface="Arial Black"/>
              </a:defRPr>
            </a:lvl2pPr>
            <a:lvl3pPr marL="0" indent="914400" defTabSz="1300480">
              <a:spcBef>
                <a:spcPts val="1000"/>
              </a:spcBef>
              <a:buSzTx/>
              <a:buNone/>
              <a:defRPr sz="4400">
                <a:solidFill>
                  <a:srgbClr val="FFFFFF"/>
                </a:solidFill>
                <a:effectLst>
                  <a:outerShdw sx="100000" sy="100000" kx="0" ky="0" algn="b" rotWithShape="0" blurRad="12700" dist="25400" dir="2700000">
                    <a:srgbClr val="000000"/>
                  </a:outerShdw>
                </a:effectLst>
                <a:latin typeface="Arial Black"/>
                <a:ea typeface="Arial Black"/>
                <a:cs typeface="Arial Black"/>
                <a:sym typeface="Arial Black"/>
              </a:defRPr>
            </a:lvl3pPr>
            <a:lvl4pPr marL="0" indent="1371600" defTabSz="1300480">
              <a:spcBef>
                <a:spcPts val="1000"/>
              </a:spcBef>
              <a:buSzTx/>
              <a:buNone/>
              <a:defRPr sz="4400">
                <a:solidFill>
                  <a:srgbClr val="FFFFFF"/>
                </a:solidFill>
                <a:effectLst>
                  <a:outerShdw sx="100000" sy="100000" kx="0" ky="0" algn="b" rotWithShape="0" blurRad="12700" dist="25400" dir="2700000">
                    <a:srgbClr val="000000"/>
                  </a:outerShdw>
                </a:effectLst>
                <a:latin typeface="Arial Black"/>
                <a:ea typeface="Arial Black"/>
                <a:cs typeface="Arial Black"/>
                <a:sym typeface="Arial Black"/>
              </a:defRPr>
            </a:lvl4pPr>
            <a:lvl5pPr marL="0" indent="1828800" defTabSz="1300480">
              <a:spcBef>
                <a:spcPts val="1000"/>
              </a:spcBef>
              <a:buSzTx/>
              <a:buNone/>
              <a:defRPr sz="4400">
                <a:solidFill>
                  <a:srgbClr val="FFFFFF"/>
                </a:solidFill>
                <a:effectLst>
                  <a:outerShdw sx="100000" sy="100000" kx="0" ky="0" algn="b" rotWithShape="0" blurRad="12700" dist="25400" dir="2700000">
                    <a:srgbClr val="000000"/>
                  </a:outerShdw>
                </a:effectLst>
                <a:latin typeface="Arial Black"/>
                <a:ea typeface="Arial Black"/>
                <a:cs typeface="Arial Black"/>
                <a:sym typeface="Arial Black"/>
              </a:defRPr>
            </a:lvl5pPr>
          </a:lstStyle>
          <a:p>
            <a:pPr/>
            <a:r>
              <a:t>Body Level One</a:t>
            </a:r>
          </a:p>
          <a:p>
            <a:pPr lvl="1"/>
            <a:r>
              <a:t>Body Level Two</a:t>
            </a:r>
          </a:p>
          <a:p>
            <a:pPr lvl="2"/>
            <a:r>
              <a:t>Body Level Three</a:t>
            </a:r>
          </a:p>
          <a:p>
            <a:pPr lvl="3"/>
            <a:r>
              <a:t>Body Level Four</a:t>
            </a:r>
          </a:p>
          <a:p>
            <a:pPr lvl="4"/>
            <a:r>
              <a:t>Body Level Five</a:t>
            </a:r>
          </a:p>
        </p:txBody>
      </p:sp>
      <p:sp>
        <p:nvSpPr>
          <p:cNvPr id="316" name="Slide Number"/>
          <p:cNvSpPr txBox="1"/>
          <p:nvPr>
            <p:ph type="sldNum" sz="quarter" idx="2"/>
          </p:nvPr>
        </p:nvSpPr>
        <p:spPr>
          <a:xfrm>
            <a:off x="12274465" y="8985955"/>
            <a:ext cx="371349" cy="387038"/>
          </a:xfrm>
          <a:prstGeom prst="rect">
            <a:avLst/>
          </a:prstGeom>
        </p:spPr>
        <p:txBody>
          <a:bodyPr lIns="65023" tIns="65023" rIns="65023" bIns="65023" anchor="t"/>
          <a:lstStyle>
            <a:lvl1pPr algn="r" defTabSz="1300480">
              <a:defRPr>
                <a:solidFill>
                  <a:srgbClr val="FFFFFF"/>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2181B7"/>
        </a:solidFill>
      </p:bgPr>
    </p:bg>
    <p:spTree>
      <p:nvGrpSpPr>
        <p:cNvPr id="1" name=""/>
        <p:cNvGrpSpPr/>
        <p:nvPr/>
      </p:nvGrpSpPr>
      <p:grpSpPr>
        <a:xfrm>
          <a:off x="0" y="0"/>
          <a:ext cx="0" cy="0"/>
          <a:chOff x="0" y="0"/>
          <a:chExt cx="0" cy="0"/>
        </a:xfrm>
      </p:grpSpPr>
      <p:grpSp>
        <p:nvGrpSpPr>
          <p:cNvPr id="330" name="Group"/>
          <p:cNvGrpSpPr/>
          <p:nvPr/>
        </p:nvGrpSpPr>
        <p:grpSpPr>
          <a:xfrm>
            <a:off x="216746" y="447039"/>
            <a:ext cx="1205654" cy="9306562"/>
            <a:chOff x="0" y="0"/>
            <a:chExt cx="1205653" cy="9306560"/>
          </a:xfrm>
        </p:grpSpPr>
        <p:sp>
          <p:nvSpPr>
            <p:cNvPr id="323" name="Shape"/>
            <p:cNvSpPr/>
            <p:nvPr/>
          </p:nvSpPr>
          <p:spPr>
            <a:xfrm flipH="1" rot="5400000">
              <a:off x="-32738" y="4056097"/>
              <a:ext cx="1273387"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99FFCC"/>
                </a:gs>
                <a:gs pos="100000">
                  <a:srgbClr val="01B0FF"/>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24" name="Shape"/>
            <p:cNvSpPr/>
            <p:nvPr/>
          </p:nvSpPr>
          <p:spPr>
            <a:xfrm flipH="1" rot="5400000">
              <a:off x="-32738" y="5397217"/>
              <a:ext cx="1273387"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99FFCC"/>
                </a:gs>
                <a:gs pos="100000">
                  <a:srgbClr val="01B0FF"/>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25" name="Shape"/>
            <p:cNvSpPr/>
            <p:nvPr/>
          </p:nvSpPr>
          <p:spPr>
            <a:xfrm flipH="1" rot="5400000">
              <a:off x="-34996" y="6736080"/>
              <a:ext cx="1273388" cy="12033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99FFCC"/>
                </a:gs>
                <a:gs pos="100000">
                  <a:srgbClr val="01B0FF"/>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26" name="Shape"/>
            <p:cNvSpPr/>
            <p:nvPr/>
          </p:nvSpPr>
          <p:spPr>
            <a:xfrm flipH="1" rot="5400000">
              <a:off x="-28223" y="8074942"/>
              <a:ext cx="1259841"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99FFCC"/>
                </a:gs>
                <a:gs pos="100000">
                  <a:srgbClr val="01B0FF"/>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27" name="Shape"/>
            <p:cNvSpPr/>
            <p:nvPr/>
          </p:nvSpPr>
          <p:spPr>
            <a:xfrm flipH="1" rot="5400000">
              <a:off x="-32738" y="34995"/>
              <a:ext cx="1273387"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99FFCC"/>
                </a:gs>
                <a:gs pos="100000">
                  <a:srgbClr val="01B0FF"/>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28" name="Shape"/>
            <p:cNvSpPr/>
            <p:nvPr/>
          </p:nvSpPr>
          <p:spPr>
            <a:xfrm flipH="1" rot="5400000">
              <a:off x="-34996" y="1367084"/>
              <a:ext cx="1273388"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99FFCC"/>
                </a:gs>
                <a:gs pos="100000">
                  <a:srgbClr val="01B0FF"/>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29" name="Shape"/>
            <p:cNvSpPr/>
            <p:nvPr/>
          </p:nvSpPr>
          <p:spPr>
            <a:xfrm flipH="1" rot="5400000">
              <a:off x="-34996" y="2712720"/>
              <a:ext cx="1273388" cy="12033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99FFCC"/>
                </a:gs>
                <a:gs pos="100000">
                  <a:srgbClr val="01B0FF"/>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grpSp>
      <p:sp>
        <p:nvSpPr>
          <p:cNvPr id="331" name="Rectangle"/>
          <p:cNvSpPr/>
          <p:nvPr/>
        </p:nvSpPr>
        <p:spPr>
          <a:xfrm>
            <a:off x="627662" y="-1"/>
            <a:ext cx="392854" cy="9753601"/>
          </a:xfrm>
          <a:prstGeom prst="rect">
            <a:avLst/>
          </a:prstGeom>
          <a:gradFill>
            <a:gsLst>
              <a:gs pos="0">
                <a:srgbClr val="001932"/>
              </a:gs>
              <a:gs pos="50000">
                <a:srgbClr val="1C6D9A"/>
              </a:gs>
              <a:gs pos="100000">
                <a:srgbClr val="001932"/>
              </a:gs>
            </a:gsLst>
          </a:gradFill>
          <a:ln w="12700">
            <a:miter lim="400000"/>
          </a:ln>
        </p:spPr>
        <p:txBody>
          <a:bodyPr lIns="65023" tIns="65023" rIns="65023" bIns="65023" anchor="ctr"/>
          <a:lstStyle/>
          <a:p>
            <a:pPr defTabSz="1300480">
              <a:defRPr sz="5000">
                <a:solidFill>
                  <a:srgbClr val="FFFFFF"/>
                </a:solidFill>
                <a:latin typeface="Times New Roman"/>
                <a:ea typeface="Times New Roman"/>
                <a:cs typeface="Times New Roman"/>
                <a:sym typeface="Times New Roman"/>
              </a:defRPr>
            </a:pPr>
          </a:p>
        </p:txBody>
      </p:sp>
      <p:sp>
        <p:nvSpPr>
          <p:cNvPr id="332" name="Shape"/>
          <p:cNvSpPr/>
          <p:nvPr/>
        </p:nvSpPr>
        <p:spPr>
          <a:xfrm flipH="1">
            <a:off x="778933" y="2422595"/>
            <a:ext cx="12225868" cy="361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24" y="0"/>
                </a:moveTo>
                <a:lnTo>
                  <a:pt x="0" y="0"/>
                </a:lnTo>
                <a:lnTo>
                  <a:pt x="0" y="21600"/>
                </a:lnTo>
                <a:lnTo>
                  <a:pt x="21224" y="21600"/>
                </a:lnTo>
                <a:lnTo>
                  <a:pt x="21600" y="10800"/>
                </a:lnTo>
                <a:close/>
              </a:path>
            </a:pathLst>
          </a:custGeom>
          <a:gradFill>
            <a:gsLst>
              <a:gs pos="0">
                <a:srgbClr val="001932"/>
              </a:gs>
              <a:gs pos="50000">
                <a:srgbClr val="1C6D9A"/>
              </a:gs>
              <a:gs pos="100000">
                <a:srgbClr val="001932"/>
              </a:gs>
            </a:gsLst>
            <a:lin ang="16200000"/>
          </a:gradFill>
          <a:ln w="12700">
            <a:miter lim="400000"/>
          </a:ln>
        </p:spPr>
        <p:txBody>
          <a:bodyPr lIns="65023" tIns="65023" rIns="65023" bIns="65023" anchor="ctr"/>
          <a:lstStyle/>
          <a:p>
            <a:pPr defTabSz="1300480">
              <a:defRPr sz="5000">
                <a:solidFill>
                  <a:srgbClr val="FFFFFF"/>
                </a:solidFill>
                <a:latin typeface="Times New Roman"/>
                <a:ea typeface="Times New Roman"/>
                <a:cs typeface="Times New Roman"/>
                <a:sym typeface="Times New Roman"/>
              </a:defRPr>
            </a:pPr>
          </a:p>
        </p:txBody>
      </p:sp>
      <p:sp>
        <p:nvSpPr>
          <p:cNvPr id="333" name="Oval"/>
          <p:cNvSpPr/>
          <p:nvPr/>
        </p:nvSpPr>
        <p:spPr>
          <a:xfrm>
            <a:off x="654755" y="2427110"/>
            <a:ext cx="419948" cy="390597"/>
          </a:xfrm>
          <a:prstGeom prst="ellipse">
            <a:avLst/>
          </a:prstGeom>
          <a:gradFill>
            <a:gsLst>
              <a:gs pos="0">
                <a:srgbClr val="FEFFFF"/>
              </a:gs>
              <a:gs pos="100000">
                <a:srgbClr val="1C6D9A"/>
              </a:gs>
            </a:gsLst>
            <a:path path="circle">
              <a:fillToRect l="37721" t="-19636" r="62278" b="119636"/>
            </a:path>
          </a:gradFill>
          <a:ln w="12700">
            <a:miter lim="400000"/>
          </a:ln>
        </p:spPr>
        <p:txBody>
          <a:bodyPr lIns="65023" tIns="65023" rIns="65023" bIns="65023" anchor="ctr"/>
          <a:lstStyle/>
          <a:p>
            <a:pPr defTabSz="1300480">
              <a:defRPr sz="5000">
                <a:solidFill>
                  <a:srgbClr val="FFFFFF"/>
                </a:solidFill>
                <a:latin typeface="Times New Roman"/>
                <a:ea typeface="Times New Roman"/>
                <a:cs typeface="Times New Roman"/>
                <a:sym typeface="Times New Roman"/>
              </a:defRPr>
            </a:pPr>
          </a:p>
        </p:txBody>
      </p:sp>
      <p:sp>
        <p:nvSpPr>
          <p:cNvPr id="334" name="Oval"/>
          <p:cNvSpPr/>
          <p:nvPr/>
        </p:nvSpPr>
        <p:spPr>
          <a:xfrm>
            <a:off x="13097369" y="2384213"/>
            <a:ext cx="433494" cy="390596"/>
          </a:xfrm>
          <a:prstGeom prst="ellipse">
            <a:avLst/>
          </a:prstGeom>
          <a:gradFill>
            <a:gsLst>
              <a:gs pos="0">
                <a:srgbClr val="FEFFFF"/>
              </a:gs>
              <a:gs pos="100000">
                <a:srgbClr val="1C6D9A"/>
              </a:gs>
            </a:gsLst>
            <a:path path="circle">
              <a:fillToRect l="37721" t="-19636" r="62278" b="119636"/>
            </a:path>
          </a:gradFill>
          <a:ln w="12700">
            <a:miter lim="400000"/>
          </a:ln>
        </p:spPr>
        <p:txBody>
          <a:bodyPr lIns="65023" tIns="65023" rIns="65023" bIns="65023" anchor="ctr"/>
          <a:lstStyle/>
          <a:p>
            <a:pPr defTabSz="1300480">
              <a:defRPr sz="5000">
                <a:solidFill>
                  <a:srgbClr val="FFFFFF"/>
                </a:solidFill>
                <a:latin typeface="Times New Roman"/>
                <a:ea typeface="Times New Roman"/>
                <a:cs typeface="Times New Roman"/>
                <a:sym typeface="Times New Roman"/>
              </a:defRPr>
            </a:pPr>
          </a:p>
        </p:txBody>
      </p:sp>
      <p:grpSp>
        <p:nvGrpSpPr>
          <p:cNvPr id="343" name="Group"/>
          <p:cNvGrpSpPr/>
          <p:nvPr/>
        </p:nvGrpSpPr>
        <p:grpSpPr>
          <a:xfrm>
            <a:off x="214488" y="-1"/>
            <a:ext cx="1207912" cy="9753601"/>
            <a:chOff x="0" y="0"/>
            <a:chExt cx="1207911" cy="9753599"/>
          </a:xfrm>
        </p:grpSpPr>
        <p:sp>
          <p:nvSpPr>
            <p:cNvPr id="335" name="Shape"/>
            <p:cNvSpPr/>
            <p:nvPr/>
          </p:nvSpPr>
          <p:spPr>
            <a:xfrm rot="16200000">
              <a:off x="-30480" y="5173697"/>
              <a:ext cx="1273387"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01B0FF"/>
                </a:gs>
                <a:gs pos="100000">
                  <a:srgbClr val="99FFCC"/>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36" name="Shape"/>
            <p:cNvSpPr/>
            <p:nvPr/>
          </p:nvSpPr>
          <p:spPr>
            <a:xfrm rot="16200000">
              <a:off x="-31609" y="6515946"/>
              <a:ext cx="1275645"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01B0FF"/>
                </a:gs>
                <a:gs pos="100000">
                  <a:srgbClr val="99FFCC"/>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37" name="Shape"/>
            <p:cNvSpPr/>
            <p:nvPr/>
          </p:nvSpPr>
          <p:spPr>
            <a:xfrm rot="16200000">
              <a:off x="-32738" y="7855938"/>
              <a:ext cx="1273387" cy="12033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01B0FF"/>
                </a:gs>
                <a:gs pos="100000">
                  <a:srgbClr val="99FFCC"/>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38" name="Shape"/>
            <p:cNvSpPr/>
            <p:nvPr/>
          </p:nvSpPr>
          <p:spPr>
            <a:xfrm rot="16200000">
              <a:off x="-31609" y="1146951"/>
              <a:ext cx="1275645" cy="12033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01B0FF"/>
                </a:gs>
                <a:gs pos="100000">
                  <a:srgbClr val="99FFCC"/>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39" name="Shape"/>
            <p:cNvSpPr/>
            <p:nvPr/>
          </p:nvSpPr>
          <p:spPr>
            <a:xfrm rot="16200000">
              <a:off x="-32738" y="2486942"/>
              <a:ext cx="1273387" cy="12033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01B0FF"/>
                </a:gs>
                <a:gs pos="100000">
                  <a:srgbClr val="99FFCC"/>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40" name="Shape"/>
            <p:cNvSpPr/>
            <p:nvPr/>
          </p:nvSpPr>
          <p:spPr>
            <a:xfrm rot="16200000">
              <a:off x="-32738" y="3832577"/>
              <a:ext cx="1273387" cy="120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38" y="0"/>
                  </a:moveTo>
                  <a:lnTo>
                    <a:pt x="0" y="21600"/>
                  </a:lnTo>
                  <a:lnTo>
                    <a:pt x="10162" y="21600"/>
                  </a:lnTo>
                  <a:lnTo>
                    <a:pt x="21600" y="0"/>
                  </a:lnTo>
                  <a:close/>
                </a:path>
              </a:pathLst>
            </a:custGeom>
            <a:gradFill flip="none" rotWithShape="1">
              <a:gsLst>
                <a:gs pos="0">
                  <a:srgbClr val="01B0FF"/>
                </a:gs>
                <a:gs pos="100000">
                  <a:srgbClr val="99FFCC"/>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41" name="Shape"/>
            <p:cNvSpPr/>
            <p:nvPr/>
          </p:nvSpPr>
          <p:spPr>
            <a:xfrm>
              <a:off x="6773" y="0"/>
              <a:ext cx="1201139" cy="10498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 y="0"/>
                  </a:moveTo>
                  <a:lnTo>
                    <a:pt x="0" y="7711"/>
                  </a:lnTo>
                  <a:lnTo>
                    <a:pt x="21600" y="21600"/>
                  </a:lnTo>
                  <a:lnTo>
                    <a:pt x="21600" y="9337"/>
                  </a:lnTo>
                  <a:lnTo>
                    <a:pt x="6983" y="0"/>
                  </a:lnTo>
                  <a:lnTo>
                    <a:pt x="41" y="0"/>
                  </a:lnTo>
                  <a:close/>
                </a:path>
              </a:pathLst>
            </a:custGeom>
            <a:gradFill flip="none" rotWithShape="1">
              <a:gsLst>
                <a:gs pos="0">
                  <a:srgbClr val="01B0FF"/>
                </a:gs>
                <a:gs pos="100000">
                  <a:srgbClr val="99FFCC"/>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sp>
          <p:nvSpPr>
            <p:cNvPr id="342" name="Triangle"/>
            <p:cNvSpPr/>
            <p:nvPr/>
          </p:nvSpPr>
          <p:spPr>
            <a:xfrm>
              <a:off x="0" y="9166577"/>
              <a:ext cx="1031805" cy="5870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273"/>
                  </a:moveTo>
                  <a:lnTo>
                    <a:pt x="47" y="0"/>
                  </a:lnTo>
                  <a:lnTo>
                    <a:pt x="0" y="21600"/>
                  </a:lnTo>
                  <a:lnTo>
                    <a:pt x="21600" y="21273"/>
                  </a:lnTo>
                  <a:close/>
                </a:path>
              </a:pathLst>
            </a:custGeom>
            <a:gradFill flip="none" rotWithShape="1">
              <a:gsLst>
                <a:gs pos="0">
                  <a:srgbClr val="01B0FF"/>
                </a:gs>
                <a:gs pos="100000">
                  <a:srgbClr val="99FFCC"/>
                </a:gs>
              </a:gsLst>
              <a:lin ang="0" scaled="0"/>
            </a:gradFill>
            <a:ln w="12700" cap="flat">
              <a:noFill/>
              <a:miter lim="400000"/>
            </a:ln>
            <a:effectLst/>
          </p:spPr>
          <p:txBody>
            <a:bodyPr wrap="square" lIns="65023" tIns="65023" rIns="65023" bIns="65023" numCol="1" anchor="ctr">
              <a:noAutofit/>
            </a:bodyPr>
            <a:lstStyle/>
            <a:p>
              <a:pPr algn="l" defTabSz="1300480">
                <a:defRPr sz="3400">
                  <a:solidFill>
                    <a:srgbClr val="FFFFFF"/>
                  </a:solidFill>
                  <a:latin typeface="Times New Roman"/>
                  <a:ea typeface="Times New Roman"/>
                  <a:cs typeface="Times New Roman"/>
                  <a:sym typeface="Times New Roman"/>
                </a:defRPr>
              </a:pPr>
            </a:p>
          </p:txBody>
        </p:sp>
      </p:grpSp>
      <p:sp>
        <p:nvSpPr>
          <p:cNvPr id="344" name="Title Text"/>
          <p:cNvSpPr txBox="1"/>
          <p:nvPr>
            <p:ph type="title"/>
          </p:nvPr>
        </p:nvSpPr>
        <p:spPr>
          <a:xfrm>
            <a:off x="1625599" y="205457"/>
            <a:ext cx="11054082" cy="2036517"/>
          </a:xfrm>
          <a:prstGeom prst="rect">
            <a:avLst/>
          </a:prstGeom>
        </p:spPr>
        <p:txBody>
          <a:bodyPr lIns="65023" tIns="65023" rIns="65023" bIns="65023" anchor="b"/>
          <a:lstStyle>
            <a:lvl1pPr algn="l" defTabSz="1300480">
              <a:defRPr cap="none" sz="6200">
                <a:solidFill>
                  <a:srgbClr val="CCFFFF"/>
                </a:solidFill>
                <a:effectLst>
                  <a:outerShdw sx="100000" sy="100000" kx="0" ky="0" algn="b" rotWithShape="0" blurRad="12700" dist="25400" dir="2700000">
                    <a:srgbClr val="000000"/>
                  </a:outerShdw>
                </a:effectLst>
                <a:latin typeface="Arial Black"/>
                <a:ea typeface="Arial Black"/>
                <a:cs typeface="Arial Black"/>
                <a:sym typeface="Arial Black"/>
              </a:defRPr>
            </a:lvl1pPr>
          </a:lstStyle>
          <a:p>
            <a:pPr/>
            <a:r>
              <a:t>Title Text</a:t>
            </a:r>
          </a:p>
        </p:txBody>
      </p:sp>
      <p:sp>
        <p:nvSpPr>
          <p:cNvPr id="345" name="Body Level One…"/>
          <p:cNvSpPr txBox="1"/>
          <p:nvPr>
            <p:ph type="body" idx="1"/>
          </p:nvPr>
        </p:nvSpPr>
        <p:spPr>
          <a:xfrm>
            <a:off x="1517226" y="2817706"/>
            <a:ext cx="11162455" cy="5852161"/>
          </a:xfrm>
          <a:prstGeom prst="rect">
            <a:avLst/>
          </a:prstGeom>
        </p:spPr>
        <p:txBody>
          <a:bodyPr lIns="65023" tIns="65023" rIns="65023" bIns="65023" anchor="t"/>
          <a:lstStyle>
            <a:lvl1pPr marL="471487" indent="-471487" defTabSz="1300480">
              <a:spcBef>
                <a:spcPts val="1000"/>
              </a:spcBef>
              <a:buSzPct val="100000"/>
              <a:buChar char="»"/>
              <a:defRPr sz="4400">
                <a:solidFill>
                  <a:srgbClr val="FFFFFF"/>
                </a:solidFill>
                <a:effectLst>
                  <a:outerShdw sx="100000" sy="100000" kx="0" ky="0" algn="b" rotWithShape="0" blurRad="12700" dist="25400" dir="2700000">
                    <a:srgbClr val="000000"/>
                  </a:outerShdw>
                </a:effectLst>
                <a:latin typeface="Arial Black"/>
                <a:ea typeface="Arial Black"/>
                <a:cs typeface="Arial Black"/>
                <a:sym typeface="Arial Black"/>
              </a:defRPr>
            </a:lvl1pPr>
            <a:lvl2pPr marL="906235" indent="-449035" defTabSz="1300480">
              <a:spcBef>
                <a:spcPts val="1000"/>
              </a:spcBef>
              <a:buSzPct val="100000"/>
              <a:buChar char="–"/>
              <a:defRPr sz="4400">
                <a:solidFill>
                  <a:srgbClr val="FFFFFF"/>
                </a:solidFill>
                <a:effectLst>
                  <a:outerShdw sx="100000" sy="100000" kx="0" ky="0" algn="b" rotWithShape="0" blurRad="12700" dist="25400" dir="2700000">
                    <a:srgbClr val="000000"/>
                  </a:outerShdw>
                </a:effectLst>
                <a:latin typeface="Arial Black"/>
                <a:ea typeface="Arial Black"/>
                <a:cs typeface="Arial Black"/>
                <a:sym typeface="Arial Black"/>
              </a:defRPr>
            </a:lvl2pPr>
            <a:lvl3pPr marL="1333500" indent="-419100" defTabSz="1300480">
              <a:spcBef>
                <a:spcPts val="1000"/>
              </a:spcBef>
              <a:buSzPct val="100000"/>
              <a:defRPr sz="4400">
                <a:solidFill>
                  <a:srgbClr val="FFFFFF"/>
                </a:solidFill>
                <a:effectLst>
                  <a:outerShdw sx="100000" sy="100000" kx="0" ky="0" algn="b" rotWithShape="0" blurRad="12700" dist="25400" dir="2700000">
                    <a:srgbClr val="000000"/>
                  </a:outerShdw>
                </a:effectLst>
                <a:latin typeface="Arial Black"/>
                <a:ea typeface="Arial Black"/>
                <a:cs typeface="Arial Black"/>
                <a:sym typeface="Arial Black"/>
              </a:defRPr>
            </a:lvl3pPr>
            <a:lvl4pPr marL="1874520" indent="-502920" defTabSz="1300480">
              <a:spcBef>
                <a:spcPts val="1000"/>
              </a:spcBef>
              <a:buSzPct val="100000"/>
              <a:buChar char="–"/>
              <a:defRPr sz="4400">
                <a:solidFill>
                  <a:srgbClr val="FFFFFF"/>
                </a:solidFill>
                <a:effectLst>
                  <a:outerShdw sx="100000" sy="100000" kx="0" ky="0" algn="b" rotWithShape="0" blurRad="12700" dist="25400" dir="2700000">
                    <a:srgbClr val="000000"/>
                  </a:outerShdw>
                </a:effectLst>
                <a:latin typeface="Arial Black"/>
                <a:ea typeface="Arial Black"/>
                <a:cs typeface="Arial Black"/>
                <a:sym typeface="Arial Black"/>
              </a:defRPr>
            </a:lvl4pPr>
            <a:lvl5pPr marL="2387600" indent="-558800" defTabSz="1300480">
              <a:spcBef>
                <a:spcPts val="1000"/>
              </a:spcBef>
              <a:buSzPct val="100000"/>
              <a:buChar char="»"/>
              <a:defRPr sz="4400">
                <a:solidFill>
                  <a:srgbClr val="FFFFFF"/>
                </a:solidFill>
                <a:effectLst>
                  <a:outerShdw sx="100000" sy="100000" kx="0" ky="0" algn="b" rotWithShape="0" blurRad="12700" dist="25400" dir="2700000">
                    <a:srgbClr val="000000"/>
                  </a:outerShdw>
                </a:effectLst>
                <a:latin typeface="Arial Black"/>
                <a:ea typeface="Arial Black"/>
                <a:cs typeface="Arial Black"/>
                <a:sym typeface="Arial Black"/>
              </a:defRPr>
            </a:lvl5pPr>
          </a:lstStyle>
          <a:p>
            <a:pPr/>
            <a:r>
              <a:t>Body Level One</a:t>
            </a:r>
          </a:p>
          <a:p>
            <a:pPr lvl="1"/>
            <a:r>
              <a:t>Body Level Two</a:t>
            </a:r>
          </a:p>
          <a:p>
            <a:pPr lvl="2"/>
            <a:r>
              <a:t>Body Level Three</a:t>
            </a:r>
          </a:p>
          <a:p>
            <a:pPr lvl="3"/>
            <a:r>
              <a:t>Body Level Four</a:t>
            </a:r>
          </a:p>
          <a:p>
            <a:pPr lvl="4"/>
            <a:r>
              <a:t>Body Level Five</a:t>
            </a:r>
          </a:p>
        </p:txBody>
      </p:sp>
      <p:sp>
        <p:nvSpPr>
          <p:cNvPr id="346" name="Slide Number"/>
          <p:cNvSpPr txBox="1"/>
          <p:nvPr>
            <p:ph type="sldNum" sz="quarter" idx="2"/>
          </p:nvPr>
        </p:nvSpPr>
        <p:spPr>
          <a:xfrm>
            <a:off x="12324136" y="8886613"/>
            <a:ext cx="371349" cy="387038"/>
          </a:xfrm>
          <a:prstGeom prst="rect">
            <a:avLst/>
          </a:prstGeom>
        </p:spPr>
        <p:txBody>
          <a:bodyPr lIns="65023" tIns="65023" rIns="65023" bIns="65023" anchor="t"/>
          <a:lstStyle>
            <a:lvl1pPr algn="r" defTabSz="1300480">
              <a:defRPr>
                <a:solidFill>
                  <a:srgbClr val="FFFFFF"/>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53" name="image3.png" descr="image3.png"/>
          <p:cNvPicPr>
            <a:picLocks noChangeAspect="1"/>
          </p:cNvPicPr>
          <p:nvPr/>
        </p:nvPicPr>
        <p:blipFill>
          <a:blip r:embed="rId3">
            <a:extLst/>
          </a:blip>
          <a:stretch>
            <a:fillRect/>
          </a:stretch>
        </p:blipFill>
        <p:spPr>
          <a:xfrm>
            <a:off x="-1" y="-1"/>
            <a:ext cx="13093844" cy="9753601"/>
          </a:xfrm>
          <a:prstGeom prst="rect">
            <a:avLst/>
          </a:prstGeom>
          <a:ln w="12700">
            <a:miter lim="400000"/>
          </a:ln>
        </p:spPr>
      </p:pic>
      <p:sp>
        <p:nvSpPr>
          <p:cNvPr id="354" name="Body Level One…"/>
          <p:cNvSpPr txBox="1"/>
          <p:nvPr>
            <p:ph type="body" idx="1"/>
          </p:nvPr>
        </p:nvSpPr>
        <p:spPr>
          <a:xfrm>
            <a:off x="650239" y="2167466"/>
            <a:ext cx="11704322" cy="6502401"/>
          </a:xfrm>
          <a:prstGeom prst="rect">
            <a:avLst/>
          </a:prstGeom>
        </p:spPr>
        <p:txBody>
          <a:bodyPr lIns="65023" tIns="65023" rIns="65023" bIns="65023" anchor="t"/>
          <a:lstStyle>
            <a:lvl1pPr marL="379827" indent="-379827" defTabSz="1300480">
              <a:spcBef>
                <a:spcPts val="800"/>
              </a:spcBef>
              <a:buClr>
                <a:srgbClr val="000000"/>
              </a:buClr>
              <a:buSzPct val="85000"/>
              <a:buChar char="●"/>
              <a:defRPr sz="3600">
                <a:solidFill>
                  <a:srgbClr val="000000"/>
                </a:solidFill>
                <a:latin typeface="Constantia"/>
                <a:ea typeface="Constantia"/>
                <a:cs typeface="Constantia"/>
                <a:sym typeface="Constantia"/>
              </a:defRPr>
            </a:lvl1pPr>
            <a:lvl2pPr marL="777240" indent="-411480" defTabSz="1300480">
              <a:spcBef>
                <a:spcPts val="800"/>
              </a:spcBef>
              <a:buClr>
                <a:srgbClr val="000000"/>
              </a:buClr>
              <a:buSzPct val="85000"/>
              <a:buChar char="●"/>
              <a:defRPr sz="3600">
                <a:solidFill>
                  <a:srgbClr val="000000"/>
                </a:solidFill>
                <a:latin typeface="Constantia"/>
                <a:ea typeface="Constantia"/>
                <a:cs typeface="Constantia"/>
                <a:sym typeface="Constantia"/>
              </a:defRPr>
            </a:lvl2pPr>
            <a:lvl3pPr marL="1169125" indent="-391885" defTabSz="1300480">
              <a:spcBef>
                <a:spcPts val="800"/>
              </a:spcBef>
              <a:buClr>
                <a:srgbClr val="000000"/>
              </a:buClr>
              <a:buSzPct val="85000"/>
              <a:buChar char="●"/>
              <a:defRPr sz="3600">
                <a:solidFill>
                  <a:srgbClr val="000000"/>
                </a:solidFill>
                <a:latin typeface="Constantia"/>
                <a:ea typeface="Constantia"/>
                <a:cs typeface="Constantia"/>
                <a:sym typeface="Constantia"/>
              </a:defRPr>
            </a:lvl3pPr>
            <a:lvl4pPr marL="1484696" indent="-433136" defTabSz="1300480">
              <a:spcBef>
                <a:spcPts val="800"/>
              </a:spcBef>
              <a:buClr>
                <a:srgbClr val="000000"/>
              </a:buClr>
              <a:buSzPct val="85000"/>
              <a:buChar char="●"/>
              <a:defRPr sz="3600">
                <a:solidFill>
                  <a:srgbClr val="000000"/>
                </a:solidFill>
                <a:latin typeface="Constantia"/>
                <a:ea typeface="Constantia"/>
                <a:cs typeface="Constantia"/>
                <a:sym typeface="Constantia"/>
              </a:defRPr>
            </a:lvl4pPr>
            <a:lvl5pPr marL="1840229" indent="-514349" defTabSz="1300480">
              <a:spcBef>
                <a:spcPts val="800"/>
              </a:spcBef>
              <a:buClr>
                <a:srgbClr val="000000"/>
              </a:buClr>
              <a:buSzPct val="85000"/>
              <a:buChar char="●"/>
              <a:defRPr sz="3600">
                <a:solidFill>
                  <a:srgbClr val="000000"/>
                </a:solidFill>
                <a:latin typeface="Constantia"/>
                <a:ea typeface="Constantia"/>
                <a:cs typeface="Constantia"/>
                <a:sym typeface="Constantia"/>
              </a:defRPr>
            </a:lvl5pPr>
          </a:lstStyle>
          <a:p>
            <a:pPr/>
            <a:r>
              <a:t>Body Level One</a:t>
            </a:r>
          </a:p>
          <a:p>
            <a:pPr lvl="1"/>
            <a:r>
              <a:t>Body Level Two</a:t>
            </a:r>
          </a:p>
          <a:p>
            <a:pPr lvl="2"/>
            <a:r>
              <a:t>Body Level Three</a:t>
            </a:r>
          </a:p>
          <a:p>
            <a:pPr lvl="3"/>
            <a:r>
              <a:t>Body Level Four</a:t>
            </a:r>
          </a:p>
          <a:p>
            <a:pPr lvl="4"/>
            <a:r>
              <a:t>Body Level Five</a:t>
            </a:r>
          </a:p>
        </p:txBody>
      </p:sp>
      <p:sp>
        <p:nvSpPr>
          <p:cNvPr id="355" name="Slide Number"/>
          <p:cNvSpPr txBox="1"/>
          <p:nvPr>
            <p:ph type="sldNum" sz="quarter" idx="2"/>
          </p:nvPr>
        </p:nvSpPr>
        <p:spPr>
          <a:xfrm>
            <a:off x="12535035" y="9287862"/>
            <a:ext cx="250628" cy="281237"/>
          </a:xfrm>
          <a:prstGeom prst="rect">
            <a:avLst/>
          </a:prstGeom>
        </p:spPr>
        <p:txBody>
          <a:bodyPr lIns="0" tIns="0" rIns="0" bIns="0" anchor="ctr"/>
          <a:lstStyle>
            <a:lvl1pPr defTabSz="1300480">
              <a:defRPr sz="2200">
                <a:solidFill>
                  <a:srgbClr val="000000"/>
                </a:solidFill>
                <a:latin typeface="Constantia"/>
                <a:ea typeface="Constantia"/>
                <a:cs typeface="Constantia"/>
                <a:sym typeface="Constantia"/>
              </a:defRPr>
            </a:lvl1pPr>
          </a:lstStyle>
          <a:p>
            <a:pPr/>
            <a:fld id="{86CB4B4D-7CA3-9044-876B-883B54F8677D}" type="slidenum"/>
          </a:p>
        </p:txBody>
      </p:sp>
      <p:sp>
        <p:nvSpPr>
          <p:cNvPr id="356" name="Title Text"/>
          <p:cNvSpPr txBox="1"/>
          <p:nvPr>
            <p:ph type="title"/>
          </p:nvPr>
        </p:nvSpPr>
        <p:spPr>
          <a:xfrm>
            <a:off x="650239" y="216746"/>
            <a:ext cx="11704322" cy="1733974"/>
          </a:xfrm>
          <a:prstGeom prst="rect">
            <a:avLst/>
          </a:prstGeom>
        </p:spPr>
        <p:txBody>
          <a:bodyPr lIns="65023" tIns="65023" rIns="65023" bIns="65023" anchor="b"/>
          <a:lstStyle>
            <a:lvl1pPr algn="l" defTabSz="1300480">
              <a:defRPr cap="none" spc="-138" sz="5800">
                <a:solidFill>
                  <a:srgbClr val="000000"/>
                </a:solidFill>
                <a:latin typeface="Constantia"/>
                <a:ea typeface="Constantia"/>
                <a:cs typeface="Constantia"/>
                <a:sym typeface="Constantia"/>
              </a:defRPr>
            </a:lvl1pPr>
          </a:lstStyle>
          <a:p>
            <a:pPr/>
            <a:r>
              <a:t>Title Text</a:t>
            </a:r>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63" name="image3.png" descr="image3.png"/>
          <p:cNvPicPr>
            <a:picLocks noChangeAspect="1"/>
          </p:cNvPicPr>
          <p:nvPr/>
        </p:nvPicPr>
        <p:blipFill>
          <a:blip r:embed="rId3">
            <a:extLst/>
          </a:blip>
          <a:stretch>
            <a:fillRect/>
          </a:stretch>
        </p:blipFill>
        <p:spPr>
          <a:xfrm>
            <a:off x="-1" y="-1"/>
            <a:ext cx="13093844" cy="9753601"/>
          </a:xfrm>
          <a:prstGeom prst="rect">
            <a:avLst/>
          </a:prstGeom>
          <a:ln w="12700">
            <a:miter lim="400000"/>
          </a:ln>
        </p:spPr>
      </p:pic>
      <p:sp>
        <p:nvSpPr>
          <p:cNvPr id="364" name="Slide Number"/>
          <p:cNvSpPr txBox="1"/>
          <p:nvPr>
            <p:ph type="sldNum" sz="quarter" idx="2"/>
          </p:nvPr>
        </p:nvSpPr>
        <p:spPr>
          <a:xfrm>
            <a:off x="12535035" y="9287862"/>
            <a:ext cx="250628" cy="281237"/>
          </a:xfrm>
          <a:prstGeom prst="rect">
            <a:avLst/>
          </a:prstGeom>
        </p:spPr>
        <p:txBody>
          <a:bodyPr lIns="0" tIns="0" rIns="0" bIns="0" anchor="ctr"/>
          <a:lstStyle>
            <a:lvl1pPr defTabSz="1300480">
              <a:defRPr sz="2200">
                <a:solidFill>
                  <a:srgbClr val="000000"/>
                </a:solidFill>
                <a:latin typeface="Constantia"/>
                <a:ea typeface="Constantia"/>
                <a:cs typeface="Constantia"/>
                <a:sym typeface="Constant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71" name="image3.png" descr="image3.png"/>
          <p:cNvPicPr>
            <a:picLocks noChangeAspect="1"/>
          </p:cNvPicPr>
          <p:nvPr/>
        </p:nvPicPr>
        <p:blipFill>
          <a:blip r:embed="rId3">
            <a:extLst/>
          </a:blip>
          <a:stretch>
            <a:fillRect/>
          </a:stretch>
        </p:blipFill>
        <p:spPr>
          <a:xfrm>
            <a:off x="-1" y="-1"/>
            <a:ext cx="13093844" cy="9753601"/>
          </a:xfrm>
          <a:prstGeom prst="rect">
            <a:avLst/>
          </a:prstGeom>
          <a:ln w="12700">
            <a:miter lim="400000"/>
          </a:ln>
        </p:spPr>
      </p:pic>
      <p:sp>
        <p:nvSpPr>
          <p:cNvPr id="372" name="Body Level One…"/>
          <p:cNvSpPr txBox="1"/>
          <p:nvPr>
            <p:ph type="body" sz="quarter" idx="1"/>
          </p:nvPr>
        </p:nvSpPr>
        <p:spPr>
          <a:xfrm>
            <a:off x="650239" y="5261943"/>
            <a:ext cx="11812695" cy="1625601"/>
          </a:xfrm>
          <a:prstGeom prst="rect">
            <a:avLst/>
          </a:prstGeom>
        </p:spPr>
        <p:txBody>
          <a:bodyPr lIns="65023" tIns="65023" rIns="65023" bIns="65023" anchor="t"/>
          <a:lstStyle>
            <a:lvl1pPr marL="0" indent="0" algn="ctr" defTabSz="1300480">
              <a:spcBef>
                <a:spcPts val="800"/>
              </a:spcBef>
              <a:buSzTx/>
              <a:buNone/>
              <a:defRPr spc="136" sz="3000">
                <a:solidFill>
                  <a:srgbClr val="000000"/>
                </a:solidFill>
                <a:latin typeface="Constantia"/>
                <a:ea typeface="Constantia"/>
                <a:cs typeface="Constantia"/>
                <a:sym typeface="Constantia"/>
              </a:defRPr>
            </a:lvl1pPr>
            <a:lvl2pPr marL="0" indent="457200" algn="ctr" defTabSz="1300480">
              <a:spcBef>
                <a:spcPts val="800"/>
              </a:spcBef>
              <a:buSzTx/>
              <a:buNone/>
              <a:defRPr spc="136" sz="3000">
                <a:solidFill>
                  <a:srgbClr val="000000"/>
                </a:solidFill>
                <a:latin typeface="Constantia"/>
                <a:ea typeface="Constantia"/>
                <a:cs typeface="Constantia"/>
                <a:sym typeface="Constantia"/>
              </a:defRPr>
            </a:lvl2pPr>
            <a:lvl3pPr marL="0" indent="914400" algn="ctr" defTabSz="1300480">
              <a:spcBef>
                <a:spcPts val="800"/>
              </a:spcBef>
              <a:buSzTx/>
              <a:buNone/>
              <a:defRPr spc="136" sz="3000">
                <a:solidFill>
                  <a:srgbClr val="000000"/>
                </a:solidFill>
                <a:latin typeface="Constantia"/>
                <a:ea typeface="Constantia"/>
                <a:cs typeface="Constantia"/>
                <a:sym typeface="Constantia"/>
              </a:defRPr>
            </a:lvl3pPr>
            <a:lvl4pPr marL="0" indent="1371600" algn="ctr" defTabSz="1300480">
              <a:spcBef>
                <a:spcPts val="800"/>
              </a:spcBef>
              <a:buSzTx/>
              <a:buNone/>
              <a:defRPr spc="136" sz="3000">
                <a:solidFill>
                  <a:srgbClr val="000000"/>
                </a:solidFill>
                <a:latin typeface="Constantia"/>
                <a:ea typeface="Constantia"/>
                <a:cs typeface="Constantia"/>
                <a:sym typeface="Constantia"/>
              </a:defRPr>
            </a:lvl4pPr>
            <a:lvl5pPr marL="0" indent="1828800" algn="ctr" defTabSz="1300480">
              <a:spcBef>
                <a:spcPts val="800"/>
              </a:spcBef>
              <a:buSzTx/>
              <a:buNone/>
              <a:defRPr spc="136" sz="3000">
                <a:solidFill>
                  <a:srgbClr val="000000"/>
                </a:solidFill>
                <a:latin typeface="Constantia"/>
                <a:ea typeface="Constantia"/>
                <a:cs typeface="Constantia"/>
                <a:sym typeface="Constantia"/>
              </a:defRPr>
            </a:lvl5pPr>
          </a:lstStyle>
          <a:p>
            <a:pPr/>
            <a:r>
              <a:t>Body Level One</a:t>
            </a:r>
          </a:p>
          <a:p>
            <a:pPr lvl="1"/>
            <a:r>
              <a:t>Body Level Two</a:t>
            </a:r>
          </a:p>
          <a:p>
            <a:pPr lvl="2"/>
            <a:r>
              <a:t>Body Level Three</a:t>
            </a:r>
          </a:p>
          <a:p>
            <a:pPr lvl="3"/>
            <a:r>
              <a:t>Body Level Four</a:t>
            </a:r>
          </a:p>
          <a:p>
            <a:pPr lvl="4"/>
            <a:r>
              <a:t>Body Level Five</a:t>
            </a:r>
          </a:p>
        </p:txBody>
      </p:sp>
      <p:sp>
        <p:nvSpPr>
          <p:cNvPr id="373" name="Title Text"/>
          <p:cNvSpPr txBox="1"/>
          <p:nvPr>
            <p:ph type="title"/>
          </p:nvPr>
        </p:nvSpPr>
        <p:spPr>
          <a:xfrm>
            <a:off x="650239" y="2039085"/>
            <a:ext cx="11812695" cy="2817708"/>
          </a:xfrm>
          <a:prstGeom prst="rect">
            <a:avLst/>
          </a:prstGeom>
        </p:spPr>
        <p:txBody>
          <a:bodyPr lIns="65023" tIns="65023" rIns="65023" bIns="65023" anchor="b"/>
          <a:lstStyle>
            <a:lvl1pPr defTabSz="1300480">
              <a:defRPr cap="none" spc="-141" sz="6800">
                <a:solidFill>
                  <a:srgbClr val="F9F9F9"/>
                </a:solidFill>
                <a:latin typeface="Constantia"/>
                <a:ea typeface="Constantia"/>
                <a:cs typeface="Constantia"/>
                <a:sym typeface="Constantia"/>
              </a:defRPr>
            </a:lvl1pPr>
          </a:lstStyle>
          <a:p>
            <a:pPr/>
            <a:r>
              <a:t>Title Text</a:t>
            </a:r>
          </a:p>
        </p:txBody>
      </p:sp>
      <p:sp>
        <p:nvSpPr>
          <p:cNvPr id="374" name="Line"/>
          <p:cNvSpPr/>
          <p:nvPr/>
        </p:nvSpPr>
        <p:spPr>
          <a:xfrm>
            <a:off x="2081601" y="5049068"/>
            <a:ext cx="4226561" cy="2259"/>
          </a:xfrm>
          <a:prstGeom prst="line">
            <a:avLst/>
          </a:prstGeom>
          <a:ln w="12700">
            <a:solidFill>
              <a:srgbClr val="FDF5EA"/>
            </a:solidFill>
          </a:ln>
          <a:effectLst>
            <a:outerShdw sx="100000" sy="100000" kx="0" ky="0" algn="b" rotWithShape="0" blurRad="50800" dist="0" dir="2700000">
              <a:srgbClr val="000000">
                <a:alpha val="55000"/>
              </a:srgbClr>
            </a:outerShdw>
          </a:effectLst>
        </p:spPr>
        <p:txBody>
          <a:bodyPr lIns="65023" tIns="65023" rIns="65023" bIns="65023"/>
          <a:lstStyle/>
          <a:p>
            <a:pPr algn="l" defTabSz="1300480">
              <a:defRPr sz="2400">
                <a:solidFill>
                  <a:srgbClr val="F6C46C"/>
                </a:solidFill>
                <a:latin typeface="Constantia"/>
                <a:ea typeface="Constantia"/>
                <a:cs typeface="Constantia"/>
                <a:sym typeface="Constantia"/>
              </a:defRPr>
            </a:pPr>
          </a:p>
        </p:txBody>
      </p:sp>
      <p:sp>
        <p:nvSpPr>
          <p:cNvPr id="375" name="Line"/>
          <p:cNvSpPr/>
          <p:nvPr/>
        </p:nvSpPr>
        <p:spPr>
          <a:xfrm>
            <a:off x="6696638" y="5049068"/>
            <a:ext cx="4226561" cy="2259"/>
          </a:xfrm>
          <a:prstGeom prst="line">
            <a:avLst/>
          </a:prstGeom>
          <a:ln w="12700">
            <a:solidFill>
              <a:srgbClr val="FDF5EA"/>
            </a:solidFill>
          </a:ln>
          <a:effectLst>
            <a:outerShdw sx="100000" sy="100000" kx="0" ky="0" algn="b" rotWithShape="0" blurRad="50800" dist="0" dir="2700000">
              <a:srgbClr val="000000">
                <a:alpha val="55000"/>
              </a:srgbClr>
            </a:outerShdw>
          </a:effectLst>
        </p:spPr>
        <p:txBody>
          <a:bodyPr lIns="65023" tIns="65023" rIns="65023" bIns="65023"/>
          <a:lstStyle/>
          <a:p>
            <a:pPr algn="l" defTabSz="1300480">
              <a:defRPr sz="2400">
                <a:solidFill>
                  <a:srgbClr val="F6C46C"/>
                </a:solidFill>
                <a:latin typeface="Constantia"/>
                <a:ea typeface="Constantia"/>
                <a:cs typeface="Constantia"/>
                <a:sym typeface="Constantia"/>
              </a:defRPr>
            </a:pPr>
          </a:p>
        </p:txBody>
      </p:sp>
      <p:sp>
        <p:nvSpPr>
          <p:cNvPr id="376" name="Circle"/>
          <p:cNvSpPr/>
          <p:nvPr/>
        </p:nvSpPr>
        <p:spPr>
          <a:xfrm>
            <a:off x="6457383" y="5015184"/>
            <a:ext cx="65025" cy="65025"/>
          </a:xfrm>
          <a:prstGeom prst="ellipse">
            <a:avLst/>
          </a:prstGeom>
          <a:solidFill>
            <a:srgbClr val="000000"/>
          </a:solidFill>
          <a:ln w="50800">
            <a:solidFill>
              <a:srgbClr val="000000"/>
            </a:solidFill>
          </a:ln>
          <a:effectLst>
            <a:outerShdw sx="100000" sy="100000" kx="0" ky="0" algn="b" rotWithShape="0" blurRad="50800" dist="0" dir="2700000">
              <a:srgbClr val="000000">
                <a:alpha val="55000"/>
              </a:srgbClr>
            </a:outerShdw>
          </a:effectLst>
        </p:spPr>
        <p:txBody>
          <a:bodyPr lIns="65023" tIns="65023" rIns="65023" bIns="65023" anchor="ctr"/>
          <a:lstStyle/>
          <a:p>
            <a:pPr defTabSz="1300480">
              <a:defRPr sz="2400">
                <a:solidFill>
                  <a:srgbClr val="F6C46C"/>
                </a:solidFill>
                <a:latin typeface="Constantia"/>
                <a:ea typeface="Constantia"/>
                <a:cs typeface="Constantia"/>
                <a:sym typeface="Constantia"/>
              </a:defRPr>
            </a:pPr>
          </a:p>
        </p:txBody>
      </p:sp>
      <p:sp>
        <p:nvSpPr>
          <p:cNvPr id="377" name="Slide Number"/>
          <p:cNvSpPr txBox="1"/>
          <p:nvPr>
            <p:ph type="sldNum" sz="quarter" idx="2"/>
          </p:nvPr>
        </p:nvSpPr>
        <p:spPr>
          <a:xfrm>
            <a:off x="12535035" y="9287862"/>
            <a:ext cx="250628" cy="281237"/>
          </a:xfrm>
          <a:prstGeom prst="rect">
            <a:avLst/>
          </a:prstGeom>
        </p:spPr>
        <p:txBody>
          <a:bodyPr lIns="0" tIns="0" rIns="0" bIns="0" anchor="ctr"/>
          <a:lstStyle>
            <a:lvl1pPr defTabSz="1300480">
              <a:defRPr sz="2200">
                <a:solidFill>
                  <a:srgbClr val="000000"/>
                </a:solidFill>
                <a:latin typeface="Constantia"/>
                <a:ea typeface="Constantia"/>
                <a:cs typeface="Constantia"/>
                <a:sym typeface="Constant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384" name="Line"/>
          <p:cNvSpPr/>
          <p:nvPr/>
        </p:nvSpPr>
        <p:spPr>
          <a:xfrm flipV="1">
            <a:off x="508000" y="9245597"/>
            <a:ext cx="11988800" cy="3"/>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85" name="Line"/>
          <p:cNvSpPr/>
          <p:nvPr/>
        </p:nvSpPr>
        <p:spPr>
          <a:xfrm flipV="1">
            <a:off x="508000" y="508000"/>
            <a:ext cx="11988800" cy="1"/>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86" name="Slide Number"/>
          <p:cNvSpPr txBox="1"/>
          <p:nvPr>
            <p:ph type="sldNum" sz="quarter" idx="2"/>
          </p:nvPr>
        </p:nvSpPr>
        <p:spPr>
          <a:xfrm>
            <a:off x="12166701" y="8763000"/>
            <a:ext cx="342901" cy="368300"/>
          </a:xfrm>
          <a:prstGeom prst="rect">
            <a:avLst/>
          </a:prstGeom>
        </p:spPr>
        <p:txBody>
          <a:bodyPr anchor="t"/>
          <a:lstStyle>
            <a:lvl1pPr>
              <a:defRPr>
                <a:solidFill>
                  <a:srgbClr val="606060"/>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93" name="Title Text"/>
          <p:cNvSpPr txBox="1"/>
          <p:nvPr>
            <p:ph type="title"/>
          </p:nvPr>
        </p:nvSpPr>
        <p:spPr>
          <a:xfrm>
            <a:off x="850900" y="1270000"/>
            <a:ext cx="11303000" cy="3505200"/>
          </a:xfrm>
          <a:prstGeom prst="rect">
            <a:avLst/>
          </a:prstGeom>
        </p:spPr>
        <p:txBody>
          <a:bodyPr anchor="b"/>
          <a:lstStyle>
            <a:lvl1pPr algn="l">
              <a:defRPr cap="none">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1pPr>
          </a:lstStyle>
          <a:p>
            <a:pPr/>
            <a:r>
              <a:t>Title Text</a:t>
            </a:r>
          </a:p>
        </p:txBody>
      </p:sp>
      <p:sp>
        <p:nvSpPr>
          <p:cNvPr id="394" name="Body Level One…"/>
          <p:cNvSpPr txBox="1"/>
          <p:nvPr>
            <p:ph type="body" sz="quarter" idx="1"/>
          </p:nvPr>
        </p:nvSpPr>
        <p:spPr>
          <a:xfrm>
            <a:off x="850900" y="4864100"/>
            <a:ext cx="11303000" cy="1574800"/>
          </a:xfrm>
          <a:prstGeom prst="rect">
            <a:avLst/>
          </a:prstGeom>
        </p:spPr>
        <p:txBody>
          <a:bodyPr anchor="t"/>
          <a:lstStyle>
            <a:lvl1pPr marL="0" indent="0">
              <a:spcBef>
                <a:spcPts val="0"/>
              </a:spcBef>
              <a:buSzTx/>
              <a:buNone/>
              <a:defRPr sz="4200">
                <a:solidFill>
                  <a:srgbClr val="73B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1pPr>
            <a:lvl2pPr marL="0" indent="228600">
              <a:spcBef>
                <a:spcPts val="0"/>
              </a:spcBef>
              <a:buSzTx/>
              <a:buNone/>
              <a:defRPr sz="4200">
                <a:solidFill>
                  <a:srgbClr val="73B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2pPr>
            <a:lvl3pPr marL="0" indent="457200">
              <a:spcBef>
                <a:spcPts val="0"/>
              </a:spcBef>
              <a:buSzTx/>
              <a:buNone/>
              <a:defRPr sz="4200">
                <a:solidFill>
                  <a:srgbClr val="73B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3pPr>
            <a:lvl4pPr marL="0" indent="685800">
              <a:spcBef>
                <a:spcPts val="0"/>
              </a:spcBef>
              <a:buSzTx/>
              <a:buNone/>
              <a:defRPr sz="4200">
                <a:solidFill>
                  <a:srgbClr val="73B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4pPr>
            <a:lvl5pPr marL="0" indent="914400">
              <a:spcBef>
                <a:spcPts val="0"/>
              </a:spcBef>
              <a:buSzTx/>
              <a:buNone/>
              <a:defRPr sz="4200">
                <a:solidFill>
                  <a:srgbClr val="73B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lvl5pPr>
          </a:lstStyle>
          <a:p>
            <a:pPr/>
            <a:r>
              <a:t>Body Level One</a:t>
            </a:r>
          </a:p>
          <a:p>
            <a:pPr lvl="1"/>
            <a:r>
              <a:t>Body Level Two</a:t>
            </a:r>
          </a:p>
          <a:p>
            <a:pPr lvl="2"/>
            <a:r>
              <a:t>Body Level Three</a:t>
            </a:r>
          </a:p>
          <a:p>
            <a:pPr lvl="3"/>
            <a:r>
              <a:t>Body Level Four</a:t>
            </a:r>
          </a:p>
          <a:p>
            <a:pPr lvl="4"/>
            <a:r>
              <a:t>Body Level Five</a:t>
            </a:r>
          </a:p>
        </p:txBody>
      </p:sp>
      <p:sp>
        <p:nvSpPr>
          <p:cNvPr id="395" name="Slide Number"/>
          <p:cNvSpPr txBox="1"/>
          <p:nvPr>
            <p:ph type="sldNum" sz="quarter" idx="2"/>
          </p:nvPr>
        </p:nvSpPr>
        <p:spPr>
          <a:xfrm>
            <a:off x="12536220" y="9309100"/>
            <a:ext cx="312015" cy="312343"/>
          </a:xfrm>
          <a:prstGeom prst="rect">
            <a:avLst/>
          </a:prstGeom>
        </p:spPr>
        <p:txBody>
          <a:bodyPr anchor="t"/>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solidFill>
          <a:srgbClr val="DCDEE0"/>
        </a:solidFill>
      </p:bgPr>
    </p:bg>
    <p:spTree>
      <p:nvGrpSpPr>
        <p:cNvPr id="1" name=""/>
        <p:cNvGrpSpPr/>
        <p:nvPr/>
      </p:nvGrpSpPr>
      <p:grpSpPr>
        <a:xfrm>
          <a:off x="0" y="0"/>
          <a:ext cx="0" cy="0"/>
          <a:chOff x="0" y="0"/>
          <a:chExt cx="0" cy="0"/>
        </a:xfrm>
      </p:grpSpPr>
      <p:sp>
        <p:nvSpPr>
          <p:cNvPr id="402" name="Title Text"/>
          <p:cNvSpPr txBox="1"/>
          <p:nvPr>
            <p:ph type="title"/>
          </p:nvPr>
        </p:nvSpPr>
        <p:spPr>
          <a:xfrm>
            <a:off x="850900" y="1524000"/>
            <a:ext cx="11290300" cy="3073400"/>
          </a:xfrm>
          <a:prstGeom prst="rect">
            <a:avLst/>
          </a:prstGeom>
        </p:spPr>
        <p:txBody>
          <a:bodyPr anchor="b">
            <a:noAutofit/>
          </a:bodyPr>
          <a:lstStyle>
            <a:lvl1pPr algn="r">
              <a:defRPr cap="none" sz="6400">
                <a:solidFill>
                  <a:srgbClr val="000000"/>
                </a:solidFill>
                <a:latin typeface="Times Roman"/>
                <a:ea typeface="Times Roman"/>
                <a:cs typeface="Times Roman"/>
                <a:sym typeface="Times Roman"/>
              </a:defRPr>
            </a:lvl1pPr>
          </a:lstStyle>
          <a:p>
            <a:pPr/>
            <a:r>
              <a:t>Title Text</a:t>
            </a:r>
          </a:p>
        </p:txBody>
      </p:sp>
      <p:sp>
        <p:nvSpPr>
          <p:cNvPr id="403" name="Body Level One…"/>
          <p:cNvSpPr txBox="1"/>
          <p:nvPr>
            <p:ph type="body" sz="half" idx="1"/>
          </p:nvPr>
        </p:nvSpPr>
        <p:spPr>
          <a:xfrm>
            <a:off x="850900" y="5156200"/>
            <a:ext cx="11290300" cy="2324100"/>
          </a:xfrm>
          <a:prstGeom prst="rect">
            <a:avLst/>
          </a:prstGeom>
        </p:spPr>
        <p:txBody>
          <a:bodyPr anchor="t">
            <a:noAutofit/>
          </a:bodyPr>
          <a:lstStyle>
            <a:lvl1pPr marL="0" indent="0" algn="r">
              <a:spcBef>
                <a:spcPts val="0"/>
              </a:spcBef>
              <a:buSzTx/>
              <a:buNone/>
              <a:defRPr i="1" sz="3600">
                <a:solidFill>
                  <a:srgbClr val="000000"/>
                </a:solidFill>
                <a:latin typeface="Times Roman"/>
                <a:ea typeface="Times Roman"/>
                <a:cs typeface="Times Roman"/>
                <a:sym typeface="Times Roman"/>
              </a:defRPr>
            </a:lvl1pPr>
            <a:lvl2pPr marL="0" indent="0" algn="r">
              <a:spcBef>
                <a:spcPts val="0"/>
              </a:spcBef>
              <a:buSzTx/>
              <a:buNone/>
              <a:defRPr i="1" sz="3600">
                <a:solidFill>
                  <a:srgbClr val="000000"/>
                </a:solidFill>
                <a:latin typeface="Times Roman"/>
                <a:ea typeface="Times Roman"/>
                <a:cs typeface="Times Roman"/>
                <a:sym typeface="Times Roman"/>
              </a:defRPr>
            </a:lvl2pPr>
            <a:lvl3pPr marL="0" indent="0" algn="r">
              <a:spcBef>
                <a:spcPts val="0"/>
              </a:spcBef>
              <a:buSzTx/>
              <a:buNone/>
              <a:defRPr i="1" sz="3600">
                <a:solidFill>
                  <a:srgbClr val="000000"/>
                </a:solidFill>
                <a:latin typeface="Times Roman"/>
                <a:ea typeface="Times Roman"/>
                <a:cs typeface="Times Roman"/>
                <a:sym typeface="Times Roman"/>
              </a:defRPr>
            </a:lvl3pPr>
            <a:lvl4pPr marL="0" indent="0" algn="r">
              <a:spcBef>
                <a:spcPts val="0"/>
              </a:spcBef>
              <a:buSzTx/>
              <a:buNone/>
              <a:defRPr i="1" sz="3600">
                <a:solidFill>
                  <a:srgbClr val="000000"/>
                </a:solidFill>
                <a:latin typeface="Times Roman"/>
                <a:ea typeface="Times Roman"/>
                <a:cs typeface="Times Roman"/>
                <a:sym typeface="Times Roman"/>
              </a:defRPr>
            </a:lvl4pPr>
            <a:lvl5pPr marL="0" indent="0" algn="r">
              <a:spcBef>
                <a:spcPts val="0"/>
              </a:spcBef>
              <a:buSzTx/>
              <a:buNone/>
              <a:defRPr i="1" sz="3600">
                <a:solidFill>
                  <a:srgbClr val="000000"/>
                </a:solidFill>
                <a:latin typeface="Times Roman"/>
                <a:ea typeface="Times Roman"/>
                <a:cs typeface="Times Roman"/>
                <a:sym typeface="Times Roman"/>
              </a:defRPr>
            </a:lvl5pPr>
          </a:lstStyle>
          <a:p>
            <a:pPr/>
            <a:r>
              <a:t>Body Level One</a:t>
            </a:r>
          </a:p>
          <a:p>
            <a:pPr lvl="1"/>
            <a:r>
              <a:t>Body Level Two</a:t>
            </a:r>
          </a:p>
          <a:p>
            <a:pPr lvl="2"/>
            <a:r>
              <a:t>Body Level Three</a:t>
            </a:r>
          </a:p>
          <a:p>
            <a:pPr lvl="3"/>
            <a:r>
              <a:t>Body Level Four</a:t>
            </a:r>
          </a:p>
          <a:p>
            <a:pPr lvl="4"/>
            <a:r>
              <a:t>Body Level Five</a:t>
            </a:r>
          </a:p>
        </p:txBody>
      </p:sp>
      <p:sp>
        <p:nvSpPr>
          <p:cNvPr id="404" name="Slide Number"/>
          <p:cNvSpPr txBox="1"/>
          <p:nvPr>
            <p:ph type="sldNum" sz="quarter" idx="2"/>
          </p:nvPr>
        </p:nvSpPr>
        <p:spPr>
          <a:xfrm>
            <a:off x="6286500" y="9258300"/>
            <a:ext cx="419100" cy="469900"/>
          </a:xfrm>
          <a:prstGeom prst="rect">
            <a:avLst/>
          </a:prstGeom>
        </p:spPr>
        <p:txBody>
          <a:bodyPr anchor="t"/>
          <a:lstStyle>
            <a:lvl1pPr>
              <a:defRPr sz="2400">
                <a:solidFill>
                  <a:srgbClr val="000000"/>
                </a:solidFill>
                <a:latin typeface="Times Roman"/>
                <a:ea typeface="Times Roman"/>
                <a:cs typeface="Times Roman"/>
                <a:sym typeface="Times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11" name="Slide Number"/>
          <p:cNvSpPr txBox="1"/>
          <p:nvPr>
            <p:ph type="sldNum" sz="quarter" idx="2"/>
          </p:nvPr>
        </p:nvSpPr>
        <p:spPr>
          <a:xfrm>
            <a:off x="6366789" y="9245600"/>
            <a:ext cx="283922" cy="381000"/>
          </a:xfrm>
          <a:prstGeom prst="rect">
            <a:avLst/>
          </a:prstGeom>
          <a:gradFill>
            <a:gsLst>
              <a:gs pos="0">
                <a:srgbClr val="FDEFE1"/>
              </a:gs>
              <a:gs pos="100000">
                <a:srgbClr val="FAECDB"/>
              </a:gs>
            </a:gsLst>
            <a:lin ang="5400000"/>
          </a:gradFill>
        </p:spPr>
        <p:txBody>
          <a:bodyPr anchor="t"/>
          <a:lstStyle>
            <a:lvl1pPr>
              <a:defRPr>
                <a:solidFill>
                  <a:srgbClr val="503B28"/>
                </a:solidFill>
                <a:latin typeface="Bodoni SvtyTwo OS ITC TT-BookIt"/>
                <a:ea typeface="Bodoni SvtyTwo OS ITC TT-BookIt"/>
                <a:cs typeface="Bodoni SvtyTwo OS ITC TT-BookIt"/>
                <a:sym typeface="Bodoni SvtyTwo OS ITC TT-BookI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18" name="Title Text"/>
          <p:cNvSpPr txBox="1"/>
          <p:nvPr>
            <p:ph type="title"/>
          </p:nvPr>
        </p:nvSpPr>
        <p:spPr>
          <a:xfrm>
            <a:off x="1079500" y="2921000"/>
            <a:ext cx="10845800" cy="2413000"/>
          </a:xfrm>
          <a:prstGeom prst="rect">
            <a:avLst/>
          </a:prstGeom>
        </p:spPr>
        <p:txBody>
          <a:bodyPr anchor="b">
            <a:noAutofit/>
          </a:bodyPr>
          <a:lstStyle>
            <a:lvl1pPr>
              <a:defRPr cap="none" sz="8000">
                <a:solidFill>
                  <a:srgbClr val="FFFFFF"/>
                </a:solidFill>
                <a:latin typeface="American Typewriter"/>
                <a:ea typeface="American Typewriter"/>
                <a:cs typeface="American Typewriter"/>
                <a:sym typeface="American Typewriter"/>
              </a:defRPr>
            </a:lvl1pPr>
          </a:lstStyle>
          <a:p>
            <a:pPr/>
            <a:r>
              <a:t>Title Text</a:t>
            </a:r>
          </a:p>
        </p:txBody>
      </p:sp>
      <p:sp>
        <p:nvSpPr>
          <p:cNvPr id="419" name="Body Level One…"/>
          <p:cNvSpPr txBox="1"/>
          <p:nvPr>
            <p:ph type="body" sz="quarter" idx="1"/>
          </p:nvPr>
        </p:nvSpPr>
        <p:spPr>
          <a:xfrm>
            <a:off x="1079500" y="5359400"/>
            <a:ext cx="10845800" cy="1380067"/>
          </a:xfrm>
          <a:prstGeom prst="rect">
            <a:avLst/>
          </a:prstGeom>
        </p:spPr>
        <p:txBody>
          <a:bodyPr anchor="t">
            <a:noAutofit/>
          </a:bodyPr>
          <a:lstStyle>
            <a:lvl1pPr marL="0" indent="0" algn="ctr">
              <a:spcBef>
                <a:spcPts val="0"/>
              </a:spcBef>
              <a:buSzTx/>
              <a:buNone/>
              <a:defRPr sz="4200">
                <a:solidFill>
                  <a:srgbClr val="909696"/>
                </a:solidFill>
                <a:latin typeface="American Typewriter"/>
                <a:ea typeface="American Typewriter"/>
                <a:cs typeface="American Typewriter"/>
                <a:sym typeface="American Typewriter"/>
              </a:defRPr>
            </a:lvl1pPr>
            <a:lvl2pPr marL="0" indent="0" algn="ctr">
              <a:spcBef>
                <a:spcPts val="0"/>
              </a:spcBef>
              <a:buSzTx/>
              <a:buNone/>
              <a:defRPr sz="4200">
                <a:solidFill>
                  <a:srgbClr val="909696"/>
                </a:solidFill>
                <a:latin typeface="American Typewriter"/>
                <a:ea typeface="American Typewriter"/>
                <a:cs typeface="American Typewriter"/>
                <a:sym typeface="American Typewriter"/>
              </a:defRPr>
            </a:lvl2pPr>
            <a:lvl3pPr marL="0" indent="0" algn="ctr">
              <a:spcBef>
                <a:spcPts val="0"/>
              </a:spcBef>
              <a:buSzTx/>
              <a:buNone/>
              <a:defRPr sz="4200">
                <a:solidFill>
                  <a:srgbClr val="909696"/>
                </a:solidFill>
                <a:latin typeface="American Typewriter"/>
                <a:ea typeface="American Typewriter"/>
                <a:cs typeface="American Typewriter"/>
                <a:sym typeface="American Typewriter"/>
              </a:defRPr>
            </a:lvl3pPr>
            <a:lvl4pPr marL="0" indent="0" algn="ctr">
              <a:spcBef>
                <a:spcPts val="0"/>
              </a:spcBef>
              <a:buSzTx/>
              <a:buNone/>
              <a:defRPr sz="4200">
                <a:solidFill>
                  <a:srgbClr val="909696"/>
                </a:solidFill>
                <a:latin typeface="American Typewriter"/>
                <a:ea typeface="American Typewriter"/>
                <a:cs typeface="American Typewriter"/>
                <a:sym typeface="American Typewriter"/>
              </a:defRPr>
            </a:lvl4pPr>
            <a:lvl5pPr marL="0" indent="0" algn="ctr">
              <a:spcBef>
                <a:spcPts val="0"/>
              </a:spcBef>
              <a:buSzTx/>
              <a:buNone/>
              <a:defRPr sz="4200">
                <a:solidFill>
                  <a:srgbClr val="909696"/>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420" name="Slide Number"/>
          <p:cNvSpPr txBox="1"/>
          <p:nvPr>
            <p:ph type="sldNum" sz="quarter" idx="2"/>
          </p:nvPr>
        </p:nvSpPr>
        <p:spPr>
          <a:xfrm>
            <a:off x="6311900" y="9080500"/>
            <a:ext cx="384506" cy="368300"/>
          </a:xfrm>
          <a:prstGeom prst="rect">
            <a:avLst/>
          </a:prstGeom>
        </p:spPr>
        <p:txBody>
          <a:bodyPr anchor="t"/>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427" name="Picture 2" descr="Picture 2"/>
          <p:cNvPicPr>
            <a:picLocks noChangeAspect="1"/>
          </p:cNvPicPr>
          <p:nvPr/>
        </p:nvPicPr>
        <p:blipFill>
          <a:blip r:embed="rId3">
            <a:extLst/>
          </a:blip>
          <a:stretch>
            <a:fillRect/>
          </a:stretch>
        </p:blipFill>
        <p:spPr>
          <a:xfrm rot="10800000">
            <a:off x="-108374" y="-108374"/>
            <a:ext cx="13221547" cy="9970348"/>
          </a:xfrm>
          <a:prstGeom prst="rect">
            <a:avLst/>
          </a:prstGeom>
          <a:ln w="12700">
            <a:miter lim="400000"/>
          </a:ln>
        </p:spPr>
      </p:pic>
      <p:sp>
        <p:nvSpPr>
          <p:cNvPr id="428" name="Slide Number"/>
          <p:cNvSpPr txBox="1"/>
          <p:nvPr>
            <p:ph type="sldNum" sz="quarter" idx="2"/>
          </p:nvPr>
        </p:nvSpPr>
        <p:spPr>
          <a:xfrm>
            <a:off x="12006627" y="9144000"/>
            <a:ext cx="347933" cy="371348"/>
          </a:xfrm>
          <a:prstGeom prst="rect">
            <a:avLst/>
          </a:prstGeom>
        </p:spPr>
        <p:txBody>
          <a:bodyPr lIns="65023" tIns="65023" rIns="65023" bIns="65023" anchor="t"/>
          <a:lstStyle>
            <a:lvl1pPr algn="r" defTabSz="1300480">
              <a:defRPr sz="1600">
                <a:solidFill>
                  <a:srgbClr val="000000"/>
                </a:solidFill>
                <a:latin typeface="Humanist 521 BT"/>
                <a:ea typeface="Humanist 521 BT"/>
                <a:cs typeface="Humanist 521 BT"/>
                <a:sym typeface="Humanist 521 B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21"/>
          </p:nvPr>
        </p:nvSpPr>
        <p:spPr>
          <a:xfrm>
            <a:off x="6654800" y="4965700"/>
            <a:ext cx="5803900" cy="4346239"/>
          </a:xfrm>
          <a:prstGeom prst="rect">
            <a:avLst/>
          </a:prstGeom>
        </p:spPr>
        <p:txBody>
          <a:bodyPr lIns="91439" tIns="45719" rIns="91439" bIns="45719" anchor="t">
            <a:noAutofit/>
          </a:bodyPr>
          <a:lstStyle/>
          <a:p>
            <a:pPr/>
          </a:p>
        </p:txBody>
      </p:sp>
      <p:sp>
        <p:nvSpPr>
          <p:cNvPr id="84" name="Image"/>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2-10-superquadro_1631x2178.jpeg"/>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 Id="rId33" Type="http://schemas.openxmlformats.org/officeDocument/2006/relationships/slideLayout" Target="../slideLayouts/slideLayout31.xml"/><Relationship Id="rId34" Type="http://schemas.openxmlformats.org/officeDocument/2006/relationships/slideLayout" Target="../slideLayouts/slideLayout32.xml"/><Relationship Id="rId35" Type="http://schemas.openxmlformats.org/officeDocument/2006/relationships/slideLayout" Target="../slideLayouts/slideLayout33.xml"/><Relationship Id="rId36" Type="http://schemas.openxmlformats.org/officeDocument/2006/relationships/slideLayout" Target="../slideLayouts/slideLayout34.xml"/><Relationship Id="rId37"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tif"/><Relationship Id="rId3" Type="http://schemas.openxmlformats.org/officeDocument/2006/relationships/image" Target="../media/image3.tif"/><Relationship Id="rId4" Type="http://schemas.openxmlformats.org/officeDocument/2006/relationships/image" Target="../media/image2.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1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chart" Target="../charts/chart1.xml"/><Relationship Id="rId3" Type="http://schemas.openxmlformats.org/officeDocument/2006/relationships/image" Target="../media/image3.tif"/><Relationship Id="rId4" Type="http://schemas.openxmlformats.org/officeDocument/2006/relationships/image" Target="../media/image2.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chart" Target="../charts/chart2.xml"/><Relationship Id="rId3" Type="http://schemas.openxmlformats.org/officeDocument/2006/relationships/image" Target="../media/image3.tif"/><Relationship Id="rId4" Type="http://schemas.openxmlformats.org/officeDocument/2006/relationships/image" Target="../media/image2.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3.tif"/><Relationship Id="rId4" Type="http://schemas.openxmlformats.org/officeDocument/2006/relationships/image" Target="../media/image2.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chart" Target="../charts/chart3.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3.tif"/><Relationship Id="rId4" Type="http://schemas.openxmlformats.org/officeDocument/2006/relationships/image" Target="../media/image2.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5.png"/><Relationship Id="rId5" Type="http://schemas.openxmlformats.org/officeDocument/2006/relationships/image" Target="../media/image1.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1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3.tif"/><Relationship Id="rId4" Type="http://schemas.openxmlformats.org/officeDocument/2006/relationships/image" Target="../media/image2.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1.tif"/><Relationship Id="rId5" Type="http://schemas.openxmlformats.org/officeDocument/2006/relationships/image" Target="../media/image19.png"/><Relationship Id="rId6" Type="http://schemas.openxmlformats.org/officeDocument/2006/relationships/image" Target="../media/image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3.tif"/><Relationship Id="rId5" Type="http://schemas.openxmlformats.org/officeDocument/2006/relationships/image" Target="../media/image2.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6.png"/><Relationship Id="rId5" Type="http://schemas.openxmlformats.org/officeDocument/2006/relationships/image" Target="../media/image2.tif"/><Relationship Id="rId6" Type="http://schemas.openxmlformats.org/officeDocument/2006/relationships/image" Target="../media/image5.png"/><Relationship Id="rId7" Type="http://schemas.openxmlformats.org/officeDocument/2006/relationships/image" Target="../media/image7.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 Id="rId3" Type="http://schemas.openxmlformats.org/officeDocument/2006/relationships/image" Target="../media/image9.jpeg"/><Relationship Id="rId4" Type="http://schemas.openxmlformats.org/officeDocument/2006/relationships/image" Target="../media/image23.png"/><Relationship Id="rId5" Type="http://schemas.openxmlformats.org/officeDocument/2006/relationships/image" Target="../media/image3.tif"/><Relationship Id="rId6" Type="http://schemas.openxmlformats.org/officeDocument/2006/relationships/image" Target="../media/image2.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 Id="rId3" Type="http://schemas.openxmlformats.org/officeDocument/2006/relationships/image" Target="../media/image9.jpeg"/><Relationship Id="rId4" Type="http://schemas.openxmlformats.org/officeDocument/2006/relationships/image" Target="../media/image23.png"/><Relationship Id="rId5" Type="http://schemas.openxmlformats.org/officeDocument/2006/relationships/image" Target="../media/image3.tif"/><Relationship Id="rId6" Type="http://schemas.openxmlformats.org/officeDocument/2006/relationships/image" Target="../media/image2.tif"/></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 Id="rId4" Type="http://schemas.openxmlformats.org/officeDocument/2006/relationships/image" Target="../media/image1.tif"/><Relationship Id="rId5" Type="http://schemas.openxmlformats.org/officeDocument/2006/relationships/image" Target="../media/image19.png"/><Relationship Id="rId6" Type="http://schemas.openxmlformats.org/officeDocument/2006/relationships/image" Target="../media/image5.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s>

</file>

<file path=ppt/slides/_rels/slide3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hyperlink" Target="http://" TargetMode="External"/><Relationship Id="rId6" Type="http://schemas.openxmlformats.org/officeDocument/2006/relationships/hyperlink" Target="http://w65stchurchofchrist.com" TargetMode="Externa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Relationship Id="rId3" Type="http://schemas.openxmlformats.org/officeDocument/2006/relationships/image" Target="../media/image6.png"/><Relationship Id="rId4" Type="http://schemas.openxmlformats.org/officeDocument/2006/relationships/image" Target="../media/image3.tif"/><Relationship Id="rId5" Type="http://schemas.openxmlformats.org/officeDocument/2006/relationships/image" Target="../media/image2.tif"/><Relationship Id="rId6" Type="http://schemas.openxmlformats.org/officeDocument/2006/relationships/image" Target="../media/image5.png"/><Relationship Id="rId7" Type="http://schemas.openxmlformats.org/officeDocument/2006/relationships/image" Target="../media/image8.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6.png"/><Relationship Id="rId6" Type="http://schemas.openxmlformats.org/officeDocument/2006/relationships/image" Target="../media/image2.tif"/><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2.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tif"/><Relationship Id="rId3" Type="http://schemas.openxmlformats.org/officeDocument/2006/relationships/image" Target="../media/image3.tif"/><Relationship Id="rId4" Type="http://schemas.openxmlformats.org/officeDocument/2006/relationships/image" Target="../media/image2.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tif"/><Relationship Id="rId3" Type="http://schemas.openxmlformats.org/officeDocument/2006/relationships/image" Target="../media/image3.tif"/><Relationship Id="rId4" Type="http://schemas.openxmlformats.org/officeDocument/2006/relationships/image" Target="../media/image2.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7" name="Image" descr="Image"/>
          <p:cNvPicPr>
            <a:picLocks noChangeAspect="1"/>
          </p:cNvPicPr>
          <p:nvPr/>
        </p:nvPicPr>
        <p:blipFill>
          <a:blip r:embed="rId2">
            <a:extLst/>
          </a:blip>
          <a:srcRect l="44858" t="13376" r="12083" b="11006"/>
          <a:stretch>
            <a:fillRect/>
          </a:stretch>
        </p:blipFill>
        <p:spPr>
          <a:xfrm>
            <a:off x="6525999" y="1131292"/>
            <a:ext cx="6398267" cy="7490866"/>
          </a:xfrm>
          <a:prstGeom prst="rect">
            <a:avLst/>
          </a:prstGeom>
          <a:ln w="12700">
            <a:miter lim="400000"/>
          </a:ln>
          <a:effectLst>
            <a:outerShdw sx="100000" sy="100000" kx="0" ky="0" algn="b" rotWithShape="0" blurRad="215900" dist="104529" dir="5400000">
              <a:srgbClr val="000000">
                <a:alpha val="62434"/>
              </a:srgbClr>
            </a:outerShdw>
          </a:effectLst>
        </p:spPr>
      </p:pic>
      <p:pic>
        <p:nvPicPr>
          <p:cNvPr id="438" name="Image" descr="Image"/>
          <p:cNvPicPr>
            <a:picLocks noChangeAspect="1"/>
          </p:cNvPicPr>
          <p:nvPr/>
        </p:nvPicPr>
        <p:blipFill>
          <a:blip r:embed="rId2">
            <a:extLst/>
          </a:blip>
          <a:srcRect l="0" t="13375" r="12083" b="11006"/>
          <a:stretch>
            <a:fillRect/>
          </a:stretch>
        </p:blipFill>
        <p:spPr>
          <a:xfrm>
            <a:off x="-29568" y="1131292"/>
            <a:ext cx="13063891" cy="7490941"/>
          </a:xfrm>
          <a:prstGeom prst="rect">
            <a:avLst/>
          </a:prstGeom>
          <a:ln w="12700">
            <a:miter lim="400000"/>
          </a:ln>
        </p:spPr>
      </p:pic>
      <p:pic>
        <p:nvPicPr>
          <p:cNvPr id="439" name="Image" descr="Image"/>
          <p:cNvPicPr>
            <a:picLocks noChangeAspect="1"/>
          </p:cNvPicPr>
          <p:nvPr/>
        </p:nvPicPr>
        <p:blipFill>
          <a:blip r:embed="rId3">
            <a:extLst/>
          </a:blip>
          <a:stretch>
            <a:fillRect/>
          </a:stretch>
        </p:blipFill>
        <p:spPr>
          <a:xfrm>
            <a:off x="87123" y="1556261"/>
            <a:ext cx="9534118" cy="2722639"/>
          </a:xfrm>
          <a:prstGeom prst="rect">
            <a:avLst/>
          </a:prstGeom>
          <a:ln w="12700">
            <a:miter lim="400000"/>
          </a:ln>
          <a:effectLst>
            <a:outerShdw sx="100000" sy="100000" kx="0" ky="0" algn="b" rotWithShape="0" blurRad="63500" dist="25400" dir="5400000">
              <a:srgbClr val="000000"/>
            </a:outerShdw>
          </a:effectLst>
        </p:spPr>
      </p:pic>
      <p:sp>
        <p:nvSpPr>
          <p:cNvPr id="440" name="Essential Attitudes of A Living Faith"/>
          <p:cNvSpPr txBox="1"/>
          <p:nvPr/>
        </p:nvSpPr>
        <p:spPr>
          <a:xfrm>
            <a:off x="425522" y="4586854"/>
            <a:ext cx="8857320" cy="7493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535353"/>
              </a:buClr>
              <a:defRPr sz="4200">
                <a:solidFill>
                  <a:schemeClr val="accent4">
                    <a:hueOff val="141567"/>
                    <a:satOff val="12213"/>
                    <a:lumOff val="21573"/>
                  </a:schemeClr>
                </a:solidFill>
                <a:effectLst>
                  <a:outerShdw sx="100000" sy="100000" kx="0" ky="0" algn="b" rotWithShape="0" blurRad="63500" dist="63500" dir="1860000">
                    <a:srgbClr val="000000"/>
                  </a:outerShdw>
                </a:effectLst>
                <a:latin typeface="Century Gothic"/>
                <a:ea typeface="Century Gothic"/>
                <a:cs typeface="Century Gothic"/>
                <a:sym typeface="Century Gothic"/>
              </a:defRPr>
            </a:lvl1pPr>
          </a:lstStyle>
          <a:p>
            <a:pPr/>
            <a:r>
              <a:t>Essential Attitudes of A Living Faith</a:t>
            </a:r>
          </a:p>
        </p:txBody>
      </p:sp>
      <p:pic>
        <p:nvPicPr>
          <p:cNvPr id="441" name="Image" descr="Image"/>
          <p:cNvPicPr>
            <a:picLocks noChangeAspect="0"/>
          </p:cNvPicPr>
          <p:nvPr/>
        </p:nvPicPr>
        <p:blipFill>
          <a:blip r:embed="rId4">
            <a:extLst/>
          </a:blip>
          <a:stretch>
            <a:fillRect/>
          </a:stretch>
        </p:blipFill>
        <p:spPr>
          <a:xfrm>
            <a:off x="-68716" y="-67354"/>
            <a:ext cx="13142232" cy="1283912"/>
          </a:xfrm>
          <a:prstGeom prst="rect">
            <a:avLst/>
          </a:prstGeom>
          <a:ln w="12700">
            <a:miter lim="400000"/>
          </a:ln>
          <a:effectLst>
            <a:outerShdw sx="100000" sy="100000" kx="0" ky="0" algn="b" rotWithShape="0" blurRad="190500" dist="83082" dir="5400000">
              <a:srgbClr val="000000"/>
            </a:outerShdw>
          </a:effectLst>
        </p:spPr>
      </p:pic>
      <p:pic>
        <p:nvPicPr>
          <p:cNvPr id="442" name="Image" descr="Image"/>
          <p:cNvPicPr>
            <a:picLocks noChangeAspect="0"/>
          </p:cNvPicPr>
          <p:nvPr/>
        </p:nvPicPr>
        <p:blipFill>
          <a:blip r:embed="rId4">
            <a:extLst/>
          </a:blip>
          <a:stretch>
            <a:fillRect/>
          </a:stretch>
        </p:blipFill>
        <p:spPr>
          <a:xfrm flipH="1" rot="10800000">
            <a:off x="-68716" y="8506549"/>
            <a:ext cx="13142232" cy="1283912"/>
          </a:xfrm>
          <a:prstGeom prst="rect">
            <a:avLst/>
          </a:prstGeom>
          <a:ln w="12700">
            <a:miter lim="400000"/>
          </a:ln>
          <a:effectLst>
            <a:outerShdw sx="100000" sy="100000" kx="0" ky="0" algn="b" rotWithShape="0" blurRad="190500" dist="83082" dir="17075422">
              <a:srgbClr val="000000"/>
            </a:outerShdw>
          </a:effectLst>
        </p:spPr>
      </p:pic>
      <p:sp>
        <p:nvSpPr>
          <p:cNvPr id="443" name="(Acts 17:11,12; John 5:39-47)"/>
          <p:cNvSpPr txBox="1"/>
          <p:nvPr/>
        </p:nvSpPr>
        <p:spPr>
          <a:xfrm>
            <a:off x="804945" y="7709487"/>
            <a:ext cx="5330801"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(Acts 17:11,12; John 5:39-47)</a:t>
            </a:r>
          </a:p>
        </p:txBody>
      </p:sp>
      <p:sp>
        <p:nvSpPr>
          <p:cNvPr id="444" name="Our Attitude Towards SCRIPTURE MATTERS"/>
          <p:cNvSpPr txBox="1"/>
          <p:nvPr/>
        </p:nvSpPr>
        <p:spPr>
          <a:xfrm>
            <a:off x="2053173" y="5478324"/>
            <a:ext cx="8898454" cy="18288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9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SCRIPTURE MATTERS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2" name="A belief that truth is subjective &amp; relative - (no moral absolutes / doctrine &amp; theology inconsequential) - (Judg 21:25; Jer. 6:16-19)…"/>
          <p:cNvSpPr txBox="1"/>
          <p:nvPr/>
        </p:nvSpPr>
        <p:spPr>
          <a:xfrm>
            <a:off x="5925477" y="2310957"/>
            <a:ext cx="6658400" cy="7194719"/>
          </a:xfrm>
          <a:prstGeom prst="rect">
            <a:avLst/>
          </a:prstGeom>
          <a:ln w="12700">
            <a:miter lim="400000"/>
          </a:ln>
          <a:effectLst>
            <a:outerShdw sx="100000" sy="100000" kx="0" ky="0" algn="b" rotWithShape="0" blurRad="127000" dist="76200" dir="7320000">
              <a:srgbClr val="000000">
                <a:alpha val="2673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289111" indent="-289111" algn="l" defTabSz="457200">
              <a:spcBef>
                <a:spcPts val="2000"/>
              </a:spcBef>
              <a:buClr>
                <a:srgbClr val="A1A1A1"/>
              </a:buClr>
              <a:buSzPct val="100000"/>
              <a:buAutoNum type="arabicPeriod" startAt="1"/>
              <a:defRPr b="1" sz="3500">
                <a:solidFill>
                  <a:srgbClr val="000000"/>
                </a:solidFill>
                <a:latin typeface="Times New Roman"/>
                <a:ea typeface="Times New Roman"/>
                <a:cs typeface="Times New Roman"/>
                <a:sym typeface="Times New Roman"/>
              </a:defRPr>
            </a:pPr>
            <a:r>
              <a:t>A belief that truth is subjective &amp; relative - (no moral absolutes / doctrine &amp; theology inconsequential) - (Judg 21:25; Jer. 6:16-19)</a:t>
            </a:r>
          </a:p>
          <a:p>
            <a:pPr marL="289111" indent="-289111" algn="l" defTabSz="457200">
              <a:spcBef>
                <a:spcPts val="2000"/>
              </a:spcBef>
              <a:buClr>
                <a:srgbClr val="A1A1A1"/>
              </a:buClr>
              <a:buSzPct val="100000"/>
              <a:buAutoNum type="arabicPeriod" startAt="1"/>
              <a:defRPr b="1" sz="3500">
                <a:solidFill>
                  <a:srgbClr val="000000"/>
                </a:solidFill>
                <a:latin typeface="Times New Roman"/>
                <a:ea typeface="Times New Roman"/>
                <a:cs typeface="Times New Roman"/>
                <a:sym typeface="Times New Roman"/>
              </a:defRPr>
            </a:pPr>
            <a:r>
              <a:t>The emphasis of feelings &amp; emotion over, &amp; instead of, a “thus saith the Lord.” - (Prov 14:12; Jer. 10:23; )</a:t>
            </a:r>
          </a:p>
          <a:p>
            <a:pPr marL="289111" indent="-289111" algn="l" defTabSz="457200">
              <a:spcBef>
                <a:spcPts val="2000"/>
              </a:spcBef>
              <a:buClr>
                <a:srgbClr val="A1A1A1"/>
              </a:buClr>
              <a:buSzPct val="100000"/>
              <a:buAutoNum type="arabicPeriod" startAt="1"/>
              <a:defRPr sz="3500">
                <a:solidFill>
                  <a:srgbClr val="000000"/>
                </a:solidFill>
                <a:latin typeface="Times New Roman"/>
                <a:ea typeface="Times New Roman"/>
                <a:cs typeface="Times New Roman"/>
                <a:sym typeface="Times New Roman"/>
              </a:defRPr>
            </a:pPr>
            <a:r>
              <a:rPr b="1"/>
              <a:t>A rejection of the reliability &amp; absolute authority of the scriptures - (2 Tim 3:16,17; 2 Pet 1:19-21; Mat 24:35; Luke 21:33)</a:t>
            </a:r>
          </a:p>
        </p:txBody>
      </p:sp>
      <p:pic>
        <p:nvPicPr>
          <p:cNvPr id="513" name="Image" descr="Image"/>
          <p:cNvPicPr>
            <a:picLocks noChangeAspect="1"/>
          </p:cNvPicPr>
          <p:nvPr/>
        </p:nvPicPr>
        <p:blipFill>
          <a:blip r:embed="rId2">
            <a:extLst/>
          </a:blip>
          <a:srcRect l="4373" t="10786" r="14669" b="1"/>
          <a:stretch>
            <a:fillRect/>
          </a:stretch>
        </p:blipFill>
        <p:spPr>
          <a:xfrm>
            <a:off x="118952" y="2586493"/>
            <a:ext cx="5630119" cy="7188146"/>
          </a:xfrm>
          <a:custGeom>
            <a:avLst/>
            <a:gdLst/>
            <a:ahLst/>
            <a:cxnLst>
              <a:cxn ang="0">
                <a:pos x="wd2" y="hd2"/>
              </a:cxn>
              <a:cxn ang="5400000">
                <a:pos x="wd2" y="hd2"/>
              </a:cxn>
              <a:cxn ang="10800000">
                <a:pos x="wd2" y="hd2"/>
              </a:cxn>
              <a:cxn ang="16200000">
                <a:pos x="wd2" y="hd2"/>
              </a:cxn>
            </a:cxnLst>
            <a:rect l="0" t="0" r="r" b="b"/>
            <a:pathLst>
              <a:path w="21594" h="21597" fill="norm" stroke="1" extrusionOk="0">
                <a:moveTo>
                  <a:pt x="11120" y="5"/>
                </a:moveTo>
                <a:cubicBezTo>
                  <a:pt x="11069" y="12"/>
                  <a:pt x="11027" y="31"/>
                  <a:pt x="10984" y="61"/>
                </a:cubicBezTo>
                <a:cubicBezTo>
                  <a:pt x="10889" y="128"/>
                  <a:pt x="10839" y="133"/>
                  <a:pt x="10681" y="89"/>
                </a:cubicBezTo>
                <a:cubicBezTo>
                  <a:pt x="10537" y="50"/>
                  <a:pt x="10472" y="51"/>
                  <a:pt x="10406" y="94"/>
                </a:cubicBezTo>
                <a:cubicBezTo>
                  <a:pt x="10304" y="160"/>
                  <a:pt x="10355" y="158"/>
                  <a:pt x="8340" y="195"/>
                </a:cubicBezTo>
                <a:cubicBezTo>
                  <a:pt x="7006" y="220"/>
                  <a:pt x="6745" y="237"/>
                  <a:pt x="6446" y="317"/>
                </a:cubicBezTo>
                <a:cubicBezTo>
                  <a:pt x="6001" y="437"/>
                  <a:pt x="5876" y="533"/>
                  <a:pt x="5544" y="1013"/>
                </a:cubicBezTo>
                <a:cubicBezTo>
                  <a:pt x="5318" y="1340"/>
                  <a:pt x="5129" y="1519"/>
                  <a:pt x="4454" y="2050"/>
                </a:cubicBezTo>
                <a:lnTo>
                  <a:pt x="3636" y="2691"/>
                </a:lnTo>
                <a:lnTo>
                  <a:pt x="3650" y="3072"/>
                </a:lnTo>
                <a:lnTo>
                  <a:pt x="3664" y="3452"/>
                </a:lnTo>
                <a:lnTo>
                  <a:pt x="3323" y="3859"/>
                </a:lnTo>
                <a:cubicBezTo>
                  <a:pt x="3069" y="4161"/>
                  <a:pt x="2949" y="4265"/>
                  <a:pt x="2854" y="4265"/>
                </a:cubicBezTo>
                <a:cubicBezTo>
                  <a:pt x="2732" y="4265"/>
                  <a:pt x="2732" y="4270"/>
                  <a:pt x="2830" y="4355"/>
                </a:cubicBezTo>
                <a:cubicBezTo>
                  <a:pt x="2928" y="4440"/>
                  <a:pt x="2911" y="4452"/>
                  <a:pt x="2320" y="4710"/>
                </a:cubicBezTo>
                <a:cubicBezTo>
                  <a:pt x="1301" y="5155"/>
                  <a:pt x="1203" y="5202"/>
                  <a:pt x="992" y="5357"/>
                </a:cubicBezTo>
                <a:cubicBezTo>
                  <a:pt x="713" y="5564"/>
                  <a:pt x="726" y="5693"/>
                  <a:pt x="1056" y="5985"/>
                </a:cubicBezTo>
                <a:cubicBezTo>
                  <a:pt x="1203" y="6114"/>
                  <a:pt x="1323" y="6266"/>
                  <a:pt x="1323" y="6322"/>
                </a:cubicBezTo>
                <a:cubicBezTo>
                  <a:pt x="1323" y="6381"/>
                  <a:pt x="1205" y="6517"/>
                  <a:pt x="1044" y="6645"/>
                </a:cubicBezTo>
                <a:cubicBezTo>
                  <a:pt x="775" y="6860"/>
                  <a:pt x="765" y="6877"/>
                  <a:pt x="762" y="7147"/>
                </a:cubicBezTo>
                <a:cubicBezTo>
                  <a:pt x="760" y="7407"/>
                  <a:pt x="745" y="7437"/>
                  <a:pt x="566" y="7547"/>
                </a:cubicBezTo>
                <a:cubicBezTo>
                  <a:pt x="352" y="7678"/>
                  <a:pt x="334" y="7768"/>
                  <a:pt x="447" y="8101"/>
                </a:cubicBezTo>
                <a:cubicBezTo>
                  <a:pt x="512" y="8289"/>
                  <a:pt x="507" y="8332"/>
                  <a:pt x="409" y="8463"/>
                </a:cubicBezTo>
                <a:cubicBezTo>
                  <a:pt x="80" y="8904"/>
                  <a:pt x="3" y="9070"/>
                  <a:pt x="0" y="9351"/>
                </a:cubicBezTo>
                <a:cubicBezTo>
                  <a:pt x="-6" y="9837"/>
                  <a:pt x="117" y="9950"/>
                  <a:pt x="1108" y="10379"/>
                </a:cubicBezTo>
                <a:cubicBezTo>
                  <a:pt x="2344" y="10914"/>
                  <a:pt x="2372" y="10930"/>
                  <a:pt x="2598" y="11283"/>
                </a:cubicBezTo>
                <a:cubicBezTo>
                  <a:pt x="2763" y="11539"/>
                  <a:pt x="3530" y="12526"/>
                  <a:pt x="4079" y="13187"/>
                </a:cubicBezTo>
                <a:cubicBezTo>
                  <a:pt x="4200" y="13332"/>
                  <a:pt x="4213" y="13402"/>
                  <a:pt x="4206" y="13843"/>
                </a:cubicBezTo>
                <a:cubicBezTo>
                  <a:pt x="4200" y="14169"/>
                  <a:pt x="4171" y="14359"/>
                  <a:pt x="4120" y="14407"/>
                </a:cubicBezTo>
                <a:cubicBezTo>
                  <a:pt x="4065" y="14459"/>
                  <a:pt x="4062" y="14488"/>
                  <a:pt x="4110" y="14512"/>
                </a:cubicBezTo>
                <a:cubicBezTo>
                  <a:pt x="4181" y="14546"/>
                  <a:pt x="3959" y="14767"/>
                  <a:pt x="3853" y="14767"/>
                </a:cubicBezTo>
                <a:cubicBezTo>
                  <a:pt x="3821" y="14767"/>
                  <a:pt x="3675" y="14844"/>
                  <a:pt x="3530" y="14937"/>
                </a:cubicBezTo>
                <a:cubicBezTo>
                  <a:pt x="3365" y="15043"/>
                  <a:pt x="3193" y="15111"/>
                  <a:pt x="3076" y="15116"/>
                </a:cubicBezTo>
                <a:cubicBezTo>
                  <a:pt x="2973" y="15121"/>
                  <a:pt x="2823" y="15153"/>
                  <a:pt x="2743" y="15188"/>
                </a:cubicBezTo>
                <a:cubicBezTo>
                  <a:pt x="2663" y="15222"/>
                  <a:pt x="2543" y="15246"/>
                  <a:pt x="2478" y="15240"/>
                </a:cubicBezTo>
                <a:cubicBezTo>
                  <a:pt x="2411" y="15234"/>
                  <a:pt x="2445" y="15260"/>
                  <a:pt x="2557" y="15300"/>
                </a:cubicBezTo>
                <a:cubicBezTo>
                  <a:pt x="2808" y="15389"/>
                  <a:pt x="2750" y="15464"/>
                  <a:pt x="2431" y="15464"/>
                </a:cubicBezTo>
                <a:cubicBezTo>
                  <a:pt x="2294" y="15465"/>
                  <a:pt x="2127" y="15477"/>
                  <a:pt x="2061" y="15491"/>
                </a:cubicBezTo>
                <a:cubicBezTo>
                  <a:pt x="1911" y="15522"/>
                  <a:pt x="1781" y="15744"/>
                  <a:pt x="1826" y="15889"/>
                </a:cubicBezTo>
                <a:cubicBezTo>
                  <a:pt x="1845" y="15949"/>
                  <a:pt x="1868" y="16080"/>
                  <a:pt x="1878" y="16181"/>
                </a:cubicBezTo>
                <a:cubicBezTo>
                  <a:pt x="1893" y="16332"/>
                  <a:pt x="1945" y="16399"/>
                  <a:pt x="2175" y="16563"/>
                </a:cubicBezTo>
                <a:cubicBezTo>
                  <a:pt x="2445" y="16754"/>
                  <a:pt x="2451" y="16763"/>
                  <a:pt x="2333" y="16820"/>
                </a:cubicBezTo>
                <a:cubicBezTo>
                  <a:pt x="2172" y="16899"/>
                  <a:pt x="2179" y="16970"/>
                  <a:pt x="2359" y="17062"/>
                </a:cubicBezTo>
                <a:cubicBezTo>
                  <a:pt x="2441" y="17104"/>
                  <a:pt x="2508" y="17160"/>
                  <a:pt x="2508" y="17186"/>
                </a:cubicBezTo>
                <a:cubicBezTo>
                  <a:pt x="2508" y="17212"/>
                  <a:pt x="2600" y="17308"/>
                  <a:pt x="2712" y="17398"/>
                </a:cubicBezTo>
                <a:cubicBezTo>
                  <a:pt x="2825" y="17489"/>
                  <a:pt x="2925" y="17607"/>
                  <a:pt x="2935" y="17660"/>
                </a:cubicBezTo>
                <a:cubicBezTo>
                  <a:pt x="2945" y="17713"/>
                  <a:pt x="2987" y="17766"/>
                  <a:pt x="3029" y="17776"/>
                </a:cubicBezTo>
                <a:cubicBezTo>
                  <a:pt x="3085" y="17791"/>
                  <a:pt x="3095" y="17763"/>
                  <a:pt x="3067" y="17676"/>
                </a:cubicBezTo>
                <a:cubicBezTo>
                  <a:pt x="3035" y="17576"/>
                  <a:pt x="3055" y="17549"/>
                  <a:pt x="3187" y="17509"/>
                </a:cubicBezTo>
                <a:cubicBezTo>
                  <a:pt x="3365" y="17456"/>
                  <a:pt x="3538" y="17505"/>
                  <a:pt x="3597" y="17626"/>
                </a:cubicBezTo>
                <a:cubicBezTo>
                  <a:pt x="3638" y="17710"/>
                  <a:pt x="3542" y="17880"/>
                  <a:pt x="3454" y="17880"/>
                </a:cubicBezTo>
                <a:cubicBezTo>
                  <a:pt x="3422" y="17880"/>
                  <a:pt x="3397" y="17912"/>
                  <a:pt x="3397" y="17949"/>
                </a:cubicBezTo>
                <a:cubicBezTo>
                  <a:pt x="3397" y="18026"/>
                  <a:pt x="3649" y="18092"/>
                  <a:pt x="3752" y="18042"/>
                </a:cubicBezTo>
                <a:cubicBezTo>
                  <a:pt x="3788" y="18025"/>
                  <a:pt x="3910" y="18084"/>
                  <a:pt x="4021" y="18174"/>
                </a:cubicBezTo>
                <a:lnTo>
                  <a:pt x="4222" y="18337"/>
                </a:lnTo>
                <a:lnTo>
                  <a:pt x="3819" y="19096"/>
                </a:lnTo>
                <a:cubicBezTo>
                  <a:pt x="3597" y="19514"/>
                  <a:pt x="3263" y="20179"/>
                  <a:pt x="3076" y="20575"/>
                </a:cubicBezTo>
                <a:cubicBezTo>
                  <a:pt x="2890" y="20971"/>
                  <a:pt x="2712" y="21344"/>
                  <a:pt x="2682" y="21403"/>
                </a:cubicBezTo>
                <a:cubicBezTo>
                  <a:pt x="2651" y="21461"/>
                  <a:pt x="2627" y="21529"/>
                  <a:pt x="2627" y="21553"/>
                </a:cubicBezTo>
                <a:cubicBezTo>
                  <a:pt x="2627" y="21581"/>
                  <a:pt x="6140" y="21597"/>
                  <a:pt x="12110" y="21597"/>
                </a:cubicBezTo>
                <a:cubicBezTo>
                  <a:pt x="17327" y="21597"/>
                  <a:pt x="21594" y="21582"/>
                  <a:pt x="21594" y="21562"/>
                </a:cubicBezTo>
                <a:cubicBezTo>
                  <a:pt x="21594" y="21543"/>
                  <a:pt x="21567" y="21402"/>
                  <a:pt x="21533" y="21249"/>
                </a:cubicBezTo>
                <a:cubicBezTo>
                  <a:pt x="21499" y="21095"/>
                  <a:pt x="21447" y="20741"/>
                  <a:pt x="21416" y="20459"/>
                </a:cubicBezTo>
                <a:cubicBezTo>
                  <a:pt x="21385" y="20178"/>
                  <a:pt x="21318" y="19717"/>
                  <a:pt x="21268" y="19436"/>
                </a:cubicBezTo>
                <a:cubicBezTo>
                  <a:pt x="21218" y="19155"/>
                  <a:pt x="21152" y="18779"/>
                  <a:pt x="21122" y="18600"/>
                </a:cubicBezTo>
                <a:cubicBezTo>
                  <a:pt x="21044" y="18133"/>
                  <a:pt x="20897" y="17508"/>
                  <a:pt x="20827" y="17346"/>
                </a:cubicBezTo>
                <a:cubicBezTo>
                  <a:pt x="20752" y="17174"/>
                  <a:pt x="20489" y="16459"/>
                  <a:pt x="20375" y="16114"/>
                </a:cubicBezTo>
                <a:cubicBezTo>
                  <a:pt x="20285" y="15844"/>
                  <a:pt x="20280" y="15815"/>
                  <a:pt x="20175" y="14791"/>
                </a:cubicBezTo>
                <a:cubicBezTo>
                  <a:pt x="20138" y="14433"/>
                  <a:pt x="20094" y="14109"/>
                  <a:pt x="20076" y="14070"/>
                </a:cubicBezTo>
                <a:cubicBezTo>
                  <a:pt x="20059" y="14032"/>
                  <a:pt x="20020" y="13802"/>
                  <a:pt x="19991" y="13559"/>
                </a:cubicBezTo>
                <a:cubicBezTo>
                  <a:pt x="19962" y="13316"/>
                  <a:pt x="19913" y="12929"/>
                  <a:pt x="19883" y="12699"/>
                </a:cubicBezTo>
                <a:cubicBezTo>
                  <a:pt x="19853" y="12469"/>
                  <a:pt x="19720" y="11940"/>
                  <a:pt x="19586" y="11522"/>
                </a:cubicBezTo>
                <a:cubicBezTo>
                  <a:pt x="19438" y="11060"/>
                  <a:pt x="19342" y="10655"/>
                  <a:pt x="19342" y="10488"/>
                </a:cubicBezTo>
                <a:cubicBezTo>
                  <a:pt x="19342" y="10322"/>
                  <a:pt x="19272" y="10025"/>
                  <a:pt x="19164" y="9732"/>
                </a:cubicBezTo>
                <a:cubicBezTo>
                  <a:pt x="19067" y="9467"/>
                  <a:pt x="18986" y="9193"/>
                  <a:pt x="18986" y="9123"/>
                </a:cubicBezTo>
                <a:cubicBezTo>
                  <a:pt x="18986" y="9053"/>
                  <a:pt x="18944" y="8881"/>
                  <a:pt x="18892" y="8740"/>
                </a:cubicBezTo>
                <a:cubicBezTo>
                  <a:pt x="18840" y="8599"/>
                  <a:pt x="18810" y="8428"/>
                  <a:pt x="18828" y="8359"/>
                </a:cubicBezTo>
                <a:cubicBezTo>
                  <a:pt x="18846" y="8290"/>
                  <a:pt x="18833" y="8151"/>
                  <a:pt x="18801" y="8050"/>
                </a:cubicBezTo>
                <a:cubicBezTo>
                  <a:pt x="18768" y="7949"/>
                  <a:pt x="18733" y="7784"/>
                  <a:pt x="18723" y="7681"/>
                </a:cubicBezTo>
                <a:cubicBezTo>
                  <a:pt x="18713" y="7579"/>
                  <a:pt x="18652" y="7359"/>
                  <a:pt x="18587" y="7193"/>
                </a:cubicBezTo>
                <a:cubicBezTo>
                  <a:pt x="18523" y="7026"/>
                  <a:pt x="18424" y="6734"/>
                  <a:pt x="18367" y="6543"/>
                </a:cubicBezTo>
                <a:cubicBezTo>
                  <a:pt x="18159" y="5844"/>
                  <a:pt x="17864" y="5211"/>
                  <a:pt x="17134" y="3894"/>
                </a:cubicBezTo>
                <a:cubicBezTo>
                  <a:pt x="16692" y="3097"/>
                  <a:pt x="16450" y="2790"/>
                  <a:pt x="15712" y="2087"/>
                </a:cubicBezTo>
                <a:cubicBezTo>
                  <a:pt x="15280" y="1674"/>
                  <a:pt x="14869" y="1388"/>
                  <a:pt x="14415" y="1185"/>
                </a:cubicBezTo>
                <a:cubicBezTo>
                  <a:pt x="14264" y="1118"/>
                  <a:pt x="14126" y="1034"/>
                  <a:pt x="14109" y="1000"/>
                </a:cubicBezTo>
                <a:cubicBezTo>
                  <a:pt x="14092" y="966"/>
                  <a:pt x="13963" y="909"/>
                  <a:pt x="13821" y="874"/>
                </a:cubicBezTo>
                <a:cubicBezTo>
                  <a:pt x="13679" y="839"/>
                  <a:pt x="13490" y="771"/>
                  <a:pt x="13400" y="723"/>
                </a:cubicBezTo>
                <a:cubicBezTo>
                  <a:pt x="13310" y="674"/>
                  <a:pt x="13153" y="626"/>
                  <a:pt x="13053" y="616"/>
                </a:cubicBezTo>
                <a:cubicBezTo>
                  <a:pt x="12837" y="595"/>
                  <a:pt x="12502" y="452"/>
                  <a:pt x="12521" y="389"/>
                </a:cubicBezTo>
                <a:cubicBezTo>
                  <a:pt x="12536" y="339"/>
                  <a:pt x="11640" y="59"/>
                  <a:pt x="11311" y="11"/>
                </a:cubicBezTo>
                <a:cubicBezTo>
                  <a:pt x="11231" y="-1"/>
                  <a:pt x="11170" y="-3"/>
                  <a:pt x="11120" y="5"/>
                </a:cubicBezTo>
                <a:close/>
              </a:path>
            </a:pathLst>
          </a:custGeom>
          <a:ln w="12700">
            <a:miter lim="400000"/>
          </a:ln>
        </p:spPr>
      </p:pic>
      <p:pic>
        <p:nvPicPr>
          <p:cNvPr id="514" name="Image" descr="Image"/>
          <p:cNvPicPr>
            <a:picLocks noChangeAspect="0"/>
          </p:cNvPicPr>
          <p:nvPr/>
        </p:nvPicPr>
        <p:blipFill>
          <a:blip r:embed="rId3">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515" name="Image" descr="Image"/>
          <p:cNvPicPr>
            <a:picLocks noChangeAspect="1"/>
          </p:cNvPicPr>
          <p:nvPr/>
        </p:nvPicPr>
        <p:blipFill>
          <a:blip r:embed="rId4">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516" name="Our Attitude Towards SCRIPTURE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SCRIPTURE MATTERS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12">
                                            <p:bg/>
                                          </p:spTgt>
                                        </p:tgtEl>
                                        <p:attrNameLst>
                                          <p:attrName>style.visibility</p:attrName>
                                        </p:attrNameLst>
                                      </p:cBhvr>
                                      <p:to>
                                        <p:strVal val="visible"/>
                                      </p:to>
                                    </p:set>
                                    <p:animEffect filter="wipe(left)" transition="in">
                                      <p:cBhvr>
                                        <p:cTn id="7" dur="2000"/>
                                        <p:tgtEl>
                                          <p:spTgt spid="51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512">
                                            <p:txEl>
                                              <p:pRg st="0" end="0"/>
                                            </p:txEl>
                                          </p:spTgt>
                                        </p:tgtEl>
                                        <p:attrNameLst>
                                          <p:attrName>style.visibility</p:attrName>
                                        </p:attrNameLst>
                                      </p:cBhvr>
                                      <p:to>
                                        <p:strVal val="visible"/>
                                      </p:to>
                                    </p:set>
                                    <p:animEffect filter="wipe(left)" transition="in">
                                      <p:cBhvr>
                                        <p:cTn id="10" dur="2000"/>
                                        <p:tgtEl>
                                          <p:spTgt spid="5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512">
                                            <p:txEl>
                                              <p:pRg st="1" end="1"/>
                                            </p:txEl>
                                          </p:spTgt>
                                        </p:tgtEl>
                                        <p:attrNameLst>
                                          <p:attrName>style.visibility</p:attrName>
                                        </p:attrNameLst>
                                      </p:cBhvr>
                                      <p:to>
                                        <p:strVal val="visible"/>
                                      </p:to>
                                    </p:set>
                                    <p:animEffect filter="wipe(left)" transition="in">
                                      <p:cBhvr>
                                        <p:cTn id="15" dur="2000"/>
                                        <p:tgtEl>
                                          <p:spTgt spid="51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512">
                                            <p:txEl>
                                              <p:pRg st="2" end="2"/>
                                            </p:txEl>
                                          </p:spTgt>
                                        </p:tgtEl>
                                        <p:attrNameLst>
                                          <p:attrName>style.visibility</p:attrName>
                                        </p:attrNameLst>
                                      </p:cBhvr>
                                      <p:to>
                                        <p:strVal val="visible"/>
                                      </p:to>
                                    </p:set>
                                    <p:animEffect filter="wipe(left)" transition="in">
                                      <p:cBhvr>
                                        <p:cTn id="20" dur="2000"/>
                                        <p:tgtEl>
                                          <p:spTgt spid="51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12"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8"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519"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520" name="Our Attitude Towards SCRIPTURE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SCRIPTURE MATTERS</a:t>
            </a:r>
          </a:p>
        </p:txBody>
      </p:sp>
      <p:pic>
        <p:nvPicPr>
          <p:cNvPr id="521" name="Screen Shot 2021-05-22 at 2.43.58 PM.png" descr="Screen Shot 2021-05-22 at 2.43.58 PM.png"/>
          <p:cNvPicPr>
            <a:picLocks noChangeAspect="1"/>
          </p:cNvPicPr>
          <p:nvPr/>
        </p:nvPicPr>
        <p:blipFill>
          <a:blip r:embed="rId4">
            <a:extLst/>
          </a:blip>
          <a:stretch>
            <a:fillRect/>
          </a:stretch>
        </p:blipFill>
        <p:spPr>
          <a:xfrm>
            <a:off x="199738" y="4682253"/>
            <a:ext cx="12605324" cy="4922711"/>
          </a:xfrm>
          <a:prstGeom prst="rect">
            <a:avLst/>
          </a:prstGeom>
          <a:ln w="12700">
            <a:miter lim="400000"/>
          </a:ln>
          <a:effectLst>
            <a:outerShdw sx="100000" sy="100000" kx="0" ky="0" algn="b" rotWithShape="0" blurRad="127000" dist="76200" dir="2558507">
              <a:srgbClr val="000000">
                <a:alpha val="54793"/>
              </a:srgbClr>
            </a:outerShdw>
          </a:effectLst>
        </p:spPr>
      </p:pic>
      <p:sp>
        <p:nvSpPr>
          <p:cNvPr id="522" name="Trends have been trending in the wrong direction for a long time …"/>
          <p:cNvSpPr txBox="1"/>
          <p:nvPr/>
        </p:nvSpPr>
        <p:spPr>
          <a:xfrm>
            <a:off x="858815" y="2344880"/>
            <a:ext cx="11287170" cy="195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6500"/>
            </a:lvl1pPr>
          </a:lstStyle>
          <a:p>
            <a:pPr/>
            <a:r>
              <a:t>Trends have been trending in the wrong direction for a long time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524" name="3D Bar Chart"/>
          <p:cNvGraphicFramePr/>
          <p:nvPr/>
        </p:nvGraphicFramePr>
        <p:xfrm>
          <a:off x="507157" y="1965173"/>
          <a:ext cx="12014002" cy="8760159"/>
        </p:xfrm>
        <a:graphic xmlns:a="http://schemas.openxmlformats.org/drawingml/2006/main">
          <a:graphicData uri="http://schemas.openxmlformats.org/drawingml/2006/chart">
            <c:chart xmlns:c="http://schemas.openxmlformats.org/drawingml/2006/chart" r:id="rId2"/>
          </a:graphicData>
        </a:graphic>
      </p:graphicFrame>
      <p:pic>
        <p:nvPicPr>
          <p:cNvPr id="525" name="Image" descr="Image"/>
          <p:cNvPicPr>
            <a:picLocks noChangeAspect="0"/>
          </p:cNvPicPr>
          <p:nvPr/>
        </p:nvPicPr>
        <p:blipFill>
          <a:blip r:embed="rId3">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526" name="Image" descr="Image"/>
          <p:cNvPicPr>
            <a:picLocks noChangeAspect="1"/>
          </p:cNvPicPr>
          <p:nvPr/>
        </p:nvPicPr>
        <p:blipFill>
          <a:blip r:embed="rId4">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527" name="Our Attitude Towards SCRIPTURE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SCRIPTURE MATTERS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childTnLst>
                                    <p:set>
                                      <p:cBhvr>
                                        <p:cTn id="6" fill="hold"/>
                                        <p:tgtEl>
                                          <p:spTgt spid="524">
                                            <p:graphicEl>
                                              <a:chart bldStep="gridLegend" categoryIdx="-3" seriesIdx="-3"/>
                                            </p:graphicEl>
                                          </p:spTgt>
                                        </p:tgtEl>
                                        <p:attrNameLst>
                                          <p:attrName>style.visibility</p:attrName>
                                        </p:attrNameLst>
                                      </p:cBhvr>
                                      <p:to>
                                        <p:strVal val="visible"/>
                                      </p:to>
                                    </p:set>
                                    <p:animEffect filter="wipe(down)" transition="in">
                                      <p:cBhvr>
                                        <p:cTn id="7" dur="1000"/>
                                        <p:tgtEl>
                                          <p:spTgt spid="524">
                                            <p:graphicEl>
                                              <a:chart bldStep="gridLegend" categoryIdx="-3" seriesIdx="-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2" grpId="1" fill="hold">
                                  <p:stCondLst>
                                    <p:cond delay="0"/>
                                  </p:stCondLst>
                                  <p:childTnLst>
                                    <p:set>
                                      <p:cBhvr>
                                        <p:cTn id="11" fill="hold"/>
                                        <p:tgtEl>
                                          <p:spTgt spid="524">
                                            <p:graphicEl>
                                              <a:chart bldStep="category" categoryIdx="0" seriesIdx="-4"/>
                                            </p:graphicEl>
                                          </p:spTgt>
                                        </p:tgtEl>
                                        <p:attrNameLst>
                                          <p:attrName>style.visibility</p:attrName>
                                        </p:attrNameLst>
                                      </p:cBhvr>
                                      <p:to>
                                        <p:strVal val="visible"/>
                                      </p:to>
                                    </p:set>
                                    <p:animEffect filter="wipe(down)" transition="in">
                                      <p:cBhvr>
                                        <p:cTn id="12" dur="1000"/>
                                        <p:tgtEl>
                                          <p:spTgt spid="524">
                                            <p:graphicEl>
                                              <a:chart bldStep="category" categoryIdx="0" seriesIdx="-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2" grpId="1" fill="hold">
                                  <p:stCondLst>
                                    <p:cond delay="0"/>
                                  </p:stCondLst>
                                  <p:childTnLst>
                                    <p:set>
                                      <p:cBhvr>
                                        <p:cTn id="16" fill="hold"/>
                                        <p:tgtEl>
                                          <p:spTgt spid="524">
                                            <p:graphicEl>
                                              <a:chart bldStep="category" categoryIdx="1" seriesIdx="-4"/>
                                            </p:graphicEl>
                                          </p:spTgt>
                                        </p:tgtEl>
                                        <p:attrNameLst>
                                          <p:attrName>style.visibility</p:attrName>
                                        </p:attrNameLst>
                                      </p:cBhvr>
                                      <p:to>
                                        <p:strVal val="visible"/>
                                      </p:to>
                                    </p:set>
                                    <p:animEffect filter="wipe(down)" transition="in">
                                      <p:cBhvr>
                                        <p:cTn id="17" dur="1000"/>
                                        <p:tgtEl>
                                          <p:spTgt spid="524">
                                            <p:graphicEl>
                                              <a:chart bldStep="category" categoryIdx="1" seriesIdx="-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4" presetID="22" grpId="1" fill="hold">
                                  <p:stCondLst>
                                    <p:cond delay="0"/>
                                  </p:stCondLst>
                                  <p:childTnLst>
                                    <p:set>
                                      <p:cBhvr>
                                        <p:cTn id="21" fill="hold"/>
                                        <p:tgtEl>
                                          <p:spTgt spid="524">
                                            <p:graphicEl>
                                              <a:chart bldStep="category" categoryIdx="2" seriesIdx="-4"/>
                                            </p:graphicEl>
                                          </p:spTgt>
                                        </p:tgtEl>
                                        <p:attrNameLst>
                                          <p:attrName>style.visibility</p:attrName>
                                        </p:attrNameLst>
                                      </p:cBhvr>
                                      <p:to>
                                        <p:strVal val="visible"/>
                                      </p:to>
                                    </p:set>
                                    <p:animEffect filter="wipe(down)" transition="in">
                                      <p:cBhvr>
                                        <p:cTn id="22" dur="1000"/>
                                        <p:tgtEl>
                                          <p:spTgt spid="524">
                                            <p:graphicEl>
                                              <a:chart bldStep="category" categoryIdx="2" seriesIdx="-4"/>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4" presetID="22" grpId="1" fill="hold">
                                  <p:stCondLst>
                                    <p:cond delay="0"/>
                                  </p:stCondLst>
                                  <p:childTnLst>
                                    <p:set>
                                      <p:cBhvr>
                                        <p:cTn id="26" fill="hold"/>
                                        <p:tgtEl>
                                          <p:spTgt spid="524">
                                            <p:graphicEl>
                                              <a:chart bldStep="category" categoryIdx="3" seriesIdx="-4"/>
                                            </p:graphicEl>
                                          </p:spTgt>
                                        </p:tgtEl>
                                        <p:attrNameLst>
                                          <p:attrName>style.visibility</p:attrName>
                                        </p:attrNameLst>
                                      </p:cBhvr>
                                      <p:to>
                                        <p:strVal val="visible"/>
                                      </p:to>
                                    </p:set>
                                    <p:animEffect filter="wipe(down)" transition="in">
                                      <p:cBhvr>
                                        <p:cTn id="27" dur="1000"/>
                                        <p:tgtEl>
                                          <p:spTgt spid="524">
                                            <p:graphicEl>
                                              <a:chart bldStep="category" categoryIdx="3" seriesIdx="-4"/>
                                            </p:graphic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Graphic spid="524" grpId="1">
        <p:bldSub>
          <a:bldChart bld="category"/>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529" name="Role of Bible In U.S. Society"/>
          <p:cNvGraphicFramePr/>
          <p:nvPr/>
        </p:nvGraphicFramePr>
        <p:xfrm>
          <a:off x="337426" y="2230512"/>
          <a:ext cx="12848872" cy="7404101"/>
        </p:xfrm>
        <a:graphic xmlns:a="http://schemas.openxmlformats.org/drawingml/2006/main">
          <a:graphicData uri="http://schemas.openxmlformats.org/drawingml/2006/chart">
            <c:chart xmlns:c="http://schemas.openxmlformats.org/drawingml/2006/chart" r:id="rId2"/>
          </a:graphicData>
        </a:graphic>
      </p:graphicFrame>
      <p:pic>
        <p:nvPicPr>
          <p:cNvPr id="530" name="Image" descr="Image"/>
          <p:cNvPicPr>
            <a:picLocks noChangeAspect="0"/>
          </p:cNvPicPr>
          <p:nvPr/>
        </p:nvPicPr>
        <p:blipFill>
          <a:blip r:embed="rId3">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531" name="Image" descr="Image"/>
          <p:cNvPicPr>
            <a:picLocks noChangeAspect="1"/>
          </p:cNvPicPr>
          <p:nvPr/>
        </p:nvPicPr>
        <p:blipFill>
          <a:blip r:embed="rId4">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532" name="Our Attitude Towards SCRIPTURE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SCRIPTURE MATTERS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childTnLst>
                                    <p:set>
                                      <p:cBhvr>
                                        <p:cTn id="6" fill="hold"/>
                                        <p:tgtEl>
                                          <p:spTgt spid="529">
                                            <p:graphicEl>
                                              <a:chart bldStep="gridLegend" categoryIdx="-3" seriesIdx="-3"/>
                                            </p:graphicEl>
                                          </p:spTgt>
                                        </p:tgtEl>
                                        <p:attrNameLst>
                                          <p:attrName>style.visibility</p:attrName>
                                        </p:attrNameLst>
                                      </p:cBhvr>
                                      <p:to>
                                        <p:strVal val="visible"/>
                                      </p:to>
                                    </p:set>
                                    <p:animEffect filter="wipe(down)" transition="in">
                                      <p:cBhvr>
                                        <p:cTn id="7" dur="1000"/>
                                        <p:tgtEl>
                                          <p:spTgt spid="529">
                                            <p:graphicEl>
                                              <a:chart bldStep="gridLegend" categoryIdx="-3" seriesIdx="-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2" grpId="1" fill="hold">
                                  <p:stCondLst>
                                    <p:cond delay="0"/>
                                  </p:stCondLst>
                                  <p:childTnLst>
                                    <p:set>
                                      <p:cBhvr>
                                        <p:cTn id="11" fill="hold"/>
                                        <p:tgtEl>
                                          <p:spTgt spid="529">
                                            <p:graphicEl>
                                              <a:chart bldStep="category" categoryIdx="0" seriesIdx="-4"/>
                                            </p:graphicEl>
                                          </p:spTgt>
                                        </p:tgtEl>
                                        <p:attrNameLst>
                                          <p:attrName>style.visibility</p:attrName>
                                        </p:attrNameLst>
                                      </p:cBhvr>
                                      <p:to>
                                        <p:strVal val="visible"/>
                                      </p:to>
                                    </p:set>
                                    <p:animEffect filter="wipe(down)" transition="in">
                                      <p:cBhvr>
                                        <p:cTn id="12" dur="1000"/>
                                        <p:tgtEl>
                                          <p:spTgt spid="529">
                                            <p:graphicEl>
                                              <a:chart bldStep="category" categoryIdx="0" seriesIdx="-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2" grpId="1" fill="hold">
                                  <p:stCondLst>
                                    <p:cond delay="0"/>
                                  </p:stCondLst>
                                  <p:childTnLst>
                                    <p:set>
                                      <p:cBhvr>
                                        <p:cTn id="16" fill="hold"/>
                                        <p:tgtEl>
                                          <p:spTgt spid="529">
                                            <p:graphicEl>
                                              <a:chart bldStep="category" categoryIdx="1" seriesIdx="-4"/>
                                            </p:graphicEl>
                                          </p:spTgt>
                                        </p:tgtEl>
                                        <p:attrNameLst>
                                          <p:attrName>style.visibility</p:attrName>
                                        </p:attrNameLst>
                                      </p:cBhvr>
                                      <p:to>
                                        <p:strVal val="visible"/>
                                      </p:to>
                                    </p:set>
                                    <p:animEffect filter="wipe(down)" transition="in">
                                      <p:cBhvr>
                                        <p:cTn id="17" dur="1000"/>
                                        <p:tgtEl>
                                          <p:spTgt spid="529">
                                            <p:graphicEl>
                                              <a:chart bldStep="category" categoryIdx="1" seriesIdx="-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4" presetID="22" grpId="1" fill="hold">
                                  <p:stCondLst>
                                    <p:cond delay="0"/>
                                  </p:stCondLst>
                                  <p:childTnLst>
                                    <p:set>
                                      <p:cBhvr>
                                        <p:cTn id="21" fill="hold"/>
                                        <p:tgtEl>
                                          <p:spTgt spid="529">
                                            <p:graphicEl>
                                              <a:chart bldStep="category" categoryIdx="2" seriesIdx="-4"/>
                                            </p:graphicEl>
                                          </p:spTgt>
                                        </p:tgtEl>
                                        <p:attrNameLst>
                                          <p:attrName>style.visibility</p:attrName>
                                        </p:attrNameLst>
                                      </p:cBhvr>
                                      <p:to>
                                        <p:strVal val="visible"/>
                                      </p:to>
                                    </p:set>
                                    <p:animEffect filter="wipe(down)" transition="in">
                                      <p:cBhvr>
                                        <p:cTn id="22" dur="1000"/>
                                        <p:tgtEl>
                                          <p:spTgt spid="529">
                                            <p:graphicEl>
                                              <a:chart bldStep="category" categoryIdx="2" seriesIdx="-4"/>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4" presetID="22" grpId="1" fill="hold">
                                  <p:stCondLst>
                                    <p:cond delay="0"/>
                                  </p:stCondLst>
                                  <p:childTnLst>
                                    <p:set>
                                      <p:cBhvr>
                                        <p:cTn id="26" fill="hold"/>
                                        <p:tgtEl>
                                          <p:spTgt spid="529">
                                            <p:graphicEl>
                                              <a:chart bldStep="category" categoryIdx="3" seriesIdx="-4"/>
                                            </p:graphicEl>
                                          </p:spTgt>
                                        </p:tgtEl>
                                        <p:attrNameLst>
                                          <p:attrName>style.visibility</p:attrName>
                                        </p:attrNameLst>
                                      </p:cBhvr>
                                      <p:to>
                                        <p:strVal val="visible"/>
                                      </p:to>
                                    </p:set>
                                    <p:animEffect filter="wipe(down)" transition="in">
                                      <p:cBhvr>
                                        <p:cTn id="27" dur="1000"/>
                                        <p:tgtEl>
                                          <p:spTgt spid="529">
                                            <p:graphicEl>
                                              <a:chart bldStep="category" categoryIdx="3" seriesIdx="-4"/>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4" presetID="22" grpId="1" fill="hold">
                                  <p:stCondLst>
                                    <p:cond delay="0"/>
                                  </p:stCondLst>
                                  <p:childTnLst>
                                    <p:set>
                                      <p:cBhvr>
                                        <p:cTn id="31" fill="hold"/>
                                        <p:tgtEl>
                                          <p:spTgt spid="529">
                                            <p:graphicEl>
                                              <a:chart bldStep="category" categoryIdx="4" seriesIdx="-4"/>
                                            </p:graphicEl>
                                          </p:spTgt>
                                        </p:tgtEl>
                                        <p:attrNameLst>
                                          <p:attrName>style.visibility</p:attrName>
                                        </p:attrNameLst>
                                      </p:cBhvr>
                                      <p:to>
                                        <p:strVal val="visible"/>
                                      </p:to>
                                    </p:set>
                                    <p:animEffect filter="wipe(down)" transition="in">
                                      <p:cBhvr>
                                        <p:cTn id="32" dur="1000"/>
                                        <p:tgtEl>
                                          <p:spTgt spid="529">
                                            <p:graphicEl>
                                              <a:chart bldStep="category" categoryIdx="4" seriesIdx="-4"/>
                                            </p:graphic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Graphic spid="529" grpId="1">
        <p:bldSub>
          <a:bldChart bld="category"/>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Rounded Rectangle"/>
          <p:cNvSpPr/>
          <p:nvPr/>
        </p:nvSpPr>
        <p:spPr>
          <a:xfrm>
            <a:off x="439133" y="2125208"/>
            <a:ext cx="12294106" cy="6707178"/>
          </a:xfrm>
          <a:prstGeom prst="roundRect">
            <a:avLst>
              <a:gd name="adj" fmla="val 2840"/>
            </a:avLst>
          </a:prstGeom>
          <a:gradFill>
            <a:gsLst>
              <a:gs pos="0">
                <a:srgbClr val="80A7A7"/>
              </a:gs>
              <a:gs pos="100000">
                <a:srgbClr val="588388"/>
              </a:gs>
            </a:gsLst>
            <a:lin ang="5400000"/>
          </a:gradFill>
          <a:ln w="12700">
            <a:miter lim="400000"/>
          </a:ln>
        </p:spPr>
        <p:txBody>
          <a:bodyPr lIns="50800" tIns="50800" rIns="50800" bIns="50800" anchor="ctr"/>
          <a:lstStyle/>
          <a:p>
            <a:pPr>
              <a:defRPr sz="3000">
                <a:solidFill>
                  <a:srgbClr val="FFFFFF"/>
                </a:solidFill>
                <a:effectLst>
                  <a:outerShdw sx="100000" sy="100000" kx="0" ky="0" algn="b" rotWithShape="0" blurRad="25400" dist="12700" dir="5400000">
                    <a:srgbClr val="000000">
                      <a:alpha val="50000"/>
                    </a:srgbClr>
                  </a:outerShdw>
                </a:effectLst>
                <a:latin typeface="Gill Sans"/>
                <a:ea typeface="Gill Sans"/>
                <a:cs typeface="Gill Sans"/>
                <a:sym typeface="Gill Sans"/>
              </a:defRPr>
            </a:pPr>
          </a:p>
        </p:txBody>
      </p:sp>
      <p:sp>
        <p:nvSpPr>
          <p:cNvPr id="535" name="“Bible reading has become the religious equivalent of sound-bite journalism. When people read from the Bible they typically open it, read a brief passage without much regard for the context, and"/>
          <p:cNvSpPr txBox="1"/>
          <p:nvPr/>
        </p:nvSpPr>
        <p:spPr>
          <a:xfrm>
            <a:off x="2492011" y="2409128"/>
            <a:ext cx="10057144" cy="2235895"/>
          </a:xfrm>
          <a:prstGeom prst="rect">
            <a:avLst/>
          </a:prstGeom>
          <a:ln w="12700">
            <a:miter lim="400000"/>
          </a:ln>
          <a:effectLst>
            <a:outerShdw sx="100000" sy="100000" kx="0" ky="0" algn="b" rotWithShape="0" blurRad="127000" dist="76200" dir="732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a:solidFill>
                  <a:srgbClr val="FFFFFF"/>
                </a:solidFill>
                <a:effectLst>
                  <a:outerShdw sx="100000" sy="100000" kx="0" ky="0" algn="b" rotWithShape="0" blurRad="127000" dist="76200" dir="2760000">
                    <a:srgbClr val="000000"/>
                  </a:outerShdw>
                </a:effectLst>
                <a:latin typeface="Constantia"/>
                <a:ea typeface="Constantia"/>
                <a:cs typeface="Constantia"/>
                <a:sym typeface="Constantia"/>
              </a:defRPr>
            </a:lvl1pPr>
          </a:lstStyle>
          <a:p>
            <a:pPr/>
            <a:r>
              <a:t>“Bible reading has become the religious equivalent of sound-bite journalism. When people read from the Bible they typically open it, read a brief passage without much regard for the context, and </a:t>
            </a:r>
          </a:p>
        </p:txBody>
      </p:sp>
      <p:pic>
        <p:nvPicPr>
          <p:cNvPr id="536" name="1303849594_3.png" descr="1303849594_3.png"/>
          <p:cNvPicPr>
            <a:picLocks noChangeAspect="0"/>
          </p:cNvPicPr>
          <p:nvPr/>
        </p:nvPicPr>
        <p:blipFill>
          <a:blip r:embed="rId2">
            <a:extLst/>
          </a:blip>
          <a:stretch>
            <a:fillRect/>
          </a:stretch>
        </p:blipFill>
        <p:spPr>
          <a:xfrm>
            <a:off x="-148973" y="1433803"/>
            <a:ext cx="2590801" cy="3461880"/>
          </a:xfrm>
          <a:prstGeom prst="rect">
            <a:avLst/>
          </a:prstGeom>
        </p:spPr>
      </p:pic>
      <p:sp>
        <p:nvSpPr>
          <p:cNvPr id="537" name="https://www.barna.org/barna-update/article/12-faithspirituality/325-barna-studies-the-research-offers-a-year-in-review-perspective#.UinrSRaTy0s"/>
          <p:cNvSpPr txBox="1"/>
          <p:nvPr/>
        </p:nvSpPr>
        <p:spPr>
          <a:xfrm>
            <a:off x="-27558" y="8974435"/>
            <a:ext cx="13059916" cy="770930"/>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solidFill>
                  <a:srgbClr val="FFFFFF"/>
                </a:solidFill>
                <a:latin typeface="Constantia"/>
                <a:ea typeface="Constantia"/>
                <a:cs typeface="Constantia"/>
                <a:sym typeface="Constantia"/>
              </a:defRPr>
            </a:lvl1pPr>
          </a:lstStyle>
          <a:p>
            <a:pPr/>
            <a:r>
              <a:t>https://www.barna.org/barna-update/article/12-faithspirituality/325-barna-studies-the-research-offers-a-year-in-review-perspective#.UinrSRaTy0s </a:t>
            </a:r>
          </a:p>
        </p:txBody>
      </p:sp>
      <p:pic>
        <p:nvPicPr>
          <p:cNvPr id="538" name="Image" descr="Image"/>
          <p:cNvPicPr>
            <a:picLocks noChangeAspect="0"/>
          </p:cNvPicPr>
          <p:nvPr/>
        </p:nvPicPr>
        <p:blipFill>
          <a:blip r:embed="rId3">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539" name="Image" descr="Image"/>
          <p:cNvPicPr>
            <a:picLocks noChangeAspect="1"/>
          </p:cNvPicPr>
          <p:nvPr/>
        </p:nvPicPr>
        <p:blipFill>
          <a:blip r:embed="rId4">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540" name="Our Attitude Towards SCRIPTURE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SCRIPTURE MATTERS</a:t>
            </a:r>
          </a:p>
        </p:txBody>
      </p:sp>
      <p:sp>
        <p:nvSpPr>
          <p:cNvPr id="541" name="consider the primary thought or feeling that the passage provided. If they are comfortable with it, they accept it; otherwise, they deem it interesting but irrelevant to their life, and move on. There is shockingly little growth evident in people’s under"/>
          <p:cNvSpPr txBox="1"/>
          <p:nvPr/>
        </p:nvSpPr>
        <p:spPr>
          <a:xfrm>
            <a:off x="621636" y="4672009"/>
            <a:ext cx="11929100" cy="3912295"/>
          </a:xfrm>
          <a:prstGeom prst="rect">
            <a:avLst/>
          </a:prstGeom>
          <a:ln w="12700">
            <a:miter lim="400000"/>
          </a:ln>
          <a:effectLst>
            <a:outerShdw sx="100000" sy="100000" kx="0" ky="0" algn="b" rotWithShape="0" blurRad="139700" dist="114300" dir="5400000">
              <a:srgbClr val="000000">
                <a:alpha val="9144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effectLst>
                  <a:outerShdw sx="100000" sy="100000" kx="0" ky="0" algn="b" rotWithShape="0" blurRad="101600" dist="76200" dir="2760000">
                    <a:srgbClr val="000000"/>
                  </a:outerShdw>
                </a:effectLst>
                <a:latin typeface="Constantia"/>
                <a:ea typeface="Constantia"/>
                <a:cs typeface="Constantia"/>
                <a:sym typeface="Constantia"/>
              </a:defRPr>
            </a:lvl1pPr>
          </a:lstStyle>
          <a:p>
            <a:pPr/>
            <a:r>
              <a:t>consider the primary thought or feeling that the passage provided. If they are comfortable with it, they accept it; otherwise, they deem it interesting but irrelevant to their life, and move on. There is shockingly little growth evident in people’s understanding of the fundamental themes of the scriptures and amazingly little interest in deepening their knowledge and application of biblical principles . . . </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3"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544"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545" name="Our Attitude Towards SCRIPTURE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SCRIPTURE MATTERS</a:t>
            </a:r>
          </a:p>
        </p:txBody>
      </p:sp>
      <p:graphicFrame>
        <p:nvGraphicFramePr>
          <p:cNvPr id="546" name="3D Bar Chart"/>
          <p:cNvGraphicFramePr/>
          <p:nvPr/>
        </p:nvGraphicFramePr>
        <p:xfrm>
          <a:off x="-140606" y="2036993"/>
          <a:ext cx="13147747" cy="8062277"/>
        </p:xfrm>
        <a:graphic xmlns:a="http://schemas.openxmlformats.org/drawingml/2006/main">
          <a:graphicData uri="http://schemas.openxmlformats.org/drawingml/2006/chart">
            <c:chart xmlns:c="http://schemas.openxmlformats.org/drawingml/2006/chart" r:id="rId4"/>
          </a:graphicData>
        </a:graphic>
      </p:graphicFrame>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childTnLst>
                                    <p:set>
                                      <p:cBhvr>
                                        <p:cTn id="6" fill="hold"/>
                                        <p:tgtEl>
                                          <p:spTgt spid="546">
                                            <p:graphicEl>
                                              <a:chart bldStep="gridLegend" categoryIdx="-3" seriesIdx="-3"/>
                                            </p:graphicEl>
                                          </p:spTgt>
                                        </p:tgtEl>
                                        <p:attrNameLst>
                                          <p:attrName>style.visibility</p:attrName>
                                        </p:attrNameLst>
                                      </p:cBhvr>
                                      <p:to>
                                        <p:strVal val="visible"/>
                                      </p:to>
                                    </p:set>
                                    <p:animEffect filter="wipe(down)" transition="in">
                                      <p:cBhvr>
                                        <p:cTn id="7" dur="1000"/>
                                        <p:tgtEl>
                                          <p:spTgt spid="546">
                                            <p:graphicEl>
                                              <a:chart bldStep="gridLegend" categoryIdx="-3" seriesIdx="-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2" grpId="1" fill="hold">
                                  <p:stCondLst>
                                    <p:cond delay="0"/>
                                  </p:stCondLst>
                                  <p:childTnLst>
                                    <p:set>
                                      <p:cBhvr>
                                        <p:cTn id="11" fill="hold"/>
                                        <p:tgtEl>
                                          <p:spTgt spid="546">
                                            <p:graphicEl>
                                              <a:chart bldStep="category" categoryIdx="0" seriesIdx="-4"/>
                                            </p:graphicEl>
                                          </p:spTgt>
                                        </p:tgtEl>
                                        <p:attrNameLst>
                                          <p:attrName>style.visibility</p:attrName>
                                        </p:attrNameLst>
                                      </p:cBhvr>
                                      <p:to>
                                        <p:strVal val="visible"/>
                                      </p:to>
                                    </p:set>
                                    <p:animEffect filter="wipe(down)" transition="in">
                                      <p:cBhvr>
                                        <p:cTn id="12" dur="1000"/>
                                        <p:tgtEl>
                                          <p:spTgt spid="546">
                                            <p:graphicEl>
                                              <a:chart bldStep="category" categoryIdx="0" seriesIdx="-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2" grpId="1" fill="hold">
                                  <p:stCondLst>
                                    <p:cond delay="0"/>
                                  </p:stCondLst>
                                  <p:childTnLst>
                                    <p:set>
                                      <p:cBhvr>
                                        <p:cTn id="16" fill="hold"/>
                                        <p:tgtEl>
                                          <p:spTgt spid="546">
                                            <p:graphicEl>
                                              <a:chart bldStep="category" categoryIdx="1" seriesIdx="-4"/>
                                            </p:graphicEl>
                                          </p:spTgt>
                                        </p:tgtEl>
                                        <p:attrNameLst>
                                          <p:attrName>style.visibility</p:attrName>
                                        </p:attrNameLst>
                                      </p:cBhvr>
                                      <p:to>
                                        <p:strVal val="visible"/>
                                      </p:to>
                                    </p:set>
                                    <p:animEffect filter="wipe(down)" transition="in">
                                      <p:cBhvr>
                                        <p:cTn id="17" dur="1000"/>
                                        <p:tgtEl>
                                          <p:spTgt spid="546">
                                            <p:graphicEl>
                                              <a:chart bldStep="category" categoryIdx="1" seriesIdx="-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4" presetID="22" grpId="1" fill="hold">
                                  <p:stCondLst>
                                    <p:cond delay="0"/>
                                  </p:stCondLst>
                                  <p:childTnLst>
                                    <p:set>
                                      <p:cBhvr>
                                        <p:cTn id="21" fill="hold"/>
                                        <p:tgtEl>
                                          <p:spTgt spid="546">
                                            <p:graphicEl>
                                              <a:chart bldStep="category" categoryIdx="2" seriesIdx="-4"/>
                                            </p:graphicEl>
                                          </p:spTgt>
                                        </p:tgtEl>
                                        <p:attrNameLst>
                                          <p:attrName>style.visibility</p:attrName>
                                        </p:attrNameLst>
                                      </p:cBhvr>
                                      <p:to>
                                        <p:strVal val="visible"/>
                                      </p:to>
                                    </p:set>
                                    <p:animEffect filter="wipe(down)" transition="in">
                                      <p:cBhvr>
                                        <p:cTn id="22" dur="1000"/>
                                        <p:tgtEl>
                                          <p:spTgt spid="546">
                                            <p:graphicEl>
                                              <a:chart bldStep="category" categoryIdx="2" seriesIdx="-4"/>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4" presetID="22" grpId="1" fill="hold">
                                  <p:stCondLst>
                                    <p:cond delay="0"/>
                                  </p:stCondLst>
                                  <p:childTnLst>
                                    <p:set>
                                      <p:cBhvr>
                                        <p:cTn id="26" fill="hold"/>
                                        <p:tgtEl>
                                          <p:spTgt spid="546">
                                            <p:graphicEl>
                                              <a:chart bldStep="category" categoryIdx="3" seriesIdx="-4"/>
                                            </p:graphicEl>
                                          </p:spTgt>
                                        </p:tgtEl>
                                        <p:attrNameLst>
                                          <p:attrName>style.visibility</p:attrName>
                                        </p:attrNameLst>
                                      </p:cBhvr>
                                      <p:to>
                                        <p:strVal val="visible"/>
                                      </p:to>
                                    </p:set>
                                    <p:animEffect filter="wipe(down)" transition="in">
                                      <p:cBhvr>
                                        <p:cTn id="27" dur="1000"/>
                                        <p:tgtEl>
                                          <p:spTgt spid="546">
                                            <p:graphicEl>
                                              <a:chart bldStep="category" categoryIdx="3" seriesIdx="-4"/>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4" presetID="22" grpId="1" fill="hold">
                                  <p:stCondLst>
                                    <p:cond delay="0"/>
                                  </p:stCondLst>
                                  <p:childTnLst>
                                    <p:set>
                                      <p:cBhvr>
                                        <p:cTn id="31" fill="hold"/>
                                        <p:tgtEl>
                                          <p:spTgt spid="546">
                                            <p:graphicEl>
                                              <a:chart bldStep="category" categoryIdx="4" seriesIdx="-4"/>
                                            </p:graphicEl>
                                          </p:spTgt>
                                        </p:tgtEl>
                                        <p:attrNameLst>
                                          <p:attrName>style.visibility</p:attrName>
                                        </p:attrNameLst>
                                      </p:cBhvr>
                                      <p:to>
                                        <p:strVal val="visible"/>
                                      </p:to>
                                    </p:set>
                                    <p:animEffect filter="wipe(down)" transition="in">
                                      <p:cBhvr>
                                        <p:cTn id="32" dur="1000"/>
                                        <p:tgtEl>
                                          <p:spTgt spid="546">
                                            <p:graphicEl>
                                              <a:chart bldStep="category" categoryIdx="4" seriesIdx="-4"/>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4" presetID="22" grpId="1" fill="hold">
                                  <p:stCondLst>
                                    <p:cond delay="0"/>
                                  </p:stCondLst>
                                  <p:childTnLst>
                                    <p:set>
                                      <p:cBhvr>
                                        <p:cTn id="36" fill="hold"/>
                                        <p:tgtEl>
                                          <p:spTgt spid="546">
                                            <p:graphicEl>
                                              <a:chart bldStep="category" categoryIdx="5" seriesIdx="-4"/>
                                            </p:graphicEl>
                                          </p:spTgt>
                                        </p:tgtEl>
                                        <p:attrNameLst>
                                          <p:attrName>style.visibility</p:attrName>
                                        </p:attrNameLst>
                                      </p:cBhvr>
                                      <p:to>
                                        <p:strVal val="visible"/>
                                      </p:to>
                                    </p:set>
                                    <p:animEffect filter="wipe(down)" transition="in">
                                      <p:cBhvr>
                                        <p:cTn id="37" dur="1000"/>
                                        <p:tgtEl>
                                          <p:spTgt spid="546">
                                            <p:graphicEl>
                                              <a:chart bldStep="category" categoryIdx="5" seriesIdx="-4"/>
                                            </p:graphic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Graphic spid="546" grpId="1">
        <p:bldSub>
          <a:bldChart bld="category"/>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8" name="Rounded Rectangle"/>
          <p:cNvSpPr/>
          <p:nvPr/>
        </p:nvSpPr>
        <p:spPr>
          <a:xfrm>
            <a:off x="439133" y="2125208"/>
            <a:ext cx="12294106" cy="6707178"/>
          </a:xfrm>
          <a:prstGeom prst="roundRect">
            <a:avLst>
              <a:gd name="adj" fmla="val 2840"/>
            </a:avLst>
          </a:prstGeom>
          <a:gradFill>
            <a:gsLst>
              <a:gs pos="0">
                <a:srgbClr val="80A7A7"/>
              </a:gs>
              <a:gs pos="100000">
                <a:srgbClr val="588388"/>
              </a:gs>
            </a:gsLst>
            <a:lin ang="5400000"/>
          </a:gradFill>
          <a:ln w="12700">
            <a:miter lim="400000"/>
          </a:ln>
        </p:spPr>
        <p:txBody>
          <a:bodyPr lIns="50800" tIns="50800" rIns="50800" bIns="50800" anchor="ctr"/>
          <a:lstStyle/>
          <a:p>
            <a:pPr>
              <a:defRPr sz="3000">
                <a:solidFill>
                  <a:srgbClr val="FFFFFF"/>
                </a:solidFill>
                <a:effectLst>
                  <a:outerShdw sx="100000" sy="100000" kx="0" ky="0" algn="b" rotWithShape="0" blurRad="25400" dist="12700" dir="5400000">
                    <a:srgbClr val="000000">
                      <a:alpha val="50000"/>
                    </a:srgbClr>
                  </a:outerShdw>
                </a:effectLst>
                <a:latin typeface="Gill Sans"/>
                <a:ea typeface="Gill Sans"/>
                <a:cs typeface="Gill Sans"/>
                <a:sym typeface="Gill Sans"/>
              </a:defRPr>
            </a:pPr>
          </a:p>
        </p:txBody>
      </p:sp>
      <p:pic>
        <p:nvPicPr>
          <p:cNvPr id="549" name="1303849594_3.png" descr="1303849594_3.png"/>
          <p:cNvPicPr>
            <a:picLocks noChangeAspect="0"/>
          </p:cNvPicPr>
          <p:nvPr/>
        </p:nvPicPr>
        <p:blipFill>
          <a:blip r:embed="rId2">
            <a:extLst/>
          </a:blip>
          <a:stretch>
            <a:fillRect/>
          </a:stretch>
        </p:blipFill>
        <p:spPr>
          <a:xfrm>
            <a:off x="-148973" y="1433803"/>
            <a:ext cx="2590801" cy="3461880"/>
          </a:xfrm>
          <a:prstGeom prst="rect">
            <a:avLst/>
          </a:prstGeom>
        </p:spPr>
      </p:pic>
      <p:sp>
        <p:nvSpPr>
          <p:cNvPr id="550" name="https://www.barna.org/barna-update/article/12-faithspirituality/325-barna-studies-the-research-offers-a-year-in-review-perspective#.UinrSRaTy0s"/>
          <p:cNvSpPr txBox="1"/>
          <p:nvPr/>
        </p:nvSpPr>
        <p:spPr>
          <a:xfrm>
            <a:off x="-27558" y="8974435"/>
            <a:ext cx="13059916" cy="770930"/>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400">
                <a:solidFill>
                  <a:srgbClr val="FFFFFF"/>
                </a:solidFill>
                <a:latin typeface="Constantia"/>
                <a:ea typeface="Constantia"/>
                <a:cs typeface="Constantia"/>
                <a:sym typeface="Constantia"/>
              </a:defRPr>
            </a:lvl1pPr>
          </a:lstStyle>
          <a:p>
            <a:pPr/>
            <a:r>
              <a:t>https://www.barna.org/barna-update/article/12-faithspirituality/325-barna-studies-the-research-offers-a-year-in-review-perspective#.UinrSRaTy0s </a:t>
            </a:r>
          </a:p>
        </p:txBody>
      </p:sp>
      <p:pic>
        <p:nvPicPr>
          <p:cNvPr id="551" name="Image" descr="Image"/>
          <p:cNvPicPr>
            <a:picLocks noChangeAspect="0"/>
          </p:cNvPicPr>
          <p:nvPr/>
        </p:nvPicPr>
        <p:blipFill>
          <a:blip r:embed="rId3">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552" name="Image" descr="Image"/>
          <p:cNvPicPr>
            <a:picLocks noChangeAspect="1"/>
          </p:cNvPicPr>
          <p:nvPr/>
        </p:nvPicPr>
        <p:blipFill>
          <a:blip r:embed="rId4">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553" name="Our Attitude Towards SCRIPTURE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SCRIPTURE MATTERS</a:t>
            </a:r>
          </a:p>
        </p:txBody>
      </p:sp>
      <p:sp>
        <p:nvSpPr>
          <p:cNvPr id="554" name="biblical teachings, and they are neither open to being proven wrong nor to learning new insights. Our research suggests that this challenge initially emerges in the late adolescent or early teenage years . . . In a culture driven by the desire to receive"/>
          <p:cNvSpPr txBox="1"/>
          <p:nvPr/>
        </p:nvSpPr>
        <p:spPr>
          <a:xfrm>
            <a:off x="621636" y="4691237"/>
            <a:ext cx="11929100" cy="3426892"/>
          </a:xfrm>
          <a:prstGeom prst="rect">
            <a:avLst/>
          </a:prstGeom>
          <a:ln w="12700">
            <a:miter lim="400000"/>
          </a:ln>
          <a:effectLst>
            <a:outerShdw sx="100000" sy="100000" kx="0" ky="0" algn="b" rotWithShape="0" blurRad="139700" dist="114300" dir="5400000">
              <a:srgbClr val="000000">
                <a:alpha val="9144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700">
                <a:solidFill>
                  <a:srgbClr val="FFFFFF"/>
                </a:solidFill>
                <a:effectLst>
                  <a:outerShdw sx="100000" sy="100000" kx="0" ky="0" algn="b" rotWithShape="0" blurRad="101600" dist="76200" dir="2760000">
                    <a:srgbClr val="000000"/>
                  </a:outerShdw>
                </a:effectLst>
                <a:latin typeface="Constantia"/>
                <a:ea typeface="Constantia"/>
                <a:cs typeface="Constantia"/>
                <a:sym typeface="Constantia"/>
              </a:defRPr>
            </a:lvl1pPr>
          </a:lstStyle>
          <a:p>
            <a:pPr/>
            <a:r>
              <a:t>biblical teachings, and they are neither open to being proven wrong nor to learning new insights. Our research suggests that this challenge initially emerges in the late adolescent or early teenage years . . . In a culture driven by the desire to receive value, more Bible teaching is generally not viewed as an exercise in providing such value.”</a:t>
            </a:r>
          </a:p>
        </p:txBody>
      </p:sp>
      <p:sp>
        <p:nvSpPr>
          <p:cNvPr id="555" name="“The problem facing the Christian Church is not that people lack a complete set of beliefs; the problem is that they have a full slate of beliefs in mind, which they think are consistent with"/>
          <p:cNvSpPr txBox="1"/>
          <p:nvPr/>
        </p:nvSpPr>
        <p:spPr>
          <a:xfrm>
            <a:off x="2492011" y="2409128"/>
            <a:ext cx="10057144" cy="2283892"/>
          </a:xfrm>
          <a:prstGeom prst="rect">
            <a:avLst/>
          </a:prstGeom>
          <a:ln w="12700">
            <a:miter lim="400000"/>
          </a:ln>
          <a:effectLst>
            <a:outerShdw sx="100000" sy="100000" kx="0" ky="0" algn="b" rotWithShape="0" blurRad="127000" dist="76200" dir="732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a:defRPr sz="3700">
                <a:solidFill>
                  <a:srgbClr val="FFFFFF"/>
                </a:solidFill>
                <a:effectLst>
                  <a:outerShdw sx="100000" sy="100000" kx="0" ky="0" algn="b" rotWithShape="0" blurRad="127000" dist="76200" dir="2760000">
                    <a:srgbClr val="000000"/>
                  </a:outerShdw>
                </a:effectLst>
                <a:latin typeface="Constantia"/>
                <a:ea typeface="Constantia"/>
                <a:cs typeface="Constantia"/>
                <a:sym typeface="Constantia"/>
              </a:defRPr>
            </a:lvl1pPr>
          </a:lstStyle>
          <a:p>
            <a:pPr/>
            <a:r>
              <a:t>“The problem facing the Christian Church is not that people lack a complete set of beliefs; the problem is that they have a full slate of beliefs in mind, which they think are consistent with</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7" name="2 Timothy 3:1–9 (NKJV)…"/>
          <p:cNvSpPr txBox="1"/>
          <p:nvPr/>
        </p:nvSpPr>
        <p:spPr>
          <a:xfrm>
            <a:off x="377436" y="2362534"/>
            <a:ext cx="12249929" cy="6948023"/>
          </a:xfrm>
          <a:prstGeom prst="rect">
            <a:avLst/>
          </a:prstGeom>
          <a:ln w="12700">
            <a:miter lim="400000"/>
          </a:ln>
          <a:effectLst>
            <a:outerShdw sx="100000" sy="100000" kx="0" ky="0" algn="b" rotWithShape="0" blurRad="139700" dist="114300" dir="5400000">
              <a:srgbClr val="000000">
                <a:alpha val="3825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6300">
                <a:solidFill>
                  <a:srgbClr val="000000"/>
                </a:solidFill>
                <a:latin typeface="Times New Roman"/>
                <a:ea typeface="Times New Roman"/>
                <a:cs typeface="Times New Roman"/>
                <a:sym typeface="Times New Roman"/>
              </a:defRPr>
            </a:pPr>
            <a:r>
              <a:t>2 Timothy 3:1–9 (NKJV)</a:t>
            </a:r>
          </a:p>
          <a:p>
            <a:pPr defTabSz="457200">
              <a:defRPr sz="4500">
                <a:solidFill>
                  <a:srgbClr val="000000"/>
                </a:solidFill>
                <a:latin typeface="Times New Roman"/>
                <a:ea typeface="Times New Roman"/>
                <a:cs typeface="Times New Roman"/>
                <a:sym typeface="Times New Roman"/>
              </a:defRPr>
            </a:pPr>
            <a:r>
              <a:rPr baseline="31999"/>
              <a:t>1</a:t>
            </a:r>
            <a:r>
              <a:t> But know this, that in the last days perilous times will come: </a:t>
            </a:r>
            <a:r>
              <a:rPr baseline="31999"/>
              <a:t>2</a:t>
            </a:r>
            <a:r>
              <a:t> For men will be lovers of themselves, lovers of money, boasters, proud, blasphemers, disobedient to parents, unthankful, unholy, </a:t>
            </a:r>
            <a:r>
              <a:rPr baseline="31999"/>
              <a:t>3</a:t>
            </a:r>
            <a:r>
              <a:t> unloving, unforgiving, slanderers, without self-control, brutal, despisers of good, </a:t>
            </a:r>
            <a:r>
              <a:rPr baseline="31999"/>
              <a:t>4</a:t>
            </a:r>
            <a:r>
              <a:t> traitors, headstrong, haughty, lovers of pleasure rather than lovers of God, </a:t>
            </a:r>
            <a:r>
              <a:rPr baseline="31999"/>
              <a:t>5</a:t>
            </a:r>
            <a:r>
              <a:t> having a form of godliness but denying its power. And from such people turn away! </a:t>
            </a:r>
          </a:p>
        </p:txBody>
      </p:sp>
      <p:pic>
        <p:nvPicPr>
          <p:cNvPr id="558"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559"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560" name="Our Attitude Towards SCRIPTURE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SCRIPTURE MATTERS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2" name="2 Timothy 4:1–5 (NKJV)…"/>
          <p:cNvSpPr txBox="1"/>
          <p:nvPr/>
        </p:nvSpPr>
        <p:spPr>
          <a:xfrm>
            <a:off x="377436" y="1985422"/>
            <a:ext cx="12249929" cy="7573021"/>
          </a:xfrm>
          <a:prstGeom prst="rect">
            <a:avLst/>
          </a:prstGeom>
          <a:ln w="12700">
            <a:miter lim="400000"/>
          </a:ln>
          <a:effectLst>
            <a:outerShdw sx="100000" sy="100000" kx="0" ky="0" algn="b" rotWithShape="0" blurRad="139700" dist="114300" dir="5400000">
              <a:srgbClr val="000000">
                <a:alpha val="3825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6300">
                <a:solidFill>
                  <a:srgbClr val="000000"/>
                </a:solidFill>
                <a:latin typeface="Times New Roman"/>
                <a:ea typeface="Times New Roman"/>
                <a:cs typeface="Times New Roman"/>
                <a:sym typeface="Times New Roman"/>
              </a:defRPr>
            </a:pPr>
            <a:r>
              <a:t>2 Timothy 4:1–5 (NKJV) </a:t>
            </a:r>
          </a:p>
          <a:p>
            <a:pPr defTabSz="457200">
              <a:defRPr sz="4000">
                <a:solidFill>
                  <a:srgbClr val="000000"/>
                </a:solidFill>
                <a:latin typeface="Times New Roman"/>
                <a:ea typeface="Times New Roman"/>
                <a:cs typeface="Times New Roman"/>
                <a:sym typeface="Times New Roman"/>
              </a:defRPr>
            </a:pPr>
            <a:r>
              <a:rPr baseline="31999"/>
              <a:t>1</a:t>
            </a:r>
            <a:r>
              <a:t> I charge </a:t>
            </a:r>
            <a:r>
              <a:rPr i="1"/>
              <a:t>you</a:t>
            </a:r>
            <a:r>
              <a:t> therefore before God and the Lord Jesus Christ, who will judge the living and the dead at His appearing and His kingdom: </a:t>
            </a:r>
            <a:r>
              <a:rPr baseline="31999"/>
              <a:t>2</a:t>
            </a:r>
            <a:r>
              <a:t> Preach the word! Be ready in season </a:t>
            </a:r>
            <a:r>
              <a:rPr i="1"/>
              <a:t>and</a:t>
            </a:r>
            <a:r>
              <a:t> out of season. Convince, rebuke, exhort, with all longsuffering and teaching. </a:t>
            </a:r>
            <a:r>
              <a:rPr baseline="31999"/>
              <a:t>3</a:t>
            </a:r>
            <a:r>
              <a:t> For the time will come when they will not endure sound doctrine, but according to their own desires, </a:t>
            </a:r>
            <a:r>
              <a:rPr i="1"/>
              <a:t>because</a:t>
            </a:r>
            <a:r>
              <a:t> they have itching ears, they will heap up for themselves teachers; </a:t>
            </a:r>
            <a:r>
              <a:rPr baseline="31999"/>
              <a:t>4</a:t>
            </a:r>
            <a:r>
              <a:t> and they will turn </a:t>
            </a:r>
            <a:r>
              <a:rPr i="1"/>
              <a:t>their</a:t>
            </a:r>
            <a:r>
              <a:t> ears away from the truth, and be turned aside to fables. </a:t>
            </a:r>
            <a:r>
              <a:rPr baseline="31999"/>
              <a:t>5</a:t>
            </a:r>
            <a:r>
              <a:t> But you be watchful in all things, endure afflictions, do the work of an evangelist, fulfill your ministry.</a:t>
            </a:r>
          </a:p>
        </p:txBody>
      </p:sp>
      <p:pic>
        <p:nvPicPr>
          <p:cNvPr id="563"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564"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565" name="Our Attitude Towards SCRIPTURE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SCRIPTURE MATTERS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7" name="2 Thessalonians 2:10–12 (NKJV)…"/>
          <p:cNvSpPr txBox="1"/>
          <p:nvPr/>
        </p:nvSpPr>
        <p:spPr>
          <a:xfrm>
            <a:off x="377436" y="1985422"/>
            <a:ext cx="12249929" cy="7298768"/>
          </a:xfrm>
          <a:prstGeom prst="rect">
            <a:avLst/>
          </a:prstGeom>
          <a:ln w="12700">
            <a:miter lim="400000"/>
          </a:ln>
          <a:effectLst>
            <a:outerShdw sx="100000" sy="100000" kx="0" ky="0" algn="b" rotWithShape="0" blurRad="139700" dist="114300" dir="5400000">
              <a:srgbClr val="000000">
                <a:alpha val="3825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6300">
                <a:solidFill>
                  <a:srgbClr val="000000"/>
                </a:solidFill>
                <a:latin typeface="Times New Roman"/>
                <a:ea typeface="Times New Roman"/>
                <a:cs typeface="Times New Roman"/>
                <a:sym typeface="Times New Roman"/>
              </a:defRPr>
            </a:pPr>
            <a:r>
              <a:t>2 Thessalonians 2:10–12 (NKJV) </a:t>
            </a:r>
          </a:p>
          <a:p>
            <a:pPr defTabSz="457200">
              <a:defRPr sz="5400">
                <a:solidFill>
                  <a:srgbClr val="000000"/>
                </a:solidFill>
                <a:latin typeface="Times New Roman"/>
                <a:ea typeface="Times New Roman"/>
                <a:cs typeface="Times New Roman"/>
                <a:sym typeface="Times New Roman"/>
              </a:defRPr>
            </a:pPr>
            <a:r>
              <a:rPr baseline="31999"/>
              <a:t>10</a:t>
            </a:r>
            <a:r>
              <a:t> and with all unrighteous deception among those who perish, because they did not receive the love of the truth, that they might be saved. </a:t>
            </a:r>
            <a:r>
              <a:rPr baseline="31999"/>
              <a:t>11</a:t>
            </a:r>
            <a:r>
              <a:t> And for this reason God will send them strong delusion, that they should believe the lie, </a:t>
            </a:r>
            <a:r>
              <a:rPr baseline="31999"/>
              <a:t>12</a:t>
            </a:r>
            <a:r>
              <a:t> that they all may be condemned who did not believe the truth but had pleasure in unrighteousness.</a:t>
            </a:r>
          </a:p>
        </p:txBody>
      </p:sp>
      <p:pic>
        <p:nvPicPr>
          <p:cNvPr id="568"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569"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570" name="Our Attitude Towards SCRIPTURE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SCRIPTURE MATTERS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6"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447"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448" name="Our Attitude Towards SCRIPTURE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SCRIPTURE MATTERS</a:t>
            </a:r>
          </a:p>
        </p:txBody>
      </p:sp>
      <p:sp>
        <p:nvSpPr>
          <p:cNvPr id="449" name="Stanford Research Institute reports that only 12.5 percent of our success in life is determined by knowledge; the other 87.5 percent comes from attitude. More than skill, knowledge, or aptitude, our attitude dictates our success in life.…"/>
          <p:cNvSpPr txBox="1"/>
          <p:nvPr/>
        </p:nvSpPr>
        <p:spPr>
          <a:xfrm>
            <a:off x="6879717" y="2078683"/>
            <a:ext cx="5893247" cy="722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4"/>
              </a:buBlip>
              <a:defRPr sz="3500"/>
            </a:pPr>
            <a:r>
              <a:t>Stanford Research Institute reports that only 12.5 percent of our success in life is determined by knowledge; the other 87.5 percent comes from attitude. More than skill, knowledge, or aptitude, our attitude dictates our success in life.</a:t>
            </a:r>
          </a:p>
          <a:p>
            <a:pPr marL="685799" indent="-685799" algn="l">
              <a:spcBef>
                <a:spcPts val="1500"/>
              </a:spcBef>
              <a:buSzPct val="80000"/>
              <a:buBlip>
                <a:blip r:embed="rId4"/>
              </a:buBlip>
              <a:defRPr sz="3500"/>
            </a:pPr>
            <a:r>
              <a:t>This lesson is NOT about promoting a “positive mental attitude” approach to life, but rather a balanced, informed, and godly approach to life.</a:t>
            </a:r>
          </a:p>
        </p:txBody>
      </p:sp>
      <p:pic>
        <p:nvPicPr>
          <p:cNvPr id="450" name="Image" descr="Image"/>
          <p:cNvPicPr>
            <a:picLocks noChangeAspect="1"/>
          </p:cNvPicPr>
          <p:nvPr/>
        </p:nvPicPr>
        <p:blipFill>
          <a:blip r:embed="rId5">
            <a:extLst/>
          </a:blip>
          <a:srcRect l="44858" t="13376" r="12083" b="11006"/>
          <a:stretch>
            <a:fillRect/>
          </a:stretch>
        </p:blipFill>
        <p:spPr>
          <a:xfrm flipH="1">
            <a:off x="290998" y="2077035"/>
            <a:ext cx="6398268" cy="7490867"/>
          </a:xfrm>
          <a:prstGeom prst="rect">
            <a:avLst/>
          </a:prstGeom>
          <a:ln w="12700">
            <a:miter lim="400000"/>
          </a:ln>
          <a:effectLst>
            <a:outerShdw sx="100000" sy="100000" kx="0" ky="0" algn="b" rotWithShape="0" blurRad="215900" dist="104529" dir="5400000">
              <a:srgbClr val="000000">
                <a:alpha val="62434"/>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49">
                                            <p:txEl>
                                              <p:pRg st="1" end="1"/>
                                            </p:txEl>
                                          </p:spTgt>
                                        </p:tgtEl>
                                        <p:attrNameLst>
                                          <p:attrName>style.visibility</p:attrName>
                                        </p:attrNameLst>
                                      </p:cBhvr>
                                      <p:to>
                                        <p:strVal val="visible"/>
                                      </p:to>
                                    </p:set>
                                    <p:animEffect filter="wipe(left)" transition="in">
                                      <p:cBhvr>
                                        <p:cTn id="7" dur="500"/>
                                        <p:tgtEl>
                                          <p:spTgt spid="44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49"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2"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573"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574" name="Our Attitude Towards SCRIPTURE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SCRIPTURE MATTERS</a:t>
            </a:r>
          </a:p>
        </p:txBody>
      </p:sp>
      <p:pic>
        <p:nvPicPr>
          <p:cNvPr id="575" name="Screen Shot 2021-05-22 at 4.43.12 PM.png" descr="Screen Shot 2021-05-22 at 4.43.12 PM.png"/>
          <p:cNvPicPr>
            <a:picLocks noChangeAspect="1"/>
          </p:cNvPicPr>
          <p:nvPr/>
        </p:nvPicPr>
        <p:blipFill>
          <a:blip r:embed="rId4">
            <a:extLst/>
          </a:blip>
          <a:stretch>
            <a:fillRect/>
          </a:stretch>
        </p:blipFill>
        <p:spPr>
          <a:xfrm>
            <a:off x="190500" y="3120554"/>
            <a:ext cx="12623800" cy="6362701"/>
          </a:xfrm>
          <a:prstGeom prst="rect">
            <a:avLst/>
          </a:prstGeom>
          <a:ln w="12700">
            <a:miter lim="400000"/>
          </a:ln>
        </p:spPr>
      </p:pic>
      <p:sp>
        <p:nvSpPr>
          <p:cNvPr id="576" name="John 5:39-47 (NKJV)"/>
          <p:cNvSpPr txBox="1"/>
          <p:nvPr/>
        </p:nvSpPr>
        <p:spPr>
          <a:xfrm>
            <a:off x="190500" y="2074871"/>
            <a:ext cx="12623801" cy="99471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6300">
                <a:solidFill>
                  <a:srgbClr val="000000"/>
                </a:solidFill>
                <a:latin typeface="Times New Roman"/>
                <a:ea typeface="Times New Roman"/>
                <a:cs typeface="Times New Roman"/>
                <a:sym typeface="Times New Roman"/>
              </a:defRPr>
            </a:lvl1pPr>
          </a:lstStyle>
          <a:p>
            <a:pPr/>
            <a:r>
              <a:t>John 5:39-47 (NKJV)</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8" name="Screen Shot 2021-05-22 at 4.43.45 PM.png" descr="Screen Shot 2021-05-22 at 4.43.45 PM.png"/>
          <p:cNvPicPr>
            <a:picLocks noChangeAspect="0"/>
          </p:cNvPicPr>
          <p:nvPr/>
        </p:nvPicPr>
        <p:blipFill>
          <a:blip r:embed="rId2">
            <a:extLst/>
          </a:blip>
          <a:stretch>
            <a:fillRect/>
          </a:stretch>
        </p:blipFill>
        <p:spPr>
          <a:xfrm>
            <a:off x="209550" y="3134872"/>
            <a:ext cx="12585700" cy="6334066"/>
          </a:xfrm>
          <a:prstGeom prst="rect">
            <a:avLst/>
          </a:prstGeom>
          <a:ln w="12700">
            <a:miter lim="400000"/>
          </a:ln>
        </p:spPr>
      </p:pic>
      <p:pic>
        <p:nvPicPr>
          <p:cNvPr id="579" name="Image" descr="Image"/>
          <p:cNvPicPr>
            <a:picLocks noChangeAspect="0"/>
          </p:cNvPicPr>
          <p:nvPr/>
        </p:nvPicPr>
        <p:blipFill>
          <a:blip r:embed="rId3">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580" name="Image" descr="Image"/>
          <p:cNvPicPr>
            <a:picLocks noChangeAspect="1"/>
          </p:cNvPicPr>
          <p:nvPr/>
        </p:nvPicPr>
        <p:blipFill>
          <a:blip r:embed="rId4">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581" name="Our Attitude Towards SCRIPTURE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SCRIPTURE MATTERS</a:t>
            </a:r>
          </a:p>
        </p:txBody>
      </p:sp>
      <p:sp>
        <p:nvSpPr>
          <p:cNvPr id="582" name="John 5:39-47 (NKJV)"/>
          <p:cNvSpPr txBox="1"/>
          <p:nvPr/>
        </p:nvSpPr>
        <p:spPr>
          <a:xfrm>
            <a:off x="190500" y="2074871"/>
            <a:ext cx="12623801" cy="99471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6300">
                <a:solidFill>
                  <a:srgbClr val="000000"/>
                </a:solidFill>
                <a:latin typeface="Times New Roman"/>
                <a:ea typeface="Times New Roman"/>
                <a:cs typeface="Times New Roman"/>
                <a:sym typeface="Times New Roman"/>
              </a:defRPr>
            </a:lvl1pPr>
          </a:lstStyle>
          <a:p>
            <a:pPr/>
            <a:r>
              <a:t>John 5:39-47 (NKJV)</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4"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585"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grpSp>
        <p:nvGrpSpPr>
          <p:cNvPr id="588" name="Image"/>
          <p:cNvGrpSpPr/>
          <p:nvPr/>
        </p:nvGrpSpPr>
        <p:grpSpPr>
          <a:xfrm flipH="1">
            <a:off x="216605" y="2026060"/>
            <a:ext cx="5432743" cy="7719541"/>
            <a:chOff x="0" y="0"/>
            <a:chExt cx="5432742" cy="7719540"/>
          </a:xfrm>
        </p:grpSpPr>
        <p:pic>
          <p:nvPicPr>
            <p:cNvPr id="587" name="Image" descr="Image"/>
            <p:cNvPicPr>
              <a:picLocks noChangeAspect="1"/>
            </p:cNvPicPr>
            <p:nvPr/>
          </p:nvPicPr>
          <p:blipFill>
            <a:blip r:embed="rId4">
              <a:extLst/>
            </a:blip>
            <a:srcRect l="52552" t="13375" r="12083" b="11006"/>
            <a:stretch>
              <a:fillRect/>
            </a:stretch>
          </p:blipFill>
          <p:spPr>
            <a:xfrm>
              <a:off x="88900" y="50800"/>
              <a:ext cx="5254943" cy="7490941"/>
            </a:xfrm>
            <a:prstGeom prst="rect">
              <a:avLst/>
            </a:prstGeom>
            <a:ln>
              <a:noFill/>
            </a:ln>
            <a:effectLst/>
          </p:spPr>
        </p:pic>
        <p:pic>
          <p:nvPicPr>
            <p:cNvPr id="586" name="Image" descr="Image"/>
            <p:cNvPicPr>
              <a:picLocks noChangeAspect="0"/>
            </p:cNvPicPr>
            <p:nvPr/>
          </p:nvPicPr>
          <p:blipFill>
            <a:blip r:embed="rId5">
              <a:extLst/>
            </a:blip>
            <a:stretch>
              <a:fillRect/>
            </a:stretch>
          </p:blipFill>
          <p:spPr>
            <a:xfrm>
              <a:off x="0" y="0"/>
              <a:ext cx="5432743" cy="7719541"/>
            </a:xfrm>
            <a:prstGeom prst="rect">
              <a:avLst/>
            </a:prstGeom>
            <a:effectLst/>
          </p:spPr>
        </p:pic>
      </p:grpSp>
      <p:sp>
        <p:nvSpPr>
          <p:cNvPr id="589" name="MUST READ God’s word : “You search the scriptures” (39)…"/>
          <p:cNvSpPr txBox="1"/>
          <p:nvPr/>
        </p:nvSpPr>
        <p:spPr>
          <a:xfrm>
            <a:off x="5700701" y="2129508"/>
            <a:ext cx="7143198" cy="73588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6"/>
              </a:buBlip>
              <a:defRPr sz="3200"/>
            </a:pPr>
            <a:r>
              <a:rPr b="1">
                <a:latin typeface="Gill Sans"/>
                <a:ea typeface="Gill Sans"/>
                <a:cs typeface="Gill Sans"/>
                <a:sym typeface="Gill Sans"/>
              </a:rPr>
              <a:t>MUST READ God’s word </a:t>
            </a:r>
            <a:r>
              <a:t>: “You search the scriptures” (39)</a:t>
            </a:r>
          </a:p>
          <a:p>
            <a:pPr marL="685799" indent="-685799" algn="l">
              <a:spcBef>
                <a:spcPts val="1500"/>
              </a:spcBef>
              <a:buSzPct val="80000"/>
              <a:buBlip>
                <a:blip r:embed="rId6"/>
              </a:buBlip>
              <a:defRPr sz="3200"/>
            </a:pPr>
            <a:r>
              <a:rPr b="1">
                <a:latin typeface="Gill Sans"/>
                <a:ea typeface="Gill Sans"/>
                <a:cs typeface="Gill Sans"/>
                <a:sym typeface="Gill Sans"/>
              </a:rPr>
              <a:t>MUST TRUST IN God’s word</a:t>
            </a:r>
            <a:r>
              <a:t>: “in them you think you have eternal life” (39)</a:t>
            </a:r>
          </a:p>
          <a:p>
            <a:pPr marL="685799" indent="-685799" algn="l">
              <a:spcBef>
                <a:spcPts val="1500"/>
              </a:spcBef>
              <a:buSzPct val="80000"/>
              <a:buBlip>
                <a:blip r:embed="rId6"/>
              </a:buBlip>
              <a:defRPr sz="3200"/>
            </a:pPr>
            <a:r>
              <a:rPr b="1">
                <a:latin typeface="Gill Sans"/>
                <a:ea typeface="Gill Sans"/>
                <a:cs typeface="Gill Sans"/>
                <a:sym typeface="Gill Sans"/>
              </a:rPr>
              <a:t>MUST BE WILLING TO BELIEVE &amp; OBEY GOD’s word</a:t>
            </a:r>
            <a:r>
              <a:t>: “which testify of Me” (40; 7:17)</a:t>
            </a:r>
          </a:p>
          <a:p>
            <a:pPr marL="685799" indent="-685799" algn="l">
              <a:spcBef>
                <a:spcPts val="1500"/>
              </a:spcBef>
              <a:buSzPct val="80000"/>
              <a:buBlip>
                <a:blip r:embed="rId6"/>
              </a:buBlip>
              <a:defRPr sz="3200"/>
            </a:pPr>
            <a:r>
              <a:rPr b="1">
                <a:latin typeface="Gill Sans"/>
                <a:ea typeface="Gill Sans"/>
                <a:cs typeface="Gill Sans"/>
                <a:sym typeface="Gill Sans"/>
              </a:rPr>
              <a:t>MUST FEAR, LOVE &amp; SEEK TO HONOR GOD </a:t>
            </a:r>
            <a:r>
              <a:t>: “</a:t>
            </a:r>
            <a:r>
              <a:rPr baseline="31999"/>
              <a:t>44</a:t>
            </a:r>
            <a:r>
              <a:t>How can you believe, who receive honor from one another, and do not seek the honor that </a:t>
            </a:r>
            <a:r>
              <a:rPr i="1">
                <a:latin typeface="Gill Sans"/>
                <a:ea typeface="Gill Sans"/>
                <a:cs typeface="Gill Sans"/>
                <a:sym typeface="Gill Sans"/>
              </a:rPr>
              <a:t>comes</a:t>
            </a:r>
            <a:r>
              <a:t> from the only God?” (41-44; Mat. 15:1-9; )</a:t>
            </a:r>
          </a:p>
        </p:txBody>
      </p:sp>
      <p:sp>
        <p:nvSpPr>
          <p:cNvPr id="590" name="Our Attitude Towards SCRIPTURE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SCRIPTURE MATTERS</a:t>
            </a:r>
          </a:p>
        </p:txBody>
      </p:sp>
      <p:sp>
        <p:nvSpPr>
          <p:cNvPr id="591" name="How can someone say “I love God and I want to please Him,” but yet refuse to believe and obey what He has SAID to us IN HIS WORD?"/>
          <p:cNvSpPr txBox="1"/>
          <p:nvPr/>
        </p:nvSpPr>
        <p:spPr>
          <a:xfrm>
            <a:off x="497102" y="5093202"/>
            <a:ext cx="4871750" cy="426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a:ln w="12700" cap="flat">
                  <a:solidFill>
                    <a:srgbClr val="000000"/>
                  </a:solidFill>
                  <a:prstDash val="solid"/>
                  <a:miter lim="400000"/>
                </a:ln>
                <a:solidFill>
                  <a:srgbClr val="FFFFFF"/>
                </a:solidFill>
                <a:effectLst>
                  <a:outerShdw sx="100000" sy="100000" kx="0" ky="0" algn="b" rotWithShape="0" blurRad="50800" dist="63500" dir="2400000">
                    <a:srgbClr val="000000"/>
                  </a:outerShdw>
                </a:effectLst>
                <a:latin typeface="Gill Sans"/>
                <a:ea typeface="Gill Sans"/>
                <a:cs typeface="Gill Sans"/>
                <a:sym typeface="Gill Sans"/>
              </a:defRPr>
            </a:lvl1pPr>
          </a:lstStyle>
          <a:p>
            <a:pPr/>
            <a:r>
              <a:t>How can someone say “I love God and I want to please Him,” but yet refuse to believe and obey what He has SAID to us IN HIS WORD?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89">
                                            <p:txEl>
                                              <p:pRg st="1" end="1"/>
                                            </p:txEl>
                                          </p:spTgt>
                                        </p:tgtEl>
                                        <p:attrNameLst>
                                          <p:attrName>style.visibility</p:attrName>
                                        </p:attrNameLst>
                                      </p:cBhvr>
                                      <p:to>
                                        <p:strVal val="visible"/>
                                      </p:to>
                                    </p:set>
                                    <p:animEffect filter="wipe(left)" transition="in">
                                      <p:cBhvr>
                                        <p:cTn id="7" dur="500"/>
                                        <p:tgtEl>
                                          <p:spTgt spid="58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589">
                                            <p:txEl>
                                              <p:pRg st="2" end="2"/>
                                            </p:txEl>
                                          </p:spTgt>
                                        </p:tgtEl>
                                        <p:attrNameLst>
                                          <p:attrName>style.visibility</p:attrName>
                                        </p:attrNameLst>
                                      </p:cBhvr>
                                      <p:to>
                                        <p:strVal val="visible"/>
                                      </p:to>
                                    </p:set>
                                    <p:animEffect filter="wipe(left)" transition="in">
                                      <p:cBhvr>
                                        <p:cTn id="12" dur="500"/>
                                        <p:tgtEl>
                                          <p:spTgt spid="58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589">
                                            <p:txEl>
                                              <p:pRg st="3" end="3"/>
                                            </p:txEl>
                                          </p:spTgt>
                                        </p:tgtEl>
                                        <p:attrNameLst>
                                          <p:attrName>style.visibility</p:attrName>
                                        </p:attrNameLst>
                                      </p:cBhvr>
                                      <p:to>
                                        <p:strVal val="visible"/>
                                      </p:to>
                                    </p:set>
                                    <p:animEffect filter="wipe(left)" transition="in">
                                      <p:cBhvr>
                                        <p:cTn id="17" dur="500"/>
                                        <p:tgtEl>
                                          <p:spTgt spid="58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89"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3" name="image6.png" descr="image6.png"/>
          <p:cNvPicPr>
            <a:picLocks noChangeAspect="1"/>
          </p:cNvPicPr>
          <p:nvPr/>
        </p:nvPicPr>
        <p:blipFill>
          <a:blip r:embed="rId2">
            <a:extLst/>
          </a:blip>
          <a:stretch>
            <a:fillRect/>
          </a:stretch>
        </p:blipFill>
        <p:spPr>
          <a:xfrm flipH="1">
            <a:off x="-432981" y="1880041"/>
            <a:ext cx="8644597" cy="7976000"/>
          </a:xfrm>
          <a:prstGeom prst="rect">
            <a:avLst/>
          </a:prstGeom>
          <a:ln w="12700">
            <a:miter lim="400000"/>
          </a:ln>
        </p:spPr>
      </p:pic>
      <p:sp>
        <p:nvSpPr>
          <p:cNvPr id="594" name="They Wanted To Learn [ . . . all the people gathered together as one man] (Neh. 8:1)…"/>
          <p:cNvSpPr txBox="1"/>
          <p:nvPr/>
        </p:nvSpPr>
        <p:spPr>
          <a:xfrm>
            <a:off x="2675844" y="2724675"/>
            <a:ext cx="10140938" cy="6934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500"/>
              </a:spcBef>
              <a:buSzPct val="80000"/>
              <a:buBlip>
                <a:blip r:embed="rId3"/>
              </a:buBlip>
              <a:defRPr sz="3000">
                <a:solidFill>
                  <a:srgbClr val="000000"/>
                </a:solidFill>
                <a:latin typeface="Century Gothic"/>
                <a:ea typeface="Century Gothic"/>
                <a:cs typeface="Century Gothic"/>
                <a:sym typeface="Century Gothic"/>
              </a:defRPr>
            </a:pPr>
            <a:r>
              <a:rPr b="1"/>
              <a:t>They Wanted To Learn</a:t>
            </a:r>
            <a:r>
              <a:t> [ . . . all the people gathered together as one man] (Neh. 8:1)</a:t>
            </a:r>
          </a:p>
          <a:p>
            <a:pPr marL="685800" indent="-685800" algn="l">
              <a:spcBef>
                <a:spcPts val="500"/>
              </a:spcBef>
              <a:buSzPct val="80000"/>
              <a:buBlip>
                <a:blip r:embed="rId3"/>
              </a:buBlip>
              <a:defRPr sz="3000">
                <a:solidFill>
                  <a:srgbClr val="000000"/>
                </a:solidFill>
                <a:latin typeface="Century Gothic"/>
                <a:ea typeface="Century Gothic"/>
                <a:cs typeface="Century Gothic"/>
                <a:sym typeface="Century Gothic"/>
              </a:defRPr>
            </a:pPr>
            <a:r>
              <a:rPr b="1"/>
              <a:t>They gave God’s word their undivided attention</a:t>
            </a:r>
            <a:r>
              <a:t> [</a:t>
            </a:r>
            <a:r>
              <a:rPr i="1"/>
              <a:t>all the people were attentive to the Book of the Law</a:t>
            </a:r>
            <a:r>
              <a:t>] (Neh. 8:3)</a:t>
            </a:r>
          </a:p>
          <a:p>
            <a:pPr marL="685800" indent="-685800" algn="l">
              <a:spcBef>
                <a:spcPts val="500"/>
              </a:spcBef>
              <a:buSzPct val="80000"/>
              <a:buBlip>
                <a:blip r:embed="rId3"/>
              </a:buBlip>
              <a:defRPr sz="3000">
                <a:solidFill>
                  <a:srgbClr val="000000"/>
                </a:solidFill>
                <a:latin typeface="Century Gothic"/>
                <a:ea typeface="Century Gothic"/>
                <a:cs typeface="Century Gothic"/>
                <a:sym typeface="Century Gothic"/>
              </a:defRPr>
            </a:pPr>
            <a:r>
              <a:rPr b="1"/>
              <a:t>They demonstrated respect for God’s word</a:t>
            </a:r>
            <a:r>
              <a:t> [</a:t>
            </a:r>
            <a:r>
              <a:rPr i="1"/>
              <a:t>which they had made for the purpose . . . when he opened it, all the people stood up</a:t>
            </a:r>
            <a:r>
              <a:t>] (Neh. 8:4,5)</a:t>
            </a:r>
          </a:p>
          <a:p>
            <a:pPr marL="685800" indent="-685800" algn="l">
              <a:spcBef>
                <a:spcPts val="500"/>
              </a:spcBef>
              <a:buSzPct val="80000"/>
              <a:buBlip>
                <a:blip r:embed="rId3"/>
              </a:buBlip>
              <a:defRPr sz="3000">
                <a:solidFill>
                  <a:srgbClr val="000000"/>
                </a:solidFill>
                <a:latin typeface="Century Gothic"/>
                <a:ea typeface="Century Gothic"/>
                <a:cs typeface="Century Gothic"/>
                <a:sym typeface="Century Gothic"/>
              </a:defRPr>
            </a:pPr>
            <a:r>
              <a:rPr b="1"/>
              <a:t>They sought accurate understanding</a:t>
            </a:r>
            <a:r>
              <a:t> [</a:t>
            </a:r>
            <a:r>
              <a:rPr i="1"/>
              <a:t>they understood the words that were declared to them</a:t>
            </a:r>
            <a:r>
              <a:t>] (Neh. 8:12)</a:t>
            </a:r>
          </a:p>
          <a:p>
            <a:pPr marL="685800" indent="-685800" algn="l">
              <a:spcBef>
                <a:spcPts val="500"/>
              </a:spcBef>
              <a:buSzPct val="80000"/>
              <a:buBlip>
                <a:blip r:embed="rId3"/>
              </a:buBlip>
              <a:defRPr sz="3000">
                <a:solidFill>
                  <a:srgbClr val="000000"/>
                </a:solidFill>
                <a:latin typeface="Century Gothic"/>
                <a:ea typeface="Century Gothic"/>
                <a:cs typeface="Century Gothic"/>
                <a:sym typeface="Century Gothic"/>
              </a:defRPr>
            </a:pPr>
            <a:r>
              <a:rPr b="1"/>
              <a:t>They repented and obeyed it </a:t>
            </a:r>
            <a:r>
              <a:t>[For all the people wept, when they heard the words of the Law]  (Neh. 8:9)</a:t>
            </a:r>
          </a:p>
        </p:txBody>
      </p:sp>
      <p:pic>
        <p:nvPicPr>
          <p:cNvPr id="595" name="Image" descr="Image"/>
          <p:cNvPicPr>
            <a:picLocks noChangeAspect="0"/>
          </p:cNvPicPr>
          <p:nvPr/>
        </p:nvPicPr>
        <p:blipFill>
          <a:blip r:embed="rId4">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596" name="Image" descr="Image"/>
          <p:cNvPicPr>
            <a:picLocks noChangeAspect="1"/>
          </p:cNvPicPr>
          <p:nvPr/>
        </p:nvPicPr>
        <p:blipFill>
          <a:blip r:embed="rId5">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597" name="Our Attitude Towards SCRIPTURE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SCRIPTURE MATTERS</a:t>
            </a:r>
          </a:p>
        </p:txBody>
      </p:sp>
      <p:sp>
        <p:nvSpPr>
          <p:cNvPr id="598" name="NEHEMIAH 8:1-9"/>
          <p:cNvSpPr txBox="1"/>
          <p:nvPr/>
        </p:nvSpPr>
        <p:spPr>
          <a:xfrm>
            <a:off x="2684981" y="1831230"/>
            <a:ext cx="10122663" cy="7874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4700">
                <a:solidFill>
                  <a:srgbClr val="FFFFFF"/>
                </a:solidFill>
                <a:latin typeface="Gill Sans"/>
                <a:ea typeface="Gill Sans"/>
                <a:cs typeface="Gill Sans"/>
                <a:sym typeface="Gill Sans"/>
              </a:defRPr>
            </a:lvl1pPr>
          </a:lstStyle>
          <a:p>
            <a:pPr/>
            <a:r>
              <a:t>NEHEMIAH 8:1-9</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94">
                                            <p:bg/>
                                          </p:spTgt>
                                        </p:tgtEl>
                                        <p:attrNameLst>
                                          <p:attrName>style.visibility</p:attrName>
                                        </p:attrNameLst>
                                      </p:cBhvr>
                                      <p:to>
                                        <p:strVal val="visible"/>
                                      </p:to>
                                    </p:set>
                                    <p:animEffect filter="wipe(left)" transition="in">
                                      <p:cBhvr>
                                        <p:cTn id="7" dur="1500"/>
                                        <p:tgtEl>
                                          <p:spTgt spid="59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594">
                                            <p:txEl>
                                              <p:pRg st="0" end="0"/>
                                            </p:txEl>
                                          </p:spTgt>
                                        </p:tgtEl>
                                        <p:attrNameLst>
                                          <p:attrName>style.visibility</p:attrName>
                                        </p:attrNameLst>
                                      </p:cBhvr>
                                      <p:to>
                                        <p:strVal val="visible"/>
                                      </p:to>
                                    </p:set>
                                    <p:animEffect filter="wipe(left)" transition="in">
                                      <p:cBhvr>
                                        <p:cTn id="10" dur="1500"/>
                                        <p:tgtEl>
                                          <p:spTgt spid="59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594">
                                            <p:txEl>
                                              <p:pRg st="1" end="1"/>
                                            </p:txEl>
                                          </p:spTgt>
                                        </p:tgtEl>
                                        <p:attrNameLst>
                                          <p:attrName>style.visibility</p:attrName>
                                        </p:attrNameLst>
                                      </p:cBhvr>
                                      <p:to>
                                        <p:strVal val="visible"/>
                                      </p:to>
                                    </p:set>
                                    <p:animEffect filter="wipe(left)" transition="in">
                                      <p:cBhvr>
                                        <p:cTn id="15" dur="1500"/>
                                        <p:tgtEl>
                                          <p:spTgt spid="59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594">
                                            <p:txEl>
                                              <p:pRg st="2" end="2"/>
                                            </p:txEl>
                                          </p:spTgt>
                                        </p:tgtEl>
                                        <p:attrNameLst>
                                          <p:attrName>style.visibility</p:attrName>
                                        </p:attrNameLst>
                                      </p:cBhvr>
                                      <p:to>
                                        <p:strVal val="visible"/>
                                      </p:to>
                                    </p:set>
                                    <p:animEffect filter="wipe(left)" transition="in">
                                      <p:cBhvr>
                                        <p:cTn id="20" dur="1500"/>
                                        <p:tgtEl>
                                          <p:spTgt spid="59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594">
                                            <p:txEl>
                                              <p:pRg st="3" end="3"/>
                                            </p:txEl>
                                          </p:spTgt>
                                        </p:tgtEl>
                                        <p:attrNameLst>
                                          <p:attrName>style.visibility</p:attrName>
                                        </p:attrNameLst>
                                      </p:cBhvr>
                                      <p:to>
                                        <p:strVal val="visible"/>
                                      </p:to>
                                    </p:set>
                                    <p:animEffect filter="wipe(left)" transition="in">
                                      <p:cBhvr>
                                        <p:cTn id="25" dur="1500"/>
                                        <p:tgtEl>
                                          <p:spTgt spid="59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594">
                                            <p:txEl>
                                              <p:pRg st="4" end="4"/>
                                            </p:txEl>
                                          </p:spTgt>
                                        </p:tgtEl>
                                        <p:attrNameLst>
                                          <p:attrName>style.visibility</p:attrName>
                                        </p:attrNameLst>
                                      </p:cBhvr>
                                      <p:to>
                                        <p:strVal val="visible"/>
                                      </p:to>
                                    </p:set>
                                    <p:animEffect filter="wipe(left)" transition="in">
                                      <p:cBhvr>
                                        <p:cTn id="30" dur="1500"/>
                                        <p:tgtEl>
                                          <p:spTgt spid="594">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94"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HONEST / WILLING TO HAVE BELIEFS CHALLENGED - LISTENED TO EVIDENCE."/>
          <p:cNvSpPr/>
          <p:nvPr/>
        </p:nvSpPr>
        <p:spPr>
          <a:xfrm>
            <a:off x="360722" y="7849725"/>
            <a:ext cx="6400315" cy="1612901"/>
          </a:xfrm>
          <a:prstGeom prst="roundRect">
            <a:avLst>
              <a:gd name="adj" fmla="val 11811"/>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b="1" sz="4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pPr>
            <a:r>
              <a:t>HONEST / </a:t>
            </a:r>
            <a:r>
              <a:rPr sz="2500"/>
              <a:t>WILLING TO HAVE BELIEFS CHALLENGED - LISTENED TO EVIDENCE.</a:t>
            </a:r>
          </a:p>
        </p:txBody>
      </p:sp>
      <p:sp>
        <p:nvSpPr>
          <p:cNvPr id="601" name="Acts 17:10–13 (NKJV)…"/>
          <p:cNvSpPr txBox="1"/>
          <p:nvPr/>
        </p:nvSpPr>
        <p:spPr>
          <a:xfrm>
            <a:off x="7175370" y="1859896"/>
            <a:ext cx="5519809" cy="77756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Acts 17:10–13 (NKJV) </a:t>
            </a:r>
          </a:p>
          <a:p>
            <a:pPr defTabSz="457200">
              <a:defRPr sz="4100">
                <a:solidFill>
                  <a:srgbClr val="000000"/>
                </a:solidFill>
                <a:latin typeface="Times New Roman"/>
                <a:ea typeface="Times New Roman"/>
                <a:cs typeface="Times New Roman"/>
                <a:sym typeface="Times New Roman"/>
              </a:defRPr>
            </a:pPr>
            <a:r>
              <a:rPr baseline="31999"/>
              <a:t>11</a:t>
            </a:r>
            <a:r>
              <a:t> These were more fair-minded than those in Thessalonica, in that they received the word with all readiness, and searched the Scriptures daily </a:t>
            </a:r>
            <a:r>
              <a:rPr i="1"/>
              <a:t>to find out</a:t>
            </a:r>
            <a:r>
              <a:t> whether these things were so. </a:t>
            </a:r>
            <a:r>
              <a:rPr baseline="31999"/>
              <a:t>12</a:t>
            </a:r>
            <a:r>
              <a:t> Therefore many of them believed, …</a:t>
            </a:r>
          </a:p>
        </p:txBody>
      </p:sp>
      <p:pic>
        <p:nvPicPr>
          <p:cNvPr id="602"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603"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604" name="Our Attitude Towards SCRIPTURE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SCRIPTURE MATTERS</a:t>
            </a:r>
          </a:p>
        </p:txBody>
      </p:sp>
      <p:sp>
        <p:nvSpPr>
          <p:cNvPr id="605" name="ACCEPTED / EVIDENCE CHANGED THEIR  MINDS - BELIEVED / REPENTED / OBEYED"/>
          <p:cNvSpPr/>
          <p:nvPr/>
        </p:nvSpPr>
        <p:spPr>
          <a:xfrm>
            <a:off x="360722" y="2142249"/>
            <a:ext cx="6400315" cy="1612901"/>
          </a:xfrm>
          <a:prstGeom prst="roundRect">
            <a:avLst>
              <a:gd name="adj" fmla="val 11811"/>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b="1" sz="4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pPr>
            <a:r>
              <a:t>ACCEPTED / </a:t>
            </a:r>
            <a:r>
              <a:rPr sz="2500"/>
              <a:t>EVIDENCE CHANGED THEIR  MINDS - BELIEVED / REPENTED / OBEYED</a:t>
            </a:r>
          </a:p>
        </p:txBody>
      </p:sp>
      <p:sp>
        <p:nvSpPr>
          <p:cNvPr id="606" name="VALUED TRUTH /  NOT GULLIBLE - EXAMINED EVIDENCE OBJECTIVELY."/>
          <p:cNvSpPr/>
          <p:nvPr/>
        </p:nvSpPr>
        <p:spPr>
          <a:xfrm>
            <a:off x="360722" y="4044741"/>
            <a:ext cx="6400315" cy="1612901"/>
          </a:xfrm>
          <a:prstGeom prst="roundRect">
            <a:avLst>
              <a:gd name="adj" fmla="val 11811"/>
            </a:avLst>
          </a:prstGeom>
          <a:gradFill>
            <a:gsLst>
              <a:gs pos="0">
                <a:srgbClr val="009193"/>
              </a:gs>
              <a:gs pos="100000">
                <a:srgbClr val="212121"/>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b="1" sz="4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pPr>
            <a:r>
              <a:t>VALUED TRUTH / </a:t>
            </a:r>
            <a:br/>
            <a:r>
              <a:rPr sz="2500"/>
              <a:t>NOT GULLIBLE - EXAMINED EVIDENCE OBJECTIVELY.</a:t>
            </a:r>
          </a:p>
        </p:txBody>
      </p:sp>
      <p:sp>
        <p:nvSpPr>
          <p:cNvPr id="607" name="MEEK / WILLING TO BE CHANGED BY THE TRUTH IF INFORMATION CONFIRMED."/>
          <p:cNvSpPr/>
          <p:nvPr/>
        </p:nvSpPr>
        <p:spPr>
          <a:xfrm>
            <a:off x="360722" y="5947233"/>
            <a:ext cx="6400315" cy="1612901"/>
          </a:xfrm>
          <a:prstGeom prst="roundRect">
            <a:avLst>
              <a:gd name="adj" fmla="val 11811"/>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b="1" sz="4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pPr>
            <a:r>
              <a:t>MEEK / </a:t>
            </a:r>
            <a:r>
              <a:rPr sz="2500"/>
              <a:t>WILLING TO BE CHANGED BY THE TRUTH IF INFORMATION CONFIRMED.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600"/>
                                        </p:tgtEl>
                                        <p:attrNameLst>
                                          <p:attrName>style.visibility</p:attrName>
                                        </p:attrNameLst>
                                      </p:cBhvr>
                                      <p:to>
                                        <p:strVal val="visible"/>
                                      </p:to>
                                    </p:set>
                                    <p:anim calcmode="lin" valueType="num">
                                      <p:cBhvr>
                                        <p:cTn id="7" dur="1500" fill="hold"/>
                                        <p:tgtEl>
                                          <p:spTgt spid="600"/>
                                        </p:tgtEl>
                                        <p:attrNameLst>
                                          <p:attrName>ppt_x</p:attrName>
                                        </p:attrNameLst>
                                      </p:cBhvr>
                                      <p:tavLst>
                                        <p:tav tm="0">
                                          <p:val>
                                            <p:strVal val="#ppt_x"/>
                                          </p:val>
                                        </p:tav>
                                        <p:tav tm="100000">
                                          <p:val>
                                            <p:strVal val="#ppt_x"/>
                                          </p:val>
                                        </p:tav>
                                      </p:tavLst>
                                    </p:anim>
                                    <p:anim calcmode="lin" valueType="num">
                                      <p:cBhvr>
                                        <p:cTn id="8" dur="1500" fill="hold"/>
                                        <p:tgtEl>
                                          <p:spTgt spid="60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607"/>
                                        </p:tgtEl>
                                        <p:attrNameLst>
                                          <p:attrName>style.visibility</p:attrName>
                                        </p:attrNameLst>
                                      </p:cBhvr>
                                      <p:to>
                                        <p:strVal val="visible"/>
                                      </p:to>
                                    </p:set>
                                    <p:anim calcmode="lin" valueType="num">
                                      <p:cBhvr>
                                        <p:cTn id="13" dur="1500" fill="hold"/>
                                        <p:tgtEl>
                                          <p:spTgt spid="607"/>
                                        </p:tgtEl>
                                        <p:attrNameLst>
                                          <p:attrName>ppt_x</p:attrName>
                                        </p:attrNameLst>
                                      </p:cBhvr>
                                      <p:tavLst>
                                        <p:tav tm="0">
                                          <p:val>
                                            <p:strVal val="#ppt_x"/>
                                          </p:val>
                                        </p:tav>
                                        <p:tav tm="100000">
                                          <p:val>
                                            <p:strVal val="#ppt_x"/>
                                          </p:val>
                                        </p:tav>
                                      </p:tavLst>
                                    </p:anim>
                                    <p:anim calcmode="lin" valueType="num">
                                      <p:cBhvr>
                                        <p:cTn id="14" dur="1500" fill="hold"/>
                                        <p:tgtEl>
                                          <p:spTgt spid="60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 presetID="2" grpId="3" fill="hold">
                                  <p:stCondLst>
                                    <p:cond delay="0"/>
                                  </p:stCondLst>
                                  <p:iterate type="el" backwards="0">
                                    <p:tmAbs val="0"/>
                                  </p:iterate>
                                  <p:childTnLst>
                                    <p:set>
                                      <p:cBhvr>
                                        <p:cTn id="18" fill="hold"/>
                                        <p:tgtEl>
                                          <p:spTgt spid="606"/>
                                        </p:tgtEl>
                                        <p:attrNameLst>
                                          <p:attrName>style.visibility</p:attrName>
                                        </p:attrNameLst>
                                      </p:cBhvr>
                                      <p:to>
                                        <p:strVal val="visible"/>
                                      </p:to>
                                    </p:set>
                                    <p:anim calcmode="lin" valueType="num">
                                      <p:cBhvr>
                                        <p:cTn id="19" dur="1500" fill="hold"/>
                                        <p:tgtEl>
                                          <p:spTgt spid="606"/>
                                        </p:tgtEl>
                                        <p:attrNameLst>
                                          <p:attrName>ppt_x</p:attrName>
                                        </p:attrNameLst>
                                      </p:cBhvr>
                                      <p:tavLst>
                                        <p:tav tm="0">
                                          <p:val>
                                            <p:strVal val="#ppt_x"/>
                                          </p:val>
                                        </p:tav>
                                        <p:tav tm="100000">
                                          <p:val>
                                            <p:strVal val="#ppt_x"/>
                                          </p:val>
                                        </p:tav>
                                      </p:tavLst>
                                    </p:anim>
                                    <p:anim calcmode="lin" valueType="num">
                                      <p:cBhvr>
                                        <p:cTn id="20" dur="1500" fill="hold"/>
                                        <p:tgtEl>
                                          <p:spTgt spid="60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 presetID="2" grpId="4" fill="hold">
                                  <p:stCondLst>
                                    <p:cond delay="0"/>
                                  </p:stCondLst>
                                  <p:iterate type="el" backwards="0">
                                    <p:tmAbs val="0"/>
                                  </p:iterate>
                                  <p:childTnLst>
                                    <p:set>
                                      <p:cBhvr>
                                        <p:cTn id="24" fill="hold"/>
                                        <p:tgtEl>
                                          <p:spTgt spid="605"/>
                                        </p:tgtEl>
                                        <p:attrNameLst>
                                          <p:attrName>style.visibility</p:attrName>
                                        </p:attrNameLst>
                                      </p:cBhvr>
                                      <p:to>
                                        <p:strVal val="visible"/>
                                      </p:to>
                                    </p:set>
                                    <p:anim calcmode="lin" valueType="num">
                                      <p:cBhvr>
                                        <p:cTn id="25" dur="1500" fill="hold"/>
                                        <p:tgtEl>
                                          <p:spTgt spid="605"/>
                                        </p:tgtEl>
                                        <p:attrNameLst>
                                          <p:attrName>ppt_x</p:attrName>
                                        </p:attrNameLst>
                                      </p:cBhvr>
                                      <p:tavLst>
                                        <p:tav tm="0">
                                          <p:val>
                                            <p:strVal val="#ppt_x"/>
                                          </p:val>
                                        </p:tav>
                                        <p:tav tm="100000">
                                          <p:val>
                                            <p:strVal val="#ppt_x"/>
                                          </p:val>
                                        </p:tav>
                                      </p:tavLst>
                                    </p:anim>
                                    <p:anim calcmode="lin" valueType="num">
                                      <p:cBhvr>
                                        <p:cTn id="26" dur="1500" fill="hold"/>
                                        <p:tgtEl>
                                          <p:spTgt spid="60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7" grpId="2"/>
      <p:bldP build="whole" bldLvl="1" animBg="1" rev="0" advAuto="0" spid="605" grpId="4"/>
      <p:bldP build="whole" bldLvl="1" animBg="1" rev="0" advAuto="0" spid="600" grpId="1"/>
      <p:bldP build="whole" bldLvl="1" animBg="1" rev="0" advAuto="0" spid="606" grpId="3"/>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9"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610"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611" name="Our Attitude Towards SCRIPTURE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SCRIPTURE MATTERS</a:t>
            </a:r>
          </a:p>
        </p:txBody>
      </p:sp>
      <p:sp>
        <p:nvSpPr>
          <p:cNvPr id="612" name="Proverbs 1:7 (NKJV)…"/>
          <p:cNvSpPr txBox="1"/>
          <p:nvPr/>
        </p:nvSpPr>
        <p:spPr>
          <a:xfrm>
            <a:off x="7101406" y="3344964"/>
            <a:ext cx="5814995" cy="30645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000000"/>
                </a:solidFill>
                <a:latin typeface="Times New Roman"/>
                <a:ea typeface="Times New Roman"/>
                <a:cs typeface="Times New Roman"/>
                <a:sym typeface="Times New Roman"/>
              </a:defRPr>
            </a:pPr>
            <a:r>
              <a:t>Proverbs 1:7 (NKJV)</a:t>
            </a:r>
          </a:p>
          <a:p>
            <a:pPr defTabSz="457200">
              <a:defRPr sz="4000">
                <a:solidFill>
                  <a:srgbClr val="000000"/>
                </a:solidFill>
                <a:latin typeface="Times New Roman"/>
                <a:ea typeface="Times New Roman"/>
                <a:cs typeface="Times New Roman"/>
                <a:sym typeface="Times New Roman"/>
              </a:defRPr>
            </a:pPr>
            <a:r>
              <a:rPr baseline="31999"/>
              <a:t>7</a:t>
            </a:r>
            <a:r>
              <a:t> The fear of the Lord </a:t>
            </a:r>
            <a:r>
              <a:rPr i="1"/>
              <a:t>is</a:t>
            </a:r>
            <a:r>
              <a:t> the beginning of knowledge, </a:t>
            </a:r>
            <a:r>
              <a:rPr i="1"/>
              <a:t>But</a:t>
            </a:r>
            <a:r>
              <a:t> fools despise wisdom and instruction.</a:t>
            </a:r>
          </a:p>
        </p:txBody>
      </p:sp>
      <p:sp>
        <p:nvSpPr>
          <p:cNvPr id="613" name="Proverbs 9:10 (NKJV)…"/>
          <p:cNvSpPr txBox="1"/>
          <p:nvPr/>
        </p:nvSpPr>
        <p:spPr>
          <a:xfrm>
            <a:off x="7101406" y="6522373"/>
            <a:ext cx="5814995" cy="30645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000000"/>
                </a:solidFill>
                <a:latin typeface="Times New Roman"/>
                <a:ea typeface="Times New Roman"/>
                <a:cs typeface="Times New Roman"/>
                <a:sym typeface="Times New Roman"/>
              </a:defRPr>
            </a:pPr>
            <a:r>
              <a:t>Proverbs 9:10 (NKJV) </a:t>
            </a:r>
          </a:p>
          <a:p>
            <a:pPr defTabSz="457200">
              <a:defRPr sz="4000">
                <a:solidFill>
                  <a:srgbClr val="000000"/>
                </a:solidFill>
                <a:latin typeface="Times New Roman"/>
                <a:ea typeface="Times New Roman"/>
                <a:cs typeface="Times New Roman"/>
                <a:sym typeface="Times New Roman"/>
              </a:defRPr>
            </a:pPr>
            <a:r>
              <a:rPr baseline="31999"/>
              <a:t>10</a:t>
            </a:r>
            <a:r>
              <a:t> “The fear of the Lord </a:t>
            </a:r>
            <a:r>
              <a:rPr i="1"/>
              <a:t>is</a:t>
            </a:r>
            <a:r>
              <a:t> the beginning of wisdom, And the knowledge of the Holy One </a:t>
            </a:r>
            <a:r>
              <a:rPr i="1"/>
              <a:t>is</a:t>
            </a:r>
            <a:r>
              <a:t> understanding.</a:t>
            </a:r>
          </a:p>
        </p:txBody>
      </p:sp>
      <p:sp>
        <p:nvSpPr>
          <p:cNvPr id="614" name="FEAR / RESPECT"/>
          <p:cNvSpPr/>
          <p:nvPr/>
        </p:nvSpPr>
        <p:spPr>
          <a:xfrm>
            <a:off x="7244645" y="2012697"/>
            <a:ext cx="5528516" cy="955856"/>
          </a:xfrm>
          <a:prstGeom prst="roundRect">
            <a:avLst>
              <a:gd name="adj" fmla="val 19930"/>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FEAR / RESPECT</a:t>
            </a:r>
          </a:p>
        </p:txBody>
      </p:sp>
      <p:sp>
        <p:nvSpPr>
          <p:cNvPr id="615" name="BE HONEST / ALLOW OUR BELIEFS TO BE CHALLENGED - LISTEN TO GOD’S WORD."/>
          <p:cNvSpPr/>
          <p:nvPr/>
        </p:nvSpPr>
        <p:spPr>
          <a:xfrm>
            <a:off x="360722" y="7849725"/>
            <a:ext cx="6400315" cy="1612901"/>
          </a:xfrm>
          <a:prstGeom prst="roundRect">
            <a:avLst>
              <a:gd name="adj" fmla="val 11811"/>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b="1" sz="4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pPr>
            <a:r>
              <a:t>BE HONEST / </a:t>
            </a:r>
            <a:r>
              <a:rPr sz="2500"/>
              <a:t>ALLOW OUR BELIEFS TO BE CHALLENGED - LISTEN TO GOD’S WORD.</a:t>
            </a:r>
          </a:p>
        </p:txBody>
      </p:sp>
      <p:sp>
        <p:nvSpPr>
          <p:cNvPr id="616" name="ACCEPT / ALLOW  EVIDENCE TO CHANGE OUR  MINDS - BELIEVE / REPENT / OBEY"/>
          <p:cNvSpPr/>
          <p:nvPr/>
        </p:nvSpPr>
        <p:spPr>
          <a:xfrm>
            <a:off x="360722" y="2142249"/>
            <a:ext cx="6400315" cy="1612901"/>
          </a:xfrm>
          <a:prstGeom prst="roundRect">
            <a:avLst>
              <a:gd name="adj" fmla="val 11811"/>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b="1" sz="4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pPr>
            <a:r>
              <a:t>ACCEPT / </a:t>
            </a:r>
            <a:r>
              <a:rPr sz="2500"/>
              <a:t>ALLOW </a:t>
            </a:r>
            <a:r>
              <a:t> </a:t>
            </a:r>
            <a:r>
              <a:rPr sz="2500"/>
              <a:t>EVIDENCE TO CHANGE OUR  MINDS - BELIEVE / REPENT / OBEY</a:t>
            </a:r>
          </a:p>
        </p:txBody>
      </p:sp>
      <p:sp>
        <p:nvSpPr>
          <p:cNvPr id="617" name="VALUE TRUTH /  NOT GULLIBLE - EXAMINE EVIDENCE OBJECTIVELY."/>
          <p:cNvSpPr/>
          <p:nvPr/>
        </p:nvSpPr>
        <p:spPr>
          <a:xfrm>
            <a:off x="360722" y="4044741"/>
            <a:ext cx="6400315" cy="1612901"/>
          </a:xfrm>
          <a:prstGeom prst="roundRect">
            <a:avLst>
              <a:gd name="adj" fmla="val 11811"/>
            </a:avLst>
          </a:prstGeom>
          <a:gradFill>
            <a:gsLst>
              <a:gs pos="0">
                <a:srgbClr val="009193"/>
              </a:gs>
              <a:gs pos="100000">
                <a:srgbClr val="212121"/>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b="1" sz="4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pPr>
            <a:r>
              <a:t>VALUE TRUTH / </a:t>
            </a:r>
            <a:br/>
            <a:r>
              <a:rPr sz="2500"/>
              <a:t>NOT GULLIBLE - EXAMINE EVIDENCE OBJECTIVELY.</a:t>
            </a:r>
          </a:p>
        </p:txBody>
      </p:sp>
      <p:sp>
        <p:nvSpPr>
          <p:cNvPr id="618" name="BE MEEK / WILLING TO BE CHANGED BY THE TRUTH IF INFORMATION CONFIRMED."/>
          <p:cNvSpPr/>
          <p:nvPr/>
        </p:nvSpPr>
        <p:spPr>
          <a:xfrm>
            <a:off x="360722" y="5947233"/>
            <a:ext cx="6400315" cy="1612901"/>
          </a:xfrm>
          <a:prstGeom prst="roundRect">
            <a:avLst>
              <a:gd name="adj" fmla="val 11811"/>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b="1" sz="4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pPr>
            <a:r>
              <a:t>BE MEEK / </a:t>
            </a:r>
            <a:r>
              <a:rPr sz="2500"/>
              <a:t>WILLING TO BE CHANGED BY THE TRUTH IF INFORMATION CONFIRMED.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13"/>
                                        </p:tgtEl>
                                        <p:attrNameLst>
                                          <p:attrName>style.visibility</p:attrName>
                                        </p:attrNameLst>
                                      </p:cBhvr>
                                      <p:to>
                                        <p:strVal val="visible"/>
                                      </p:to>
                                    </p:set>
                                    <p:animEffect filter="dissolve" transition="in">
                                      <p:cBhvr>
                                        <p:cTn id="7" dur="1500"/>
                                        <p:tgtEl>
                                          <p:spTgt spid="6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13"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0"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621"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622" name="Our Attitude Towards SCRIPTURE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SCRIPTURE MATTERS</a:t>
            </a:r>
          </a:p>
        </p:txBody>
      </p:sp>
      <p:sp>
        <p:nvSpPr>
          <p:cNvPr id="623" name="Psalm 119:161 (NKJV)…"/>
          <p:cNvSpPr txBox="1"/>
          <p:nvPr/>
        </p:nvSpPr>
        <p:spPr>
          <a:xfrm>
            <a:off x="7101405" y="3344964"/>
            <a:ext cx="5814995" cy="21279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000000"/>
                </a:solidFill>
                <a:latin typeface="Times New Roman"/>
                <a:ea typeface="Times New Roman"/>
                <a:cs typeface="Times New Roman"/>
                <a:sym typeface="Times New Roman"/>
              </a:defRPr>
            </a:pPr>
            <a:r>
              <a:t>Psalm 119:161 (NKJV) </a:t>
            </a:r>
          </a:p>
          <a:p>
            <a:pPr defTabSz="457200">
              <a:defRPr sz="3400">
                <a:solidFill>
                  <a:srgbClr val="000000"/>
                </a:solidFill>
                <a:latin typeface="Times New Roman"/>
                <a:ea typeface="Times New Roman"/>
                <a:cs typeface="Times New Roman"/>
                <a:sym typeface="Times New Roman"/>
              </a:defRPr>
            </a:pPr>
            <a:r>
              <a:rPr baseline="31999"/>
              <a:t>161</a:t>
            </a:r>
            <a:r>
              <a:t> Princes persecute me without a cause, But my heart stands in awe of Your word.</a:t>
            </a:r>
          </a:p>
        </p:txBody>
      </p:sp>
      <p:sp>
        <p:nvSpPr>
          <p:cNvPr id="624" name="Isaiah 66:2 (NKJV)…"/>
          <p:cNvSpPr txBox="1"/>
          <p:nvPr/>
        </p:nvSpPr>
        <p:spPr>
          <a:xfrm>
            <a:off x="7101405" y="5805114"/>
            <a:ext cx="5814995" cy="35757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000000"/>
                </a:solidFill>
                <a:latin typeface="Times New Roman"/>
                <a:ea typeface="Times New Roman"/>
                <a:cs typeface="Times New Roman"/>
                <a:sym typeface="Times New Roman"/>
              </a:defRPr>
            </a:pPr>
            <a:r>
              <a:t>Isaiah 66:2 (NKJV) </a:t>
            </a:r>
          </a:p>
          <a:p>
            <a:pPr defTabSz="457200">
              <a:defRPr sz="3400">
                <a:solidFill>
                  <a:srgbClr val="000000"/>
                </a:solidFill>
                <a:latin typeface="Times New Roman"/>
                <a:ea typeface="Times New Roman"/>
                <a:cs typeface="Times New Roman"/>
                <a:sym typeface="Times New Roman"/>
              </a:defRPr>
            </a:pPr>
            <a:r>
              <a:rPr baseline="31999"/>
              <a:t>2</a:t>
            </a:r>
            <a:r>
              <a:t> For all those </a:t>
            </a:r>
            <a:r>
              <a:rPr i="1"/>
              <a:t>things</a:t>
            </a:r>
            <a:r>
              <a:t> My hand has made, And all those </a:t>
            </a:r>
            <a:r>
              <a:rPr i="1"/>
              <a:t>things</a:t>
            </a:r>
            <a:r>
              <a:t> exist,” Says the Lord. “But on this </a:t>
            </a:r>
            <a:r>
              <a:rPr i="1"/>
              <a:t>one</a:t>
            </a:r>
            <a:r>
              <a:t> will I look: On </a:t>
            </a:r>
            <a:r>
              <a:rPr i="1"/>
              <a:t>him who is</a:t>
            </a:r>
            <a:r>
              <a:t> poor and of a contrite spirit, And who trembles at My word.</a:t>
            </a:r>
          </a:p>
        </p:txBody>
      </p:sp>
      <p:sp>
        <p:nvSpPr>
          <p:cNvPr id="625" name="FEAR / RESPECT"/>
          <p:cNvSpPr/>
          <p:nvPr/>
        </p:nvSpPr>
        <p:spPr>
          <a:xfrm>
            <a:off x="7244645" y="2012697"/>
            <a:ext cx="5528516" cy="955856"/>
          </a:xfrm>
          <a:prstGeom prst="roundRect">
            <a:avLst>
              <a:gd name="adj" fmla="val 19930"/>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FEAR / RESPECT</a:t>
            </a:r>
          </a:p>
        </p:txBody>
      </p:sp>
      <p:sp>
        <p:nvSpPr>
          <p:cNvPr id="626" name="BE HONEST / ALLOW OUR BELIEFS TO BE CHALLENGED - LISTEN TO GOD’S WORD."/>
          <p:cNvSpPr/>
          <p:nvPr/>
        </p:nvSpPr>
        <p:spPr>
          <a:xfrm>
            <a:off x="360722" y="7849725"/>
            <a:ext cx="6400315" cy="1612901"/>
          </a:xfrm>
          <a:prstGeom prst="roundRect">
            <a:avLst>
              <a:gd name="adj" fmla="val 11811"/>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b="1" sz="4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pPr>
            <a:r>
              <a:t>BE HONEST / </a:t>
            </a:r>
            <a:r>
              <a:rPr sz="2500"/>
              <a:t>ALLOW OUR BELIEFS TO BE CHALLENGED - LISTEN TO GOD’S WORD.</a:t>
            </a:r>
          </a:p>
        </p:txBody>
      </p:sp>
      <p:sp>
        <p:nvSpPr>
          <p:cNvPr id="627" name="ACCEPT / ALLOW  EVIDENCE TO CHANGE OUR  MINDS - BELIEVE / REPENT / OBEY"/>
          <p:cNvSpPr/>
          <p:nvPr/>
        </p:nvSpPr>
        <p:spPr>
          <a:xfrm>
            <a:off x="360722" y="2142249"/>
            <a:ext cx="6400315" cy="1612901"/>
          </a:xfrm>
          <a:prstGeom prst="roundRect">
            <a:avLst>
              <a:gd name="adj" fmla="val 11811"/>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b="1" sz="4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pPr>
            <a:r>
              <a:t>ACCEPT / </a:t>
            </a:r>
            <a:r>
              <a:rPr sz="2500"/>
              <a:t>ALLOW </a:t>
            </a:r>
            <a:r>
              <a:t> </a:t>
            </a:r>
            <a:r>
              <a:rPr sz="2500"/>
              <a:t>EVIDENCE TO CHANGE OUR  MINDS - BELIEVE / REPENT / OBEY</a:t>
            </a:r>
          </a:p>
        </p:txBody>
      </p:sp>
      <p:sp>
        <p:nvSpPr>
          <p:cNvPr id="628" name="VALUE TRUTH /  NOT GULLIBLE - EXAMINE EVIDENCE OBJECTIVELY."/>
          <p:cNvSpPr/>
          <p:nvPr/>
        </p:nvSpPr>
        <p:spPr>
          <a:xfrm>
            <a:off x="360722" y="4044741"/>
            <a:ext cx="6400315" cy="1612901"/>
          </a:xfrm>
          <a:prstGeom prst="roundRect">
            <a:avLst>
              <a:gd name="adj" fmla="val 11811"/>
            </a:avLst>
          </a:prstGeom>
          <a:gradFill>
            <a:gsLst>
              <a:gs pos="0">
                <a:srgbClr val="009193"/>
              </a:gs>
              <a:gs pos="100000">
                <a:srgbClr val="212121"/>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b="1" sz="4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pPr>
            <a:r>
              <a:t>VALUE TRUTH / </a:t>
            </a:r>
            <a:br/>
            <a:r>
              <a:rPr sz="2500"/>
              <a:t>NOT GULLIBLE - EXAMINE EVIDENCE OBJECTIVELY.</a:t>
            </a:r>
          </a:p>
        </p:txBody>
      </p:sp>
      <p:sp>
        <p:nvSpPr>
          <p:cNvPr id="629" name="BE MEEK / WILLING TO BE CHANGED BY THE TRUTH IF INFORMATION CONFIRMED."/>
          <p:cNvSpPr/>
          <p:nvPr/>
        </p:nvSpPr>
        <p:spPr>
          <a:xfrm>
            <a:off x="360722" y="5947233"/>
            <a:ext cx="6400315" cy="1612901"/>
          </a:xfrm>
          <a:prstGeom prst="roundRect">
            <a:avLst>
              <a:gd name="adj" fmla="val 11811"/>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b="1" sz="4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pPr>
            <a:r>
              <a:t>BE MEEK / </a:t>
            </a:r>
            <a:r>
              <a:rPr sz="2500"/>
              <a:t>WILLING TO BE CHANGED BY THE TRUTH IF INFORMATION CONFIRMED.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24"/>
                                        </p:tgtEl>
                                        <p:attrNameLst>
                                          <p:attrName>style.visibility</p:attrName>
                                        </p:attrNameLst>
                                      </p:cBhvr>
                                      <p:to>
                                        <p:strVal val="visible"/>
                                      </p:to>
                                    </p:set>
                                    <p:animEffect filter="dissolve" transition="in">
                                      <p:cBhvr>
                                        <p:cTn id="7" dur="1500"/>
                                        <p:tgtEl>
                                          <p:spTgt spid="6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24"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31"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632"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633" name="Our Attitude Towards SCRIPTURE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SCRIPTURE MATTERS</a:t>
            </a:r>
          </a:p>
        </p:txBody>
      </p:sp>
      <p:sp>
        <p:nvSpPr>
          <p:cNvPr id="634" name="John 12:47–48 (NKJV)…"/>
          <p:cNvSpPr txBox="1"/>
          <p:nvPr/>
        </p:nvSpPr>
        <p:spPr>
          <a:xfrm>
            <a:off x="7101405" y="3344964"/>
            <a:ext cx="5814995" cy="61395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000000"/>
                </a:solidFill>
                <a:latin typeface="Times New Roman"/>
                <a:ea typeface="Times New Roman"/>
                <a:cs typeface="Times New Roman"/>
                <a:sym typeface="Times New Roman"/>
              </a:defRPr>
            </a:pPr>
            <a:r>
              <a:t>John 12:47–48 (NKJV) </a:t>
            </a:r>
          </a:p>
          <a:p>
            <a:pPr defTabSz="457200">
              <a:defRPr sz="3700">
                <a:solidFill>
                  <a:srgbClr val="000000"/>
                </a:solidFill>
                <a:latin typeface="Times New Roman"/>
                <a:ea typeface="Times New Roman"/>
                <a:cs typeface="Times New Roman"/>
                <a:sym typeface="Times New Roman"/>
              </a:defRPr>
            </a:pPr>
            <a:r>
              <a:rPr baseline="31999"/>
              <a:t>47</a:t>
            </a:r>
            <a:r>
              <a:t> </a:t>
            </a:r>
            <a:r>
              <a:rPr>
                <a:solidFill>
                  <a:schemeClr val="accent5"/>
                </a:solidFill>
              </a:rPr>
              <a:t>And if anyone hears My words and does not believe, I do not judge him; for I did not come to judge the world but to save the world</a:t>
            </a:r>
            <a:r>
              <a:t>. </a:t>
            </a:r>
            <a:r>
              <a:rPr baseline="31999"/>
              <a:t>48</a:t>
            </a:r>
            <a:r>
              <a:t> </a:t>
            </a:r>
            <a:r>
              <a:rPr>
                <a:solidFill>
                  <a:schemeClr val="accent5"/>
                </a:solidFill>
              </a:rPr>
              <a:t>He who rejects Me, and does not receive My words, has that which judges him—the word that I have spoken will judge him in the last day</a:t>
            </a:r>
            <a:r>
              <a:t>.</a:t>
            </a:r>
          </a:p>
        </p:txBody>
      </p:sp>
      <p:sp>
        <p:nvSpPr>
          <p:cNvPr id="635" name="FEAR / RESPECT"/>
          <p:cNvSpPr/>
          <p:nvPr/>
        </p:nvSpPr>
        <p:spPr>
          <a:xfrm>
            <a:off x="7244645" y="2012697"/>
            <a:ext cx="5528516" cy="955856"/>
          </a:xfrm>
          <a:prstGeom prst="roundRect">
            <a:avLst>
              <a:gd name="adj" fmla="val 19930"/>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FEAR / RESPECT</a:t>
            </a:r>
          </a:p>
        </p:txBody>
      </p:sp>
      <p:sp>
        <p:nvSpPr>
          <p:cNvPr id="636" name="BE HONEST / ALLOW OUR BELIEFS TO BE CHALLENGED - LISTEN TO GOD’S WORD."/>
          <p:cNvSpPr/>
          <p:nvPr/>
        </p:nvSpPr>
        <p:spPr>
          <a:xfrm>
            <a:off x="360722" y="7849725"/>
            <a:ext cx="6400315" cy="1612901"/>
          </a:xfrm>
          <a:prstGeom prst="roundRect">
            <a:avLst>
              <a:gd name="adj" fmla="val 11811"/>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b="1" sz="4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pPr>
            <a:r>
              <a:t>BE HONEST / </a:t>
            </a:r>
            <a:r>
              <a:rPr sz="2500"/>
              <a:t>ALLOW OUR BELIEFS TO BE CHALLENGED - LISTEN TO GOD’S WORD.</a:t>
            </a:r>
          </a:p>
        </p:txBody>
      </p:sp>
      <p:sp>
        <p:nvSpPr>
          <p:cNvPr id="637" name="ACCEPT / ALLOW  EVIDENCE TO CHANGE OUR  MINDS - BELIEVE / REPENT / OBEY"/>
          <p:cNvSpPr/>
          <p:nvPr/>
        </p:nvSpPr>
        <p:spPr>
          <a:xfrm>
            <a:off x="360722" y="2142249"/>
            <a:ext cx="6400315" cy="1612901"/>
          </a:xfrm>
          <a:prstGeom prst="roundRect">
            <a:avLst>
              <a:gd name="adj" fmla="val 11811"/>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b="1" sz="4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pPr>
            <a:r>
              <a:t>ACCEPT / </a:t>
            </a:r>
            <a:r>
              <a:rPr sz="2500"/>
              <a:t>ALLOW </a:t>
            </a:r>
            <a:r>
              <a:t> </a:t>
            </a:r>
            <a:r>
              <a:rPr sz="2500"/>
              <a:t>EVIDENCE TO CHANGE OUR  MINDS - BELIEVE / REPENT / OBEY</a:t>
            </a:r>
          </a:p>
        </p:txBody>
      </p:sp>
      <p:sp>
        <p:nvSpPr>
          <p:cNvPr id="638" name="VALUE TRUTH /  NOT GULLIBLE - EXAMINE EVIDENCE OBJECTIVELY."/>
          <p:cNvSpPr/>
          <p:nvPr/>
        </p:nvSpPr>
        <p:spPr>
          <a:xfrm>
            <a:off x="360722" y="4044741"/>
            <a:ext cx="6400315" cy="1612901"/>
          </a:xfrm>
          <a:prstGeom prst="roundRect">
            <a:avLst>
              <a:gd name="adj" fmla="val 11811"/>
            </a:avLst>
          </a:prstGeom>
          <a:gradFill>
            <a:gsLst>
              <a:gs pos="0">
                <a:srgbClr val="009193"/>
              </a:gs>
              <a:gs pos="100000">
                <a:srgbClr val="212121"/>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b="1" sz="4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pPr>
            <a:r>
              <a:t>VALUE TRUTH / </a:t>
            </a:r>
            <a:br/>
            <a:r>
              <a:rPr sz="2500"/>
              <a:t>NOT GULLIBLE - EXAMINE EVIDENCE OBJECTIVELY.</a:t>
            </a:r>
          </a:p>
        </p:txBody>
      </p:sp>
      <p:sp>
        <p:nvSpPr>
          <p:cNvPr id="639" name="BE MEEK / WILLING TO BE CHANGED BY THE TRUTH IF INFORMATION CONFIRMED."/>
          <p:cNvSpPr/>
          <p:nvPr/>
        </p:nvSpPr>
        <p:spPr>
          <a:xfrm>
            <a:off x="360722" y="5947233"/>
            <a:ext cx="6400315" cy="1612901"/>
          </a:xfrm>
          <a:prstGeom prst="roundRect">
            <a:avLst>
              <a:gd name="adj" fmla="val 11811"/>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b="1" sz="4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pPr>
            <a:r>
              <a:t>BE MEEK / </a:t>
            </a:r>
            <a:r>
              <a:rPr sz="2500"/>
              <a:t>WILLING TO BE CHANGED BY THE TRUTH IF INFORMATION CONFIRMED.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1" name="BE HONEST / ALLOW OUR BELIEFS TO BE CHALLENGED - LISTEN TO GOD’S WORD."/>
          <p:cNvSpPr/>
          <p:nvPr/>
        </p:nvSpPr>
        <p:spPr>
          <a:xfrm>
            <a:off x="360722" y="7849725"/>
            <a:ext cx="6400315" cy="1612901"/>
          </a:xfrm>
          <a:prstGeom prst="roundRect">
            <a:avLst>
              <a:gd name="adj" fmla="val 11811"/>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b="1" sz="4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pPr>
            <a:r>
              <a:t>BE HONEST / </a:t>
            </a:r>
            <a:r>
              <a:rPr sz="2500"/>
              <a:t>ALLOW OUR BELIEFS TO BE CHALLENGED - LISTEN TO GOD’S WORD.</a:t>
            </a:r>
          </a:p>
        </p:txBody>
      </p:sp>
      <p:pic>
        <p:nvPicPr>
          <p:cNvPr id="642"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643"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644" name="Our Attitude Towards SCRIPTURE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SCRIPTURE MATTERS</a:t>
            </a:r>
          </a:p>
        </p:txBody>
      </p:sp>
      <p:sp>
        <p:nvSpPr>
          <p:cNvPr id="645" name="ACCEPT / ALLOW  EVIDENCE TO CHANGE OUR  MINDS - BELIEVE / REPENT / OBEY"/>
          <p:cNvSpPr/>
          <p:nvPr/>
        </p:nvSpPr>
        <p:spPr>
          <a:xfrm>
            <a:off x="360722" y="2142249"/>
            <a:ext cx="6400315" cy="1612901"/>
          </a:xfrm>
          <a:prstGeom prst="roundRect">
            <a:avLst>
              <a:gd name="adj" fmla="val 11811"/>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b="1" sz="4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pPr>
            <a:r>
              <a:t>ACCEPT / </a:t>
            </a:r>
            <a:r>
              <a:rPr sz="2500"/>
              <a:t>ALLOW </a:t>
            </a:r>
            <a:r>
              <a:t> </a:t>
            </a:r>
            <a:r>
              <a:rPr sz="2500"/>
              <a:t>EVIDENCE TO CHANGE OUR  MINDS - BELIEVE / REPENT / OBEY</a:t>
            </a:r>
          </a:p>
        </p:txBody>
      </p:sp>
      <p:sp>
        <p:nvSpPr>
          <p:cNvPr id="646" name="VALUE TRUTH /  NOT GULLIBLE - EXAMINE EVIDENCE OBJECTIVELY."/>
          <p:cNvSpPr/>
          <p:nvPr/>
        </p:nvSpPr>
        <p:spPr>
          <a:xfrm>
            <a:off x="360722" y="4044741"/>
            <a:ext cx="6400315" cy="1612901"/>
          </a:xfrm>
          <a:prstGeom prst="roundRect">
            <a:avLst>
              <a:gd name="adj" fmla="val 11811"/>
            </a:avLst>
          </a:prstGeom>
          <a:gradFill>
            <a:gsLst>
              <a:gs pos="0">
                <a:srgbClr val="009193"/>
              </a:gs>
              <a:gs pos="100000">
                <a:srgbClr val="212121"/>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b="1" sz="4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pPr>
            <a:r>
              <a:t>VALUE TRUTH / </a:t>
            </a:r>
            <a:br/>
            <a:r>
              <a:rPr sz="2500"/>
              <a:t>NOT GULLIBLE - EXAMINE EVIDENCE OBJECTIVELY.</a:t>
            </a:r>
          </a:p>
        </p:txBody>
      </p:sp>
      <p:sp>
        <p:nvSpPr>
          <p:cNvPr id="647" name="BE MEEK / WILLING TO BE CHANGED BY THE TRUTH IF INFORMATION CONFIRMED."/>
          <p:cNvSpPr/>
          <p:nvPr/>
        </p:nvSpPr>
        <p:spPr>
          <a:xfrm>
            <a:off x="360722" y="5947233"/>
            <a:ext cx="6400315" cy="1612901"/>
          </a:xfrm>
          <a:prstGeom prst="roundRect">
            <a:avLst>
              <a:gd name="adj" fmla="val 11811"/>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b="1" sz="4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pPr>
            <a:r>
              <a:t>BE MEEK / </a:t>
            </a:r>
            <a:r>
              <a:rPr sz="2500"/>
              <a:t>WILLING TO BE CHANGED BY THE TRUTH IF INFORMATION CONFIRMED. </a:t>
            </a:r>
          </a:p>
        </p:txBody>
      </p:sp>
      <p:sp>
        <p:nvSpPr>
          <p:cNvPr id="648" name="Romans 3:3–4 (NKJV)…"/>
          <p:cNvSpPr txBox="1"/>
          <p:nvPr/>
        </p:nvSpPr>
        <p:spPr>
          <a:xfrm>
            <a:off x="7101405" y="3344964"/>
            <a:ext cx="5814995" cy="61395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000000"/>
                </a:solidFill>
                <a:latin typeface="Times New Roman"/>
                <a:ea typeface="Times New Roman"/>
                <a:cs typeface="Times New Roman"/>
                <a:sym typeface="Times New Roman"/>
              </a:defRPr>
            </a:pPr>
            <a:r>
              <a:t>Romans 3:3–4 (NKJV) </a:t>
            </a:r>
          </a:p>
          <a:p>
            <a:pPr defTabSz="457200">
              <a:defRPr sz="3700">
                <a:solidFill>
                  <a:srgbClr val="000000"/>
                </a:solidFill>
                <a:latin typeface="Times New Roman"/>
                <a:ea typeface="Times New Roman"/>
                <a:cs typeface="Times New Roman"/>
                <a:sym typeface="Times New Roman"/>
              </a:defRPr>
            </a:pPr>
            <a:r>
              <a:rPr baseline="31999"/>
              <a:t>3</a:t>
            </a:r>
            <a:r>
              <a:t> For what if some did not believe? Will their unbelief make the faithfulness of God without effect? </a:t>
            </a:r>
            <a:r>
              <a:rPr baseline="31999"/>
              <a:t>4</a:t>
            </a:r>
            <a:r>
              <a:t> Certainly not! Indeed, let God be true but every man a liar. As it is written: </a:t>
            </a:r>
            <a:r>
              <a:rPr i="1"/>
              <a:t>“That You may be justified in Your words,</a:t>
            </a:r>
            <a:r>
              <a:t> </a:t>
            </a:r>
            <a:r>
              <a:rPr i="1"/>
              <a:t>And may overcome when You are judged.”</a:t>
            </a:r>
          </a:p>
        </p:txBody>
      </p:sp>
      <p:sp>
        <p:nvSpPr>
          <p:cNvPr id="649" name="TRUST / OBEY"/>
          <p:cNvSpPr/>
          <p:nvPr/>
        </p:nvSpPr>
        <p:spPr>
          <a:xfrm>
            <a:off x="7034896" y="2052745"/>
            <a:ext cx="5814995" cy="955855"/>
          </a:xfrm>
          <a:prstGeom prst="roundRect">
            <a:avLst>
              <a:gd name="adj" fmla="val 19930"/>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9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TRUST / OBEY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1" name="BE HONEST / ALLOW OUR BELIEFS TO BE CHALLENGED - LISTEN TO GOD’S WORD."/>
          <p:cNvSpPr/>
          <p:nvPr/>
        </p:nvSpPr>
        <p:spPr>
          <a:xfrm>
            <a:off x="360722" y="7849725"/>
            <a:ext cx="6400315" cy="1612901"/>
          </a:xfrm>
          <a:prstGeom prst="roundRect">
            <a:avLst>
              <a:gd name="adj" fmla="val 11811"/>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b="1" sz="4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pPr>
            <a:r>
              <a:t>BE HONEST / </a:t>
            </a:r>
            <a:r>
              <a:rPr sz="2500"/>
              <a:t>ALLOW OUR BELIEFS TO BE CHALLENGED - LISTEN TO GOD’S WORD.</a:t>
            </a:r>
          </a:p>
        </p:txBody>
      </p:sp>
      <p:pic>
        <p:nvPicPr>
          <p:cNvPr id="652"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653"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654" name="Our Attitude Towards SCRIPTURE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SCRIPTURE MATTERS</a:t>
            </a:r>
          </a:p>
        </p:txBody>
      </p:sp>
      <p:sp>
        <p:nvSpPr>
          <p:cNvPr id="655" name="ACCEPT / ALLOW  EVIDENCE TO CHANGE OUR  MINDS - BELIEVE / REPENT / OBEY"/>
          <p:cNvSpPr/>
          <p:nvPr/>
        </p:nvSpPr>
        <p:spPr>
          <a:xfrm>
            <a:off x="360722" y="2142249"/>
            <a:ext cx="6400315" cy="1612901"/>
          </a:xfrm>
          <a:prstGeom prst="roundRect">
            <a:avLst>
              <a:gd name="adj" fmla="val 11811"/>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b="1" sz="4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pPr>
            <a:r>
              <a:t>ACCEPT / </a:t>
            </a:r>
            <a:r>
              <a:rPr sz="2500"/>
              <a:t>ALLOW </a:t>
            </a:r>
            <a:r>
              <a:t> </a:t>
            </a:r>
            <a:r>
              <a:rPr sz="2500"/>
              <a:t>EVIDENCE TO CHANGE OUR  MINDS - BELIEVE / REPENT / OBEY</a:t>
            </a:r>
          </a:p>
        </p:txBody>
      </p:sp>
      <p:sp>
        <p:nvSpPr>
          <p:cNvPr id="656" name="VALUE TRUTH /  NOT GULLIBLE - EXAMINE EVIDENCE OBJECTIVELY."/>
          <p:cNvSpPr/>
          <p:nvPr/>
        </p:nvSpPr>
        <p:spPr>
          <a:xfrm>
            <a:off x="360722" y="4044741"/>
            <a:ext cx="6400315" cy="1612901"/>
          </a:xfrm>
          <a:prstGeom prst="roundRect">
            <a:avLst>
              <a:gd name="adj" fmla="val 11811"/>
            </a:avLst>
          </a:prstGeom>
          <a:gradFill>
            <a:gsLst>
              <a:gs pos="0">
                <a:srgbClr val="009193"/>
              </a:gs>
              <a:gs pos="100000">
                <a:srgbClr val="212121"/>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b="1" sz="4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pPr>
            <a:r>
              <a:t>VALUE TRUTH / </a:t>
            </a:r>
            <a:br/>
            <a:r>
              <a:rPr sz="2500"/>
              <a:t>NOT GULLIBLE - EXAMINE EVIDENCE OBJECTIVELY.</a:t>
            </a:r>
          </a:p>
        </p:txBody>
      </p:sp>
      <p:sp>
        <p:nvSpPr>
          <p:cNvPr id="657" name="BE MEEK / WILLING TO BE CHANGED BY THE TRUTH IF INFORMATION CONFIRMED."/>
          <p:cNvSpPr/>
          <p:nvPr/>
        </p:nvSpPr>
        <p:spPr>
          <a:xfrm>
            <a:off x="360722" y="5947233"/>
            <a:ext cx="6400315" cy="1612901"/>
          </a:xfrm>
          <a:prstGeom prst="roundRect">
            <a:avLst>
              <a:gd name="adj" fmla="val 11811"/>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b="1" sz="4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pPr>
            <a:r>
              <a:t>BE MEEK / </a:t>
            </a:r>
            <a:r>
              <a:rPr sz="2500"/>
              <a:t>WILLING TO BE CHANGED BY THE TRUTH IF INFORMATION CONFIRMED. </a:t>
            </a:r>
          </a:p>
        </p:txBody>
      </p:sp>
      <p:sp>
        <p:nvSpPr>
          <p:cNvPr id="658" name="TRUST / OBEY"/>
          <p:cNvSpPr/>
          <p:nvPr/>
        </p:nvSpPr>
        <p:spPr>
          <a:xfrm>
            <a:off x="7034896" y="2052745"/>
            <a:ext cx="5814995" cy="955855"/>
          </a:xfrm>
          <a:prstGeom prst="roundRect">
            <a:avLst>
              <a:gd name="adj" fmla="val 19930"/>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9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TRUST / OBEY</a:t>
            </a:r>
          </a:p>
        </p:txBody>
      </p:sp>
      <p:sp>
        <p:nvSpPr>
          <p:cNvPr id="659" name="Plan of salvation  (Mk 16:16; Acts 2:38)…"/>
          <p:cNvSpPr txBox="1"/>
          <p:nvPr/>
        </p:nvSpPr>
        <p:spPr>
          <a:xfrm>
            <a:off x="7126990" y="3145055"/>
            <a:ext cx="5751443" cy="639487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700"/>
              </a:spcBef>
              <a:buSzPct val="80000"/>
              <a:buBlip>
                <a:blip r:embed="rId4"/>
              </a:buBlip>
              <a:defRPr sz="3900"/>
            </a:pPr>
            <a:r>
              <a:rPr b="1">
                <a:latin typeface="Gill Sans"/>
                <a:ea typeface="Gill Sans"/>
                <a:cs typeface="Gill Sans"/>
                <a:sym typeface="Gill Sans"/>
              </a:rPr>
              <a:t>Plan of salvation</a:t>
            </a:r>
            <a:r>
              <a:t> </a:t>
            </a:r>
            <a:br/>
            <a:r>
              <a:t>(Mk 16:16; Acts 2:38) </a:t>
            </a:r>
          </a:p>
          <a:p>
            <a:pPr marL="685799" indent="-685799" algn="l">
              <a:spcBef>
                <a:spcPts val="1700"/>
              </a:spcBef>
              <a:buSzPct val="80000"/>
              <a:buBlip>
                <a:blip r:embed="rId4"/>
              </a:buBlip>
              <a:defRPr sz="3900"/>
            </a:pPr>
            <a:r>
              <a:rPr b="1">
                <a:latin typeface="Gill Sans"/>
                <a:ea typeface="Gill Sans"/>
                <a:cs typeface="Gill Sans"/>
                <a:sym typeface="Gill Sans"/>
              </a:rPr>
              <a:t>The CHURCH</a:t>
            </a:r>
            <a:r>
              <a:t> </a:t>
            </a:r>
            <a:br/>
            <a:r>
              <a:t>(Acts 2:47; Eph. 4:5; 5:22-25; Rom. 16:16)</a:t>
            </a:r>
          </a:p>
          <a:p>
            <a:pPr marL="685799" indent="-685799" algn="l">
              <a:spcBef>
                <a:spcPts val="1700"/>
              </a:spcBef>
              <a:buSzPct val="80000"/>
              <a:buBlip>
                <a:blip r:embed="rId4"/>
              </a:buBlip>
              <a:defRPr sz="3900"/>
            </a:pPr>
            <a:r>
              <a:rPr b="1">
                <a:latin typeface="Gill Sans"/>
                <a:ea typeface="Gill Sans"/>
                <a:cs typeface="Gill Sans"/>
                <a:sym typeface="Gill Sans"/>
              </a:rPr>
              <a:t>Danger of apostasy</a:t>
            </a:r>
            <a:r>
              <a:t> </a:t>
            </a:r>
            <a:br/>
            <a:r>
              <a:t>(1 Cor. 10:1-13; Gal. 5:1-4; 2 Peter 2:20-22)</a:t>
            </a:r>
          </a:p>
          <a:p>
            <a:pPr marL="685799" indent="-685799" algn="l">
              <a:spcBef>
                <a:spcPts val="1700"/>
              </a:spcBef>
              <a:buSzPct val="80000"/>
              <a:buBlip>
                <a:blip r:embed="rId4"/>
              </a:buBlip>
              <a:defRPr sz="3900"/>
            </a:pPr>
            <a:r>
              <a:rPr b="1">
                <a:latin typeface="Gill Sans"/>
                <a:ea typeface="Gill Sans"/>
                <a:cs typeface="Gill Sans"/>
                <a:sym typeface="Gill Sans"/>
              </a:rPr>
              <a:t>Eschatology</a:t>
            </a:r>
            <a:r>
              <a:t> </a:t>
            </a:r>
            <a:br/>
            <a:r>
              <a:t>(Jn 5:28,29; 2 Pt. 3:10-14)</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59">
                                            <p:bg/>
                                          </p:spTgt>
                                        </p:tgtEl>
                                        <p:attrNameLst>
                                          <p:attrName>style.visibility</p:attrName>
                                        </p:attrNameLst>
                                      </p:cBhvr>
                                      <p:to>
                                        <p:strVal val="visible"/>
                                      </p:to>
                                    </p:set>
                                    <p:animEffect filter="wipe(left)" transition="in">
                                      <p:cBhvr>
                                        <p:cTn id="7" dur="1500"/>
                                        <p:tgtEl>
                                          <p:spTgt spid="65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659">
                                            <p:txEl>
                                              <p:pRg st="0" end="0"/>
                                            </p:txEl>
                                          </p:spTgt>
                                        </p:tgtEl>
                                        <p:attrNameLst>
                                          <p:attrName>style.visibility</p:attrName>
                                        </p:attrNameLst>
                                      </p:cBhvr>
                                      <p:to>
                                        <p:strVal val="visible"/>
                                      </p:to>
                                    </p:set>
                                    <p:animEffect filter="wipe(left)" transition="in">
                                      <p:cBhvr>
                                        <p:cTn id="10" dur="1500"/>
                                        <p:tgtEl>
                                          <p:spTgt spid="65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659">
                                            <p:txEl>
                                              <p:pRg st="1" end="1"/>
                                            </p:txEl>
                                          </p:spTgt>
                                        </p:tgtEl>
                                        <p:attrNameLst>
                                          <p:attrName>style.visibility</p:attrName>
                                        </p:attrNameLst>
                                      </p:cBhvr>
                                      <p:to>
                                        <p:strVal val="visible"/>
                                      </p:to>
                                    </p:set>
                                    <p:animEffect filter="wipe(left)" transition="in">
                                      <p:cBhvr>
                                        <p:cTn id="15" dur="1500"/>
                                        <p:tgtEl>
                                          <p:spTgt spid="65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659">
                                            <p:txEl>
                                              <p:pRg st="2" end="2"/>
                                            </p:txEl>
                                          </p:spTgt>
                                        </p:tgtEl>
                                        <p:attrNameLst>
                                          <p:attrName>style.visibility</p:attrName>
                                        </p:attrNameLst>
                                      </p:cBhvr>
                                      <p:to>
                                        <p:strVal val="visible"/>
                                      </p:to>
                                    </p:set>
                                    <p:animEffect filter="wipe(left)" transition="in">
                                      <p:cBhvr>
                                        <p:cTn id="20" dur="1500"/>
                                        <p:tgtEl>
                                          <p:spTgt spid="65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659">
                                            <p:txEl>
                                              <p:pRg st="3" end="3"/>
                                            </p:txEl>
                                          </p:spTgt>
                                        </p:tgtEl>
                                        <p:attrNameLst>
                                          <p:attrName>style.visibility</p:attrName>
                                        </p:attrNameLst>
                                      </p:cBhvr>
                                      <p:to>
                                        <p:strVal val="visible"/>
                                      </p:to>
                                    </p:set>
                                    <p:animEffect filter="wipe(left)" transition="in">
                                      <p:cBhvr>
                                        <p:cTn id="25" dur="1500"/>
                                        <p:tgtEl>
                                          <p:spTgt spid="65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59"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2"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grpSp>
        <p:nvGrpSpPr>
          <p:cNvPr id="455" name="Image"/>
          <p:cNvGrpSpPr/>
          <p:nvPr/>
        </p:nvGrpSpPr>
        <p:grpSpPr>
          <a:xfrm flipH="1">
            <a:off x="173555" y="2040583"/>
            <a:ext cx="6486149" cy="7607301"/>
            <a:chOff x="0" y="0"/>
            <a:chExt cx="6486147" cy="7607300"/>
          </a:xfrm>
        </p:grpSpPr>
        <p:pic>
          <p:nvPicPr>
            <p:cNvPr id="454" name="Image" descr="Image"/>
            <p:cNvPicPr>
              <a:picLocks noChangeAspect="1"/>
            </p:cNvPicPr>
            <p:nvPr/>
          </p:nvPicPr>
          <p:blipFill>
            <a:blip r:embed="rId3">
              <a:extLst/>
            </a:blip>
            <a:srcRect l="51882" t="0" r="0" b="0"/>
            <a:stretch>
              <a:fillRect/>
            </a:stretch>
          </p:blipFill>
          <p:spPr>
            <a:xfrm>
              <a:off x="114300" y="76200"/>
              <a:ext cx="6257548" cy="7315200"/>
            </a:xfrm>
            <a:prstGeom prst="rect">
              <a:avLst/>
            </a:prstGeom>
            <a:ln>
              <a:noFill/>
            </a:ln>
            <a:effectLst/>
          </p:spPr>
        </p:pic>
        <p:pic>
          <p:nvPicPr>
            <p:cNvPr id="453" name="Image" descr="Image"/>
            <p:cNvPicPr>
              <a:picLocks noChangeAspect="0"/>
            </p:cNvPicPr>
            <p:nvPr/>
          </p:nvPicPr>
          <p:blipFill>
            <a:blip r:embed="rId4">
              <a:extLst/>
            </a:blip>
            <a:stretch>
              <a:fillRect/>
            </a:stretch>
          </p:blipFill>
          <p:spPr>
            <a:xfrm>
              <a:off x="0" y="0"/>
              <a:ext cx="6486148" cy="7607300"/>
            </a:xfrm>
            <a:prstGeom prst="rect">
              <a:avLst/>
            </a:prstGeom>
            <a:effectLst/>
          </p:spPr>
        </p:pic>
      </p:grpSp>
      <p:pic>
        <p:nvPicPr>
          <p:cNvPr id="456" name="Image" descr="Image"/>
          <p:cNvPicPr>
            <a:picLocks noChangeAspect="1"/>
          </p:cNvPicPr>
          <p:nvPr/>
        </p:nvPicPr>
        <p:blipFill>
          <a:blip r:embed="rId5">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457" name="&quot;A settled way of thinking or feeling about someone or something, typically one that is reflected in a person's behavior.”…"/>
          <p:cNvSpPr txBox="1"/>
          <p:nvPr/>
        </p:nvSpPr>
        <p:spPr>
          <a:xfrm>
            <a:off x="6879717" y="3219930"/>
            <a:ext cx="5893247" cy="638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6"/>
              </a:buBlip>
              <a:defRPr sz="4200"/>
            </a:pPr>
            <a:r>
              <a:t>"A settled way of thinking or feeling about someone or something, typically one that is reflected in a person's behavior.”</a:t>
            </a:r>
          </a:p>
          <a:p>
            <a:pPr marL="685799" indent="-685799" algn="l">
              <a:spcBef>
                <a:spcPts val="1500"/>
              </a:spcBef>
              <a:buSzPct val="80000"/>
              <a:buBlip>
                <a:blip r:embed="rId6"/>
              </a:buBlip>
              <a:defRPr sz="4200"/>
            </a:pPr>
            <a:r>
              <a:t>“Beliefs, emotions, and behaviors toward a particular object, person, thing, or event”</a:t>
            </a:r>
          </a:p>
        </p:txBody>
      </p:sp>
      <p:pic>
        <p:nvPicPr>
          <p:cNvPr id="458" name="Image" descr="Image"/>
          <p:cNvPicPr>
            <a:picLocks noChangeAspect="1"/>
          </p:cNvPicPr>
          <p:nvPr/>
        </p:nvPicPr>
        <p:blipFill>
          <a:blip r:embed="rId7">
            <a:extLst/>
          </a:blip>
          <a:stretch>
            <a:fillRect/>
          </a:stretch>
        </p:blipFill>
        <p:spPr>
          <a:xfrm>
            <a:off x="6728941" y="2053458"/>
            <a:ext cx="6194797" cy="1019593"/>
          </a:xfrm>
          <a:prstGeom prst="rect">
            <a:avLst/>
          </a:prstGeom>
          <a:ln w="12700">
            <a:miter lim="400000"/>
          </a:ln>
        </p:spPr>
      </p:pic>
      <p:sp>
        <p:nvSpPr>
          <p:cNvPr id="459" name="Our Attitude Towards SCRIPTURE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SCRIPTURE MATTERS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57">
                                            <p:bg/>
                                          </p:spTgt>
                                        </p:tgtEl>
                                        <p:attrNameLst>
                                          <p:attrName>style.visibility</p:attrName>
                                        </p:attrNameLst>
                                      </p:cBhvr>
                                      <p:to>
                                        <p:strVal val="visible"/>
                                      </p:to>
                                    </p:set>
                                    <p:animEffect filter="wipe(left)" transition="in">
                                      <p:cBhvr>
                                        <p:cTn id="7" dur="1500"/>
                                        <p:tgtEl>
                                          <p:spTgt spid="45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57">
                                            <p:txEl>
                                              <p:pRg st="0" end="0"/>
                                            </p:txEl>
                                          </p:spTgt>
                                        </p:tgtEl>
                                        <p:attrNameLst>
                                          <p:attrName>style.visibility</p:attrName>
                                        </p:attrNameLst>
                                      </p:cBhvr>
                                      <p:to>
                                        <p:strVal val="visible"/>
                                      </p:to>
                                    </p:set>
                                    <p:animEffect filter="wipe(left)" transition="in">
                                      <p:cBhvr>
                                        <p:cTn id="10" dur="1500"/>
                                        <p:tgtEl>
                                          <p:spTgt spid="45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57">
                                            <p:txEl>
                                              <p:pRg st="1" end="1"/>
                                            </p:txEl>
                                          </p:spTgt>
                                        </p:tgtEl>
                                        <p:attrNameLst>
                                          <p:attrName>style.visibility</p:attrName>
                                        </p:attrNameLst>
                                      </p:cBhvr>
                                      <p:to>
                                        <p:strVal val="visible"/>
                                      </p:to>
                                    </p:set>
                                    <p:animEffect filter="wipe(left)" transition="in">
                                      <p:cBhvr>
                                        <p:cTn id="15" dur="1500"/>
                                        <p:tgtEl>
                                          <p:spTgt spid="45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7"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63" name="Rectangle"/>
          <p:cNvGrpSpPr/>
          <p:nvPr/>
        </p:nvGrpSpPr>
        <p:grpSpPr>
          <a:xfrm>
            <a:off x="4401653" y="3705154"/>
            <a:ext cx="8461470" cy="6027589"/>
            <a:chOff x="0" y="0"/>
            <a:chExt cx="8461469" cy="6027588"/>
          </a:xfrm>
        </p:grpSpPr>
        <p:sp>
          <p:nvSpPr>
            <p:cNvPr id="662" name="Rectangle"/>
            <p:cNvSpPr/>
            <p:nvPr/>
          </p:nvSpPr>
          <p:spPr>
            <a:xfrm>
              <a:off x="76199" y="50800"/>
              <a:ext cx="8309071" cy="5824389"/>
            </a:xfrm>
            <a:prstGeom prst="rect">
              <a:avLst/>
            </a:prstGeom>
            <a:solidFill>
              <a:srgbClr val="5A5F5E"/>
            </a:solidFill>
            <a:ln>
              <a:noFill/>
            </a:ln>
            <a:effectLst/>
          </p:spPr>
          <p:txBody>
            <a:bodyPr wrap="square" lIns="50800" tIns="50800" rIns="50800" bIns="50800" numCol="1" anchor="ctr">
              <a:noAutofit/>
            </a:bodyPr>
            <a:lstStyle/>
            <a:p>
              <a:pPr>
                <a:defRPr>
                  <a:solidFill>
                    <a:srgbClr val="FFFFFF"/>
                  </a:solidFill>
                </a:defRPr>
              </a:pPr>
            </a:p>
          </p:txBody>
        </p:sp>
        <p:pic>
          <p:nvPicPr>
            <p:cNvPr id="661" name="Rectangle Rectangle" descr="Rectangle Rectangle"/>
            <p:cNvPicPr>
              <a:picLocks noChangeAspect="0"/>
            </p:cNvPicPr>
            <p:nvPr/>
          </p:nvPicPr>
          <p:blipFill>
            <a:blip r:embed="rId2">
              <a:extLst/>
            </a:blip>
            <a:stretch>
              <a:fillRect/>
            </a:stretch>
          </p:blipFill>
          <p:spPr>
            <a:xfrm>
              <a:off x="-1" y="0"/>
              <a:ext cx="8461471" cy="6027589"/>
            </a:xfrm>
            <a:prstGeom prst="rect">
              <a:avLst/>
            </a:prstGeom>
            <a:effectLst/>
          </p:spPr>
        </p:pic>
      </p:grpSp>
      <p:sp>
        <p:nvSpPr>
          <p:cNvPr id="664" name="15 Be diligent to present yourself approved to God, a worker who does not need to be ashamed, rightly dividing the word of truth. — 2 Timothy 2:15 (NKJV)"/>
          <p:cNvSpPr txBox="1"/>
          <p:nvPr/>
        </p:nvSpPr>
        <p:spPr>
          <a:xfrm>
            <a:off x="195439" y="2287828"/>
            <a:ext cx="12613922" cy="9992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i="1" sz="3100">
                <a:solidFill>
                  <a:srgbClr val="000000"/>
                </a:solidFill>
                <a:latin typeface="Times New Roman"/>
                <a:ea typeface="Times New Roman"/>
                <a:cs typeface="Times New Roman"/>
                <a:sym typeface="Times New Roman"/>
              </a:defRPr>
            </a:pPr>
            <a:r>
              <a:rPr baseline="31999"/>
              <a:t>15</a:t>
            </a:r>
            <a:r>
              <a:t> Be diligent to present yourself approved to God, a worker who does not need to be ashamed, rightly dividing the word of truth. — 2 Timothy 2:15 (NKJV) </a:t>
            </a:r>
          </a:p>
        </p:txBody>
      </p:sp>
      <p:sp>
        <p:nvSpPr>
          <p:cNvPr id="665" name="Develop A Genuine Love For The Truth - 2 Thes 2:10-12; Ps 119:97-104; 2 Pet 2:2…"/>
          <p:cNvSpPr txBox="1"/>
          <p:nvPr/>
        </p:nvSpPr>
        <p:spPr>
          <a:xfrm>
            <a:off x="4571971" y="3849746"/>
            <a:ext cx="8120834" cy="565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900"/>
              </a:spcBef>
              <a:buClr>
                <a:srgbClr val="34A5DA"/>
              </a:buClr>
              <a:buSzPct val="104999"/>
              <a:buFont typeface="Avenir Next Regular"/>
              <a:buChar char="▸"/>
              <a:defRPr sz="3100">
                <a:solidFill>
                  <a:srgbClr val="FFFFFF"/>
                </a:solidFill>
                <a:latin typeface="Century Gothic"/>
                <a:ea typeface="Century Gothic"/>
                <a:cs typeface="Century Gothic"/>
                <a:sym typeface="Century Gothic"/>
              </a:defRPr>
            </a:pPr>
            <a:r>
              <a:t>Develop A Genuine Love For The Truth - 2 Thes 2:10-12; Ps 119:97-104; 2 Pet 2:2</a:t>
            </a:r>
          </a:p>
          <a:p>
            <a:pPr marL="457200" indent="-457200" algn="l">
              <a:spcBef>
                <a:spcPts val="1900"/>
              </a:spcBef>
              <a:buClr>
                <a:srgbClr val="34A5DA"/>
              </a:buClr>
              <a:buSzPct val="104999"/>
              <a:buFont typeface="Avenir Next Regular"/>
              <a:buChar char="▸"/>
              <a:defRPr sz="3100">
                <a:solidFill>
                  <a:srgbClr val="FFFFFF"/>
                </a:solidFill>
                <a:latin typeface="Century Gothic"/>
                <a:ea typeface="Century Gothic"/>
                <a:cs typeface="Century Gothic"/>
                <a:sym typeface="Century Gothic"/>
              </a:defRPr>
            </a:pPr>
            <a:r>
              <a:t>Read &amp; Study God’s Word Daily - Acts 17:11,12; Psalm 1:2</a:t>
            </a:r>
          </a:p>
          <a:p>
            <a:pPr marL="457200" indent="-457200" algn="l">
              <a:spcBef>
                <a:spcPts val="1900"/>
              </a:spcBef>
              <a:buClr>
                <a:srgbClr val="34A5DA"/>
              </a:buClr>
              <a:buSzPct val="104999"/>
              <a:buFont typeface="Avenir Next Regular"/>
              <a:buChar char="▸"/>
              <a:defRPr sz="3100">
                <a:solidFill>
                  <a:srgbClr val="FFFFFF"/>
                </a:solidFill>
                <a:latin typeface="Century Gothic"/>
                <a:ea typeface="Century Gothic"/>
                <a:cs typeface="Century Gothic"/>
                <a:sym typeface="Century Gothic"/>
              </a:defRPr>
            </a:pPr>
            <a:r>
              <a:t>Use God’s Word To Mold &amp; Control Our Thoughts, Lives &amp; Homes! - 2 Cor. 10:3-5; Eph 6:1-4</a:t>
            </a:r>
          </a:p>
          <a:p>
            <a:pPr marL="457200" indent="-457200" algn="l">
              <a:spcBef>
                <a:spcPts val="1900"/>
              </a:spcBef>
              <a:buClr>
                <a:srgbClr val="34A5DA"/>
              </a:buClr>
              <a:buSzPct val="104999"/>
              <a:buFont typeface="Avenir Next Regular"/>
              <a:buChar char="▸"/>
              <a:defRPr sz="3100">
                <a:solidFill>
                  <a:srgbClr val="FFFFFF"/>
                </a:solidFill>
                <a:latin typeface="Century Gothic"/>
                <a:ea typeface="Century Gothic"/>
                <a:cs typeface="Century Gothic"/>
                <a:sym typeface="Century Gothic"/>
              </a:defRPr>
            </a:pPr>
            <a:r>
              <a:t>Be Active &amp; Supportive Of The Church and the proclamation of God’s word - Heb 10:24,25; Col 1:28,29; 4:2-4</a:t>
            </a:r>
          </a:p>
        </p:txBody>
      </p:sp>
      <p:grpSp>
        <p:nvGrpSpPr>
          <p:cNvPr id="668" name="Picture 4"/>
          <p:cNvGrpSpPr/>
          <p:nvPr/>
        </p:nvGrpSpPr>
        <p:grpSpPr>
          <a:xfrm>
            <a:off x="98478" y="3705154"/>
            <a:ext cx="4388319" cy="6027589"/>
            <a:chOff x="0" y="0"/>
            <a:chExt cx="4388318" cy="6027588"/>
          </a:xfrm>
        </p:grpSpPr>
        <p:pic>
          <p:nvPicPr>
            <p:cNvPr id="667" name="Picture 4" descr="Picture 4"/>
            <p:cNvPicPr>
              <a:picLocks noChangeAspect="1"/>
            </p:cNvPicPr>
            <p:nvPr/>
          </p:nvPicPr>
          <p:blipFill>
            <a:blip r:embed="rId3">
              <a:extLst/>
            </a:blip>
            <a:stretch>
              <a:fillRect/>
            </a:stretch>
          </p:blipFill>
          <p:spPr>
            <a:xfrm>
              <a:off x="76200" y="50800"/>
              <a:ext cx="4235919" cy="5824389"/>
            </a:xfrm>
            <a:prstGeom prst="rect">
              <a:avLst/>
            </a:prstGeom>
            <a:ln>
              <a:noFill/>
            </a:ln>
            <a:effectLst/>
          </p:spPr>
        </p:pic>
        <p:pic>
          <p:nvPicPr>
            <p:cNvPr id="666" name="Picture 4" descr="Picture 4"/>
            <p:cNvPicPr>
              <a:picLocks noChangeAspect="0"/>
            </p:cNvPicPr>
            <p:nvPr/>
          </p:nvPicPr>
          <p:blipFill>
            <a:blip r:embed="rId4">
              <a:extLst/>
            </a:blip>
            <a:stretch>
              <a:fillRect/>
            </a:stretch>
          </p:blipFill>
          <p:spPr>
            <a:xfrm>
              <a:off x="0" y="0"/>
              <a:ext cx="4388319" cy="6027589"/>
            </a:xfrm>
            <a:prstGeom prst="rect">
              <a:avLst/>
            </a:prstGeom>
            <a:effectLst/>
          </p:spPr>
        </p:pic>
      </p:grpSp>
      <p:pic>
        <p:nvPicPr>
          <p:cNvPr id="669" name="Image" descr="Image"/>
          <p:cNvPicPr>
            <a:picLocks noChangeAspect="0"/>
          </p:cNvPicPr>
          <p:nvPr/>
        </p:nvPicPr>
        <p:blipFill>
          <a:blip r:embed="rId5">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670" name="Image" descr="Image"/>
          <p:cNvPicPr>
            <a:picLocks noChangeAspect="1"/>
          </p:cNvPicPr>
          <p:nvPr/>
        </p:nvPicPr>
        <p:blipFill>
          <a:blip r:embed="rId6">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671" name="Our Attitude Towards SCRIPTURE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SCRIPTURE MATTERS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65">
                                            <p:txEl>
                                              <p:pRg st="1" end="1"/>
                                            </p:txEl>
                                          </p:spTgt>
                                        </p:tgtEl>
                                        <p:attrNameLst>
                                          <p:attrName>style.visibility</p:attrName>
                                        </p:attrNameLst>
                                      </p:cBhvr>
                                      <p:to>
                                        <p:strVal val="visible"/>
                                      </p:to>
                                    </p:set>
                                    <p:animEffect filter="fade" transition="in">
                                      <p:cBhvr>
                                        <p:cTn id="7" dur="1500"/>
                                        <p:tgtEl>
                                          <p:spTgt spid="66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665">
                                            <p:txEl>
                                              <p:pRg st="2" end="2"/>
                                            </p:txEl>
                                          </p:spTgt>
                                        </p:tgtEl>
                                        <p:attrNameLst>
                                          <p:attrName>style.visibility</p:attrName>
                                        </p:attrNameLst>
                                      </p:cBhvr>
                                      <p:to>
                                        <p:strVal val="visible"/>
                                      </p:to>
                                    </p:set>
                                    <p:animEffect filter="fade" transition="in">
                                      <p:cBhvr>
                                        <p:cTn id="12" dur="1500"/>
                                        <p:tgtEl>
                                          <p:spTgt spid="66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665">
                                            <p:txEl>
                                              <p:pRg st="3" end="3"/>
                                            </p:txEl>
                                          </p:spTgt>
                                        </p:tgtEl>
                                        <p:attrNameLst>
                                          <p:attrName>style.visibility</p:attrName>
                                        </p:attrNameLst>
                                      </p:cBhvr>
                                      <p:to>
                                        <p:strVal val="visible"/>
                                      </p:to>
                                    </p:set>
                                    <p:animEffect filter="fade" transition="in">
                                      <p:cBhvr>
                                        <p:cTn id="17" dur="1500"/>
                                        <p:tgtEl>
                                          <p:spTgt spid="66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65"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75" name="Rectangle"/>
          <p:cNvGrpSpPr/>
          <p:nvPr/>
        </p:nvGrpSpPr>
        <p:grpSpPr>
          <a:xfrm>
            <a:off x="4401653" y="3705154"/>
            <a:ext cx="8461470" cy="6027589"/>
            <a:chOff x="0" y="0"/>
            <a:chExt cx="8461469" cy="6027588"/>
          </a:xfrm>
        </p:grpSpPr>
        <p:sp>
          <p:nvSpPr>
            <p:cNvPr id="674" name="Rectangle"/>
            <p:cNvSpPr/>
            <p:nvPr/>
          </p:nvSpPr>
          <p:spPr>
            <a:xfrm>
              <a:off x="76199" y="50800"/>
              <a:ext cx="8309071" cy="5824389"/>
            </a:xfrm>
            <a:prstGeom prst="rect">
              <a:avLst/>
            </a:prstGeom>
            <a:solidFill>
              <a:srgbClr val="5A5F5E"/>
            </a:solidFill>
            <a:ln>
              <a:noFill/>
            </a:ln>
            <a:effectLst/>
          </p:spPr>
          <p:txBody>
            <a:bodyPr wrap="square" lIns="50800" tIns="50800" rIns="50800" bIns="50800" numCol="1" anchor="ctr">
              <a:noAutofit/>
            </a:bodyPr>
            <a:lstStyle/>
            <a:p>
              <a:pPr>
                <a:defRPr>
                  <a:solidFill>
                    <a:srgbClr val="FFFFFF"/>
                  </a:solidFill>
                </a:defRPr>
              </a:pPr>
            </a:p>
          </p:txBody>
        </p:sp>
        <p:pic>
          <p:nvPicPr>
            <p:cNvPr id="673" name="Rectangle Rectangle" descr="Rectangle Rectangle"/>
            <p:cNvPicPr>
              <a:picLocks noChangeAspect="0"/>
            </p:cNvPicPr>
            <p:nvPr/>
          </p:nvPicPr>
          <p:blipFill>
            <a:blip r:embed="rId2">
              <a:extLst/>
            </a:blip>
            <a:stretch>
              <a:fillRect/>
            </a:stretch>
          </p:blipFill>
          <p:spPr>
            <a:xfrm>
              <a:off x="-1" y="0"/>
              <a:ext cx="8461471" cy="6027589"/>
            </a:xfrm>
            <a:prstGeom prst="rect">
              <a:avLst/>
            </a:prstGeom>
            <a:effectLst/>
          </p:spPr>
        </p:pic>
      </p:grpSp>
      <p:sp>
        <p:nvSpPr>
          <p:cNvPr id="676" name="15 Be diligent to present yourself approved to God, a worker who does not need to be ashamed, rightly dividing the word of truth. — 2 Timothy 2:15 (NKJV)"/>
          <p:cNvSpPr txBox="1"/>
          <p:nvPr/>
        </p:nvSpPr>
        <p:spPr>
          <a:xfrm>
            <a:off x="195439" y="2287828"/>
            <a:ext cx="12613922" cy="9992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i="1" sz="3100">
                <a:solidFill>
                  <a:srgbClr val="000000"/>
                </a:solidFill>
                <a:latin typeface="Times New Roman"/>
                <a:ea typeface="Times New Roman"/>
                <a:cs typeface="Times New Roman"/>
                <a:sym typeface="Times New Roman"/>
              </a:defRPr>
            </a:pPr>
            <a:r>
              <a:rPr baseline="31999"/>
              <a:t>15</a:t>
            </a:r>
            <a:r>
              <a:t> Be diligent to present yourself approved to God, a worker who does not need to be ashamed, rightly dividing the word of truth. — 2 Timothy 2:15 (NKJV) </a:t>
            </a:r>
          </a:p>
        </p:txBody>
      </p:sp>
      <p:sp>
        <p:nvSpPr>
          <p:cNvPr id="677" name="The importance of establishing Divine authority for ALL we do.…"/>
          <p:cNvSpPr txBox="1"/>
          <p:nvPr/>
        </p:nvSpPr>
        <p:spPr>
          <a:xfrm>
            <a:off x="4571971" y="3849746"/>
            <a:ext cx="8120834" cy="572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900"/>
              </a:spcBef>
              <a:buClr>
                <a:srgbClr val="34A5DA"/>
              </a:buClr>
              <a:buSzPct val="104999"/>
              <a:buFont typeface="Avenir Next Regular"/>
              <a:buChar char="▸"/>
              <a:defRPr sz="3700">
                <a:solidFill>
                  <a:srgbClr val="FFFFFF"/>
                </a:solidFill>
                <a:latin typeface="Century Gothic"/>
                <a:ea typeface="Century Gothic"/>
                <a:cs typeface="Century Gothic"/>
                <a:sym typeface="Century Gothic"/>
              </a:defRPr>
            </a:pPr>
            <a:r>
              <a:t>The importance of establishing Divine authority for ALL we do.</a:t>
            </a:r>
          </a:p>
          <a:p>
            <a:pPr marL="457200" indent="-457200" algn="l">
              <a:spcBef>
                <a:spcPts val="1900"/>
              </a:spcBef>
              <a:buClr>
                <a:srgbClr val="34A5DA"/>
              </a:buClr>
              <a:buSzPct val="104999"/>
              <a:buFont typeface="Avenir Next Regular"/>
              <a:buChar char="▸"/>
              <a:defRPr sz="3700">
                <a:solidFill>
                  <a:srgbClr val="FFFFFF"/>
                </a:solidFill>
                <a:latin typeface="Century Gothic"/>
                <a:ea typeface="Century Gothic"/>
                <a:cs typeface="Century Gothic"/>
                <a:sym typeface="Century Gothic"/>
              </a:defRPr>
            </a:pPr>
            <a:r>
              <a:t>We will accept everything the Bible teaches as truth and follow the teaching of Jesus accurately.</a:t>
            </a:r>
          </a:p>
          <a:p>
            <a:pPr marL="457200" indent="-457200" algn="l">
              <a:spcBef>
                <a:spcPts val="1900"/>
              </a:spcBef>
              <a:buClr>
                <a:srgbClr val="34A5DA"/>
              </a:buClr>
              <a:buSzPct val="104999"/>
              <a:buFont typeface="Avenir Next Regular"/>
              <a:buChar char="▸"/>
              <a:defRPr sz="3700">
                <a:solidFill>
                  <a:srgbClr val="FFFFFF"/>
                </a:solidFill>
                <a:latin typeface="Century Gothic"/>
                <a:ea typeface="Century Gothic"/>
                <a:cs typeface="Century Gothic"/>
                <a:sym typeface="Century Gothic"/>
              </a:defRPr>
            </a:pPr>
            <a:r>
              <a:t>We will recognize our need to study &amp; follow the Bible AS GIVEN!</a:t>
            </a:r>
          </a:p>
        </p:txBody>
      </p:sp>
      <p:grpSp>
        <p:nvGrpSpPr>
          <p:cNvPr id="680" name="Picture 4"/>
          <p:cNvGrpSpPr/>
          <p:nvPr/>
        </p:nvGrpSpPr>
        <p:grpSpPr>
          <a:xfrm>
            <a:off x="98478" y="3705154"/>
            <a:ext cx="4388319" cy="6027589"/>
            <a:chOff x="0" y="0"/>
            <a:chExt cx="4388318" cy="6027588"/>
          </a:xfrm>
        </p:grpSpPr>
        <p:pic>
          <p:nvPicPr>
            <p:cNvPr id="679" name="Picture 4" descr="Picture 4"/>
            <p:cNvPicPr>
              <a:picLocks noChangeAspect="1"/>
            </p:cNvPicPr>
            <p:nvPr/>
          </p:nvPicPr>
          <p:blipFill>
            <a:blip r:embed="rId3">
              <a:extLst/>
            </a:blip>
            <a:stretch>
              <a:fillRect/>
            </a:stretch>
          </p:blipFill>
          <p:spPr>
            <a:xfrm>
              <a:off x="76200" y="50800"/>
              <a:ext cx="4235919" cy="5824389"/>
            </a:xfrm>
            <a:prstGeom prst="rect">
              <a:avLst/>
            </a:prstGeom>
            <a:ln>
              <a:noFill/>
            </a:ln>
            <a:effectLst/>
          </p:spPr>
        </p:pic>
        <p:pic>
          <p:nvPicPr>
            <p:cNvPr id="678" name="Picture 4" descr="Picture 4"/>
            <p:cNvPicPr>
              <a:picLocks noChangeAspect="0"/>
            </p:cNvPicPr>
            <p:nvPr/>
          </p:nvPicPr>
          <p:blipFill>
            <a:blip r:embed="rId4">
              <a:extLst/>
            </a:blip>
            <a:stretch>
              <a:fillRect/>
            </a:stretch>
          </p:blipFill>
          <p:spPr>
            <a:xfrm>
              <a:off x="0" y="0"/>
              <a:ext cx="4388319" cy="6027589"/>
            </a:xfrm>
            <a:prstGeom prst="rect">
              <a:avLst/>
            </a:prstGeom>
            <a:effectLst/>
          </p:spPr>
        </p:pic>
      </p:grpSp>
      <p:pic>
        <p:nvPicPr>
          <p:cNvPr id="681" name="Image" descr="Image"/>
          <p:cNvPicPr>
            <a:picLocks noChangeAspect="0"/>
          </p:cNvPicPr>
          <p:nvPr/>
        </p:nvPicPr>
        <p:blipFill>
          <a:blip r:embed="rId5">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682" name="Image" descr="Image"/>
          <p:cNvPicPr>
            <a:picLocks noChangeAspect="1"/>
          </p:cNvPicPr>
          <p:nvPr/>
        </p:nvPicPr>
        <p:blipFill>
          <a:blip r:embed="rId6">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683" name="Our Attitude Towards SCRIPTURE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SCRIPTURE MATTERS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77">
                                            <p:txEl>
                                              <p:pRg st="1" end="1"/>
                                            </p:txEl>
                                          </p:spTgt>
                                        </p:tgtEl>
                                        <p:attrNameLst>
                                          <p:attrName>style.visibility</p:attrName>
                                        </p:attrNameLst>
                                      </p:cBhvr>
                                      <p:to>
                                        <p:strVal val="visible"/>
                                      </p:to>
                                    </p:set>
                                    <p:animEffect filter="fade" transition="in">
                                      <p:cBhvr>
                                        <p:cTn id="7" dur="1500"/>
                                        <p:tgtEl>
                                          <p:spTgt spid="67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677">
                                            <p:txEl>
                                              <p:pRg st="2" end="2"/>
                                            </p:txEl>
                                          </p:spTgt>
                                        </p:tgtEl>
                                        <p:attrNameLst>
                                          <p:attrName>style.visibility</p:attrName>
                                        </p:attrNameLst>
                                      </p:cBhvr>
                                      <p:to>
                                        <p:strVal val="visible"/>
                                      </p:to>
                                    </p:set>
                                    <p:animEffect filter="fade" transition="in">
                                      <p:cBhvr>
                                        <p:cTn id="12" dur="1500"/>
                                        <p:tgtEl>
                                          <p:spTgt spid="67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77"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85"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686"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grpSp>
        <p:nvGrpSpPr>
          <p:cNvPr id="689" name="Image"/>
          <p:cNvGrpSpPr/>
          <p:nvPr/>
        </p:nvGrpSpPr>
        <p:grpSpPr>
          <a:xfrm flipH="1">
            <a:off x="216605" y="2026060"/>
            <a:ext cx="5432743" cy="7719541"/>
            <a:chOff x="0" y="0"/>
            <a:chExt cx="5432742" cy="7719540"/>
          </a:xfrm>
        </p:grpSpPr>
        <p:pic>
          <p:nvPicPr>
            <p:cNvPr id="688" name="Image" descr="Image"/>
            <p:cNvPicPr>
              <a:picLocks noChangeAspect="1"/>
            </p:cNvPicPr>
            <p:nvPr/>
          </p:nvPicPr>
          <p:blipFill>
            <a:blip r:embed="rId4">
              <a:extLst/>
            </a:blip>
            <a:srcRect l="52552" t="13375" r="12083" b="11006"/>
            <a:stretch>
              <a:fillRect/>
            </a:stretch>
          </p:blipFill>
          <p:spPr>
            <a:xfrm>
              <a:off x="88900" y="50800"/>
              <a:ext cx="5254943" cy="7490941"/>
            </a:xfrm>
            <a:prstGeom prst="rect">
              <a:avLst/>
            </a:prstGeom>
            <a:ln>
              <a:noFill/>
            </a:ln>
            <a:effectLst/>
          </p:spPr>
        </p:pic>
        <p:pic>
          <p:nvPicPr>
            <p:cNvPr id="687" name="Image" descr="Image"/>
            <p:cNvPicPr>
              <a:picLocks noChangeAspect="0"/>
            </p:cNvPicPr>
            <p:nvPr/>
          </p:nvPicPr>
          <p:blipFill>
            <a:blip r:embed="rId5">
              <a:extLst/>
            </a:blip>
            <a:stretch>
              <a:fillRect/>
            </a:stretch>
          </p:blipFill>
          <p:spPr>
            <a:xfrm>
              <a:off x="0" y="0"/>
              <a:ext cx="5432743" cy="7719541"/>
            </a:xfrm>
            <a:prstGeom prst="rect">
              <a:avLst/>
            </a:prstGeom>
            <a:effectLst/>
          </p:spPr>
        </p:pic>
      </p:grpSp>
      <p:sp>
        <p:nvSpPr>
          <p:cNvPr id="690" name="OUR WAY or GOD’S WAY?…"/>
          <p:cNvSpPr/>
          <p:nvPr/>
        </p:nvSpPr>
        <p:spPr>
          <a:xfrm>
            <a:off x="5763776" y="2052745"/>
            <a:ext cx="7086115" cy="1600201"/>
          </a:xfrm>
          <a:prstGeom prst="roundRect">
            <a:avLst>
              <a:gd name="adj" fmla="val 11905"/>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b="1" sz="3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pPr>
            <a:r>
              <a:t>OUR WAY or GOD’S WAY?</a:t>
            </a:r>
          </a:p>
          <a:p>
            <a:pPr>
              <a:defRPr b="1" sz="39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pPr>
            <a:r>
              <a:t>IT DOES MATTER! </a:t>
            </a:r>
          </a:p>
        </p:txBody>
      </p:sp>
      <p:sp>
        <p:nvSpPr>
          <p:cNvPr id="691" name="DO WE LOVE GOD’S WORD? – Ps 119:97-104…"/>
          <p:cNvSpPr txBox="1"/>
          <p:nvPr/>
        </p:nvSpPr>
        <p:spPr>
          <a:xfrm>
            <a:off x="5735234" y="3980504"/>
            <a:ext cx="7143199" cy="549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6"/>
              </a:buBlip>
              <a:defRPr sz="3300"/>
            </a:pPr>
            <a:r>
              <a:t>DO WE LOVE GOD’S WORD? – Ps 119:97-104</a:t>
            </a:r>
          </a:p>
          <a:p>
            <a:pPr marL="685799" indent="-685799" algn="l">
              <a:spcBef>
                <a:spcPts val="1500"/>
              </a:spcBef>
              <a:buSzPct val="80000"/>
              <a:buBlip>
                <a:blip r:embed="rId6"/>
              </a:buBlip>
              <a:defRPr sz="3300"/>
            </a:pPr>
            <a:r>
              <a:t>Do we believe and stand upon what God teaches in His word? – Jer 6:16; Ep 6:10-17; 2 Tim 3:15-17</a:t>
            </a:r>
          </a:p>
          <a:p>
            <a:pPr marL="685799" indent="-685799" algn="l">
              <a:spcBef>
                <a:spcPts val="1500"/>
              </a:spcBef>
              <a:buSzPct val="80000"/>
              <a:buBlip>
                <a:blip r:embed="rId6"/>
              </a:buBlip>
              <a:defRPr sz="3300"/>
            </a:pPr>
            <a:r>
              <a:t>ARE we always seeking to make the proper  application of scripture? – 2 Tim 2:15; Heb 5:11-14</a:t>
            </a:r>
          </a:p>
          <a:p>
            <a:pPr marL="685799" indent="-685799" algn="l">
              <a:spcBef>
                <a:spcPts val="1500"/>
              </a:spcBef>
              <a:buSzPct val="80000"/>
              <a:buBlip>
                <a:blip r:embed="rId6"/>
              </a:buBlip>
              <a:defRPr sz="3300"/>
            </a:pPr>
            <a:r>
              <a:t>Will we seek to share our faith - Eph 4:15; 1 Thes 1:8</a:t>
            </a:r>
          </a:p>
        </p:txBody>
      </p:sp>
      <p:sp>
        <p:nvSpPr>
          <p:cNvPr id="692" name="Psalm 119:97 (NKJV)…"/>
          <p:cNvSpPr txBox="1"/>
          <p:nvPr/>
        </p:nvSpPr>
        <p:spPr>
          <a:xfrm>
            <a:off x="497102" y="5372387"/>
            <a:ext cx="4871750" cy="403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4900">
                <a:ln w="12700" cap="flat">
                  <a:solidFill>
                    <a:srgbClr val="000000"/>
                  </a:solidFill>
                  <a:prstDash val="solid"/>
                  <a:miter lim="400000"/>
                </a:ln>
                <a:solidFill>
                  <a:srgbClr val="FFFFFF"/>
                </a:solidFill>
                <a:effectLst>
                  <a:outerShdw sx="100000" sy="100000" kx="0" ky="0" algn="b" rotWithShape="0" blurRad="50800" dist="63500" dir="2400000">
                    <a:srgbClr val="000000"/>
                  </a:outerShdw>
                </a:effectLst>
                <a:latin typeface="Gill Sans"/>
                <a:ea typeface="Gill Sans"/>
                <a:cs typeface="Gill Sans"/>
                <a:sym typeface="Gill Sans"/>
              </a:defRPr>
            </a:pPr>
            <a:r>
              <a:t>Psalm 119:97 (NKJV) </a:t>
            </a:r>
          </a:p>
          <a:p>
            <a:pPr>
              <a:defRPr b="1" sz="4200">
                <a:ln w="12700" cap="flat">
                  <a:solidFill>
                    <a:srgbClr val="000000"/>
                  </a:solidFill>
                  <a:prstDash val="solid"/>
                  <a:miter lim="400000"/>
                </a:ln>
                <a:solidFill>
                  <a:srgbClr val="FFFFFF"/>
                </a:solidFill>
                <a:effectLst>
                  <a:outerShdw sx="100000" sy="100000" kx="0" ky="0" algn="b" rotWithShape="0" blurRad="50800" dist="63500" dir="2400000">
                    <a:srgbClr val="000000"/>
                  </a:outerShdw>
                </a:effectLst>
                <a:latin typeface="Gill Sans"/>
                <a:ea typeface="Gill Sans"/>
                <a:cs typeface="Gill Sans"/>
                <a:sym typeface="Gill Sans"/>
              </a:defRPr>
            </a:pPr>
            <a:r>
              <a:rPr baseline="31999"/>
              <a:t>97</a:t>
            </a:r>
            <a:r>
              <a:t> Oh, how I love Your law! It </a:t>
            </a:r>
            <a:r>
              <a:rPr i="1"/>
              <a:t>is</a:t>
            </a:r>
            <a:r>
              <a:t> my meditation all the day.</a:t>
            </a:r>
          </a:p>
        </p:txBody>
      </p:sp>
      <p:sp>
        <p:nvSpPr>
          <p:cNvPr id="693" name="Our Attitude Towards SCRIPTURE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SCRIPTURE MATTERS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691">
                                            <p:bg/>
                                          </p:spTgt>
                                        </p:tgtEl>
                                        <p:attrNameLst>
                                          <p:attrName>style.visibility</p:attrName>
                                        </p:attrNameLst>
                                      </p:cBhvr>
                                      <p:to>
                                        <p:strVal val="visible"/>
                                      </p:to>
                                    </p:set>
                                    <p:animEffect filter="wipe(left)" transition="in">
                                      <p:cBhvr>
                                        <p:cTn id="7" dur="1500"/>
                                        <p:tgtEl>
                                          <p:spTgt spid="69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691">
                                            <p:txEl>
                                              <p:pRg st="0" end="0"/>
                                            </p:txEl>
                                          </p:spTgt>
                                        </p:tgtEl>
                                        <p:attrNameLst>
                                          <p:attrName>style.visibility</p:attrName>
                                        </p:attrNameLst>
                                      </p:cBhvr>
                                      <p:to>
                                        <p:strVal val="visible"/>
                                      </p:to>
                                    </p:set>
                                    <p:animEffect filter="wipe(left)" transition="in">
                                      <p:cBhvr>
                                        <p:cTn id="10" dur="1500"/>
                                        <p:tgtEl>
                                          <p:spTgt spid="69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691">
                                            <p:txEl>
                                              <p:pRg st="1" end="1"/>
                                            </p:txEl>
                                          </p:spTgt>
                                        </p:tgtEl>
                                        <p:attrNameLst>
                                          <p:attrName>style.visibility</p:attrName>
                                        </p:attrNameLst>
                                      </p:cBhvr>
                                      <p:to>
                                        <p:strVal val="visible"/>
                                      </p:to>
                                    </p:set>
                                    <p:animEffect filter="wipe(left)" transition="in">
                                      <p:cBhvr>
                                        <p:cTn id="15" dur="1500"/>
                                        <p:tgtEl>
                                          <p:spTgt spid="69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691">
                                            <p:txEl>
                                              <p:pRg st="2" end="2"/>
                                            </p:txEl>
                                          </p:spTgt>
                                        </p:tgtEl>
                                        <p:attrNameLst>
                                          <p:attrName>style.visibility</p:attrName>
                                        </p:attrNameLst>
                                      </p:cBhvr>
                                      <p:to>
                                        <p:strVal val="visible"/>
                                      </p:to>
                                    </p:set>
                                    <p:animEffect filter="wipe(left)" transition="in">
                                      <p:cBhvr>
                                        <p:cTn id="20" dur="1500"/>
                                        <p:tgtEl>
                                          <p:spTgt spid="69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691">
                                            <p:txEl>
                                              <p:pRg st="3" end="3"/>
                                            </p:txEl>
                                          </p:spTgt>
                                        </p:tgtEl>
                                        <p:attrNameLst>
                                          <p:attrName>style.visibility</p:attrName>
                                        </p:attrNameLst>
                                      </p:cBhvr>
                                      <p:to>
                                        <p:strVal val="visible"/>
                                      </p:to>
                                    </p:set>
                                    <p:animEffect filter="wipe(left)" transition="in">
                                      <p:cBhvr>
                                        <p:cTn id="25" dur="1500"/>
                                        <p:tgtEl>
                                          <p:spTgt spid="69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1" presetID="2" grpId="2" fill="hold">
                                  <p:stCondLst>
                                    <p:cond delay="0"/>
                                  </p:stCondLst>
                                  <p:iterate type="el" backwards="0">
                                    <p:tmAbs val="0"/>
                                  </p:iterate>
                                  <p:childTnLst>
                                    <p:set>
                                      <p:cBhvr>
                                        <p:cTn id="29" fill="hold"/>
                                        <p:tgtEl>
                                          <p:spTgt spid="692"/>
                                        </p:tgtEl>
                                        <p:attrNameLst>
                                          <p:attrName>style.visibility</p:attrName>
                                        </p:attrNameLst>
                                      </p:cBhvr>
                                      <p:to>
                                        <p:strVal val="visible"/>
                                      </p:to>
                                    </p:set>
                                    <p:anim calcmode="lin" valueType="num">
                                      <p:cBhvr>
                                        <p:cTn id="30" dur="1500" fill="hold"/>
                                        <p:tgtEl>
                                          <p:spTgt spid="692"/>
                                        </p:tgtEl>
                                        <p:attrNameLst>
                                          <p:attrName>ppt_x</p:attrName>
                                        </p:attrNameLst>
                                      </p:cBhvr>
                                      <p:tavLst>
                                        <p:tav tm="0">
                                          <p:val>
                                            <p:strVal val="#ppt_x"/>
                                          </p:val>
                                        </p:tav>
                                        <p:tav tm="100000">
                                          <p:val>
                                            <p:strVal val="#ppt_x"/>
                                          </p:val>
                                        </p:tav>
                                      </p:tavLst>
                                    </p:anim>
                                    <p:anim calcmode="lin" valueType="num">
                                      <p:cBhvr>
                                        <p:cTn id="31" dur="1500" fill="hold"/>
                                        <p:tgtEl>
                                          <p:spTgt spid="69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91" grpId="1"/>
      <p:bldP build="whole" bldLvl="1" animBg="1" rev="0" advAuto="0" spid="692" grpId="2"/>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95" name="Image" descr="Image"/>
          <p:cNvPicPr>
            <a:picLocks noChangeAspect="1"/>
          </p:cNvPicPr>
          <p:nvPr/>
        </p:nvPicPr>
        <p:blipFill>
          <a:blip r:embed="rId2">
            <a:extLst/>
          </a:blip>
          <a:srcRect l="0" t="13375" r="12083" b="11006"/>
          <a:stretch>
            <a:fillRect/>
          </a:stretch>
        </p:blipFill>
        <p:spPr>
          <a:xfrm>
            <a:off x="-29568" y="1131292"/>
            <a:ext cx="13063891" cy="7490941"/>
          </a:xfrm>
          <a:prstGeom prst="rect">
            <a:avLst/>
          </a:prstGeom>
          <a:ln w="12700">
            <a:miter lim="400000"/>
          </a:ln>
        </p:spPr>
      </p:pic>
      <p:pic>
        <p:nvPicPr>
          <p:cNvPr id="696" name="Image" descr="Image"/>
          <p:cNvPicPr>
            <a:picLocks noChangeAspect="1"/>
          </p:cNvPicPr>
          <p:nvPr/>
        </p:nvPicPr>
        <p:blipFill>
          <a:blip r:embed="rId3">
            <a:extLst/>
          </a:blip>
          <a:stretch>
            <a:fillRect/>
          </a:stretch>
        </p:blipFill>
        <p:spPr>
          <a:xfrm>
            <a:off x="87123" y="1556261"/>
            <a:ext cx="9534118" cy="2722639"/>
          </a:xfrm>
          <a:prstGeom prst="rect">
            <a:avLst/>
          </a:prstGeom>
          <a:ln w="12700">
            <a:miter lim="400000"/>
          </a:ln>
          <a:effectLst>
            <a:outerShdw sx="100000" sy="100000" kx="0" ky="0" algn="b" rotWithShape="0" blurRad="63500" dist="25400" dir="5400000">
              <a:srgbClr val="000000"/>
            </a:outerShdw>
          </a:effectLst>
        </p:spPr>
      </p:pic>
      <p:pic>
        <p:nvPicPr>
          <p:cNvPr id="697" name="Image" descr="Image"/>
          <p:cNvPicPr>
            <a:picLocks noChangeAspect="0"/>
          </p:cNvPicPr>
          <p:nvPr/>
        </p:nvPicPr>
        <p:blipFill>
          <a:blip r:embed="rId4">
            <a:extLst/>
          </a:blip>
          <a:stretch>
            <a:fillRect/>
          </a:stretch>
        </p:blipFill>
        <p:spPr>
          <a:xfrm>
            <a:off x="-68716" y="-67354"/>
            <a:ext cx="13142232" cy="1283912"/>
          </a:xfrm>
          <a:prstGeom prst="rect">
            <a:avLst/>
          </a:prstGeom>
          <a:ln w="12700">
            <a:miter lim="400000"/>
          </a:ln>
          <a:effectLst>
            <a:outerShdw sx="100000" sy="100000" kx="0" ky="0" algn="b" rotWithShape="0" blurRad="190500" dist="83082" dir="5400000">
              <a:srgbClr val="000000"/>
            </a:outerShdw>
          </a:effectLst>
        </p:spPr>
      </p:pic>
      <p:pic>
        <p:nvPicPr>
          <p:cNvPr id="698" name="Image" descr="Image"/>
          <p:cNvPicPr>
            <a:picLocks noChangeAspect="0"/>
          </p:cNvPicPr>
          <p:nvPr/>
        </p:nvPicPr>
        <p:blipFill>
          <a:blip r:embed="rId4">
            <a:extLst/>
          </a:blip>
          <a:stretch>
            <a:fillRect/>
          </a:stretch>
        </p:blipFill>
        <p:spPr>
          <a:xfrm flipH="1" rot="10800000">
            <a:off x="-68716" y="8506549"/>
            <a:ext cx="13142232" cy="1283912"/>
          </a:xfrm>
          <a:prstGeom prst="rect">
            <a:avLst/>
          </a:prstGeom>
          <a:ln w="12700">
            <a:miter lim="400000"/>
          </a:ln>
          <a:effectLst>
            <a:outerShdw sx="100000" sy="100000" kx="0" ky="0" algn="b" rotWithShape="0" blurRad="190500" dist="83082" dir="17075422">
              <a:srgbClr val="000000"/>
            </a:outerShdw>
          </a:effectLst>
        </p:spPr>
      </p:pic>
      <p:sp>
        <p:nvSpPr>
          <p:cNvPr id="699" name="FEAR / RESPECT"/>
          <p:cNvSpPr/>
          <p:nvPr/>
        </p:nvSpPr>
        <p:spPr>
          <a:xfrm>
            <a:off x="288852" y="8375853"/>
            <a:ext cx="7086116" cy="955856"/>
          </a:xfrm>
          <a:prstGeom prst="roundRect">
            <a:avLst>
              <a:gd name="adj" fmla="val 19930"/>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53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FEAR / RESPECT</a:t>
            </a:r>
          </a:p>
        </p:txBody>
      </p:sp>
      <p:sp>
        <p:nvSpPr>
          <p:cNvPr id="700" name="LOVING SUBMISSION"/>
          <p:cNvSpPr/>
          <p:nvPr/>
        </p:nvSpPr>
        <p:spPr>
          <a:xfrm>
            <a:off x="288852" y="7314875"/>
            <a:ext cx="7086116" cy="955856"/>
          </a:xfrm>
          <a:prstGeom prst="roundRect">
            <a:avLst>
              <a:gd name="adj" fmla="val 19930"/>
            </a:avLst>
          </a:prstGeom>
          <a:solidFill>
            <a:schemeClr val="accent1">
              <a:satOff val="5412"/>
              <a:lumOff val="-30746"/>
            </a:schemeClr>
          </a:soli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3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LOVING SUBMISSION</a:t>
            </a:r>
          </a:p>
        </p:txBody>
      </p:sp>
      <p:sp>
        <p:nvSpPr>
          <p:cNvPr id="701" name="TRUSTING OBEDIENCE"/>
          <p:cNvSpPr/>
          <p:nvPr/>
        </p:nvSpPr>
        <p:spPr>
          <a:xfrm>
            <a:off x="288852" y="6253898"/>
            <a:ext cx="7086116" cy="955856"/>
          </a:xfrm>
          <a:prstGeom prst="roundRect">
            <a:avLst>
              <a:gd name="adj" fmla="val 19930"/>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0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TRUSTING OBEDIENCE</a:t>
            </a:r>
          </a:p>
        </p:txBody>
      </p:sp>
      <p:sp>
        <p:nvSpPr>
          <p:cNvPr id="702" name="GRATITUDE"/>
          <p:cNvSpPr/>
          <p:nvPr/>
        </p:nvSpPr>
        <p:spPr>
          <a:xfrm>
            <a:off x="288852" y="5191255"/>
            <a:ext cx="7086116" cy="955856"/>
          </a:xfrm>
          <a:prstGeom prst="roundRect">
            <a:avLst>
              <a:gd name="adj" fmla="val 19930"/>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lvl1pPr>
              <a:defRPr b="1" sz="49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lvl1pPr>
          </a:lstStyle>
          <a:p>
            <a:pPr/>
            <a:r>
              <a:t>GRATITUDE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699"/>
                                        </p:tgtEl>
                                        <p:attrNameLst>
                                          <p:attrName>style.visibility</p:attrName>
                                        </p:attrNameLst>
                                      </p:cBhvr>
                                      <p:to>
                                        <p:strVal val="visible"/>
                                      </p:to>
                                    </p:set>
                                    <p:anim calcmode="lin" valueType="num">
                                      <p:cBhvr>
                                        <p:cTn id="7" dur="1500" fill="hold"/>
                                        <p:tgtEl>
                                          <p:spTgt spid="699"/>
                                        </p:tgtEl>
                                        <p:attrNameLst>
                                          <p:attrName>ppt_x</p:attrName>
                                        </p:attrNameLst>
                                      </p:cBhvr>
                                      <p:tavLst>
                                        <p:tav tm="0">
                                          <p:val>
                                            <p:strVal val="#ppt_x"/>
                                          </p:val>
                                        </p:tav>
                                        <p:tav tm="100000">
                                          <p:val>
                                            <p:strVal val="#ppt_x"/>
                                          </p:val>
                                        </p:tav>
                                      </p:tavLst>
                                    </p:anim>
                                    <p:anim calcmode="lin" valueType="num">
                                      <p:cBhvr>
                                        <p:cTn id="8" dur="1500" fill="hold"/>
                                        <p:tgtEl>
                                          <p:spTgt spid="69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700"/>
                                        </p:tgtEl>
                                        <p:attrNameLst>
                                          <p:attrName>style.visibility</p:attrName>
                                        </p:attrNameLst>
                                      </p:cBhvr>
                                      <p:to>
                                        <p:strVal val="visible"/>
                                      </p:to>
                                    </p:set>
                                    <p:anim calcmode="lin" valueType="num">
                                      <p:cBhvr>
                                        <p:cTn id="13" dur="1500" fill="hold"/>
                                        <p:tgtEl>
                                          <p:spTgt spid="700"/>
                                        </p:tgtEl>
                                        <p:attrNameLst>
                                          <p:attrName>ppt_x</p:attrName>
                                        </p:attrNameLst>
                                      </p:cBhvr>
                                      <p:tavLst>
                                        <p:tav tm="0">
                                          <p:val>
                                            <p:strVal val="#ppt_x"/>
                                          </p:val>
                                        </p:tav>
                                        <p:tav tm="100000">
                                          <p:val>
                                            <p:strVal val="#ppt_x"/>
                                          </p:val>
                                        </p:tav>
                                      </p:tavLst>
                                    </p:anim>
                                    <p:anim calcmode="lin" valueType="num">
                                      <p:cBhvr>
                                        <p:cTn id="14" dur="1500" fill="hold"/>
                                        <p:tgtEl>
                                          <p:spTgt spid="70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 presetID="2" grpId="3" fill="hold">
                                  <p:stCondLst>
                                    <p:cond delay="0"/>
                                  </p:stCondLst>
                                  <p:iterate type="el" backwards="0">
                                    <p:tmAbs val="0"/>
                                  </p:iterate>
                                  <p:childTnLst>
                                    <p:set>
                                      <p:cBhvr>
                                        <p:cTn id="18" fill="hold"/>
                                        <p:tgtEl>
                                          <p:spTgt spid="701"/>
                                        </p:tgtEl>
                                        <p:attrNameLst>
                                          <p:attrName>style.visibility</p:attrName>
                                        </p:attrNameLst>
                                      </p:cBhvr>
                                      <p:to>
                                        <p:strVal val="visible"/>
                                      </p:to>
                                    </p:set>
                                    <p:anim calcmode="lin" valueType="num">
                                      <p:cBhvr>
                                        <p:cTn id="19" dur="1500" fill="hold"/>
                                        <p:tgtEl>
                                          <p:spTgt spid="701"/>
                                        </p:tgtEl>
                                        <p:attrNameLst>
                                          <p:attrName>ppt_x</p:attrName>
                                        </p:attrNameLst>
                                      </p:cBhvr>
                                      <p:tavLst>
                                        <p:tav tm="0">
                                          <p:val>
                                            <p:strVal val="#ppt_x"/>
                                          </p:val>
                                        </p:tav>
                                        <p:tav tm="100000">
                                          <p:val>
                                            <p:strVal val="#ppt_x"/>
                                          </p:val>
                                        </p:tav>
                                      </p:tavLst>
                                    </p:anim>
                                    <p:anim calcmode="lin" valueType="num">
                                      <p:cBhvr>
                                        <p:cTn id="20" dur="1500" fill="hold"/>
                                        <p:tgtEl>
                                          <p:spTgt spid="70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 presetID="2" grpId="4" fill="hold">
                                  <p:stCondLst>
                                    <p:cond delay="0"/>
                                  </p:stCondLst>
                                  <p:iterate type="el" backwards="0">
                                    <p:tmAbs val="0"/>
                                  </p:iterate>
                                  <p:childTnLst>
                                    <p:set>
                                      <p:cBhvr>
                                        <p:cTn id="24" fill="hold"/>
                                        <p:tgtEl>
                                          <p:spTgt spid="702"/>
                                        </p:tgtEl>
                                        <p:attrNameLst>
                                          <p:attrName>style.visibility</p:attrName>
                                        </p:attrNameLst>
                                      </p:cBhvr>
                                      <p:to>
                                        <p:strVal val="visible"/>
                                      </p:to>
                                    </p:set>
                                    <p:anim calcmode="lin" valueType="num">
                                      <p:cBhvr>
                                        <p:cTn id="25" dur="1500" fill="hold"/>
                                        <p:tgtEl>
                                          <p:spTgt spid="702"/>
                                        </p:tgtEl>
                                        <p:attrNameLst>
                                          <p:attrName>ppt_x</p:attrName>
                                        </p:attrNameLst>
                                      </p:cBhvr>
                                      <p:tavLst>
                                        <p:tav tm="0">
                                          <p:val>
                                            <p:strVal val="#ppt_x"/>
                                          </p:val>
                                        </p:tav>
                                        <p:tav tm="100000">
                                          <p:val>
                                            <p:strVal val="#ppt_x"/>
                                          </p:val>
                                        </p:tav>
                                      </p:tavLst>
                                    </p:anim>
                                    <p:anim calcmode="lin" valueType="num">
                                      <p:cBhvr>
                                        <p:cTn id="26" dur="1500" fill="hold"/>
                                        <p:tgtEl>
                                          <p:spTgt spid="70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01" grpId="3"/>
      <p:bldP build="whole" bldLvl="1" animBg="1" rev="0" advAuto="0" spid="700" grpId="2"/>
      <p:bldP build="whole" bldLvl="1" animBg="1" rev="0" advAuto="0" spid="702" grpId="4"/>
      <p:bldP build="whole" bldLvl="1" animBg="1" rev="0" advAuto="0" spid="699"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04" name="Image" descr="Image"/>
          <p:cNvPicPr>
            <a:picLocks noChangeAspect="1"/>
          </p:cNvPicPr>
          <p:nvPr/>
        </p:nvPicPr>
        <p:blipFill>
          <a:blip r:embed="rId2">
            <a:extLst/>
          </a:blip>
          <a:srcRect l="44858" t="13376" r="12083" b="11006"/>
          <a:stretch>
            <a:fillRect/>
          </a:stretch>
        </p:blipFill>
        <p:spPr>
          <a:xfrm>
            <a:off x="6525999" y="1131292"/>
            <a:ext cx="6398267" cy="7490866"/>
          </a:xfrm>
          <a:prstGeom prst="rect">
            <a:avLst/>
          </a:prstGeom>
          <a:ln w="12700">
            <a:miter lim="400000"/>
          </a:ln>
          <a:effectLst>
            <a:outerShdw sx="100000" sy="100000" kx="0" ky="0" algn="b" rotWithShape="0" blurRad="215900" dist="104529" dir="5400000">
              <a:srgbClr val="000000">
                <a:alpha val="62434"/>
              </a:srgbClr>
            </a:outerShdw>
          </a:effectLst>
        </p:spPr>
      </p:pic>
      <p:pic>
        <p:nvPicPr>
          <p:cNvPr id="705" name="Image" descr="Image"/>
          <p:cNvPicPr>
            <a:picLocks noChangeAspect="1"/>
          </p:cNvPicPr>
          <p:nvPr/>
        </p:nvPicPr>
        <p:blipFill>
          <a:blip r:embed="rId2">
            <a:extLst/>
          </a:blip>
          <a:srcRect l="0" t="13375" r="12083" b="11006"/>
          <a:stretch>
            <a:fillRect/>
          </a:stretch>
        </p:blipFill>
        <p:spPr>
          <a:xfrm>
            <a:off x="-29568" y="1131292"/>
            <a:ext cx="13063891" cy="7490941"/>
          </a:xfrm>
          <a:prstGeom prst="rect">
            <a:avLst/>
          </a:prstGeom>
          <a:ln w="12700">
            <a:miter lim="400000"/>
          </a:ln>
        </p:spPr>
      </p:pic>
      <p:pic>
        <p:nvPicPr>
          <p:cNvPr id="706" name="Image" descr="Image"/>
          <p:cNvPicPr>
            <a:picLocks noChangeAspect="1"/>
          </p:cNvPicPr>
          <p:nvPr/>
        </p:nvPicPr>
        <p:blipFill>
          <a:blip r:embed="rId3">
            <a:extLst/>
          </a:blip>
          <a:stretch>
            <a:fillRect/>
          </a:stretch>
        </p:blipFill>
        <p:spPr>
          <a:xfrm>
            <a:off x="87123" y="1556261"/>
            <a:ext cx="9534118" cy="2722639"/>
          </a:xfrm>
          <a:prstGeom prst="rect">
            <a:avLst/>
          </a:prstGeom>
          <a:ln w="12700">
            <a:miter lim="400000"/>
          </a:ln>
          <a:effectLst>
            <a:outerShdw sx="100000" sy="100000" kx="0" ky="0" algn="b" rotWithShape="0" blurRad="63500" dist="25400" dir="5400000">
              <a:srgbClr val="000000"/>
            </a:outerShdw>
          </a:effectLst>
        </p:spPr>
      </p:pic>
      <p:pic>
        <p:nvPicPr>
          <p:cNvPr id="707" name="Image" descr="Image"/>
          <p:cNvPicPr>
            <a:picLocks noChangeAspect="0"/>
          </p:cNvPicPr>
          <p:nvPr/>
        </p:nvPicPr>
        <p:blipFill>
          <a:blip r:embed="rId4">
            <a:extLst/>
          </a:blip>
          <a:stretch>
            <a:fillRect/>
          </a:stretch>
        </p:blipFill>
        <p:spPr>
          <a:xfrm>
            <a:off x="-68716" y="-67354"/>
            <a:ext cx="13142232" cy="1283912"/>
          </a:xfrm>
          <a:prstGeom prst="rect">
            <a:avLst/>
          </a:prstGeom>
          <a:ln w="12700">
            <a:miter lim="400000"/>
          </a:ln>
          <a:effectLst>
            <a:outerShdw sx="100000" sy="100000" kx="0" ky="0" algn="b" rotWithShape="0" blurRad="190500" dist="83082" dir="5400000">
              <a:srgbClr val="000000"/>
            </a:outerShdw>
          </a:effectLst>
        </p:spPr>
      </p:pic>
      <p:pic>
        <p:nvPicPr>
          <p:cNvPr id="708" name="Image" descr="Image"/>
          <p:cNvPicPr>
            <a:picLocks noChangeAspect="0"/>
          </p:cNvPicPr>
          <p:nvPr/>
        </p:nvPicPr>
        <p:blipFill>
          <a:blip r:embed="rId4">
            <a:extLst/>
          </a:blip>
          <a:stretch>
            <a:fillRect/>
          </a:stretch>
        </p:blipFill>
        <p:spPr>
          <a:xfrm flipH="1" rot="10800000">
            <a:off x="-68716" y="8506549"/>
            <a:ext cx="13142232" cy="1283912"/>
          </a:xfrm>
          <a:prstGeom prst="rect">
            <a:avLst/>
          </a:prstGeom>
          <a:ln w="12700">
            <a:miter lim="400000"/>
          </a:ln>
          <a:effectLst>
            <a:outerShdw sx="100000" sy="100000" kx="0" ky="0" algn="b" rotWithShape="0" blurRad="190500" dist="83082" dir="17075422">
              <a:srgbClr val="000000"/>
            </a:outerShdw>
          </a:effectLst>
        </p:spPr>
      </p:pic>
      <p:sp>
        <p:nvSpPr>
          <p:cNvPr id="709" name="Our Attitude SCRIPTURE MATTERS"/>
          <p:cNvSpPr txBox="1"/>
          <p:nvPr/>
        </p:nvSpPr>
        <p:spPr>
          <a:xfrm>
            <a:off x="622430" y="4448803"/>
            <a:ext cx="11759940" cy="8255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9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SCRIPTURE MATTERS</a:t>
            </a:r>
          </a:p>
        </p:txBody>
      </p:sp>
      <p:sp>
        <p:nvSpPr>
          <p:cNvPr id="710" name="In order to be pleasing to God, we must have an attitude of complete trust &amp; surrender.…"/>
          <p:cNvSpPr txBox="1"/>
          <p:nvPr/>
        </p:nvSpPr>
        <p:spPr>
          <a:xfrm>
            <a:off x="251460" y="5544226"/>
            <a:ext cx="12501880" cy="2692401"/>
          </a:xfrm>
          <a:prstGeom prst="rect">
            <a:avLst/>
          </a:prstGeom>
          <a:ln w="12700">
            <a:miter lim="400000"/>
          </a:ln>
          <a:effectLst>
            <a:outerShdw sx="100000" sy="100000" kx="0" ky="0" algn="b" rotWithShape="0" blurRad="215900" dist="104529" dir="5400000">
              <a:srgbClr val="000000">
                <a:alpha val="6243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spcBef>
                <a:spcPts val="1800"/>
              </a:spcBef>
              <a:defRPr b="1" sz="4200">
                <a:solidFill>
                  <a:srgbClr val="FFFFFF"/>
                </a:solidFill>
                <a:effectLst>
                  <a:outerShdw sx="100000" sy="100000" kx="0" ky="0" algn="b" rotWithShape="0" blurRad="50800" dist="63500" dir="1800000">
                    <a:srgbClr val="000000"/>
                  </a:outerShdw>
                </a:effectLst>
                <a:latin typeface="Gill Sans"/>
                <a:ea typeface="Gill Sans"/>
                <a:cs typeface="Gill Sans"/>
                <a:sym typeface="Gill Sans"/>
              </a:defRPr>
            </a:pPr>
            <a:r>
              <a:t>In order to be pleasing to God, we must have an attitude of complete trust &amp; surrender.</a:t>
            </a:r>
          </a:p>
          <a:p>
            <a:pPr>
              <a:spcBef>
                <a:spcPts val="1800"/>
              </a:spcBef>
              <a:defRPr b="1" sz="3800">
                <a:solidFill>
                  <a:schemeClr val="accent3">
                    <a:hueOff val="198700"/>
                    <a:satOff val="21248"/>
                    <a:lumOff val="19305"/>
                  </a:schemeClr>
                </a:solidFill>
                <a:effectLst>
                  <a:outerShdw sx="100000" sy="100000" kx="0" ky="0" algn="b" rotWithShape="0" blurRad="50800" dist="63500" dir="1800000">
                    <a:srgbClr val="000000"/>
                  </a:outerShdw>
                </a:effectLst>
                <a:latin typeface="Gill Sans"/>
                <a:ea typeface="Gill Sans"/>
                <a:cs typeface="Gill Sans"/>
                <a:sym typeface="Gill Sans"/>
              </a:defRPr>
            </a:pPr>
            <a:r>
              <a:t>DO WE HAVE AN ATTITUDE TOWARDS SCRIPTURE THAT PROMOTES A LIVING FAITH?</a:t>
            </a:r>
          </a:p>
        </p:txBody>
      </p:sp>
      <p:sp>
        <p:nvSpPr>
          <p:cNvPr id="711" name="(Acts 17:11,12; John 5:39-47)"/>
          <p:cNvSpPr txBox="1"/>
          <p:nvPr/>
        </p:nvSpPr>
        <p:spPr>
          <a:xfrm>
            <a:off x="340488" y="8973842"/>
            <a:ext cx="5330801" cy="622301"/>
          </a:xfrm>
          <a:prstGeom prst="rect">
            <a:avLst/>
          </a:prstGeom>
          <a:ln w="12700">
            <a:miter lim="400000"/>
          </a:ln>
          <a:effectLst>
            <a:outerShdw sx="100000" sy="100000" kx="0" ky="0" algn="b" rotWithShape="0" blurRad="215900" dist="104529"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effectLst>
                  <a:outerShdw sx="100000" sy="100000" kx="0" ky="0" algn="b" rotWithShape="0" blurRad="50800" dist="63500" dir="1680000">
                    <a:srgbClr val="000000"/>
                  </a:outerShdw>
                </a:effectLst>
              </a:defRPr>
            </a:lvl1pPr>
          </a:lstStyle>
          <a:p>
            <a:pPr/>
            <a:r>
              <a:t>(Acts 17:11,12; John 5:39-47)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710">
                                            <p:txEl>
                                              <p:pRg st="1" end="1"/>
                                            </p:txEl>
                                          </p:spTgt>
                                        </p:tgtEl>
                                        <p:attrNameLst>
                                          <p:attrName>style.visibility</p:attrName>
                                        </p:attrNameLst>
                                      </p:cBhvr>
                                      <p:to>
                                        <p:strVal val="visible"/>
                                      </p:to>
                                    </p:set>
                                    <p:anim calcmode="lin" valueType="num">
                                      <p:cBhvr>
                                        <p:cTn id="7" dur="1500" fill="hold"/>
                                        <p:tgtEl>
                                          <p:spTgt spid="710">
                                            <p:txEl>
                                              <p:pRg st="1" end="1"/>
                                            </p:txEl>
                                          </p:spTgt>
                                        </p:tgtEl>
                                        <p:attrNameLst>
                                          <p:attrName>ppt_x</p:attrName>
                                        </p:attrNameLst>
                                      </p:cBhvr>
                                      <p:tavLst>
                                        <p:tav tm="0">
                                          <p:val>
                                            <p:strVal val="#ppt_x"/>
                                          </p:val>
                                        </p:tav>
                                        <p:tav tm="100000">
                                          <p:val>
                                            <p:strVal val="#ppt_x"/>
                                          </p:val>
                                        </p:tav>
                                      </p:tavLst>
                                    </p:anim>
                                    <p:anim calcmode="lin" valueType="num">
                                      <p:cBhvr>
                                        <p:cTn id="8" dur="1500" fill="hold"/>
                                        <p:tgtEl>
                                          <p:spTgt spid="710">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10"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14" name="Image" descr="Image"/>
          <p:cNvPicPr>
            <a:picLocks noChangeAspect="1"/>
          </p:cNvPicPr>
          <p:nvPr/>
        </p:nvPicPr>
        <p:blipFill>
          <a:blip r:embed="rId2">
            <a:extLst/>
          </a:blip>
          <a:srcRect l="0" t="13375" r="12083" b="11006"/>
          <a:stretch>
            <a:fillRect/>
          </a:stretch>
        </p:blipFill>
        <p:spPr>
          <a:xfrm>
            <a:off x="-29568" y="1131292"/>
            <a:ext cx="13063891" cy="7490941"/>
          </a:xfrm>
          <a:prstGeom prst="rect">
            <a:avLst/>
          </a:prstGeom>
          <a:ln w="12700">
            <a:miter lim="400000"/>
          </a:ln>
        </p:spPr>
      </p:pic>
      <p:pic>
        <p:nvPicPr>
          <p:cNvPr id="715" name="Image" descr="Image"/>
          <p:cNvPicPr>
            <a:picLocks noChangeAspect="1"/>
          </p:cNvPicPr>
          <p:nvPr/>
        </p:nvPicPr>
        <p:blipFill>
          <a:blip r:embed="rId3">
            <a:extLst/>
          </a:blip>
          <a:stretch>
            <a:fillRect/>
          </a:stretch>
        </p:blipFill>
        <p:spPr>
          <a:xfrm>
            <a:off x="87123" y="1556261"/>
            <a:ext cx="9534118" cy="2722639"/>
          </a:xfrm>
          <a:prstGeom prst="rect">
            <a:avLst/>
          </a:prstGeom>
          <a:ln w="12700">
            <a:miter lim="400000"/>
          </a:ln>
          <a:effectLst>
            <a:outerShdw sx="100000" sy="100000" kx="0" ky="0" algn="b" rotWithShape="0" blurRad="63500" dist="25400" dir="5400000">
              <a:srgbClr val="000000"/>
            </a:outerShdw>
          </a:effectLst>
        </p:spPr>
      </p:pic>
      <p:sp>
        <p:nvSpPr>
          <p:cNvPr id="716" name="Essential Attitudes of A Living Faith"/>
          <p:cNvSpPr txBox="1"/>
          <p:nvPr/>
        </p:nvSpPr>
        <p:spPr>
          <a:xfrm>
            <a:off x="425522" y="4238511"/>
            <a:ext cx="8857320" cy="7493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buClr>
                <a:srgbClr val="535353"/>
              </a:buClr>
              <a:defRPr sz="4200">
                <a:solidFill>
                  <a:schemeClr val="accent4">
                    <a:hueOff val="141567"/>
                    <a:satOff val="12213"/>
                    <a:lumOff val="21573"/>
                  </a:schemeClr>
                </a:solidFill>
                <a:effectLst>
                  <a:outerShdw sx="100000" sy="100000" kx="0" ky="0" algn="b" rotWithShape="0" blurRad="63500" dist="63500" dir="1860000">
                    <a:srgbClr val="000000"/>
                  </a:outerShdw>
                </a:effectLst>
                <a:latin typeface="Century Gothic"/>
                <a:ea typeface="Century Gothic"/>
                <a:cs typeface="Century Gothic"/>
                <a:sym typeface="Century Gothic"/>
              </a:defRPr>
            </a:lvl1pPr>
          </a:lstStyle>
          <a:p>
            <a:pPr/>
            <a:r>
              <a:t>Essential Attitudes of A Living Faith</a:t>
            </a:r>
          </a:p>
        </p:txBody>
      </p:sp>
      <p:pic>
        <p:nvPicPr>
          <p:cNvPr id="717" name="Image" descr="Image"/>
          <p:cNvPicPr>
            <a:picLocks noChangeAspect="0"/>
          </p:cNvPicPr>
          <p:nvPr/>
        </p:nvPicPr>
        <p:blipFill>
          <a:blip r:embed="rId4">
            <a:extLst/>
          </a:blip>
          <a:stretch>
            <a:fillRect/>
          </a:stretch>
        </p:blipFill>
        <p:spPr>
          <a:xfrm>
            <a:off x="-68716" y="-67354"/>
            <a:ext cx="13142232" cy="1283912"/>
          </a:xfrm>
          <a:prstGeom prst="rect">
            <a:avLst/>
          </a:prstGeom>
          <a:ln w="12700">
            <a:miter lim="400000"/>
          </a:ln>
          <a:effectLst>
            <a:outerShdw sx="100000" sy="100000" kx="0" ky="0" algn="b" rotWithShape="0" blurRad="190500" dist="83082" dir="5400000">
              <a:srgbClr val="000000"/>
            </a:outerShdw>
          </a:effectLst>
        </p:spPr>
      </p:pic>
      <p:pic>
        <p:nvPicPr>
          <p:cNvPr id="718" name="Image" descr="Image"/>
          <p:cNvPicPr>
            <a:picLocks noChangeAspect="0"/>
          </p:cNvPicPr>
          <p:nvPr/>
        </p:nvPicPr>
        <p:blipFill>
          <a:blip r:embed="rId4">
            <a:extLst/>
          </a:blip>
          <a:stretch>
            <a:fillRect/>
          </a:stretch>
        </p:blipFill>
        <p:spPr>
          <a:xfrm flipH="1" rot="10800000">
            <a:off x="-68716" y="8506549"/>
            <a:ext cx="13142232" cy="1283912"/>
          </a:xfrm>
          <a:prstGeom prst="rect">
            <a:avLst/>
          </a:prstGeom>
          <a:ln w="12700">
            <a:miter lim="400000"/>
          </a:ln>
          <a:effectLst>
            <a:outerShdw sx="100000" sy="100000" kx="0" ky="0" algn="b" rotWithShape="0" blurRad="190500" dist="83082" dir="17075422">
              <a:srgbClr val="000000"/>
            </a:outerShdw>
          </a:effectLst>
        </p:spPr>
      </p:pic>
      <p:sp>
        <p:nvSpPr>
          <p:cNvPr id="719" name="Charts by Don McClain…"/>
          <p:cNvSpPr txBox="1"/>
          <p:nvPr/>
        </p:nvSpPr>
        <p:spPr>
          <a:xfrm>
            <a:off x="180366" y="7075949"/>
            <a:ext cx="12644067" cy="2547818"/>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6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May 23, 2021 / West 65th Street church of Christ P.O. Box 190062 / Little Rock AR 72219 / Phone: 501-568-1062 / Email – </a:t>
            </a:r>
            <a:r>
              <a:rPr>
                <a:hlinkClick r:id="rId5" invalidUrl="" action="" tgtFrame="" tooltip="" history="1" highlightClick="0" endSnd="0"/>
              </a:rPr>
              <a:t>donmcclain@sbcglobal.net</a:t>
            </a:r>
            <a:r>
              <a:t>  </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6" invalidUrl="" action="" tgtFrame="" tooltip="" history="1" highlightClick="0" endSnd="0"/>
              </a:rPr>
              <a:t>w65stchurchofchrist.com</a:t>
            </a:r>
            <a:r>
              <a:t> </a:t>
            </a:r>
          </a:p>
        </p:txBody>
      </p:sp>
      <p:sp>
        <p:nvSpPr>
          <p:cNvPr id="720" name="(Acts 17:11,12; John 5:39-47)"/>
          <p:cNvSpPr txBox="1"/>
          <p:nvPr/>
        </p:nvSpPr>
        <p:spPr>
          <a:xfrm>
            <a:off x="4185161" y="6436030"/>
            <a:ext cx="5330801"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(Acts 17:11,12; John 5:39-47)</a:t>
            </a:r>
          </a:p>
        </p:txBody>
      </p:sp>
      <p:sp>
        <p:nvSpPr>
          <p:cNvPr id="721" name="Our Attitude Towards SCRIPTURE MATTERS"/>
          <p:cNvSpPr txBox="1"/>
          <p:nvPr/>
        </p:nvSpPr>
        <p:spPr>
          <a:xfrm>
            <a:off x="2053173" y="4763024"/>
            <a:ext cx="8898454" cy="18288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5900">
                <a:ln w="12700" cap="flat">
                  <a:solidFill>
                    <a:schemeClr val="accent3"/>
                  </a:solidFill>
                  <a:prstDash val="solid"/>
                  <a:miter lim="400000"/>
                </a:ln>
                <a:solidFill>
                  <a:srgbClr val="FFFFFF">
                    <a:alpha val="92358"/>
                  </a:srgbClr>
                </a:solidFill>
                <a:effectLst>
                  <a:outerShdw sx="100000" sy="100000" kx="0" ky="0" algn="b" rotWithShape="0" blurRad="63500" dist="63500" dir="2778768">
                    <a:srgbClr val="000000"/>
                  </a:outerShdw>
                </a:effectLst>
                <a:latin typeface="Gill Sans"/>
                <a:ea typeface="Gill Sans"/>
                <a:cs typeface="Gill Sans"/>
                <a:sym typeface="Gill Sans"/>
              </a:defRPr>
            </a:lvl1pPr>
          </a:lstStyle>
          <a:p>
            <a:pPr/>
            <a:r>
              <a:t>Our Attitude Towards SCRIPTURE MATTERS</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3" name="Psalm 119:97–104 (NKJV)…"/>
          <p:cNvSpPr txBox="1"/>
          <p:nvPr/>
        </p:nvSpPr>
        <p:spPr>
          <a:xfrm>
            <a:off x="270617" y="345934"/>
            <a:ext cx="12463566" cy="86757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700">
                <a:solidFill>
                  <a:srgbClr val="000000"/>
                </a:solidFill>
                <a:latin typeface="Times New Roman"/>
                <a:ea typeface="Times New Roman"/>
                <a:cs typeface="Times New Roman"/>
                <a:sym typeface="Times New Roman"/>
              </a:defRPr>
            </a:pPr>
            <a:r>
              <a:t>Psalm 119:97–104 (NKJV) </a:t>
            </a:r>
          </a:p>
          <a:p>
            <a:pPr defTabSz="457200">
              <a:defRPr sz="4400">
                <a:solidFill>
                  <a:srgbClr val="000000"/>
                </a:solidFill>
                <a:latin typeface="Times New Roman"/>
                <a:ea typeface="Times New Roman"/>
                <a:cs typeface="Times New Roman"/>
                <a:sym typeface="Times New Roman"/>
              </a:defRPr>
            </a:pPr>
            <a:r>
              <a:rPr baseline="31999"/>
              <a:t>97</a:t>
            </a:r>
            <a:r>
              <a:t> Oh, how I love Your law! It </a:t>
            </a:r>
            <a:r>
              <a:rPr i="1"/>
              <a:t>is</a:t>
            </a:r>
            <a:r>
              <a:t> my meditation all the day. </a:t>
            </a:r>
            <a:r>
              <a:rPr baseline="31999"/>
              <a:t>98</a:t>
            </a:r>
            <a:r>
              <a:t> You, through Your commandments, make me wiser than my enemies; For they </a:t>
            </a:r>
            <a:r>
              <a:rPr i="1"/>
              <a:t>are</a:t>
            </a:r>
            <a:r>
              <a:t> ever with me. </a:t>
            </a:r>
            <a:r>
              <a:rPr baseline="31999"/>
              <a:t>99</a:t>
            </a:r>
            <a:r>
              <a:t> I have more understanding than all my teachers, For Your testimonies </a:t>
            </a:r>
            <a:r>
              <a:rPr i="1"/>
              <a:t>are</a:t>
            </a:r>
            <a:r>
              <a:t> my meditation. </a:t>
            </a:r>
            <a:r>
              <a:rPr baseline="31999"/>
              <a:t>100</a:t>
            </a:r>
            <a:r>
              <a:t> I understand more than the ancients, Because I keep Your precepts. </a:t>
            </a:r>
            <a:r>
              <a:rPr baseline="31999"/>
              <a:t>101</a:t>
            </a:r>
            <a:r>
              <a:t> I have restrained my feet from every evil way, That I may keep Your word. </a:t>
            </a:r>
            <a:r>
              <a:rPr baseline="31999"/>
              <a:t>102</a:t>
            </a:r>
            <a:r>
              <a:t> I have not departed from Your judgments, For You Yourself have taught me. </a:t>
            </a:r>
            <a:r>
              <a:rPr baseline="31999"/>
              <a:t>103</a:t>
            </a:r>
            <a:r>
              <a:t> How sweet are Your words to my taste, </a:t>
            </a:r>
            <a:r>
              <a:rPr i="1"/>
              <a:t>Sweeter</a:t>
            </a:r>
            <a:r>
              <a:t> than honey to my mouth! </a:t>
            </a:r>
            <a:r>
              <a:rPr baseline="31999"/>
              <a:t>104</a:t>
            </a:r>
            <a:r>
              <a:t> Through Your precepts I get understanding; Therefore I hate every false way.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63" name="Image"/>
          <p:cNvGrpSpPr/>
          <p:nvPr/>
        </p:nvGrpSpPr>
        <p:grpSpPr>
          <a:xfrm flipH="1">
            <a:off x="173555" y="2040583"/>
            <a:ext cx="6486149" cy="7607301"/>
            <a:chOff x="0" y="0"/>
            <a:chExt cx="6486147" cy="7607300"/>
          </a:xfrm>
        </p:grpSpPr>
        <p:pic>
          <p:nvPicPr>
            <p:cNvPr id="462" name="Image" descr="Image"/>
            <p:cNvPicPr>
              <a:picLocks noChangeAspect="1"/>
            </p:cNvPicPr>
            <p:nvPr/>
          </p:nvPicPr>
          <p:blipFill>
            <a:blip r:embed="rId2">
              <a:extLst/>
            </a:blip>
            <a:srcRect l="51882" t="0" r="0" b="0"/>
            <a:stretch>
              <a:fillRect/>
            </a:stretch>
          </p:blipFill>
          <p:spPr>
            <a:xfrm>
              <a:off x="114300" y="76200"/>
              <a:ext cx="6257548" cy="7315200"/>
            </a:xfrm>
            <a:prstGeom prst="rect">
              <a:avLst/>
            </a:prstGeom>
            <a:ln>
              <a:noFill/>
            </a:ln>
            <a:effectLst/>
          </p:spPr>
        </p:pic>
        <p:pic>
          <p:nvPicPr>
            <p:cNvPr id="461" name="Image" descr="Image"/>
            <p:cNvPicPr>
              <a:picLocks noChangeAspect="0"/>
            </p:cNvPicPr>
            <p:nvPr/>
          </p:nvPicPr>
          <p:blipFill>
            <a:blip r:embed="rId3">
              <a:extLst/>
            </a:blip>
            <a:stretch>
              <a:fillRect/>
            </a:stretch>
          </p:blipFill>
          <p:spPr>
            <a:xfrm>
              <a:off x="0" y="0"/>
              <a:ext cx="6486148" cy="7607300"/>
            </a:xfrm>
            <a:prstGeom prst="rect">
              <a:avLst/>
            </a:prstGeom>
            <a:effectLst/>
          </p:spPr>
        </p:pic>
      </p:grpSp>
      <p:sp>
        <p:nvSpPr>
          <p:cNvPr id="464" name="“For as he thinks in his heart, so is he.”…"/>
          <p:cNvSpPr txBox="1"/>
          <p:nvPr/>
        </p:nvSpPr>
        <p:spPr>
          <a:xfrm>
            <a:off x="470006" y="2719596"/>
            <a:ext cx="5893247" cy="6249275"/>
          </a:xfrm>
          <a:prstGeom prst="rect">
            <a:avLst/>
          </a:prstGeom>
          <a:solidFill>
            <a:srgbClr val="000000">
              <a:alpha val="18925"/>
            </a:srgbClr>
          </a:solidFill>
          <a:ln w="12700">
            <a:miter lim="400000"/>
          </a:ln>
          <a:effectLst>
            <a:outerShdw sx="100000" sy="100000" kx="0" ky="0" algn="b" rotWithShape="0" blurRad="190500" dist="83082"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8900">
                <a:solidFill>
                  <a:srgbClr val="FFFFFF"/>
                </a:solidFill>
                <a:effectLst>
                  <a:outerShdw sx="100000" sy="100000" kx="0" ky="0" algn="b" rotWithShape="0" blurRad="50800" dist="63500" dir="2400000">
                    <a:srgbClr val="000000"/>
                  </a:outerShdw>
                </a:effectLst>
                <a:latin typeface="Times New Roman"/>
                <a:ea typeface="Times New Roman"/>
                <a:cs typeface="Times New Roman"/>
                <a:sym typeface="Times New Roman"/>
              </a:defRPr>
            </a:pPr>
            <a:r>
              <a:rPr baseline="31999"/>
              <a:t>“</a:t>
            </a:r>
            <a:r>
              <a:t>For as he thinks in his heart, so </a:t>
            </a:r>
            <a:r>
              <a:rPr i="1"/>
              <a:t>is</a:t>
            </a:r>
            <a:r>
              <a:t> he.”</a:t>
            </a:r>
          </a:p>
          <a:p>
            <a:pPr defTabSz="457200">
              <a:defRPr sz="6900">
                <a:solidFill>
                  <a:srgbClr val="FFFFFF"/>
                </a:solidFill>
                <a:effectLst>
                  <a:outerShdw sx="100000" sy="100000" kx="0" ky="0" algn="b" rotWithShape="0" blurRad="50800" dist="63500" dir="2400000">
                    <a:srgbClr val="000000"/>
                  </a:outerShdw>
                </a:effectLst>
                <a:latin typeface="Times New Roman"/>
                <a:ea typeface="Times New Roman"/>
                <a:cs typeface="Times New Roman"/>
                <a:sym typeface="Times New Roman"/>
              </a:defRPr>
            </a:pPr>
            <a:r>
              <a:t>Proverbs 23:7</a:t>
            </a:r>
          </a:p>
        </p:txBody>
      </p:sp>
      <p:pic>
        <p:nvPicPr>
          <p:cNvPr id="465" name="Image" descr="Image"/>
          <p:cNvPicPr>
            <a:picLocks noChangeAspect="0"/>
          </p:cNvPicPr>
          <p:nvPr/>
        </p:nvPicPr>
        <p:blipFill>
          <a:blip r:embed="rId4">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466" name="Image" descr="Image"/>
          <p:cNvPicPr>
            <a:picLocks noChangeAspect="1"/>
          </p:cNvPicPr>
          <p:nvPr/>
        </p:nvPicPr>
        <p:blipFill>
          <a:blip r:embed="rId5">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467" name="Cognitive: Your thoughts and beliefs about the subject.…"/>
          <p:cNvSpPr txBox="1"/>
          <p:nvPr/>
        </p:nvSpPr>
        <p:spPr>
          <a:xfrm>
            <a:off x="6847661" y="3425059"/>
            <a:ext cx="5893247" cy="58981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500"/>
              </a:spcBef>
              <a:buSzPct val="80000"/>
              <a:buBlip>
                <a:blip r:embed="rId6"/>
              </a:buBlip>
              <a:defRPr sz="4100"/>
            </a:pPr>
            <a:r>
              <a:rPr b="1">
                <a:latin typeface="Gill Sans"/>
                <a:ea typeface="Gill Sans"/>
                <a:cs typeface="Gill Sans"/>
                <a:sym typeface="Gill Sans"/>
              </a:rPr>
              <a:t>Cognitive</a:t>
            </a:r>
            <a:r>
              <a:t>: Your thoughts and beliefs about the subject.</a:t>
            </a:r>
          </a:p>
          <a:p>
            <a:pPr marL="685799" indent="-685799" algn="l">
              <a:spcBef>
                <a:spcPts val="1500"/>
              </a:spcBef>
              <a:buSzPct val="80000"/>
              <a:buBlip>
                <a:blip r:embed="rId6"/>
              </a:buBlip>
              <a:defRPr sz="4100"/>
            </a:pPr>
            <a:r>
              <a:rPr b="1">
                <a:latin typeface="Gill Sans"/>
                <a:ea typeface="Gill Sans"/>
                <a:cs typeface="Gill Sans"/>
                <a:sym typeface="Gill Sans"/>
              </a:rPr>
              <a:t>Affective</a:t>
            </a:r>
            <a:r>
              <a:t>: How the object, person, issue, or event makes you feel.</a:t>
            </a:r>
          </a:p>
          <a:p>
            <a:pPr marL="685799" indent="-685799" algn="l">
              <a:spcBef>
                <a:spcPts val="1500"/>
              </a:spcBef>
              <a:buSzPct val="80000"/>
              <a:buBlip>
                <a:blip r:embed="rId6"/>
              </a:buBlip>
              <a:defRPr sz="4100"/>
            </a:pPr>
            <a:r>
              <a:rPr b="1">
                <a:latin typeface="Gill Sans"/>
                <a:ea typeface="Gill Sans"/>
                <a:cs typeface="Gill Sans"/>
                <a:sym typeface="Gill Sans"/>
              </a:rPr>
              <a:t>Behavioral</a:t>
            </a:r>
            <a:r>
              <a:t>: How attitude influences your behavior.</a:t>
            </a:r>
          </a:p>
        </p:txBody>
      </p:sp>
      <p:pic>
        <p:nvPicPr>
          <p:cNvPr id="468" name="Image" descr="Image"/>
          <p:cNvPicPr>
            <a:picLocks noChangeAspect="1"/>
          </p:cNvPicPr>
          <p:nvPr/>
        </p:nvPicPr>
        <p:blipFill>
          <a:blip r:embed="rId7">
            <a:extLst/>
          </a:blip>
          <a:stretch>
            <a:fillRect/>
          </a:stretch>
        </p:blipFill>
        <p:spPr>
          <a:xfrm>
            <a:off x="6665519" y="2382213"/>
            <a:ext cx="6257529" cy="810464"/>
          </a:xfrm>
          <a:prstGeom prst="rect">
            <a:avLst/>
          </a:prstGeom>
          <a:ln w="12700">
            <a:miter lim="400000"/>
          </a:ln>
        </p:spPr>
      </p:pic>
      <p:sp>
        <p:nvSpPr>
          <p:cNvPr id="469" name="Our Attitude Towards SCRIPTURE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SCRIPTURE MATTERS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1" name="Image" descr="Image"/>
          <p:cNvPicPr>
            <a:picLocks noChangeAspect="1"/>
          </p:cNvPicPr>
          <p:nvPr/>
        </p:nvPicPr>
        <p:blipFill>
          <a:blip r:embed="rId2">
            <a:extLst/>
          </a:blip>
          <a:stretch>
            <a:fillRect/>
          </a:stretch>
        </p:blipFill>
        <p:spPr>
          <a:xfrm>
            <a:off x="7302456" y="8361238"/>
            <a:ext cx="4914901" cy="997227"/>
          </a:xfrm>
          <a:prstGeom prst="rect">
            <a:avLst/>
          </a:prstGeom>
          <a:ln w="12700">
            <a:miter lim="400000"/>
          </a:ln>
          <a:effectLst>
            <a:outerShdw sx="100000" sy="100000" kx="0" ky="0" algn="b" rotWithShape="0" blurRad="215900" dist="104529" dir="5400000">
              <a:srgbClr val="000000">
                <a:alpha val="62434"/>
              </a:srgbClr>
            </a:outerShdw>
          </a:effectLst>
        </p:spPr>
      </p:pic>
      <p:pic>
        <p:nvPicPr>
          <p:cNvPr id="472" name="Image" descr="Image"/>
          <p:cNvPicPr>
            <a:picLocks noChangeAspect="0"/>
          </p:cNvPicPr>
          <p:nvPr/>
        </p:nvPicPr>
        <p:blipFill>
          <a:blip r:embed="rId3">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grpSp>
        <p:nvGrpSpPr>
          <p:cNvPr id="475" name="Image"/>
          <p:cNvGrpSpPr/>
          <p:nvPr/>
        </p:nvGrpSpPr>
        <p:grpSpPr>
          <a:xfrm flipH="1">
            <a:off x="173555" y="2040583"/>
            <a:ext cx="6486149" cy="7607301"/>
            <a:chOff x="0" y="0"/>
            <a:chExt cx="6486147" cy="7607300"/>
          </a:xfrm>
        </p:grpSpPr>
        <p:pic>
          <p:nvPicPr>
            <p:cNvPr id="474" name="Image" descr="Image"/>
            <p:cNvPicPr>
              <a:picLocks noChangeAspect="1"/>
            </p:cNvPicPr>
            <p:nvPr/>
          </p:nvPicPr>
          <p:blipFill>
            <a:blip r:embed="rId4">
              <a:extLst/>
            </a:blip>
            <a:srcRect l="51882" t="0" r="0" b="0"/>
            <a:stretch>
              <a:fillRect/>
            </a:stretch>
          </p:blipFill>
          <p:spPr>
            <a:xfrm>
              <a:off x="114300" y="76200"/>
              <a:ext cx="6257548" cy="7315200"/>
            </a:xfrm>
            <a:prstGeom prst="rect">
              <a:avLst/>
            </a:prstGeom>
            <a:ln>
              <a:noFill/>
            </a:ln>
            <a:effectLst/>
          </p:spPr>
        </p:pic>
        <p:pic>
          <p:nvPicPr>
            <p:cNvPr id="473" name="Image" descr="Image"/>
            <p:cNvPicPr>
              <a:picLocks noChangeAspect="0"/>
            </p:cNvPicPr>
            <p:nvPr/>
          </p:nvPicPr>
          <p:blipFill>
            <a:blip r:embed="rId5">
              <a:extLst/>
            </a:blip>
            <a:stretch>
              <a:fillRect/>
            </a:stretch>
          </p:blipFill>
          <p:spPr>
            <a:xfrm>
              <a:off x="0" y="0"/>
              <a:ext cx="6486148" cy="7607300"/>
            </a:xfrm>
            <a:prstGeom prst="rect">
              <a:avLst/>
            </a:prstGeom>
            <a:effectLst/>
          </p:spPr>
        </p:pic>
      </p:grpSp>
      <p:pic>
        <p:nvPicPr>
          <p:cNvPr id="476" name="Image" descr="Image"/>
          <p:cNvPicPr>
            <a:picLocks noChangeAspect="1"/>
          </p:cNvPicPr>
          <p:nvPr/>
        </p:nvPicPr>
        <p:blipFill>
          <a:blip r:embed="rId6">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pic>
        <p:nvPicPr>
          <p:cNvPr id="477" name="Image" descr="Image"/>
          <p:cNvPicPr>
            <a:picLocks noChangeAspect="1"/>
          </p:cNvPicPr>
          <p:nvPr/>
        </p:nvPicPr>
        <p:blipFill>
          <a:blip r:embed="rId7">
            <a:extLst/>
          </a:blip>
          <a:stretch>
            <a:fillRect/>
          </a:stretch>
        </p:blipFill>
        <p:spPr>
          <a:xfrm>
            <a:off x="7302456" y="2330002"/>
            <a:ext cx="4914901" cy="997227"/>
          </a:xfrm>
          <a:prstGeom prst="rect">
            <a:avLst/>
          </a:prstGeom>
          <a:ln w="12700">
            <a:miter lim="400000"/>
          </a:ln>
          <a:effectLst>
            <a:outerShdw sx="100000" sy="100000" kx="0" ky="0" algn="b" rotWithShape="0" blurRad="215900" dist="104529" dir="5400000">
              <a:srgbClr val="000000">
                <a:alpha val="62434"/>
              </a:srgbClr>
            </a:outerShdw>
          </a:effectLst>
        </p:spPr>
      </p:pic>
      <p:pic>
        <p:nvPicPr>
          <p:cNvPr id="478" name="Image" descr="Image"/>
          <p:cNvPicPr>
            <a:picLocks noChangeAspect="1"/>
          </p:cNvPicPr>
          <p:nvPr/>
        </p:nvPicPr>
        <p:blipFill>
          <a:blip r:embed="rId8">
            <a:extLst/>
          </a:blip>
          <a:stretch>
            <a:fillRect/>
          </a:stretch>
        </p:blipFill>
        <p:spPr>
          <a:xfrm>
            <a:off x="7302456" y="3524377"/>
            <a:ext cx="4914901" cy="1020971"/>
          </a:xfrm>
          <a:prstGeom prst="rect">
            <a:avLst/>
          </a:prstGeom>
          <a:ln w="12700">
            <a:miter lim="400000"/>
          </a:ln>
          <a:effectLst>
            <a:outerShdw sx="100000" sy="100000" kx="0" ky="0" algn="b" rotWithShape="0" blurRad="215900" dist="104529" dir="5400000">
              <a:srgbClr val="000000">
                <a:alpha val="62434"/>
              </a:srgbClr>
            </a:outerShdw>
          </a:effectLst>
        </p:spPr>
      </p:pic>
      <p:pic>
        <p:nvPicPr>
          <p:cNvPr id="479" name="Image" descr="Image"/>
          <p:cNvPicPr>
            <a:picLocks noChangeAspect="1"/>
          </p:cNvPicPr>
          <p:nvPr/>
        </p:nvPicPr>
        <p:blipFill>
          <a:blip r:embed="rId9">
            <a:extLst/>
          </a:blip>
          <a:stretch>
            <a:fillRect/>
          </a:stretch>
        </p:blipFill>
        <p:spPr>
          <a:xfrm>
            <a:off x="7302456" y="5948744"/>
            <a:ext cx="4914901" cy="997227"/>
          </a:xfrm>
          <a:prstGeom prst="rect">
            <a:avLst/>
          </a:prstGeom>
          <a:ln w="12700">
            <a:miter lim="400000"/>
          </a:ln>
          <a:effectLst>
            <a:outerShdw sx="100000" sy="100000" kx="0" ky="0" algn="b" rotWithShape="0" blurRad="215900" dist="104529" dir="5400000">
              <a:srgbClr val="000000">
                <a:alpha val="62434"/>
              </a:srgbClr>
            </a:outerShdw>
          </a:effectLst>
        </p:spPr>
      </p:pic>
      <p:pic>
        <p:nvPicPr>
          <p:cNvPr id="480" name="Image" descr="Image"/>
          <p:cNvPicPr>
            <a:picLocks noChangeAspect="1"/>
          </p:cNvPicPr>
          <p:nvPr/>
        </p:nvPicPr>
        <p:blipFill>
          <a:blip r:embed="rId10">
            <a:extLst/>
          </a:blip>
          <a:stretch>
            <a:fillRect/>
          </a:stretch>
        </p:blipFill>
        <p:spPr>
          <a:xfrm>
            <a:off x="7302456" y="4742496"/>
            <a:ext cx="4914901" cy="997228"/>
          </a:xfrm>
          <a:prstGeom prst="rect">
            <a:avLst/>
          </a:prstGeom>
          <a:ln w="12700">
            <a:miter lim="400000"/>
          </a:ln>
          <a:effectLst>
            <a:outerShdw sx="100000" sy="100000" kx="0" ky="0" algn="b" rotWithShape="0" blurRad="215900" dist="104529" dir="5400000">
              <a:srgbClr val="000000">
                <a:alpha val="62434"/>
              </a:srgbClr>
            </a:outerShdw>
          </a:effectLst>
        </p:spPr>
      </p:pic>
      <p:pic>
        <p:nvPicPr>
          <p:cNvPr id="481" name="Image" descr="Image"/>
          <p:cNvPicPr>
            <a:picLocks noChangeAspect="1"/>
          </p:cNvPicPr>
          <p:nvPr/>
        </p:nvPicPr>
        <p:blipFill>
          <a:blip r:embed="rId11">
            <a:extLst/>
          </a:blip>
          <a:stretch>
            <a:fillRect/>
          </a:stretch>
        </p:blipFill>
        <p:spPr>
          <a:xfrm>
            <a:off x="7302456" y="7131247"/>
            <a:ext cx="4914901" cy="1020971"/>
          </a:xfrm>
          <a:prstGeom prst="rect">
            <a:avLst/>
          </a:prstGeom>
          <a:ln w="12700">
            <a:miter lim="400000"/>
          </a:ln>
          <a:effectLst>
            <a:outerShdw sx="100000" sy="100000" kx="0" ky="0" algn="b" rotWithShape="0" blurRad="215900" dist="104529" dir="5400000">
              <a:srgbClr val="000000">
                <a:alpha val="62434"/>
              </a:srgbClr>
            </a:outerShdw>
          </a:effectLst>
        </p:spPr>
      </p:pic>
      <p:sp>
        <p:nvSpPr>
          <p:cNvPr id="482" name="FAMILIAR BIBLE TERMS"/>
          <p:cNvSpPr txBox="1"/>
          <p:nvPr/>
        </p:nvSpPr>
        <p:spPr>
          <a:xfrm>
            <a:off x="593671" y="6919672"/>
            <a:ext cx="5645917" cy="182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5800">
                <a:ln w="12700" cap="flat">
                  <a:solidFill>
                    <a:srgbClr val="FFFFFF"/>
                  </a:solidFill>
                  <a:prstDash val="solid"/>
                  <a:miter lim="400000"/>
                </a:ln>
                <a:solidFill>
                  <a:srgbClr val="B4B4B4"/>
                </a:solidFill>
                <a:effectLst>
                  <a:outerShdw sx="100000" sy="100000" kx="0" ky="0" algn="b" rotWithShape="0" blurRad="63500" dist="63500" dir="18900000">
                    <a:srgbClr val="000000"/>
                  </a:outerShdw>
                </a:effectLst>
                <a:latin typeface="Gill Sans"/>
                <a:ea typeface="Gill Sans"/>
                <a:cs typeface="Gill Sans"/>
                <a:sym typeface="Gill Sans"/>
              </a:defRPr>
            </a:lvl1pPr>
          </a:lstStyle>
          <a:p>
            <a:pPr/>
            <a:r>
              <a:t>FAMILIAR BIBLE TERMS</a:t>
            </a:r>
          </a:p>
        </p:txBody>
      </p:sp>
      <p:sp>
        <p:nvSpPr>
          <p:cNvPr id="483" name="{"/>
          <p:cNvSpPr txBox="1"/>
          <p:nvPr/>
        </p:nvSpPr>
        <p:spPr>
          <a:xfrm>
            <a:off x="5988821" y="5050349"/>
            <a:ext cx="1383061" cy="4419601"/>
          </a:xfrm>
          <a:prstGeom prst="rect">
            <a:avLst/>
          </a:prstGeom>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0">
                <a:solidFill>
                  <a:schemeClr val="accent3">
                    <a:hueOff val="198700"/>
                    <a:satOff val="21248"/>
                    <a:lumOff val="19305"/>
                  </a:schemeClr>
                </a:solidFill>
              </a:defRPr>
            </a:lvl1pPr>
          </a:lstStyle>
          <a:p>
            <a:pPr/>
            <a:r>
              <a:t>{</a:t>
            </a:r>
          </a:p>
        </p:txBody>
      </p:sp>
      <p:sp>
        <p:nvSpPr>
          <p:cNvPr id="484" name="Our Attitude Towards SCRIPTURE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SCRIPTURE MATTERS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77"/>
                                        </p:tgtEl>
                                        <p:attrNameLst>
                                          <p:attrName>style.visibility</p:attrName>
                                        </p:attrNameLst>
                                      </p:cBhvr>
                                      <p:to>
                                        <p:strVal val="visible"/>
                                      </p:to>
                                    </p:set>
                                    <p:animEffect filter="wipe(left)" transition="in">
                                      <p:cBhvr>
                                        <p:cTn id="7" dur="500"/>
                                        <p:tgtEl>
                                          <p:spTgt spid="47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478"/>
                                        </p:tgtEl>
                                        <p:attrNameLst>
                                          <p:attrName>style.visibility</p:attrName>
                                        </p:attrNameLst>
                                      </p:cBhvr>
                                      <p:to>
                                        <p:strVal val="visible"/>
                                      </p:to>
                                    </p:set>
                                    <p:animEffect filter="wipe(left)" transition="in">
                                      <p:cBhvr>
                                        <p:cTn id="12" dur="1500"/>
                                        <p:tgtEl>
                                          <p:spTgt spid="478"/>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480"/>
                                        </p:tgtEl>
                                        <p:attrNameLst>
                                          <p:attrName>style.visibility</p:attrName>
                                        </p:attrNameLst>
                                      </p:cBhvr>
                                      <p:to>
                                        <p:strVal val="visible"/>
                                      </p:to>
                                    </p:set>
                                    <p:animEffect filter="wipe(left)" transition="in">
                                      <p:cBhvr>
                                        <p:cTn id="17" dur="1500"/>
                                        <p:tgtEl>
                                          <p:spTgt spid="480"/>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479"/>
                                        </p:tgtEl>
                                        <p:attrNameLst>
                                          <p:attrName>style.visibility</p:attrName>
                                        </p:attrNameLst>
                                      </p:cBhvr>
                                      <p:to>
                                        <p:strVal val="visible"/>
                                      </p:to>
                                    </p:set>
                                    <p:animEffect filter="wipe(left)" transition="in">
                                      <p:cBhvr>
                                        <p:cTn id="22" dur="1500"/>
                                        <p:tgtEl>
                                          <p:spTgt spid="479"/>
                                        </p:tgtEl>
                                      </p:cBhvr>
                                    </p:animEffect>
                                  </p:childTnLst>
                                </p:cTn>
                              </p:par>
                            </p:childTnLst>
                          </p:cTn>
                        </p:par>
                        <p:par>
                          <p:cTn id="23" fill="hold">
                            <p:stCondLst>
                              <p:cond delay="1500"/>
                            </p:stCondLst>
                            <p:childTnLst>
                              <p:par>
                                <p:cTn id="24" presetClass="entr" nodeType="afterEffect" presetSubtype="8" presetID="22" grpId="5" fill="hold">
                                  <p:stCondLst>
                                    <p:cond delay="0"/>
                                  </p:stCondLst>
                                  <p:iterate type="el" backwards="0">
                                    <p:tmAbs val="0"/>
                                  </p:iterate>
                                  <p:childTnLst>
                                    <p:set>
                                      <p:cBhvr>
                                        <p:cTn id="25" fill="hold"/>
                                        <p:tgtEl>
                                          <p:spTgt spid="481"/>
                                        </p:tgtEl>
                                        <p:attrNameLst>
                                          <p:attrName>style.visibility</p:attrName>
                                        </p:attrNameLst>
                                      </p:cBhvr>
                                      <p:to>
                                        <p:strVal val="visible"/>
                                      </p:to>
                                    </p:set>
                                    <p:animEffect filter="wipe(left)" transition="in">
                                      <p:cBhvr>
                                        <p:cTn id="26" dur="1500"/>
                                        <p:tgtEl>
                                          <p:spTgt spid="481"/>
                                        </p:tgtEl>
                                      </p:cBhvr>
                                    </p:animEffect>
                                  </p:childTnLst>
                                </p:cTn>
                              </p:par>
                            </p:childTnLst>
                          </p:cTn>
                        </p:par>
                        <p:par>
                          <p:cTn id="27" fill="hold">
                            <p:stCondLst>
                              <p:cond delay="3000"/>
                            </p:stCondLst>
                            <p:childTnLst>
                              <p:par>
                                <p:cTn id="28" presetClass="entr" nodeType="afterEffect" presetSubtype="8" presetID="22" grpId="6" fill="hold">
                                  <p:stCondLst>
                                    <p:cond delay="0"/>
                                  </p:stCondLst>
                                  <p:iterate type="el" backwards="0">
                                    <p:tmAbs val="0"/>
                                  </p:iterate>
                                  <p:childTnLst>
                                    <p:set>
                                      <p:cBhvr>
                                        <p:cTn id="29" fill="hold"/>
                                        <p:tgtEl>
                                          <p:spTgt spid="471"/>
                                        </p:tgtEl>
                                        <p:attrNameLst>
                                          <p:attrName>style.visibility</p:attrName>
                                        </p:attrNameLst>
                                      </p:cBhvr>
                                      <p:to>
                                        <p:strVal val="visible"/>
                                      </p:to>
                                    </p:set>
                                    <p:animEffect filter="wipe(left)" transition="in">
                                      <p:cBhvr>
                                        <p:cTn id="30" dur="1500"/>
                                        <p:tgtEl>
                                          <p:spTgt spid="471"/>
                                        </p:tgtEl>
                                      </p:cBhvr>
                                    </p:animEffect>
                                  </p:childTnLst>
                                </p:cTn>
                              </p:par>
                            </p:childTnLst>
                          </p:cTn>
                        </p:par>
                        <p:par>
                          <p:cTn id="31" fill="hold">
                            <p:stCondLst>
                              <p:cond delay="4500"/>
                            </p:stCondLst>
                            <p:childTnLst>
                              <p:par>
                                <p:cTn id="32" presetClass="entr" nodeType="afterEffect" presetSubtype="8" presetID="22" grpId="7" fill="hold">
                                  <p:stCondLst>
                                    <p:cond delay="0"/>
                                  </p:stCondLst>
                                  <p:iterate type="el" backwards="0">
                                    <p:tmAbs val="0"/>
                                  </p:iterate>
                                  <p:childTnLst>
                                    <p:set>
                                      <p:cBhvr>
                                        <p:cTn id="33" fill="hold"/>
                                        <p:tgtEl>
                                          <p:spTgt spid="482"/>
                                        </p:tgtEl>
                                        <p:attrNameLst>
                                          <p:attrName>style.visibility</p:attrName>
                                        </p:attrNameLst>
                                      </p:cBhvr>
                                      <p:to>
                                        <p:strVal val="visible"/>
                                      </p:to>
                                    </p:set>
                                    <p:animEffect filter="wipe(left)" transition="in">
                                      <p:cBhvr>
                                        <p:cTn id="34" dur="1500"/>
                                        <p:tgtEl>
                                          <p:spTgt spid="482"/>
                                        </p:tgtEl>
                                      </p:cBhvr>
                                    </p:animEffect>
                                  </p:childTnLst>
                                </p:cTn>
                              </p:par>
                            </p:childTnLst>
                          </p:cTn>
                        </p:par>
                        <p:par>
                          <p:cTn id="35" fill="hold">
                            <p:stCondLst>
                              <p:cond delay="6000"/>
                            </p:stCondLst>
                            <p:childTnLst>
                              <p:par>
                                <p:cTn id="36" presetClass="entr" nodeType="afterEffect" presetSubtype="8" presetID="22" grpId="8" fill="hold">
                                  <p:stCondLst>
                                    <p:cond delay="0"/>
                                  </p:stCondLst>
                                  <p:iterate type="el" backwards="0">
                                    <p:tmAbs val="0"/>
                                  </p:iterate>
                                  <p:childTnLst>
                                    <p:set>
                                      <p:cBhvr>
                                        <p:cTn id="37" fill="hold"/>
                                        <p:tgtEl>
                                          <p:spTgt spid="483"/>
                                        </p:tgtEl>
                                        <p:attrNameLst>
                                          <p:attrName>style.visibility</p:attrName>
                                        </p:attrNameLst>
                                      </p:cBhvr>
                                      <p:to>
                                        <p:strVal val="visible"/>
                                      </p:to>
                                    </p:set>
                                    <p:animEffect filter="wipe(left)" transition="in">
                                      <p:cBhvr>
                                        <p:cTn id="38" dur="1000"/>
                                        <p:tgtEl>
                                          <p:spTgt spid="4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8" grpId="2"/>
      <p:bldP build="whole" bldLvl="1" animBg="1" rev="0" advAuto="0" spid="479" grpId="4"/>
      <p:bldP build="whole" bldLvl="1" animBg="1" rev="0" advAuto="0" spid="471" grpId="6"/>
      <p:bldP build="whole" bldLvl="1" animBg="1" rev="0" advAuto="0" spid="477" grpId="1"/>
      <p:bldP build="whole" bldLvl="1" animBg="1" rev="0" advAuto="0" spid="480" grpId="3"/>
      <p:bldP build="whole" bldLvl="1" animBg="1" rev="0" advAuto="0" spid="483" grpId="8"/>
      <p:bldP build="whole" bldLvl="1" animBg="1" rev="0" advAuto="0" spid="481" grpId="5"/>
      <p:bldP build="whole" bldLvl="1" animBg="1" rev="0" advAuto="0" spid="482" grpId="7"/>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6"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487"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488" name="Acts 17:10–13 (NKJV)…"/>
          <p:cNvSpPr txBox="1"/>
          <p:nvPr/>
        </p:nvSpPr>
        <p:spPr>
          <a:xfrm>
            <a:off x="281686" y="1985600"/>
            <a:ext cx="12441428" cy="75851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Acts 17:10–13 (NKJV) </a:t>
            </a:r>
          </a:p>
          <a:p>
            <a:pPr defTabSz="457200">
              <a:defRPr sz="4100">
                <a:solidFill>
                  <a:srgbClr val="000000"/>
                </a:solidFill>
                <a:latin typeface="Times New Roman"/>
                <a:ea typeface="Times New Roman"/>
                <a:cs typeface="Times New Roman"/>
                <a:sym typeface="Times New Roman"/>
              </a:defRPr>
            </a:pPr>
            <a:r>
              <a:rPr baseline="31999"/>
              <a:t>10</a:t>
            </a:r>
            <a:r>
              <a:t> Then the brethren immediately sent Paul and Silas away by night to Berea. When they arrived, they went into the synagogue of the Jews. </a:t>
            </a:r>
            <a:r>
              <a:rPr baseline="31999"/>
              <a:t>11</a:t>
            </a:r>
            <a:r>
              <a:t> These were more fair-minded than those in Thessalonica, in that they received the word with all readiness, and searched the Scriptures daily </a:t>
            </a:r>
            <a:r>
              <a:rPr i="1"/>
              <a:t>to find out</a:t>
            </a:r>
            <a:r>
              <a:t> whether these things were so. </a:t>
            </a:r>
            <a:r>
              <a:rPr baseline="31999"/>
              <a:t>12</a:t>
            </a:r>
            <a:r>
              <a:t> Therefore many of them believed, and also not a few of the Greeks, prominent women as well as men. </a:t>
            </a:r>
            <a:r>
              <a:rPr baseline="31999"/>
              <a:t>13</a:t>
            </a:r>
            <a:r>
              <a:t> But when the Jews from Thessalonica learned that the word of God was preached by Paul at Berea, they came there also and stirred up the crowds.</a:t>
            </a:r>
          </a:p>
        </p:txBody>
      </p:sp>
      <p:sp>
        <p:nvSpPr>
          <p:cNvPr id="489" name="Our Attitude Towards SCRIPTURE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SCRIPTURE MATTERS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1" name="HONEST / WILLING TO HAVE BELIEFS CHALLENGED - LISTENED TO EVIDENCE."/>
          <p:cNvSpPr/>
          <p:nvPr/>
        </p:nvSpPr>
        <p:spPr>
          <a:xfrm>
            <a:off x="360722" y="7849725"/>
            <a:ext cx="6400315" cy="1612901"/>
          </a:xfrm>
          <a:prstGeom prst="roundRect">
            <a:avLst>
              <a:gd name="adj" fmla="val 11811"/>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b="1" sz="4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pPr>
            <a:r>
              <a:t>HONEST / </a:t>
            </a:r>
            <a:r>
              <a:rPr sz="2500"/>
              <a:t>WILLING TO HAVE BELIEFS CHALLENGED - LISTENED TO EVIDENCE.</a:t>
            </a:r>
          </a:p>
        </p:txBody>
      </p:sp>
      <p:sp>
        <p:nvSpPr>
          <p:cNvPr id="492" name="Acts 17:10–13 (NKJV)…"/>
          <p:cNvSpPr txBox="1"/>
          <p:nvPr/>
        </p:nvSpPr>
        <p:spPr>
          <a:xfrm>
            <a:off x="7175370" y="1859896"/>
            <a:ext cx="5519809" cy="77756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500">
                <a:solidFill>
                  <a:srgbClr val="000000"/>
                </a:solidFill>
                <a:latin typeface="Times New Roman"/>
                <a:ea typeface="Times New Roman"/>
                <a:cs typeface="Times New Roman"/>
                <a:sym typeface="Times New Roman"/>
              </a:defRPr>
            </a:pPr>
            <a:r>
              <a:t>Acts 17:10–13 (NKJV) </a:t>
            </a:r>
          </a:p>
          <a:p>
            <a:pPr defTabSz="457200">
              <a:defRPr sz="4100">
                <a:solidFill>
                  <a:srgbClr val="000000"/>
                </a:solidFill>
                <a:latin typeface="Times New Roman"/>
                <a:ea typeface="Times New Roman"/>
                <a:cs typeface="Times New Roman"/>
                <a:sym typeface="Times New Roman"/>
              </a:defRPr>
            </a:pPr>
            <a:r>
              <a:rPr baseline="31999"/>
              <a:t>11</a:t>
            </a:r>
            <a:r>
              <a:t> These were more fair-minded than those in Thessalonica, in that they received the word with all readiness, and searched the Scriptures daily </a:t>
            </a:r>
            <a:r>
              <a:rPr i="1"/>
              <a:t>to find out</a:t>
            </a:r>
            <a:r>
              <a:t> whether these things were so. </a:t>
            </a:r>
            <a:r>
              <a:rPr baseline="31999"/>
              <a:t>12</a:t>
            </a:r>
            <a:r>
              <a:t> Therefore many of them believed, …</a:t>
            </a:r>
          </a:p>
        </p:txBody>
      </p:sp>
      <p:pic>
        <p:nvPicPr>
          <p:cNvPr id="493" name="Image" descr="Image"/>
          <p:cNvPicPr>
            <a:picLocks noChangeAspect="0"/>
          </p:cNvPicPr>
          <p:nvPr/>
        </p:nvPicPr>
        <p:blipFill>
          <a:blip r:embed="rId2">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494" name="Image" descr="Image"/>
          <p:cNvPicPr>
            <a:picLocks noChangeAspect="1"/>
          </p:cNvPicPr>
          <p:nvPr/>
        </p:nvPicPr>
        <p:blipFill>
          <a:blip r:embed="rId3">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495" name="Our Attitude Towards SCRIPTURE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SCRIPTURE MATTERS</a:t>
            </a:r>
          </a:p>
        </p:txBody>
      </p:sp>
      <p:sp>
        <p:nvSpPr>
          <p:cNvPr id="496" name="ACCEPTED / EVIDENCE CHANGED THEIR  MINDS - BELIEVED / REPENTED / OBEYED"/>
          <p:cNvSpPr/>
          <p:nvPr/>
        </p:nvSpPr>
        <p:spPr>
          <a:xfrm>
            <a:off x="360722" y="2142249"/>
            <a:ext cx="6400315" cy="1612901"/>
          </a:xfrm>
          <a:prstGeom prst="roundRect">
            <a:avLst>
              <a:gd name="adj" fmla="val 11811"/>
            </a:avLst>
          </a:prstGeom>
          <a:gradFill>
            <a:gsLst>
              <a:gs pos="0">
                <a:schemeClr val="accent6">
                  <a:hueOff val="-193447"/>
                  <a:satOff val="3713"/>
                  <a:lumOff val="11329"/>
                </a:schemeClr>
              </a:gs>
              <a:gs pos="100000">
                <a:schemeClr val="accent6">
                  <a:satOff val="1848"/>
                  <a:lumOff val="-15262"/>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b="1" sz="4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pPr>
            <a:r>
              <a:t>ACCEPTED / </a:t>
            </a:r>
            <a:r>
              <a:rPr sz="2500"/>
              <a:t>EVIDENCE CHANGED THEIR  MINDS - BELIEVED / REPENTED / OBEYED</a:t>
            </a:r>
          </a:p>
        </p:txBody>
      </p:sp>
      <p:sp>
        <p:nvSpPr>
          <p:cNvPr id="497" name="VALUED TRUTH /  NOT GULLIBLE - EXAMINED EVIDENCE OBJECTIVELY."/>
          <p:cNvSpPr/>
          <p:nvPr/>
        </p:nvSpPr>
        <p:spPr>
          <a:xfrm>
            <a:off x="360722" y="4044741"/>
            <a:ext cx="6400315" cy="1612901"/>
          </a:xfrm>
          <a:prstGeom prst="roundRect">
            <a:avLst>
              <a:gd name="adj" fmla="val 11811"/>
            </a:avLst>
          </a:prstGeom>
          <a:gradFill>
            <a:gsLst>
              <a:gs pos="0">
                <a:srgbClr val="009193"/>
              </a:gs>
              <a:gs pos="100000">
                <a:srgbClr val="212121"/>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b="1" sz="4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pPr>
            <a:r>
              <a:t>VALUED TRUTH / </a:t>
            </a:r>
            <a:br/>
            <a:r>
              <a:rPr sz="2500"/>
              <a:t>NOT GULLIBLE - EXAMINED EVIDENCE OBJECTIVELY.</a:t>
            </a:r>
          </a:p>
        </p:txBody>
      </p:sp>
      <p:sp>
        <p:nvSpPr>
          <p:cNvPr id="498" name="MEEK / WILLING TO BE CHANGED BY THE TRUTH IF INFORMATION CONFIRMED."/>
          <p:cNvSpPr/>
          <p:nvPr/>
        </p:nvSpPr>
        <p:spPr>
          <a:xfrm>
            <a:off x="360722" y="5947233"/>
            <a:ext cx="6400315" cy="1612901"/>
          </a:xfrm>
          <a:prstGeom prst="roundRect">
            <a:avLst>
              <a:gd name="adj" fmla="val 11811"/>
            </a:avLst>
          </a:prstGeom>
          <a:gradFill>
            <a:gsLst>
              <a:gs pos="0">
                <a:schemeClr val="accent3"/>
              </a:gs>
              <a:gs pos="100000">
                <a:schemeClr val="accent3">
                  <a:satOff val="2194"/>
                  <a:lumOff val="-10817"/>
                </a:scheme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lstStyle/>
          <a:p>
            <a:pPr>
              <a:defRPr b="1" sz="4700">
                <a:ln w="12700" cap="flat">
                  <a:solidFill>
                    <a:srgbClr val="000000"/>
                  </a:solidFill>
                  <a:prstDash val="solid"/>
                  <a:miter lim="400000"/>
                </a:ln>
                <a:solidFill>
                  <a:srgbClr val="FFFFFF"/>
                </a:solidFill>
                <a:effectLst>
                  <a:outerShdw sx="100000" sy="100000" kx="0" ky="0" algn="b" rotWithShape="0" blurRad="63500" dist="63500" dir="1860000">
                    <a:srgbClr val="000000"/>
                  </a:outerShdw>
                </a:effectLst>
                <a:latin typeface="Gill Sans"/>
                <a:ea typeface="Gill Sans"/>
                <a:cs typeface="Gill Sans"/>
                <a:sym typeface="Gill Sans"/>
              </a:defRPr>
            </a:pPr>
            <a:r>
              <a:t>MEEK / </a:t>
            </a:r>
            <a:r>
              <a:rPr sz="2500"/>
              <a:t>WILLING TO BE CHANGED BY THE TRUTH IF INFORMATION CONFIRMED.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491"/>
                                        </p:tgtEl>
                                        <p:attrNameLst>
                                          <p:attrName>style.visibility</p:attrName>
                                        </p:attrNameLst>
                                      </p:cBhvr>
                                      <p:to>
                                        <p:strVal val="visible"/>
                                      </p:to>
                                    </p:set>
                                    <p:anim calcmode="lin" valueType="num">
                                      <p:cBhvr>
                                        <p:cTn id="7" dur="1500" fill="hold"/>
                                        <p:tgtEl>
                                          <p:spTgt spid="491"/>
                                        </p:tgtEl>
                                        <p:attrNameLst>
                                          <p:attrName>ppt_x</p:attrName>
                                        </p:attrNameLst>
                                      </p:cBhvr>
                                      <p:tavLst>
                                        <p:tav tm="0">
                                          <p:val>
                                            <p:strVal val="#ppt_x"/>
                                          </p:val>
                                        </p:tav>
                                        <p:tav tm="100000">
                                          <p:val>
                                            <p:strVal val="#ppt_x"/>
                                          </p:val>
                                        </p:tav>
                                      </p:tavLst>
                                    </p:anim>
                                    <p:anim calcmode="lin" valueType="num">
                                      <p:cBhvr>
                                        <p:cTn id="8" dur="1500" fill="hold"/>
                                        <p:tgtEl>
                                          <p:spTgt spid="49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498"/>
                                        </p:tgtEl>
                                        <p:attrNameLst>
                                          <p:attrName>style.visibility</p:attrName>
                                        </p:attrNameLst>
                                      </p:cBhvr>
                                      <p:to>
                                        <p:strVal val="visible"/>
                                      </p:to>
                                    </p:set>
                                    <p:anim calcmode="lin" valueType="num">
                                      <p:cBhvr>
                                        <p:cTn id="13" dur="1500" fill="hold"/>
                                        <p:tgtEl>
                                          <p:spTgt spid="498"/>
                                        </p:tgtEl>
                                        <p:attrNameLst>
                                          <p:attrName>ppt_x</p:attrName>
                                        </p:attrNameLst>
                                      </p:cBhvr>
                                      <p:tavLst>
                                        <p:tav tm="0">
                                          <p:val>
                                            <p:strVal val="#ppt_x"/>
                                          </p:val>
                                        </p:tav>
                                        <p:tav tm="100000">
                                          <p:val>
                                            <p:strVal val="#ppt_x"/>
                                          </p:val>
                                        </p:tav>
                                      </p:tavLst>
                                    </p:anim>
                                    <p:anim calcmode="lin" valueType="num">
                                      <p:cBhvr>
                                        <p:cTn id="14" dur="1500" fill="hold"/>
                                        <p:tgtEl>
                                          <p:spTgt spid="49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 presetID="2" grpId="3" fill="hold">
                                  <p:stCondLst>
                                    <p:cond delay="0"/>
                                  </p:stCondLst>
                                  <p:iterate type="el" backwards="0">
                                    <p:tmAbs val="0"/>
                                  </p:iterate>
                                  <p:childTnLst>
                                    <p:set>
                                      <p:cBhvr>
                                        <p:cTn id="18" fill="hold"/>
                                        <p:tgtEl>
                                          <p:spTgt spid="497"/>
                                        </p:tgtEl>
                                        <p:attrNameLst>
                                          <p:attrName>style.visibility</p:attrName>
                                        </p:attrNameLst>
                                      </p:cBhvr>
                                      <p:to>
                                        <p:strVal val="visible"/>
                                      </p:to>
                                    </p:set>
                                    <p:anim calcmode="lin" valueType="num">
                                      <p:cBhvr>
                                        <p:cTn id="19" dur="1500" fill="hold"/>
                                        <p:tgtEl>
                                          <p:spTgt spid="497"/>
                                        </p:tgtEl>
                                        <p:attrNameLst>
                                          <p:attrName>ppt_x</p:attrName>
                                        </p:attrNameLst>
                                      </p:cBhvr>
                                      <p:tavLst>
                                        <p:tav tm="0">
                                          <p:val>
                                            <p:strVal val="#ppt_x"/>
                                          </p:val>
                                        </p:tav>
                                        <p:tav tm="100000">
                                          <p:val>
                                            <p:strVal val="#ppt_x"/>
                                          </p:val>
                                        </p:tav>
                                      </p:tavLst>
                                    </p:anim>
                                    <p:anim calcmode="lin" valueType="num">
                                      <p:cBhvr>
                                        <p:cTn id="20" dur="1500" fill="hold"/>
                                        <p:tgtEl>
                                          <p:spTgt spid="49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 presetID="2" grpId="4" fill="hold">
                                  <p:stCondLst>
                                    <p:cond delay="0"/>
                                  </p:stCondLst>
                                  <p:iterate type="el" backwards="0">
                                    <p:tmAbs val="0"/>
                                  </p:iterate>
                                  <p:childTnLst>
                                    <p:set>
                                      <p:cBhvr>
                                        <p:cTn id="24" fill="hold"/>
                                        <p:tgtEl>
                                          <p:spTgt spid="496"/>
                                        </p:tgtEl>
                                        <p:attrNameLst>
                                          <p:attrName>style.visibility</p:attrName>
                                        </p:attrNameLst>
                                      </p:cBhvr>
                                      <p:to>
                                        <p:strVal val="visible"/>
                                      </p:to>
                                    </p:set>
                                    <p:anim calcmode="lin" valueType="num">
                                      <p:cBhvr>
                                        <p:cTn id="25" dur="1500" fill="hold"/>
                                        <p:tgtEl>
                                          <p:spTgt spid="496"/>
                                        </p:tgtEl>
                                        <p:attrNameLst>
                                          <p:attrName>ppt_x</p:attrName>
                                        </p:attrNameLst>
                                      </p:cBhvr>
                                      <p:tavLst>
                                        <p:tav tm="0">
                                          <p:val>
                                            <p:strVal val="#ppt_x"/>
                                          </p:val>
                                        </p:tav>
                                        <p:tav tm="100000">
                                          <p:val>
                                            <p:strVal val="#ppt_x"/>
                                          </p:val>
                                        </p:tav>
                                      </p:tavLst>
                                    </p:anim>
                                    <p:anim calcmode="lin" valueType="num">
                                      <p:cBhvr>
                                        <p:cTn id="26" dur="1500" fill="hold"/>
                                        <p:tgtEl>
                                          <p:spTgt spid="49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7" grpId="3"/>
      <p:bldP build="whole" bldLvl="1" animBg="1" rev="0" advAuto="0" spid="491" grpId="1"/>
      <p:bldP build="whole" bldLvl="1" animBg="1" rev="0" advAuto="0" spid="498" grpId="2"/>
      <p:bldP build="whole" bldLvl="1" animBg="1" rev="0" advAuto="0" spid="496" grpId="4"/>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0" name="Image" descr="Image"/>
          <p:cNvPicPr>
            <a:picLocks noChangeAspect="1"/>
          </p:cNvPicPr>
          <p:nvPr/>
        </p:nvPicPr>
        <p:blipFill>
          <a:blip r:embed="rId2">
            <a:extLst/>
          </a:blip>
          <a:srcRect l="4373" t="10786" r="14669" b="1"/>
          <a:stretch>
            <a:fillRect/>
          </a:stretch>
        </p:blipFill>
        <p:spPr>
          <a:xfrm>
            <a:off x="118952" y="2586493"/>
            <a:ext cx="5630119" cy="7188146"/>
          </a:xfrm>
          <a:custGeom>
            <a:avLst/>
            <a:gdLst/>
            <a:ahLst/>
            <a:cxnLst>
              <a:cxn ang="0">
                <a:pos x="wd2" y="hd2"/>
              </a:cxn>
              <a:cxn ang="5400000">
                <a:pos x="wd2" y="hd2"/>
              </a:cxn>
              <a:cxn ang="10800000">
                <a:pos x="wd2" y="hd2"/>
              </a:cxn>
              <a:cxn ang="16200000">
                <a:pos x="wd2" y="hd2"/>
              </a:cxn>
            </a:cxnLst>
            <a:rect l="0" t="0" r="r" b="b"/>
            <a:pathLst>
              <a:path w="21594" h="21597" fill="norm" stroke="1" extrusionOk="0">
                <a:moveTo>
                  <a:pt x="11120" y="5"/>
                </a:moveTo>
                <a:cubicBezTo>
                  <a:pt x="11069" y="12"/>
                  <a:pt x="11027" y="31"/>
                  <a:pt x="10984" y="61"/>
                </a:cubicBezTo>
                <a:cubicBezTo>
                  <a:pt x="10889" y="128"/>
                  <a:pt x="10839" y="133"/>
                  <a:pt x="10681" y="89"/>
                </a:cubicBezTo>
                <a:cubicBezTo>
                  <a:pt x="10537" y="50"/>
                  <a:pt x="10472" y="51"/>
                  <a:pt x="10406" y="94"/>
                </a:cubicBezTo>
                <a:cubicBezTo>
                  <a:pt x="10304" y="160"/>
                  <a:pt x="10355" y="158"/>
                  <a:pt x="8340" y="195"/>
                </a:cubicBezTo>
                <a:cubicBezTo>
                  <a:pt x="7006" y="220"/>
                  <a:pt x="6745" y="237"/>
                  <a:pt x="6446" y="317"/>
                </a:cubicBezTo>
                <a:cubicBezTo>
                  <a:pt x="6001" y="437"/>
                  <a:pt x="5876" y="533"/>
                  <a:pt x="5544" y="1013"/>
                </a:cubicBezTo>
                <a:cubicBezTo>
                  <a:pt x="5318" y="1340"/>
                  <a:pt x="5129" y="1519"/>
                  <a:pt x="4454" y="2050"/>
                </a:cubicBezTo>
                <a:lnTo>
                  <a:pt x="3636" y="2691"/>
                </a:lnTo>
                <a:lnTo>
                  <a:pt x="3650" y="3072"/>
                </a:lnTo>
                <a:lnTo>
                  <a:pt x="3664" y="3452"/>
                </a:lnTo>
                <a:lnTo>
                  <a:pt x="3323" y="3859"/>
                </a:lnTo>
                <a:cubicBezTo>
                  <a:pt x="3069" y="4161"/>
                  <a:pt x="2949" y="4265"/>
                  <a:pt x="2854" y="4265"/>
                </a:cubicBezTo>
                <a:cubicBezTo>
                  <a:pt x="2732" y="4265"/>
                  <a:pt x="2732" y="4270"/>
                  <a:pt x="2830" y="4355"/>
                </a:cubicBezTo>
                <a:cubicBezTo>
                  <a:pt x="2928" y="4440"/>
                  <a:pt x="2911" y="4452"/>
                  <a:pt x="2320" y="4710"/>
                </a:cubicBezTo>
                <a:cubicBezTo>
                  <a:pt x="1301" y="5155"/>
                  <a:pt x="1203" y="5202"/>
                  <a:pt x="992" y="5357"/>
                </a:cubicBezTo>
                <a:cubicBezTo>
                  <a:pt x="713" y="5564"/>
                  <a:pt x="726" y="5693"/>
                  <a:pt x="1056" y="5985"/>
                </a:cubicBezTo>
                <a:cubicBezTo>
                  <a:pt x="1203" y="6114"/>
                  <a:pt x="1323" y="6266"/>
                  <a:pt x="1323" y="6322"/>
                </a:cubicBezTo>
                <a:cubicBezTo>
                  <a:pt x="1323" y="6381"/>
                  <a:pt x="1205" y="6517"/>
                  <a:pt x="1044" y="6645"/>
                </a:cubicBezTo>
                <a:cubicBezTo>
                  <a:pt x="775" y="6860"/>
                  <a:pt x="765" y="6877"/>
                  <a:pt x="762" y="7147"/>
                </a:cubicBezTo>
                <a:cubicBezTo>
                  <a:pt x="760" y="7407"/>
                  <a:pt x="745" y="7437"/>
                  <a:pt x="566" y="7547"/>
                </a:cubicBezTo>
                <a:cubicBezTo>
                  <a:pt x="352" y="7678"/>
                  <a:pt x="334" y="7768"/>
                  <a:pt x="447" y="8101"/>
                </a:cubicBezTo>
                <a:cubicBezTo>
                  <a:pt x="512" y="8289"/>
                  <a:pt x="507" y="8332"/>
                  <a:pt x="409" y="8463"/>
                </a:cubicBezTo>
                <a:cubicBezTo>
                  <a:pt x="80" y="8904"/>
                  <a:pt x="3" y="9070"/>
                  <a:pt x="0" y="9351"/>
                </a:cubicBezTo>
                <a:cubicBezTo>
                  <a:pt x="-6" y="9837"/>
                  <a:pt x="117" y="9950"/>
                  <a:pt x="1108" y="10379"/>
                </a:cubicBezTo>
                <a:cubicBezTo>
                  <a:pt x="2344" y="10914"/>
                  <a:pt x="2372" y="10930"/>
                  <a:pt x="2598" y="11283"/>
                </a:cubicBezTo>
                <a:cubicBezTo>
                  <a:pt x="2763" y="11539"/>
                  <a:pt x="3530" y="12526"/>
                  <a:pt x="4079" y="13187"/>
                </a:cubicBezTo>
                <a:cubicBezTo>
                  <a:pt x="4200" y="13332"/>
                  <a:pt x="4213" y="13402"/>
                  <a:pt x="4206" y="13843"/>
                </a:cubicBezTo>
                <a:cubicBezTo>
                  <a:pt x="4200" y="14169"/>
                  <a:pt x="4171" y="14359"/>
                  <a:pt x="4120" y="14407"/>
                </a:cubicBezTo>
                <a:cubicBezTo>
                  <a:pt x="4065" y="14459"/>
                  <a:pt x="4062" y="14488"/>
                  <a:pt x="4110" y="14512"/>
                </a:cubicBezTo>
                <a:cubicBezTo>
                  <a:pt x="4181" y="14546"/>
                  <a:pt x="3959" y="14767"/>
                  <a:pt x="3853" y="14767"/>
                </a:cubicBezTo>
                <a:cubicBezTo>
                  <a:pt x="3821" y="14767"/>
                  <a:pt x="3675" y="14844"/>
                  <a:pt x="3530" y="14937"/>
                </a:cubicBezTo>
                <a:cubicBezTo>
                  <a:pt x="3365" y="15043"/>
                  <a:pt x="3193" y="15111"/>
                  <a:pt x="3076" y="15116"/>
                </a:cubicBezTo>
                <a:cubicBezTo>
                  <a:pt x="2973" y="15121"/>
                  <a:pt x="2823" y="15153"/>
                  <a:pt x="2743" y="15188"/>
                </a:cubicBezTo>
                <a:cubicBezTo>
                  <a:pt x="2663" y="15222"/>
                  <a:pt x="2543" y="15246"/>
                  <a:pt x="2478" y="15240"/>
                </a:cubicBezTo>
                <a:cubicBezTo>
                  <a:pt x="2411" y="15234"/>
                  <a:pt x="2445" y="15260"/>
                  <a:pt x="2557" y="15300"/>
                </a:cubicBezTo>
                <a:cubicBezTo>
                  <a:pt x="2808" y="15389"/>
                  <a:pt x="2750" y="15464"/>
                  <a:pt x="2431" y="15464"/>
                </a:cubicBezTo>
                <a:cubicBezTo>
                  <a:pt x="2294" y="15465"/>
                  <a:pt x="2127" y="15477"/>
                  <a:pt x="2061" y="15491"/>
                </a:cubicBezTo>
                <a:cubicBezTo>
                  <a:pt x="1911" y="15522"/>
                  <a:pt x="1781" y="15744"/>
                  <a:pt x="1826" y="15889"/>
                </a:cubicBezTo>
                <a:cubicBezTo>
                  <a:pt x="1845" y="15949"/>
                  <a:pt x="1868" y="16080"/>
                  <a:pt x="1878" y="16181"/>
                </a:cubicBezTo>
                <a:cubicBezTo>
                  <a:pt x="1893" y="16332"/>
                  <a:pt x="1945" y="16399"/>
                  <a:pt x="2175" y="16563"/>
                </a:cubicBezTo>
                <a:cubicBezTo>
                  <a:pt x="2445" y="16754"/>
                  <a:pt x="2451" y="16763"/>
                  <a:pt x="2333" y="16820"/>
                </a:cubicBezTo>
                <a:cubicBezTo>
                  <a:pt x="2172" y="16899"/>
                  <a:pt x="2179" y="16970"/>
                  <a:pt x="2359" y="17062"/>
                </a:cubicBezTo>
                <a:cubicBezTo>
                  <a:pt x="2441" y="17104"/>
                  <a:pt x="2508" y="17160"/>
                  <a:pt x="2508" y="17186"/>
                </a:cubicBezTo>
                <a:cubicBezTo>
                  <a:pt x="2508" y="17212"/>
                  <a:pt x="2600" y="17308"/>
                  <a:pt x="2712" y="17398"/>
                </a:cubicBezTo>
                <a:cubicBezTo>
                  <a:pt x="2825" y="17489"/>
                  <a:pt x="2925" y="17607"/>
                  <a:pt x="2935" y="17660"/>
                </a:cubicBezTo>
                <a:cubicBezTo>
                  <a:pt x="2945" y="17713"/>
                  <a:pt x="2987" y="17766"/>
                  <a:pt x="3029" y="17776"/>
                </a:cubicBezTo>
                <a:cubicBezTo>
                  <a:pt x="3085" y="17791"/>
                  <a:pt x="3095" y="17763"/>
                  <a:pt x="3067" y="17676"/>
                </a:cubicBezTo>
                <a:cubicBezTo>
                  <a:pt x="3035" y="17576"/>
                  <a:pt x="3055" y="17549"/>
                  <a:pt x="3187" y="17509"/>
                </a:cubicBezTo>
                <a:cubicBezTo>
                  <a:pt x="3365" y="17456"/>
                  <a:pt x="3538" y="17505"/>
                  <a:pt x="3597" y="17626"/>
                </a:cubicBezTo>
                <a:cubicBezTo>
                  <a:pt x="3638" y="17710"/>
                  <a:pt x="3542" y="17880"/>
                  <a:pt x="3454" y="17880"/>
                </a:cubicBezTo>
                <a:cubicBezTo>
                  <a:pt x="3422" y="17880"/>
                  <a:pt x="3397" y="17912"/>
                  <a:pt x="3397" y="17949"/>
                </a:cubicBezTo>
                <a:cubicBezTo>
                  <a:pt x="3397" y="18026"/>
                  <a:pt x="3649" y="18092"/>
                  <a:pt x="3752" y="18042"/>
                </a:cubicBezTo>
                <a:cubicBezTo>
                  <a:pt x="3788" y="18025"/>
                  <a:pt x="3910" y="18084"/>
                  <a:pt x="4021" y="18174"/>
                </a:cubicBezTo>
                <a:lnTo>
                  <a:pt x="4222" y="18337"/>
                </a:lnTo>
                <a:lnTo>
                  <a:pt x="3819" y="19096"/>
                </a:lnTo>
                <a:cubicBezTo>
                  <a:pt x="3597" y="19514"/>
                  <a:pt x="3263" y="20179"/>
                  <a:pt x="3076" y="20575"/>
                </a:cubicBezTo>
                <a:cubicBezTo>
                  <a:pt x="2890" y="20971"/>
                  <a:pt x="2712" y="21344"/>
                  <a:pt x="2682" y="21403"/>
                </a:cubicBezTo>
                <a:cubicBezTo>
                  <a:pt x="2651" y="21461"/>
                  <a:pt x="2627" y="21529"/>
                  <a:pt x="2627" y="21553"/>
                </a:cubicBezTo>
                <a:cubicBezTo>
                  <a:pt x="2627" y="21581"/>
                  <a:pt x="6140" y="21597"/>
                  <a:pt x="12110" y="21597"/>
                </a:cubicBezTo>
                <a:cubicBezTo>
                  <a:pt x="17327" y="21597"/>
                  <a:pt x="21594" y="21582"/>
                  <a:pt x="21594" y="21562"/>
                </a:cubicBezTo>
                <a:cubicBezTo>
                  <a:pt x="21594" y="21543"/>
                  <a:pt x="21567" y="21402"/>
                  <a:pt x="21533" y="21249"/>
                </a:cubicBezTo>
                <a:cubicBezTo>
                  <a:pt x="21499" y="21095"/>
                  <a:pt x="21447" y="20741"/>
                  <a:pt x="21416" y="20459"/>
                </a:cubicBezTo>
                <a:cubicBezTo>
                  <a:pt x="21385" y="20178"/>
                  <a:pt x="21318" y="19717"/>
                  <a:pt x="21268" y="19436"/>
                </a:cubicBezTo>
                <a:cubicBezTo>
                  <a:pt x="21218" y="19155"/>
                  <a:pt x="21152" y="18779"/>
                  <a:pt x="21122" y="18600"/>
                </a:cubicBezTo>
                <a:cubicBezTo>
                  <a:pt x="21044" y="18133"/>
                  <a:pt x="20897" y="17508"/>
                  <a:pt x="20827" y="17346"/>
                </a:cubicBezTo>
                <a:cubicBezTo>
                  <a:pt x="20752" y="17174"/>
                  <a:pt x="20489" y="16459"/>
                  <a:pt x="20375" y="16114"/>
                </a:cubicBezTo>
                <a:cubicBezTo>
                  <a:pt x="20285" y="15844"/>
                  <a:pt x="20280" y="15815"/>
                  <a:pt x="20175" y="14791"/>
                </a:cubicBezTo>
                <a:cubicBezTo>
                  <a:pt x="20138" y="14433"/>
                  <a:pt x="20094" y="14109"/>
                  <a:pt x="20076" y="14070"/>
                </a:cubicBezTo>
                <a:cubicBezTo>
                  <a:pt x="20059" y="14032"/>
                  <a:pt x="20020" y="13802"/>
                  <a:pt x="19991" y="13559"/>
                </a:cubicBezTo>
                <a:cubicBezTo>
                  <a:pt x="19962" y="13316"/>
                  <a:pt x="19913" y="12929"/>
                  <a:pt x="19883" y="12699"/>
                </a:cubicBezTo>
                <a:cubicBezTo>
                  <a:pt x="19853" y="12469"/>
                  <a:pt x="19720" y="11940"/>
                  <a:pt x="19586" y="11522"/>
                </a:cubicBezTo>
                <a:cubicBezTo>
                  <a:pt x="19438" y="11060"/>
                  <a:pt x="19342" y="10655"/>
                  <a:pt x="19342" y="10488"/>
                </a:cubicBezTo>
                <a:cubicBezTo>
                  <a:pt x="19342" y="10322"/>
                  <a:pt x="19272" y="10025"/>
                  <a:pt x="19164" y="9732"/>
                </a:cubicBezTo>
                <a:cubicBezTo>
                  <a:pt x="19067" y="9467"/>
                  <a:pt x="18986" y="9193"/>
                  <a:pt x="18986" y="9123"/>
                </a:cubicBezTo>
                <a:cubicBezTo>
                  <a:pt x="18986" y="9053"/>
                  <a:pt x="18944" y="8881"/>
                  <a:pt x="18892" y="8740"/>
                </a:cubicBezTo>
                <a:cubicBezTo>
                  <a:pt x="18840" y="8599"/>
                  <a:pt x="18810" y="8428"/>
                  <a:pt x="18828" y="8359"/>
                </a:cubicBezTo>
                <a:cubicBezTo>
                  <a:pt x="18846" y="8290"/>
                  <a:pt x="18833" y="8151"/>
                  <a:pt x="18801" y="8050"/>
                </a:cubicBezTo>
                <a:cubicBezTo>
                  <a:pt x="18768" y="7949"/>
                  <a:pt x="18733" y="7784"/>
                  <a:pt x="18723" y="7681"/>
                </a:cubicBezTo>
                <a:cubicBezTo>
                  <a:pt x="18713" y="7579"/>
                  <a:pt x="18652" y="7359"/>
                  <a:pt x="18587" y="7193"/>
                </a:cubicBezTo>
                <a:cubicBezTo>
                  <a:pt x="18523" y="7026"/>
                  <a:pt x="18424" y="6734"/>
                  <a:pt x="18367" y="6543"/>
                </a:cubicBezTo>
                <a:cubicBezTo>
                  <a:pt x="18159" y="5844"/>
                  <a:pt x="17864" y="5211"/>
                  <a:pt x="17134" y="3894"/>
                </a:cubicBezTo>
                <a:cubicBezTo>
                  <a:pt x="16692" y="3097"/>
                  <a:pt x="16450" y="2790"/>
                  <a:pt x="15712" y="2087"/>
                </a:cubicBezTo>
                <a:cubicBezTo>
                  <a:pt x="15280" y="1674"/>
                  <a:pt x="14869" y="1388"/>
                  <a:pt x="14415" y="1185"/>
                </a:cubicBezTo>
                <a:cubicBezTo>
                  <a:pt x="14264" y="1118"/>
                  <a:pt x="14126" y="1034"/>
                  <a:pt x="14109" y="1000"/>
                </a:cubicBezTo>
                <a:cubicBezTo>
                  <a:pt x="14092" y="966"/>
                  <a:pt x="13963" y="909"/>
                  <a:pt x="13821" y="874"/>
                </a:cubicBezTo>
                <a:cubicBezTo>
                  <a:pt x="13679" y="839"/>
                  <a:pt x="13490" y="771"/>
                  <a:pt x="13400" y="723"/>
                </a:cubicBezTo>
                <a:cubicBezTo>
                  <a:pt x="13310" y="674"/>
                  <a:pt x="13153" y="626"/>
                  <a:pt x="13053" y="616"/>
                </a:cubicBezTo>
                <a:cubicBezTo>
                  <a:pt x="12837" y="595"/>
                  <a:pt x="12502" y="452"/>
                  <a:pt x="12521" y="389"/>
                </a:cubicBezTo>
                <a:cubicBezTo>
                  <a:pt x="12536" y="339"/>
                  <a:pt x="11640" y="59"/>
                  <a:pt x="11311" y="11"/>
                </a:cubicBezTo>
                <a:cubicBezTo>
                  <a:pt x="11231" y="-1"/>
                  <a:pt x="11170" y="-3"/>
                  <a:pt x="11120" y="5"/>
                </a:cubicBezTo>
                <a:close/>
              </a:path>
            </a:pathLst>
          </a:custGeom>
          <a:ln w="12700">
            <a:miter lim="400000"/>
          </a:ln>
        </p:spPr>
      </p:pic>
      <p:sp>
        <p:nvSpPr>
          <p:cNvPr id="501" name="We will not believe more than we know, and we will not live higher than our beliefs.…"/>
          <p:cNvSpPr txBox="1"/>
          <p:nvPr/>
        </p:nvSpPr>
        <p:spPr>
          <a:xfrm>
            <a:off x="6259524" y="1959993"/>
            <a:ext cx="6567563" cy="7648142"/>
          </a:xfrm>
          <a:prstGeom prst="rect">
            <a:avLst/>
          </a:prstGeom>
          <a:ln w="12700">
            <a:miter lim="400000"/>
          </a:ln>
          <a:effectLst>
            <a:outerShdw sx="100000" sy="100000" kx="0" ky="0" algn="b" rotWithShape="0" blurRad="127000" dist="76200" dir="7320000">
              <a:srgbClr val="000000">
                <a:alpha val="2673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289111" indent="-289111" algn="l" defTabSz="457200">
              <a:spcBef>
                <a:spcPts val="2000"/>
              </a:spcBef>
              <a:buClr>
                <a:srgbClr val="A1A1A1"/>
              </a:buClr>
              <a:buSzPct val="100000"/>
              <a:buAutoNum type="arabicPeriod" startAt="1"/>
              <a:defRPr b="1" sz="4200">
                <a:solidFill>
                  <a:srgbClr val="000000"/>
                </a:solidFill>
                <a:latin typeface="Times New Roman"/>
                <a:ea typeface="Times New Roman"/>
                <a:cs typeface="Times New Roman"/>
                <a:sym typeface="Times New Roman"/>
              </a:defRPr>
            </a:pPr>
            <a:r>
              <a:t>We will not believe more than we know, and we will not live higher than our beliefs. </a:t>
            </a:r>
          </a:p>
          <a:p>
            <a:pPr marL="289111" indent="-289111" algn="l" defTabSz="457200">
              <a:spcBef>
                <a:spcPts val="2000"/>
              </a:spcBef>
              <a:buClr>
                <a:srgbClr val="A1A1A1"/>
              </a:buClr>
              <a:buSzPct val="100000"/>
              <a:buAutoNum type="arabicPeriod" startAt="1"/>
              <a:defRPr b="1" sz="4200">
                <a:solidFill>
                  <a:srgbClr val="000000"/>
                </a:solidFill>
                <a:latin typeface="Times New Roman"/>
                <a:ea typeface="Times New Roman"/>
                <a:cs typeface="Times New Roman"/>
                <a:sym typeface="Times New Roman"/>
              </a:defRPr>
            </a:pPr>
            <a:r>
              <a:t>The many fronts of moral compromise in this generation can be directly traced to biblical illiteracy in the pews and the absence of biblical preaching and teaching in our homes and churches.</a:t>
            </a:r>
          </a:p>
        </p:txBody>
      </p:sp>
      <p:pic>
        <p:nvPicPr>
          <p:cNvPr id="502" name="Image" descr="Image"/>
          <p:cNvPicPr>
            <a:picLocks noChangeAspect="0"/>
          </p:cNvPicPr>
          <p:nvPr/>
        </p:nvPicPr>
        <p:blipFill>
          <a:blip r:embed="rId3">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503" name="Image" descr="Image"/>
          <p:cNvPicPr>
            <a:picLocks noChangeAspect="1"/>
          </p:cNvPicPr>
          <p:nvPr/>
        </p:nvPicPr>
        <p:blipFill>
          <a:blip r:embed="rId4">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504" name="Our Attitude Towards SCRIPTURE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SCRIPTURE MATTERS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01">
                                            <p:txEl>
                                              <p:pRg st="1" end="1"/>
                                            </p:txEl>
                                          </p:spTgt>
                                        </p:tgtEl>
                                        <p:attrNameLst>
                                          <p:attrName>style.visibility</p:attrName>
                                        </p:attrNameLst>
                                      </p:cBhvr>
                                      <p:to>
                                        <p:strVal val="visible"/>
                                      </p:to>
                                    </p:set>
                                    <p:animEffect filter="wipe(left)" transition="in">
                                      <p:cBhvr>
                                        <p:cTn id="7" dur="1500"/>
                                        <p:tgtEl>
                                          <p:spTgt spid="501">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01"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6" name="Image" descr="Image"/>
          <p:cNvPicPr>
            <a:picLocks noChangeAspect="1"/>
          </p:cNvPicPr>
          <p:nvPr/>
        </p:nvPicPr>
        <p:blipFill>
          <a:blip r:embed="rId2">
            <a:extLst/>
          </a:blip>
          <a:srcRect l="4373" t="10786" r="14669" b="1"/>
          <a:stretch>
            <a:fillRect/>
          </a:stretch>
        </p:blipFill>
        <p:spPr>
          <a:xfrm>
            <a:off x="118952" y="2586493"/>
            <a:ext cx="5630119" cy="7188146"/>
          </a:xfrm>
          <a:custGeom>
            <a:avLst/>
            <a:gdLst/>
            <a:ahLst/>
            <a:cxnLst>
              <a:cxn ang="0">
                <a:pos x="wd2" y="hd2"/>
              </a:cxn>
              <a:cxn ang="5400000">
                <a:pos x="wd2" y="hd2"/>
              </a:cxn>
              <a:cxn ang="10800000">
                <a:pos x="wd2" y="hd2"/>
              </a:cxn>
              <a:cxn ang="16200000">
                <a:pos x="wd2" y="hd2"/>
              </a:cxn>
            </a:cxnLst>
            <a:rect l="0" t="0" r="r" b="b"/>
            <a:pathLst>
              <a:path w="21594" h="21597" fill="norm" stroke="1" extrusionOk="0">
                <a:moveTo>
                  <a:pt x="11120" y="5"/>
                </a:moveTo>
                <a:cubicBezTo>
                  <a:pt x="11069" y="12"/>
                  <a:pt x="11027" y="31"/>
                  <a:pt x="10984" y="61"/>
                </a:cubicBezTo>
                <a:cubicBezTo>
                  <a:pt x="10889" y="128"/>
                  <a:pt x="10839" y="133"/>
                  <a:pt x="10681" y="89"/>
                </a:cubicBezTo>
                <a:cubicBezTo>
                  <a:pt x="10537" y="50"/>
                  <a:pt x="10472" y="51"/>
                  <a:pt x="10406" y="94"/>
                </a:cubicBezTo>
                <a:cubicBezTo>
                  <a:pt x="10304" y="160"/>
                  <a:pt x="10355" y="158"/>
                  <a:pt x="8340" y="195"/>
                </a:cubicBezTo>
                <a:cubicBezTo>
                  <a:pt x="7006" y="220"/>
                  <a:pt x="6745" y="237"/>
                  <a:pt x="6446" y="317"/>
                </a:cubicBezTo>
                <a:cubicBezTo>
                  <a:pt x="6001" y="437"/>
                  <a:pt x="5876" y="533"/>
                  <a:pt x="5544" y="1013"/>
                </a:cubicBezTo>
                <a:cubicBezTo>
                  <a:pt x="5318" y="1340"/>
                  <a:pt x="5129" y="1519"/>
                  <a:pt x="4454" y="2050"/>
                </a:cubicBezTo>
                <a:lnTo>
                  <a:pt x="3636" y="2691"/>
                </a:lnTo>
                <a:lnTo>
                  <a:pt x="3650" y="3072"/>
                </a:lnTo>
                <a:lnTo>
                  <a:pt x="3664" y="3452"/>
                </a:lnTo>
                <a:lnTo>
                  <a:pt x="3323" y="3859"/>
                </a:lnTo>
                <a:cubicBezTo>
                  <a:pt x="3069" y="4161"/>
                  <a:pt x="2949" y="4265"/>
                  <a:pt x="2854" y="4265"/>
                </a:cubicBezTo>
                <a:cubicBezTo>
                  <a:pt x="2732" y="4265"/>
                  <a:pt x="2732" y="4270"/>
                  <a:pt x="2830" y="4355"/>
                </a:cubicBezTo>
                <a:cubicBezTo>
                  <a:pt x="2928" y="4440"/>
                  <a:pt x="2911" y="4452"/>
                  <a:pt x="2320" y="4710"/>
                </a:cubicBezTo>
                <a:cubicBezTo>
                  <a:pt x="1301" y="5155"/>
                  <a:pt x="1203" y="5202"/>
                  <a:pt x="992" y="5357"/>
                </a:cubicBezTo>
                <a:cubicBezTo>
                  <a:pt x="713" y="5564"/>
                  <a:pt x="726" y="5693"/>
                  <a:pt x="1056" y="5985"/>
                </a:cubicBezTo>
                <a:cubicBezTo>
                  <a:pt x="1203" y="6114"/>
                  <a:pt x="1323" y="6266"/>
                  <a:pt x="1323" y="6322"/>
                </a:cubicBezTo>
                <a:cubicBezTo>
                  <a:pt x="1323" y="6381"/>
                  <a:pt x="1205" y="6517"/>
                  <a:pt x="1044" y="6645"/>
                </a:cubicBezTo>
                <a:cubicBezTo>
                  <a:pt x="775" y="6860"/>
                  <a:pt x="765" y="6877"/>
                  <a:pt x="762" y="7147"/>
                </a:cubicBezTo>
                <a:cubicBezTo>
                  <a:pt x="760" y="7407"/>
                  <a:pt x="745" y="7437"/>
                  <a:pt x="566" y="7547"/>
                </a:cubicBezTo>
                <a:cubicBezTo>
                  <a:pt x="352" y="7678"/>
                  <a:pt x="334" y="7768"/>
                  <a:pt x="447" y="8101"/>
                </a:cubicBezTo>
                <a:cubicBezTo>
                  <a:pt x="512" y="8289"/>
                  <a:pt x="507" y="8332"/>
                  <a:pt x="409" y="8463"/>
                </a:cubicBezTo>
                <a:cubicBezTo>
                  <a:pt x="80" y="8904"/>
                  <a:pt x="3" y="9070"/>
                  <a:pt x="0" y="9351"/>
                </a:cubicBezTo>
                <a:cubicBezTo>
                  <a:pt x="-6" y="9837"/>
                  <a:pt x="117" y="9950"/>
                  <a:pt x="1108" y="10379"/>
                </a:cubicBezTo>
                <a:cubicBezTo>
                  <a:pt x="2344" y="10914"/>
                  <a:pt x="2372" y="10930"/>
                  <a:pt x="2598" y="11283"/>
                </a:cubicBezTo>
                <a:cubicBezTo>
                  <a:pt x="2763" y="11539"/>
                  <a:pt x="3530" y="12526"/>
                  <a:pt x="4079" y="13187"/>
                </a:cubicBezTo>
                <a:cubicBezTo>
                  <a:pt x="4200" y="13332"/>
                  <a:pt x="4213" y="13402"/>
                  <a:pt x="4206" y="13843"/>
                </a:cubicBezTo>
                <a:cubicBezTo>
                  <a:pt x="4200" y="14169"/>
                  <a:pt x="4171" y="14359"/>
                  <a:pt x="4120" y="14407"/>
                </a:cubicBezTo>
                <a:cubicBezTo>
                  <a:pt x="4065" y="14459"/>
                  <a:pt x="4062" y="14488"/>
                  <a:pt x="4110" y="14512"/>
                </a:cubicBezTo>
                <a:cubicBezTo>
                  <a:pt x="4181" y="14546"/>
                  <a:pt x="3959" y="14767"/>
                  <a:pt x="3853" y="14767"/>
                </a:cubicBezTo>
                <a:cubicBezTo>
                  <a:pt x="3821" y="14767"/>
                  <a:pt x="3675" y="14844"/>
                  <a:pt x="3530" y="14937"/>
                </a:cubicBezTo>
                <a:cubicBezTo>
                  <a:pt x="3365" y="15043"/>
                  <a:pt x="3193" y="15111"/>
                  <a:pt x="3076" y="15116"/>
                </a:cubicBezTo>
                <a:cubicBezTo>
                  <a:pt x="2973" y="15121"/>
                  <a:pt x="2823" y="15153"/>
                  <a:pt x="2743" y="15188"/>
                </a:cubicBezTo>
                <a:cubicBezTo>
                  <a:pt x="2663" y="15222"/>
                  <a:pt x="2543" y="15246"/>
                  <a:pt x="2478" y="15240"/>
                </a:cubicBezTo>
                <a:cubicBezTo>
                  <a:pt x="2411" y="15234"/>
                  <a:pt x="2445" y="15260"/>
                  <a:pt x="2557" y="15300"/>
                </a:cubicBezTo>
                <a:cubicBezTo>
                  <a:pt x="2808" y="15389"/>
                  <a:pt x="2750" y="15464"/>
                  <a:pt x="2431" y="15464"/>
                </a:cubicBezTo>
                <a:cubicBezTo>
                  <a:pt x="2294" y="15465"/>
                  <a:pt x="2127" y="15477"/>
                  <a:pt x="2061" y="15491"/>
                </a:cubicBezTo>
                <a:cubicBezTo>
                  <a:pt x="1911" y="15522"/>
                  <a:pt x="1781" y="15744"/>
                  <a:pt x="1826" y="15889"/>
                </a:cubicBezTo>
                <a:cubicBezTo>
                  <a:pt x="1845" y="15949"/>
                  <a:pt x="1868" y="16080"/>
                  <a:pt x="1878" y="16181"/>
                </a:cubicBezTo>
                <a:cubicBezTo>
                  <a:pt x="1893" y="16332"/>
                  <a:pt x="1945" y="16399"/>
                  <a:pt x="2175" y="16563"/>
                </a:cubicBezTo>
                <a:cubicBezTo>
                  <a:pt x="2445" y="16754"/>
                  <a:pt x="2451" y="16763"/>
                  <a:pt x="2333" y="16820"/>
                </a:cubicBezTo>
                <a:cubicBezTo>
                  <a:pt x="2172" y="16899"/>
                  <a:pt x="2179" y="16970"/>
                  <a:pt x="2359" y="17062"/>
                </a:cubicBezTo>
                <a:cubicBezTo>
                  <a:pt x="2441" y="17104"/>
                  <a:pt x="2508" y="17160"/>
                  <a:pt x="2508" y="17186"/>
                </a:cubicBezTo>
                <a:cubicBezTo>
                  <a:pt x="2508" y="17212"/>
                  <a:pt x="2600" y="17308"/>
                  <a:pt x="2712" y="17398"/>
                </a:cubicBezTo>
                <a:cubicBezTo>
                  <a:pt x="2825" y="17489"/>
                  <a:pt x="2925" y="17607"/>
                  <a:pt x="2935" y="17660"/>
                </a:cubicBezTo>
                <a:cubicBezTo>
                  <a:pt x="2945" y="17713"/>
                  <a:pt x="2987" y="17766"/>
                  <a:pt x="3029" y="17776"/>
                </a:cubicBezTo>
                <a:cubicBezTo>
                  <a:pt x="3085" y="17791"/>
                  <a:pt x="3095" y="17763"/>
                  <a:pt x="3067" y="17676"/>
                </a:cubicBezTo>
                <a:cubicBezTo>
                  <a:pt x="3035" y="17576"/>
                  <a:pt x="3055" y="17549"/>
                  <a:pt x="3187" y="17509"/>
                </a:cubicBezTo>
                <a:cubicBezTo>
                  <a:pt x="3365" y="17456"/>
                  <a:pt x="3538" y="17505"/>
                  <a:pt x="3597" y="17626"/>
                </a:cubicBezTo>
                <a:cubicBezTo>
                  <a:pt x="3638" y="17710"/>
                  <a:pt x="3542" y="17880"/>
                  <a:pt x="3454" y="17880"/>
                </a:cubicBezTo>
                <a:cubicBezTo>
                  <a:pt x="3422" y="17880"/>
                  <a:pt x="3397" y="17912"/>
                  <a:pt x="3397" y="17949"/>
                </a:cubicBezTo>
                <a:cubicBezTo>
                  <a:pt x="3397" y="18026"/>
                  <a:pt x="3649" y="18092"/>
                  <a:pt x="3752" y="18042"/>
                </a:cubicBezTo>
                <a:cubicBezTo>
                  <a:pt x="3788" y="18025"/>
                  <a:pt x="3910" y="18084"/>
                  <a:pt x="4021" y="18174"/>
                </a:cubicBezTo>
                <a:lnTo>
                  <a:pt x="4222" y="18337"/>
                </a:lnTo>
                <a:lnTo>
                  <a:pt x="3819" y="19096"/>
                </a:lnTo>
                <a:cubicBezTo>
                  <a:pt x="3597" y="19514"/>
                  <a:pt x="3263" y="20179"/>
                  <a:pt x="3076" y="20575"/>
                </a:cubicBezTo>
                <a:cubicBezTo>
                  <a:pt x="2890" y="20971"/>
                  <a:pt x="2712" y="21344"/>
                  <a:pt x="2682" y="21403"/>
                </a:cubicBezTo>
                <a:cubicBezTo>
                  <a:pt x="2651" y="21461"/>
                  <a:pt x="2627" y="21529"/>
                  <a:pt x="2627" y="21553"/>
                </a:cubicBezTo>
                <a:cubicBezTo>
                  <a:pt x="2627" y="21581"/>
                  <a:pt x="6140" y="21597"/>
                  <a:pt x="12110" y="21597"/>
                </a:cubicBezTo>
                <a:cubicBezTo>
                  <a:pt x="17327" y="21597"/>
                  <a:pt x="21594" y="21582"/>
                  <a:pt x="21594" y="21562"/>
                </a:cubicBezTo>
                <a:cubicBezTo>
                  <a:pt x="21594" y="21543"/>
                  <a:pt x="21567" y="21402"/>
                  <a:pt x="21533" y="21249"/>
                </a:cubicBezTo>
                <a:cubicBezTo>
                  <a:pt x="21499" y="21095"/>
                  <a:pt x="21447" y="20741"/>
                  <a:pt x="21416" y="20459"/>
                </a:cubicBezTo>
                <a:cubicBezTo>
                  <a:pt x="21385" y="20178"/>
                  <a:pt x="21318" y="19717"/>
                  <a:pt x="21268" y="19436"/>
                </a:cubicBezTo>
                <a:cubicBezTo>
                  <a:pt x="21218" y="19155"/>
                  <a:pt x="21152" y="18779"/>
                  <a:pt x="21122" y="18600"/>
                </a:cubicBezTo>
                <a:cubicBezTo>
                  <a:pt x="21044" y="18133"/>
                  <a:pt x="20897" y="17508"/>
                  <a:pt x="20827" y="17346"/>
                </a:cubicBezTo>
                <a:cubicBezTo>
                  <a:pt x="20752" y="17174"/>
                  <a:pt x="20489" y="16459"/>
                  <a:pt x="20375" y="16114"/>
                </a:cubicBezTo>
                <a:cubicBezTo>
                  <a:pt x="20285" y="15844"/>
                  <a:pt x="20280" y="15815"/>
                  <a:pt x="20175" y="14791"/>
                </a:cubicBezTo>
                <a:cubicBezTo>
                  <a:pt x="20138" y="14433"/>
                  <a:pt x="20094" y="14109"/>
                  <a:pt x="20076" y="14070"/>
                </a:cubicBezTo>
                <a:cubicBezTo>
                  <a:pt x="20059" y="14032"/>
                  <a:pt x="20020" y="13802"/>
                  <a:pt x="19991" y="13559"/>
                </a:cubicBezTo>
                <a:cubicBezTo>
                  <a:pt x="19962" y="13316"/>
                  <a:pt x="19913" y="12929"/>
                  <a:pt x="19883" y="12699"/>
                </a:cubicBezTo>
                <a:cubicBezTo>
                  <a:pt x="19853" y="12469"/>
                  <a:pt x="19720" y="11940"/>
                  <a:pt x="19586" y="11522"/>
                </a:cubicBezTo>
                <a:cubicBezTo>
                  <a:pt x="19438" y="11060"/>
                  <a:pt x="19342" y="10655"/>
                  <a:pt x="19342" y="10488"/>
                </a:cubicBezTo>
                <a:cubicBezTo>
                  <a:pt x="19342" y="10322"/>
                  <a:pt x="19272" y="10025"/>
                  <a:pt x="19164" y="9732"/>
                </a:cubicBezTo>
                <a:cubicBezTo>
                  <a:pt x="19067" y="9467"/>
                  <a:pt x="18986" y="9193"/>
                  <a:pt x="18986" y="9123"/>
                </a:cubicBezTo>
                <a:cubicBezTo>
                  <a:pt x="18986" y="9053"/>
                  <a:pt x="18944" y="8881"/>
                  <a:pt x="18892" y="8740"/>
                </a:cubicBezTo>
                <a:cubicBezTo>
                  <a:pt x="18840" y="8599"/>
                  <a:pt x="18810" y="8428"/>
                  <a:pt x="18828" y="8359"/>
                </a:cubicBezTo>
                <a:cubicBezTo>
                  <a:pt x="18846" y="8290"/>
                  <a:pt x="18833" y="8151"/>
                  <a:pt x="18801" y="8050"/>
                </a:cubicBezTo>
                <a:cubicBezTo>
                  <a:pt x="18768" y="7949"/>
                  <a:pt x="18733" y="7784"/>
                  <a:pt x="18723" y="7681"/>
                </a:cubicBezTo>
                <a:cubicBezTo>
                  <a:pt x="18713" y="7579"/>
                  <a:pt x="18652" y="7359"/>
                  <a:pt x="18587" y="7193"/>
                </a:cubicBezTo>
                <a:cubicBezTo>
                  <a:pt x="18523" y="7026"/>
                  <a:pt x="18424" y="6734"/>
                  <a:pt x="18367" y="6543"/>
                </a:cubicBezTo>
                <a:cubicBezTo>
                  <a:pt x="18159" y="5844"/>
                  <a:pt x="17864" y="5211"/>
                  <a:pt x="17134" y="3894"/>
                </a:cubicBezTo>
                <a:cubicBezTo>
                  <a:pt x="16692" y="3097"/>
                  <a:pt x="16450" y="2790"/>
                  <a:pt x="15712" y="2087"/>
                </a:cubicBezTo>
                <a:cubicBezTo>
                  <a:pt x="15280" y="1674"/>
                  <a:pt x="14869" y="1388"/>
                  <a:pt x="14415" y="1185"/>
                </a:cubicBezTo>
                <a:cubicBezTo>
                  <a:pt x="14264" y="1118"/>
                  <a:pt x="14126" y="1034"/>
                  <a:pt x="14109" y="1000"/>
                </a:cubicBezTo>
                <a:cubicBezTo>
                  <a:pt x="14092" y="966"/>
                  <a:pt x="13963" y="909"/>
                  <a:pt x="13821" y="874"/>
                </a:cubicBezTo>
                <a:cubicBezTo>
                  <a:pt x="13679" y="839"/>
                  <a:pt x="13490" y="771"/>
                  <a:pt x="13400" y="723"/>
                </a:cubicBezTo>
                <a:cubicBezTo>
                  <a:pt x="13310" y="674"/>
                  <a:pt x="13153" y="626"/>
                  <a:pt x="13053" y="616"/>
                </a:cubicBezTo>
                <a:cubicBezTo>
                  <a:pt x="12837" y="595"/>
                  <a:pt x="12502" y="452"/>
                  <a:pt x="12521" y="389"/>
                </a:cubicBezTo>
                <a:cubicBezTo>
                  <a:pt x="12536" y="339"/>
                  <a:pt x="11640" y="59"/>
                  <a:pt x="11311" y="11"/>
                </a:cubicBezTo>
                <a:cubicBezTo>
                  <a:pt x="11231" y="-1"/>
                  <a:pt x="11170" y="-3"/>
                  <a:pt x="11120" y="5"/>
                </a:cubicBezTo>
                <a:close/>
              </a:path>
            </a:pathLst>
          </a:custGeom>
          <a:ln w="12700">
            <a:miter lim="400000"/>
          </a:ln>
        </p:spPr>
      </p:pic>
      <p:sp>
        <p:nvSpPr>
          <p:cNvPr id="507" name="“No NEED to READ or STUDY the Bible!”…"/>
          <p:cNvSpPr txBox="1"/>
          <p:nvPr/>
        </p:nvSpPr>
        <p:spPr>
          <a:xfrm>
            <a:off x="5746369" y="2068246"/>
            <a:ext cx="6940447" cy="7316863"/>
          </a:xfrm>
          <a:prstGeom prst="rect">
            <a:avLst/>
          </a:prstGeom>
          <a:ln w="12700">
            <a:miter lim="400000"/>
          </a:ln>
          <a:effectLst>
            <a:outerShdw sx="100000" sy="100000" kx="0" ky="0" algn="b" rotWithShape="0" blurRad="127000" dist="76200" dir="7320000">
              <a:srgbClr val="000000">
                <a:alpha val="2673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289111" indent="-289111" algn="l" defTabSz="457200">
              <a:spcBef>
                <a:spcPts val="2000"/>
              </a:spcBef>
              <a:buClr>
                <a:srgbClr val="A1A1A1"/>
              </a:buClr>
              <a:buSzPct val="100000"/>
              <a:buAutoNum type="arabicPeriod" startAt="1"/>
              <a:defRPr sz="4400">
                <a:solidFill>
                  <a:srgbClr val="000000"/>
                </a:solidFill>
                <a:latin typeface="Times New Roman"/>
                <a:ea typeface="Times New Roman"/>
                <a:cs typeface="Times New Roman"/>
                <a:sym typeface="Times New Roman"/>
              </a:defRPr>
            </a:pPr>
            <a:r>
              <a:t>“</a:t>
            </a:r>
            <a:r>
              <a:rPr b="1"/>
              <a:t>No NEED to READ or STUDY the Bible!”</a:t>
            </a:r>
          </a:p>
          <a:p>
            <a:pPr marL="289111" indent="-289111" algn="l" defTabSz="457200">
              <a:spcBef>
                <a:spcPts val="2000"/>
              </a:spcBef>
              <a:buClr>
                <a:srgbClr val="A1A1A1"/>
              </a:buClr>
              <a:buSzPct val="100000"/>
              <a:buAutoNum type="arabicPeriod" startAt="1"/>
              <a:defRPr b="1" sz="4400">
                <a:solidFill>
                  <a:srgbClr val="000000"/>
                </a:solidFill>
                <a:latin typeface="Times New Roman"/>
                <a:ea typeface="Times New Roman"/>
                <a:cs typeface="Times New Roman"/>
                <a:sym typeface="Times New Roman"/>
              </a:defRPr>
            </a:pPr>
            <a:r>
              <a:t>“It doesn’t MATTER what I believe!”</a:t>
            </a:r>
          </a:p>
          <a:p>
            <a:pPr marL="289111" indent="-289111" algn="l" defTabSz="457200">
              <a:spcBef>
                <a:spcPts val="2000"/>
              </a:spcBef>
              <a:buClr>
                <a:srgbClr val="A1A1A1"/>
              </a:buClr>
              <a:buSzPct val="100000"/>
              <a:buAutoNum type="arabicPeriod" startAt="1"/>
              <a:defRPr b="1" sz="4400">
                <a:solidFill>
                  <a:srgbClr val="000000"/>
                </a:solidFill>
                <a:latin typeface="Times New Roman"/>
                <a:ea typeface="Times New Roman"/>
                <a:cs typeface="Times New Roman"/>
                <a:sym typeface="Times New Roman"/>
              </a:defRPr>
            </a:pPr>
            <a:r>
              <a:t>“I am educated &amp; smart enough to determine what is true for ME!”</a:t>
            </a:r>
          </a:p>
          <a:p>
            <a:pPr marL="289111" indent="-289111" algn="l" defTabSz="457200">
              <a:spcBef>
                <a:spcPts val="2000"/>
              </a:spcBef>
              <a:buClr>
                <a:srgbClr val="A1A1A1"/>
              </a:buClr>
              <a:buSzPct val="100000"/>
              <a:buAutoNum type="arabicPeriod" startAt="1"/>
              <a:defRPr b="1" sz="4400">
                <a:solidFill>
                  <a:srgbClr val="000000"/>
                </a:solidFill>
                <a:latin typeface="Times New Roman"/>
                <a:ea typeface="Times New Roman"/>
                <a:cs typeface="Times New Roman"/>
                <a:sym typeface="Times New Roman"/>
              </a:defRPr>
            </a:pPr>
            <a:r>
              <a:t>“I have the Holy Spirit dwelling in me - I don’t need to study the Bible …”</a:t>
            </a:r>
          </a:p>
        </p:txBody>
      </p:sp>
      <p:pic>
        <p:nvPicPr>
          <p:cNvPr id="508" name="Image" descr="Image"/>
          <p:cNvPicPr>
            <a:picLocks noChangeAspect="0"/>
          </p:cNvPicPr>
          <p:nvPr/>
        </p:nvPicPr>
        <p:blipFill>
          <a:blip r:embed="rId3">
            <a:extLst/>
          </a:blip>
          <a:stretch>
            <a:fillRect/>
          </a:stretch>
        </p:blipFill>
        <p:spPr>
          <a:xfrm>
            <a:off x="6414541" y="124985"/>
            <a:ext cx="6257529" cy="1600201"/>
          </a:xfrm>
          <a:prstGeom prst="rect">
            <a:avLst/>
          </a:prstGeom>
          <a:ln w="12700">
            <a:miter lim="400000"/>
          </a:ln>
          <a:effectLst>
            <a:outerShdw sx="100000" sy="100000" kx="0" ky="0" algn="b" rotWithShape="0" blurRad="190500" dist="83082" dir="5400000">
              <a:srgbClr val="000000"/>
            </a:outerShdw>
          </a:effectLst>
        </p:spPr>
      </p:pic>
      <p:pic>
        <p:nvPicPr>
          <p:cNvPr id="509" name="Image" descr="Image"/>
          <p:cNvPicPr>
            <a:picLocks noChangeAspect="1"/>
          </p:cNvPicPr>
          <p:nvPr/>
        </p:nvPicPr>
        <p:blipFill>
          <a:blip r:embed="rId4">
            <a:extLst/>
          </a:blip>
          <a:stretch>
            <a:fillRect/>
          </a:stretch>
        </p:blipFill>
        <p:spPr>
          <a:xfrm>
            <a:off x="342258" y="56749"/>
            <a:ext cx="5751443" cy="1642428"/>
          </a:xfrm>
          <a:prstGeom prst="rect">
            <a:avLst/>
          </a:prstGeom>
          <a:ln w="12700">
            <a:miter lim="400000"/>
          </a:ln>
          <a:effectLst>
            <a:outerShdw sx="100000" sy="100000" kx="0" ky="0" algn="b" rotWithShape="0" blurRad="63500" dist="25400" dir="5400000">
              <a:srgbClr val="000000"/>
            </a:outerShdw>
          </a:effectLst>
        </p:spPr>
      </p:pic>
      <p:sp>
        <p:nvSpPr>
          <p:cNvPr id="510" name="Our Attitude Towards SCRIPTURE MATTERS"/>
          <p:cNvSpPr txBox="1"/>
          <p:nvPr/>
        </p:nvSpPr>
        <p:spPr>
          <a:xfrm>
            <a:off x="6667584" y="213885"/>
            <a:ext cx="5751443" cy="1422401"/>
          </a:xfrm>
          <a:prstGeom prst="rect">
            <a:avLst/>
          </a:prstGeom>
          <a:ln w="12700">
            <a:miter lim="400000"/>
          </a:ln>
          <a:effectLst>
            <a:outerShdw sx="100000" sy="100000" kx="0" ky="0" algn="b" rotWithShape="0" blurRad="63500" dist="25400" dir="54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535353"/>
              </a:buClr>
              <a:defRPr sz="4300">
                <a:solidFill>
                  <a:srgbClr val="EBEBEB"/>
                </a:solidFill>
                <a:latin typeface="Century Gothic"/>
                <a:ea typeface="Century Gothic"/>
                <a:cs typeface="Century Gothic"/>
                <a:sym typeface="Century Gothic"/>
              </a:defRPr>
            </a:lvl1pPr>
          </a:lstStyle>
          <a:p>
            <a:pPr/>
            <a:r>
              <a:t>Our Attitude Towards SCRIPTURE MATTERS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507">
                                            <p:bg/>
                                          </p:spTgt>
                                        </p:tgtEl>
                                        <p:attrNameLst>
                                          <p:attrName>style.visibility</p:attrName>
                                        </p:attrNameLst>
                                      </p:cBhvr>
                                      <p:to>
                                        <p:strVal val="visible"/>
                                      </p:to>
                                    </p:set>
                                    <p:anim calcmode="lin" valueType="num">
                                      <p:cBhvr>
                                        <p:cTn id="7" dur="2500" fill="hold"/>
                                        <p:tgtEl>
                                          <p:spTgt spid="507">
                                            <p:bg/>
                                          </p:spTgt>
                                        </p:tgtEl>
                                        <p:attrNameLst>
                                          <p:attrName>ppt_w</p:attrName>
                                        </p:attrNameLst>
                                      </p:cBhvr>
                                      <p:tavLst>
                                        <p:tav tm="0">
                                          <p:val>
                                            <p:strVal val="4*#ppt_w"/>
                                          </p:val>
                                        </p:tav>
                                        <p:tav tm="100000">
                                          <p:val>
                                            <p:strVal val="#ppt_w"/>
                                          </p:val>
                                        </p:tav>
                                      </p:tavLst>
                                    </p:anim>
                                    <p:anim calcmode="lin" valueType="num">
                                      <p:cBhvr>
                                        <p:cTn id="8" dur="2500" fill="hold"/>
                                        <p:tgtEl>
                                          <p:spTgt spid="507">
                                            <p:bg/>
                                          </p:spTgt>
                                        </p:tgtEl>
                                        <p:attrNameLst>
                                          <p:attrName>ppt_h</p:attrName>
                                        </p:attrNameLst>
                                      </p:cBhvr>
                                      <p:tavLst>
                                        <p:tav tm="0">
                                          <p:val>
                                            <p:strVal val="4*#ppt_h"/>
                                          </p:val>
                                        </p:tav>
                                        <p:tav tm="100000">
                                          <p:val>
                                            <p:strVal val="#ppt_h"/>
                                          </p:val>
                                        </p:tav>
                                      </p:tavLst>
                                    </p:anim>
                                  </p:childTnLst>
                                </p:cTn>
                              </p:par>
                              <p:par>
                                <p:cTn id="9" presetClass="entr" nodeType="withEffect" presetSubtype="32" presetID="23" grpId="1" fill="hold">
                                  <p:stCondLst>
                                    <p:cond delay="0"/>
                                  </p:stCondLst>
                                  <p:iterate type="el" backwards="0">
                                    <p:tmAbs val="0"/>
                                  </p:iterate>
                                  <p:childTnLst>
                                    <p:set>
                                      <p:cBhvr>
                                        <p:cTn id="10" fill="hold"/>
                                        <p:tgtEl>
                                          <p:spTgt spid="507">
                                            <p:txEl>
                                              <p:pRg st="0" end="0"/>
                                            </p:txEl>
                                          </p:spTgt>
                                        </p:tgtEl>
                                        <p:attrNameLst>
                                          <p:attrName>style.visibility</p:attrName>
                                        </p:attrNameLst>
                                      </p:cBhvr>
                                      <p:to>
                                        <p:strVal val="visible"/>
                                      </p:to>
                                    </p:set>
                                    <p:anim calcmode="lin" valueType="num">
                                      <p:cBhvr>
                                        <p:cTn id="11" dur="2500" fill="hold"/>
                                        <p:tgtEl>
                                          <p:spTgt spid="507">
                                            <p:txEl>
                                              <p:pRg st="0" end="0"/>
                                            </p:txEl>
                                          </p:spTgt>
                                        </p:tgtEl>
                                        <p:attrNameLst>
                                          <p:attrName>ppt_w</p:attrName>
                                        </p:attrNameLst>
                                      </p:cBhvr>
                                      <p:tavLst>
                                        <p:tav tm="0">
                                          <p:val>
                                            <p:strVal val="4*#ppt_w"/>
                                          </p:val>
                                        </p:tav>
                                        <p:tav tm="100000">
                                          <p:val>
                                            <p:strVal val="#ppt_w"/>
                                          </p:val>
                                        </p:tav>
                                      </p:tavLst>
                                    </p:anim>
                                    <p:anim calcmode="lin" valueType="num">
                                      <p:cBhvr>
                                        <p:cTn id="12" dur="2500" fill="hold"/>
                                        <p:tgtEl>
                                          <p:spTgt spid="507">
                                            <p:txEl>
                                              <p:pRg st="0" end="0"/>
                                            </p:txEl>
                                          </p:spTgt>
                                        </p:tgtEl>
                                        <p:attrNameLst>
                                          <p:attrName>ppt_h</p:attrName>
                                        </p:attrNameLst>
                                      </p:cBhvr>
                                      <p:tavLst>
                                        <p:tav tm="0">
                                          <p:val>
                                            <p:strVal val="4*#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32" presetID="23" grpId="1" fill="hold">
                                  <p:stCondLst>
                                    <p:cond delay="0"/>
                                  </p:stCondLst>
                                  <p:iterate type="el" backwards="0">
                                    <p:tmAbs val="0"/>
                                  </p:iterate>
                                  <p:childTnLst>
                                    <p:set>
                                      <p:cBhvr>
                                        <p:cTn id="16" fill="hold"/>
                                        <p:tgtEl>
                                          <p:spTgt spid="507">
                                            <p:txEl>
                                              <p:pRg st="1" end="1"/>
                                            </p:txEl>
                                          </p:spTgt>
                                        </p:tgtEl>
                                        <p:attrNameLst>
                                          <p:attrName>style.visibility</p:attrName>
                                        </p:attrNameLst>
                                      </p:cBhvr>
                                      <p:to>
                                        <p:strVal val="visible"/>
                                      </p:to>
                                    </p:set>
                                    <p:anim calcmode="lin" valueType="num">
                                      <p:cBhvr>
                                        <p:cTn id="17" dur="2500" fill="hold"/>
                                        <p:tgtEl>
                                          <p:spTgt spid="507">
                                            <p:txEl>
                                              <p:pRg st="1" end="1"/>
                                            </p:txEl>
                                          </p:spTgt>
                                        </p:tgtEl>
                                        <p:attrNameLst>
                                          <p:attrName>ppt_w</p:attrName>
                                        </p:attrNameLst>
                                      </p:cBhvr>
                                      <p:tavLst>
                                        <p:tav tm="0">
                                          <p:val>
                                            <p:strVal val="4*#ppt_w"/>
                                          </p:val>
                                        </p:tav>
                                        <p:tav tm="100000">
                                          <p:val>
                                            <p:strVal val="#ppt_w"/>
                                          </p:val>
                                        </p:tav>
                                      </p:tavLst>
                                    </p:anim>
                                    <p:anim calcmode="lin" valueType="num">
                                      <p:cBhvr>
                                        <p:cTn id="18" dur="2500" fill="hold"/>
                                        <p:tgtEl>
                                          <p:spTgt spid="507">
                                            <p:txEl>
                                              <p:pRg st="1" end="1"/>
                                            </p:txEl>
                                          </p:spTgt>
                                        </p:tgtEl>
                                        <p:attrNameLst>
                                          <p:attrName>ppt_h</p:attrName>
                                        </p:attrNameLst>
                                      </p:cBhvr>
                                      <p:tavLst>
                                        <p:tav tm="0">
                                          <p:val>
                                            <p:strVal val="4*#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32" presetID="23" grpId="1" fill="hold">
                                  <p:stCondLst>
                                    <p:cond delay="0"/>
                                  </p:stCondLst>
                                  <p:iterate type="el" backwards="0">
                                    <p:tmAbs val="0"/>
                                  </p:iterate>
                                  <p:childTnLst>
                                    <p:set>
                                      <p:cBhvr>
                                        <p:cTn id="22" fill="hold"/>
                                        <p:tgtEl>
                                          <p:spTgt spid="507">
                                            <p:txEl>
                                              <p:pRg st="2" end="2"/>
                                            </p:txEl>
                                          </p:spTgt>
                                        </p:tgtEl>
                                        <p:attrNameLst>
                                          <p:attrName>style.visibility</p:attrName>
                                        </p:attrNameLst>
                                      </p:cBhvr>
                                      <p:to>
                                        <p:strVal val="visible"/>
                                      </p:to>
                                    </p:set>
                                    <p:anim calcmode="lin" valueType="num">
                                      <p:cBhvr>
                                        <p:cTn id="23" dur="2500" fill="hold"/>
                                        <p:tgtEl>
                                          <p:spTgt spid="507">
                                            <p:txEl>
                                              <p:pRg st="2" end="2"/>
                                            </p:txEl>
                                          </p:spTgt>
                                        </p:tgtEl>
                                        <p:attrNameLst>
                                          <p:attrName>ppt_w</p:attrName>
                                        </p:attrNameLst>
                                      </p:cBhvr>
                                      <p:tavLst>
                                        <p:tav tm="0">
                                          <p:val>
                                            <p:strVal val="4*#ppt_w"/>
                                          </p:val>
                                        </p:tav>
                                        <p:tav tm="100000">
                                          <p:val>
                                            <p:strVal val="#ppt_w"/>
                                          </p:val>
                                        </p:tav>
                                      </p:tavLst>
                                    </p:anim>
                                    <p:anim calcmode="lin" valueType="num">
                                      <p:cBhvr>
                                        <p:cTn id="24" dur="2500" fill="hold"/>
                                        <p:tgtEl>
                                          <p:spTgt spid="507">
                                            <p:txEl>
                                              <p:pRg st="2" end="2"/>
                                            </p:txEl>
                                          </p:spTgt>
                                        </p:tgtEl>
                                        <p:attrNameLst>
                                          <p:attrName>ppt_h</p:attrName>
                                        </p:attrNameLst>
                                      </p:cBhvr>
                                      <p:tavLst>
                                        <p:tav tm="0">
                                          <p:val>
                                            <p:strVal val="4*#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32" presetID="23" grpId="1" fill="hold">
                                  <p:stCondLst>
                                    <p:cond delay="0"/>
                                  </p:stCondLst>
                                  <p:iterate type="el" backwards="0">
                                    <p:tmAbs val="0"/>
                                  </p:iterate>
                                  <p:childTnLst>
                                    <p:set>
                                      <p:cBhvr>
                                        <p:cTn id="28" fill="hold"/>
                                        <p:tgtEl>
                                          <p:spTgt spid="507">
                                            <p:txEl>
                                              <p:pRg st="3" end="3"/>
                                            </p:txEl>
                                          </p:spTgt>
                                        </p:tgtEl>
                                        <p:attrNameLst>
                                          <p:attrName>style.visibility</p:attrName>
                                        </p:attrNameLst>
                                      </p:cBhvr>
                                      <p:to>
                                        <p:strVal val="visible"/>
                                      </p:to>
                                    </p:set>
                                    <p:anim calcmode="lin" valueType="num">
                                      <p:cBhvr>
                                        <p:cTn id="29" dur="2500" fill="hold"/>
                                        <p:tgtEl>
                                          <p:spTgt spid="507">
                                            <p:txEl>
                                              <p:pRg st="3" end="3"/>
                                            </p:txEl>
                                          </p:spTgt>
                                        </p:tgtEl>
                                        <p:attrNameLst>
                                          <p:attrName>ppt_w</p:attrName>
                                        </p:attrNameLst>
                                      </p:cBhvr>
                                      <p:tavLst>
                                        <p:tav tm="0">
                                          <p:val>
                                            <p:strVal val="4*#ppt_w"/>
                                          </p:val>
                                        </p:tav>
                                        <p:tav tm="100000">
                                          <p:val>
                                            <p:strVal val="#ppt_w"/>
                                          </p:val>
                                        </p:tav>
                                      </p:tavLst>
                                    </p:anim>
                                    <p:anim calcmode="lin" valueType="num">
                                      <p:cBhvr>
                                        <p:cTn id="30" dur="2500" fill="hold"/>
                                        <p:tgtEl>
                                          <p:spTgt spid="507">
                                            <p:txEl>
                                              <p:pRg st="3" end="3"/>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07"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